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7" r:id="rId2"/>
    <p:sldMasterId id="2147483731" r:id="rId3"/>
  </p:sldMasterIdLst>
  <p:notesMasterIdLst>
    <p:notesMasterId r:id="rId45"/>
  </p:notesMasterIdLst>
  <p:sldIdLst>
    <p:sldId id="345" r:id="rId4"/>
    <p:sldId id="256" r:id="rId5"/>
    <p:sldId id="338" r:id="rId6"/>
    <p:sldId id="347" r:id="rId7"/>
    <p:sldId id="349" r:id="rId8"/>
    <p:sldId id="348" r:id="rId9"/>
    <p:sldId id="351" r:id="rId10"/>
    <p:sldId id="352" r:id="rId11"/>
    <p:sldId id="353" r:id="rId12"/>
    <p:sldId id="354" r:id="rId13"/>
    <p:sldId id="355" r:id="rId14"/>
    <p:sldId id="356" r:id="rId15"/>
    <p:sldId id="357" r:id="rId16"/>
    <p:sldId id="305" r:id="rId17"/>
    <p:sldId id="291" r:id="rId18"/>
    <p:sldId id="358" r:id="rId19"/>
    <p:sldId id="359" r:id="rId20"/>
    <p:sldId id="360" r:id="rId21"/>
    <p:sldId id="361" r:id="rId22"/>
    <p:sldId id="263" r:id="rId23"/>
    <p:sldId id="362" r:id="rId24"/>
    <p:sldId id="323" r:id="rId25"/>
    <p:sldId id="342" r:id="rId26"/>
    <p:sldId id="336" r:id="rId27"/>
    <p:sldId id="303" r:id="rId28"/>
    <p:sldId id="306" r:id="rId29"/>
    <p:sldId id="343" r:id="rId30"/>
    <p:sldId id="307" r:id="rId31"/>
    <p:sldId id="344" r:id="rId32"/>
    <p:sldId id="339" r:id="rId33"/>
    <p:sldId id="332" r:id="rId34"/>
    <p:sldId id="267" r:id="rId35"/>
    <p:sldId id="282" r:id="rId36"/>
    <p:sldId id="268" r:id="rId37"/>
    <p:sldId id="270" r:id="rId38"/>
    <p:sldId id="271" r:id="rId39"/>
    <p:sldId id="363" r:id="rId40"/>
    <p:sldId id="328" r:id="rId41"/>
    <p:sldId id="329" r:id="rId42"/>
    <p:sldId id="288" r:id="rId43"/>
    <p:sldId id="289" r:id="rId44"/>
  </p:sldIdLst>
  <p:sldSz cx="12192000" cy="685800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>
      <p:cViewPr varScale="1">
        <p:scale>
          <a:sx n="93" d="100"/>
          <a:sy n="93" d="100"/>
        </p:scale>
        <p:origin x="1360" y="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6D3394C-3337-4143-AEA8-965B9B45FD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Nunito" pitchFamily="2" charset="0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0E7EBA2-962F-44C4-8937-50DF293E02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Nunito" pitchFamily="2" charset="0"/>
                <a:cs typeface="+mn-cs"/>
              </a:defRPr>
            </a:lvl1pPr>
          </a:lstStyle>
          <a:p>
            <a:pPr>
              <a:defRPr/>
            </a:pPr>
            <a:fld id="{B3A1ADC5-7930-4781-9651-53691E4DBA7C}" type="datetimeFigureOut">
              <a:rPr lang="pt-BR" smtClean="0"/>
              <a:pPr>
                <a:defRPr/>
              </a:pPr>
              <a:t>01/07/2025</a:t>
            </a:fld>
            <a:endParaRPr lang="pt-BR" dirty="0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949924AD-1C29-447E-BA2F-59903ED5D3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CCCC32CF-C4B3-4067-B67D-E065ECB0B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dirty="0"/>
              <a:t>Clique para editar os estilos do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EE8FFF-392C-4265-A716-85775C17BDD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Nunito" pitchFamily="2" charset="0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A56DB55-68D8-44A4-A406-2963D0E994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551574FD-2F57-4197-9DF2-E44BD6B1CD10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3" name="Google Shape;3033;g22d8cf9d9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4" name="Google Shape;3034;g22d8cf9d9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b6f45d4e6e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b6f45d4e6e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>
            <a:extLst>
              <a:ext uri="{FF2B5EF4-FFF2-40B4-BE49-F238E27FC236}">
                <a16:creationId xmlns:a16="http://schemas.microsoft.com/office/drawing/2014/main" id="{8DFE48C6-3E2F-4BE7-9165-6DA9EFD70A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Espaço Reservado para Anotações 2">
            <a:extLst>
              <a:ext uri="{FF2B5EF4-FFF2-40B4-BE49-F238E27FC236}">
                <a16:creationId xmlns:a16="http://schemas.microsoft.com/office/drawing/2014/main" id="{010817C2-B6E7-4F4A-BDE2-100EF823ED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pt-BR"/>
          </a:p>
        </p:txBody>
      </p:sp>
      <p:sp>
        <p:nvSpPr>
          <p:cNvPr id="7172" name="Espaço Reservado para Número de Slide 3">
            <a:extLst>
              <a:ext uri="{FF2B5EF4-FFF2-40B4-BE49-F238E27FC236}">
                <a16:creationId xmlns:a16="http://schemas.microsoft.com/office/drawing/2014/main" id="{45A930FD-3E75-422E-A716-B935B636A7C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29F9-9A57-4576-A888-A8F367FD0650}" type="slidenum">
              <a:rPr kumimoji="0" lang="pt-BR" alt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alt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" pitchFamily="2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91166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>
            <a:extLst>
              <a:ext uri="{FF2B5EF4-FFF2-40B4-BE49-F238E27FC236}">
                <a16:creationId xmlns:a16="http://schemas.microsoft.com/office/drawing/2014/main" id="{8DFE48C6-3E2F-4BE7-9165-6DA9EFD70A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Espaço Reservado para Anotações 2">
            <a:extLst>
              <a:ext uri="{FF2B5EF4-FFF2-40B4-BE49-F238E27FC236}">
                <a16:creationId xmlns:a16="http://schemas.microsoft.com/office/drawing/2014/main" id="{010817C2-B6E7-4F4A-BDE2-100EF823ED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pt-BR"/>
          </a:p>
        </p:txBody>
      </p:sp>
      <p:sp>
        <p:nvSpPr>
          <p:cNvPr id="7172" name="Espaço Reservado para Número de Slide 3">
            <a:extLst>
              <a:ext uri="{FF2B5EF4-FFF2-40B4-BE49-F238E27FC236}">
                <a16:creationId xmlns:a16="http://schemas.microsoft.com/office/drawing/2014/main" id="{45A930FD-3E75-422E-A716-B935B636A7C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29F9-9A57-4576-A888-A8F367FD0650}" type="slidenum">
              <a:rPr kumimoji="0" lang="pt-BR" alt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alt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" pitchFamily="2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6444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b6f45d4e6e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b6f45d4e6e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8054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8DD610-5466-4B54-8CDD-73F3845D1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DE5EA-98F3-4A3D-8EB3-197468ACC451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D07F72-BEFB-4661-9EA5-CEFF7D25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33BFBB-E3DB-4063-81AD-0E17C51FE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9B3BD-0469-4BB3-9FA2-8A090232E956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69873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;p2">
            <a:extLst>
              <a:ext uri="{FF2B5EF4-FFF2-40B4-BE49-F238E27FC236}">
                <a16:creationId xmlns:a16="http://schemas.microsoft.com/office/drawing/2014/main" id="{50BB2922-5E7A-AB65-018B-3D7AEEE58C6C}"/>
              </a:ext>
            </a:extLst>
          </p:cNvPr>
          <p:cNvGrpSpPr/>
          <p:nvPr userDrawn="1"/>
        </p:nvGrpSpPr>
        <p:grpSpPr>
          <a:xfrm>
            <a:off x="0" y="390101"/>
            <a:ext cx="12192000" cy="6351267"/>
            <a:chOff x="51" y="-11624"/>
            <a:chExt cx="9144000" cy="5143500"/>
          </a:xfrm>
        </p:grpSpPr>
        <p:grpSp>
          <p:nvGrpSpPr>
            <p:cNvPr id="8" name="Google Shape;10;p2">
              <a:extLst>
                <a:ext uri="{FF2B5EF4-FFF2-40B4-BE49-F238E27FC236}">
                  <a16:creationId xmlns:a16="http://schemas.microsoft.com/office/drawing/2014/main" id="{993A0436-3AA9-CF44-8E90-57D66CFD2B21}"/>
                </a:ext>
              </a:extLst>
            </p:cNvPr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0" name="Google Shape;11;p2">
                <a:extLst>
                  <a:ext uri="{FF2B5EF4-FFF2-40B4-BE49-F238E27FC236}">
                    <a16:creationId xmlns:a16="http://schemas.microsoft.com/office/drawing/2014/main" id="{4AB0CA17-CBD4-A4B2-EE97-7F0612D27437}"/>
                  </a:ext>
                </a:extLst>
              </p:cNvPr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" name="Google Shape;12;p2">
                <a:extLst>
                  <a:ext uri="{FF2B5EF4-FFF2-40B4-BE49-F238E27FC236}">
                    <a16:creationId xmlns:a16="http://schemas.microsoft.com/office/drawing/2014/main" id="{8120BB76-20FA-102D-8A18-3A3317D40AE3}"/>
                  </a:ext>
                </a:extLst>
              </p:cNvPr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3;p2">
                <a:extLst>
                  <a:ext uri="{FF2B5EF4-FFF2-40B4-BE49-F238E27FC236}">
                    <a16:creationId xmlns:a16="http://schemas.microsoft.com/office/drawing/2014/main" id="{9464FA82-2A34-8875-F71D-CA40FC86593C}"/>
                  </a:ext>
                </a:extLst>
              </p:cNvPr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4;p2">
                <a:extLst>
                  <a:ext uri="{FF2B5EF4-FFF2-40B4-BE49-F238E27FC236}">
                    <a16:creationId xmlns:a16="http://schemas.microsoft.com/office/drawing/2014/main" id="{0866E2BC-E816-E9C7-7F4E-00BE702C68B1}"/>
                  </a:ext>
                </a:extLst>
              </p:cNvPr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5;p2">
                <a:extLst>
                  <a:ext uri="{FF2B5EF4-FFF2-40B4-BE49-F238E27FC236}">
                    <a16:creationId xmlns:a16="http://schemas.microsoft.com/office/drawing/2014/main" id="{AB6D5686-621C-8C02-21C4-BBB707415A7A}"/>
                  </a:ext>
                </a:extLst>
              </p:cNvPr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6;p2">
                <a:extLst>
                  <a:ext uri="{FF2B5EF4-FFF2-40B4-BE49-F238E27FC236}">
                    <a16:creationId xmlns:a16="http://schemas.microsoft.com/office/drawing/2014/main" id="{A36291D6-34A6-DCB9-1295-A18606666413}"/>
                  </a:ext>
                </a:extLst>
              </p:cNvPr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7;p2">
                <a:extLst>
                  <a:ext uri="{FF2B5EF4-FFF2-40B4-BE49-F238E27FC236}">
                    <a16:creationId xmlns:a16="http://schemas.microsoft.com/office/drawing/2014/main" id="{061C4934-F42A-CB4B-DD05-A5034039DEDC}"/>
                  </a:ext>
                </a:extLst>
              </p:cNvPr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8;p2">
                <a:extLst>
                  <a:ext uri="{FF2B5EF4-FFF2-40B4-BE49-F238E27FC236}">
                    <a16:creationId xmlns:a16="http://schemas.microsoft.com/office/drawing/2014/main" id="{3BDC41E8-2811-4896-DE72-BCA8F5A3B859}"/>
                  </a:ext>
                </a:extLst>
              </p:cNvPr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9;p2">
                <a:extLst>
                  <a:ext uri="{FF2B5EF4-FFF2-40B4-BE49-F238E27FC236}">
                    <a16:creationId xmlns:a16="http://schemas.microsoft.com/office/drawing/2014/main" id="{16D71E8F-4FC9-4CEE-8717-5346FE0DB4E7}"/>
                  </a:ext>
                </a:extLst>
              </p:cNvPr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20;p2">
                <a:extLst>
                  <a:ext uri="{FF2B5EF4-FFF2-40B4-BE49-F238E27FC236}">
                    <a16:creationId xmlns:a16="http://schemas.microsoft.com/office/drawing/2014/main" id="{1F295FCD-4936-7E6E-D81F-9AB2242BD1B5}"/>
                  </a:ext>
                </a:extLst>
              </p:cNvPr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1;p2">
                <a:extLst>
                  <a:ext uri="{FF2B5EF4-FFF2-40B4-BE49-F238E27FC236}">
                    <a16:creationId xmlns:a16="http://schemas.microsoft.com/office/drawing/2014/main" id="{04C97222-D0C6-8AB1-ACDE-D025CFE47DE5}"/>
                  </a:ext>
                </a:extLst>
              </p:cNvPr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2;p2">
                <a:extLst>
                  <a:ext uri="{FF2B5EF4-FFF2-40B4-BE49-F238E27FC236}">
                    <a16:creationId xmlns:a16="http://schemas.microsoft.com/office/drawing/2014/main" id="{F9B4B9BF-08AB-FF42-2580-4E4BA18708B6}"/>
                  </a:ext>
                </a:extLst>
              </p:cNvPr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3;p2">
                <a:extLst>
                  <a:ext uri="{FF2B5EF4-FFF2-40B4-BE49-F238E27FC236}">
                    <a16:creationId xmlns:a16="http://schemas.microsoft.com/office/drawing/2014/main" id="{BEFAD32A-CF98-1F24-9F02-6FA09792FC0E}"/>
                  </a:ext>
                </a:extLst>
              </p:cNvPr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4;p2">
                <a:extLst>
                  <a:ext uri="{FF2B5EF4-FFF2-40B4-BE49-F238E27FC236}">
                    <a16:creationId xmlns:a16="http://schemas.microsoft.com/office/drawing/2014/main" id="{667DD6AA-6034-B628-9B8F-729DC9F707B0}"/>
                  </a:ext>
                </a:extLst>
              </p:cNvPr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5;p2">
                <a:extLst>
                  <a:ext uri="{FF2B5EF4-FFF2-40B4-BE49-F238E27FC236}">
                    <a16:creationId xmlns:a16="http://schemas.microsoft.com/office/drawing/2014/main" id="{F7DEBE2D-D6C6-979C-9D50-D701F5101A49}"/>
                  </a:ext>
                </a:extLst>
              </p:cNvPr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6;p2">
                <a:extLst>
                  <a:ext uri="{FF2B5EF4-FFF2-40B4-BE49-F238E27FC236}">
                    <a16:creationId xmlns:a16="http://schemas.microsoft.com/office/drawing/2014/main" id="{928B6245-6869-99A2-6870-ED415951D3A7}"/>
                  </a:ext>
                </a:extLst>
              </p:cNvPr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7;p2">
                <a:extLst>
                  <a:ext uri="{FF2B5EF4-FFF2-40B4-BE49-F238E27FC236}">
                    <a16:creationId xmlns:a16="http://schemas.microsoft.com/office/drawing/2014/main" id="{005805EC-17E7-A841-376F-0532EDB147B5}"/>
                  </a:ext>
                </a:extLst>
              </p:cNvPr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8;p2">
                <a:extLst>
                  <a:ext uri="{FF2B5EF4-FFF2-40B4-BE49-F238E27FC236}">
                    <a16:creationId xmlns:a16="http://schemas.microsoft.com/office/drawing/2014/main" id="{BFF3D9C9-8D48-A2B5-6C67-6895BD8A7B81}"/>
                  </a:ext>
                </a:extLst>
              </p:cNvPr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9;p2">
                <a:extLst>
                  <a:ext uri="{FF2B5EF4-FFF2-40B4-BE49-F238E27FC236}">
                    <a16:creationId xmlns:a16="http://schemas.microsoft.com/office/drawing/2014/main" id="{92692B02-A074-2B7F-8A8C-A7DDBC8FF288}"/>
                  </a:ext>
                </a:extLst>
              </p:cNvPr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30;p2">
                <a:extLst>
                  <a:ext uri="{FF2B5EF4-FFF2-40B4-BE49-F238E27FC236}">
                    <a16:creationId xmlns:a16="http://schemas.microsoft.com/office/drawing/2014/main" id="{1FB329E7-515C-B35C-A79A-04CABC606A71}"/>
                  </a:ext>
                </a:extLst>
              </p:cNvPr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1;p2">
                <a:extLst>
                  <a:ext uri="{FF2B5EF4-FFF2-40B4-BE49-F238E27FC236}">
                    <a16:creationId xmlns:a16="http://schemas.microsoft.com/office/drawing/2014/main" id="{E2C9D985-5842-B21F-54E3-D03B8E9E8A82}"/>
                  </a:ext>
                </a:extLst>
              </p:cNvPr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2;p2">
                <a:extLst>
                  <a:ext uri="{FF2B5EF4-FFF2-40B4-BE49-F238E27FC236}">
                    <a16:creationId xmlns:a16="http://schemas.microsoft.com/office/drawing/2014/main" id="{4ABCC8D9-52D1-CCBB-BD05-82031B561296}"/>
                  </a:ext>
                </a:extLst>
              </p:cNvPr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3;p2">
                <a:extLst>
                  <a:ext uri="{FF2B5EF4-FFF2-40B4-BE49-F238E27FC236}">
                    <a16:creationId xmlns:a16="http://schemas.microsoft.com/office/drawing/2014/main" id="{4B7D3827-5BA4-C1FE-FFE6-DE4B6FE902F5}"/>
                  </a:ext>
                </a:extLst>
              </p:cNvPr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4;p2">
                <a:extLst>
                  <a:ext uri="{FF2B5EF4-FFF2-40B4-BE49-F238E27FC236}">
                    <a16:creationId xmlns:a16="http://schemas.microsoft.com/office/drawing/2014/main" id="{F7915ABD-9F6C-0427-BE1F-E89F7FC9423C}"/>
                  </a:ext>
                </a:extLst>
              </p:cNvPr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5;p2">
                <a:extLst>
                  <a:ext uri="{FF2B5EF4-FFF2-40B4-BE49-F238E27FC236}">
                    <a16:creationId xmlns:a16="http://schemas.microsoft.com/office/drawing/2014/main" id="{7E7D615D-26FB-C15B-AF46-354701819B3F}"/>
                  </a:ext>
                </a:extLst>
              </p:cNvPr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6;p2">
                <a:extLst>
                  <a:ext uri="{FF2B5EF4-FFF2-40B4-BE49-F238E27FC236}">
                    <a16:creationId xmlns:a16="http://schemas.microsoft.com/office/drawing/2014/main" id="{48E71A97-1FBA-91A4-02DA-A2C93E6468E9}"/>
                  </a:ext>
                </a:extLst>
              </p:cNvPr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7;p2">
                <a:extLst>
                  <a:ext uri="{FF2B5EF4-FFF2-40B4-BE49-F238E27FC236}">
                    <a16:creationId xmlns:a16="http://schemas.microsoft.com/office/drawing/2014/main" id="{871827ED-BA8F-F6DC-5CB1-975AF12F8573}"/>
                  </a:ext>
                </a:extLst>
              </p:cNvPr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8;p2">
                <a:extLst>
                  <a:ext uri="{FF2B5EF4-FFF2-40B4-BE49-F238E27FC236}">
                    <a16:creationId xmlns:a16="http://schemas.microsoft.com/office/drawing/2014/main" id="{A24889C4-96CB-929C-C6DD-CDAB8622D310}"/>
                  </a:ext>
                </a:extLst>
              </p:cNvPr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9;p2">
                <a:extLst>
                  <a:ext uri="{FF2B5EF4-FFF2-40B4-BE49-F238E27FC236}">
                    <a16:creationId xmlns:a16="http://schemas.microsoft.com/office/drawing/2014/main" id="{880F3CD1-E0B0-A372-23AB-FF7B9F7DF971}"/>
                  </a:ext>
                </a:extLst>
              </p:cNvPr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40;p2">
                <a:extLst>
                  <a:ext uri="{FF2B5EF4-FFF2-40B4-BE49-F238E27FC236}">
                    <a16:creationId xmlns:a16="http://schemas.microsoft.com/office/drawing/2014/main" id="{7E3F69C6-CFC1-666D-9E84-B62398273335}"/>
                  </a:ext>
                </a:extLst>
              </p:cNvPr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1;p2">
                <a:extLst>
                  <a:ext uri="{FF2B5EF4-FFF2-40B4-BE49-F238E27FC236}">
                    <a16:creationId xmlns:a16="http://schemas.microsoft.com/office/drawing/2014/main" id="{726B729C-6210-021A-4FBF-12B3F489B2AF}"/>
                  </a:ext>
                </a:extLst>
              </p:cNvPr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2;p2">
                <a:extLst>
                  <a:ext uri="{FF2B5EF4-FFF2-40B4-BE49-F238E27FC236}">
                    <a16:creationId xmlns:a16="http://schemas.microsoft.com/office/drawing/2014/main" id="{FB3D67DA-4780-65E3-99ED-86B17CA159CD}"/>
                  </a:ext>
                </a:extLst>
              </p:cNvPr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3;p2">
                <a:extLst>
                  <a:ext uri="{FF2B5EF4-FFF2-40B4-BE49-F238E27FC236}">
                    <a16:creationId xmlns:a16="http://schemas.microsoft.com/office/drawing/2014/main" id="{99618D50-CFF4-4362-6445-098FEA78041C}"/>
                  </a:ext>
                </a:extLst>
              </p:cNvPr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4;p2">
                <a:extLst>
                  <a:ext uri="{FF2B5EF4-FFF2-40B4-BE49-F238E27FC236}">
                    <a16:creationId xmlns:a16="http://schemas.microsoft.com/office/drawing/2014/main" id="{FDF2BCE4-0BE5-000A-AA59-8EAA8B8DCB63}"/>
                  </a:ext>
                </a:extLst>
              </p:cNvPr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5;p2">
                <a:extLst>
                  <a:ext uri="{FF2B5EF4-FFF2-40B4-BE49-F238E27FC236}">
                    <a16:creationId xmlns:a16="http://schemas.microsoft.com/office/drawing/2014/main" id="{48C08276-4F3F-1C27-FC1B-6D9FC93C46F9}"/>
                  </a:ext>
                </a:extLst>
              </p:cNvPr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6;p2">
                <a:extLst>
                  <a:ext uri="{FF2B5EF4-FFF2-40B4-BE49-F238E27FC236}">
                    <a16:creationId xmlns:a16="http://schemas.microsoft.com/office/drawing/2014/main" id="{04005268-7011-F4F4-9440-5745847C083F}"/>
                  </a:ext>
                </a:extLst>
              </p:cNvPr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7;p2">
                <a:extLst>
                  <a:ext uri="{FF2B5EF4-FFF2-40B4-BE49-F238E27FC236}">
                    <a16:creationId xmlns:a16="http://schemas.microsoft.com/office/drawing/2014/main" id="{ADE01AF2-90D6-48D8-C106-BB40331E0776}"/>
                  </a:ext>
                </a:extLst>
              </p:cNvPr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8;p2">
                <a:extLst>
                  <a:ext uri="{FF2B5EF4-FFF2-40B4-BE49-F238E27FC236}">
                    <a16:creationId xmlns:a16="http://schemas.microsoft.com/office/drawing/2014/main" id="{4BF389FE-21B1-24F5-CDA1-EDF6D8631035}"/>
                  </a:ext>
                </a:extLst>
              </p:cNvPr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9;p2">
                <a:extLst>
                  <a:ext uri="{FF2B5EF4-FFF2-40B4-BE49-F238E27FC236}">
                    <a16:creationId xmlns:a16="http://schemas.microsoft.com/office/drawing/2014/main" id="{F12F57A8-8231-8C54-1698-7B9442AF4237}"/>
                  </a:ext>
                </a:extLst>
              </p:cNvPr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50;p2">
                <a:extLst>
                  <a:ext uri="{FF2B5EF4-FFF2-40B4-BE49-F238E27FC236}">
                    <a16:creationId xmlns:a16="http://schemas.microsoft.com/office/drawing/2014/main" id="{64487FED-DE9E-40B4-B2D7-3B8584089DF6}"/>
                  </a:ext>
                </a:extLst>
              </p:cNvPr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1;p2">
                <a:extLst>
                  <a:ext uri="{FF2B5EF4-FFF2-40B4-BE49-F238E27FC236}">
                    <a16:creationId xmlns:a16="http://schemas.microsoft.com/office/drawing/2014/main" id="{986A3E83-B93B-3CDD-328A-9A12C9E3142A}"/>
                  </a:ext>
                </a:extLst>
              </p:cNvPr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2;p2">
                <a:extLst>
                  <a:ext uri="{FF2B5EF4-FFF2-40B4-BE49-F238E27FC236}">
                    <a16:creationId xmlns:a16="http://schemas.microsoft.com/office/drawing/2014/main" id="{F3FF61B6-4194-3090-1C42-8925304B46D6}"/>
                  </a:ext>
                </a:extLst>
              </p:cNvPr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3;p2">
                <a:extLst>
                  <a:ext uri="{FF2B5EF4-FFF2-40B4-BE49-F238E27FC236}">
                    <a16:creationId xmlns:a16="http://schemas.microsoft.com/office/drawing/2014/main" id="{CF486B83-6F31-004D-8A48-2B8A9A5D3C62}"/>
                  </a:ext>
                </a:extLst>
              </p:cNvPr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4;p2">
                <a:extLst>
                  <a:ext uri="{FF2B5EF4-FFF2-40B4-BE49-F238E27FC236}">
                    <a16:creationId xmlns:a16="http://schemas.microsoft.com/office/drawing/2014/main" id="{67D91B51-7CD4-C8E4-95EA-30EFA432F26B}"/>
                  </a:ext>
                </a:extLst>
              </p:cNvPr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5;p2">
                <a:extLst>
                  <a:ext uri="{FF2B5EF4-FFF2-40B4-BE49-F238E27FC236}">
                    <a16:creationId xmlns:a16="http://schemas.microsoft.com/office/drawing/2014/main" id="{BE0F5E1D-9A6A-6FF4-85E8-4189478584B1}"/>
                  </a:ext>
                </a:extLst>
              </p:cNvPr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6;p2">
                <a:extLst>
                  <a:ext uri="{FF2B5EF4-FFF2-40B4-BE49-F238E27FC236}">
                    <a16:creationId xmlns:a16="http://schemas.microsoft.com/office/drawing/2014/main" id="{D07F3C94-394A-DAB1-1723-A30177CF1195}"/>
                  </a:ext>
                </a:extLst>
              </p:cNvPr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" name="Google Shape;57;p2">
                <a:extLst>
                  <a:ext uri="{FF2B5EF4-FFF2-40B4-BE49-F238E27FC236}">
                    <a16:creationId xmlns:a16="http://schemas.microsoft.com/office/drawing/2014/main" id="{14EB63D7-8B96-A80B-1DF5-6EB797C7140F}"/>
                  </a:ext>
                </a:extLst>
              </p:cNvPr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" name="Google Shape;58;p2">
                <a:extLst>
                  <a:ext uri="{FF2B5EF4-FFF2-40B4-BE49-F238E27FC236}">
                    <a16:creationId xmlns:a16="http://schemas.microsoft.com/office/drawing/2014/main" id="{9F760734-5264-9931-5C71-E7F2EE7680C7}"/>
                  </a:ext>
                </a:extLst>
              </p:cNvPr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" name="Google Shape;59;p2">
                <a:extLst>
                  <a:ext uri="{FF2B5EF4-FFF2-40B4-BE49-F238E27FC236}">
                    <a16:creationId xmlns:a16="http://schemas.microsoft.com/office/drawing/2014/main" id="{2BA0F933-D813-CA26-EC23-0D9446418920}"/>
                  </a:ext>
                </a:extLst>
              </p:cNvPr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" name="Google Shape;60;p2">
                <a:extLst>
                  <a:ext uri="{FF2B5EF4-FFF2-40B4-BE49-F238E27FC236}">
                    <a16:creationId xmlns:a16="http://schemas.microsoft.com/office/drawing/2014/main" id="{9C2CCBA6-C132-A7E0-1581-1CB72B3A9470}"/>
                  </a:ext>
                </a:extLst>
              </p:cNvPr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" name="Google Shape;61;p2">
                <a:extLst>
                  <a:ext uri="{FF2B5EF4-FFF2-40B4-BE49-F238E27FC236}">
                    <a16:creationId xmlns:a16="http://schemas.microsoft.com/office/drawing/2014/main" id="{BCBEEC42-788F-D4E8-C91D-2EE668D45690}"/>
                  </a:ext>
                </a:extLst>
              </p:cNvPr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" name="Google Shape;62;p2">
                <a:extLst>
                  <a:ext uri="{FF2B5EF4-FFF2-40B4-BE49-F238E27FC236}">
                    <a16:creationId xmlns:a16="http://schemas.microsoft.com/office/drawing/2014/main" id="{B0C64DC7-CD0B-4CA1-29EA-BD0100285BDB}"/>
                  </a:ext>
                </a:extLst>
              </p:cNvPr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" name="Google Shape;63;p2">
                <a:extLst>
                  <a:ext uri="{FF2B5EF4-FFF2-40B4-BE49-F238E27FC236}">
                    <a16:creationId xmlns:a16="http://schemas.microsoft.com/office/drawing/2014/main" id="{01979B53-C46F-906A-BE54-4B06BBDF1F98}"/>
                  </a:ext>
                </a:extLst>
              </p:cNvPr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" name="Google Shape;64;p2">
                <a:extLst>
                  <a:ext uri="{FF2B5EF4-FFF2-40B4-BE49-F238E27FC236}">
                    <a16:creationId xmlns:a16="http://schemas.microsoft.com/office/drawing/2014/main" id="{F733BA73-B030-3CE2-D4E9-507F4A68781D}"/>
                  </a:ext>
                </a:extLst>
              </p:cNvPr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" name="Google Shape;65;p2">
                <a:extLst>
                  <a:ext uri="{FF2B5EF4-FFF2-40B4-BE49-F238E27FC236}">
                    <a16:creationId xmlns:a16="http://schemas.microsoft.com/office/drawing/2014/main" id="{6EC3CE90-2881-0E43-752F-B87F6C58BE8F}"/>
                  </a:ext>
                </a:extLst>
              </p:cNvPr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" name="Google Shape;66;p2">
                <a:extLst>
                  <a:ext uri="{FF2B5EF4-FFF2-40B4-BE49-F238E27FC236}">
                    <a16:creationId xmlns:a16="http://schemas.microsoft.com/office/drawing/2014/main" id="{B36DDA4C-F189-797B-8B81-1734419FF484}"/>
                  </a:ext>
                </a:extLst>
              </p:cNvPr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" name="Google Shape;67;p2">
                <a:extLst>
                  <a:ext uri="{FF2B5EF4-FFF2-40B4-BE49-F238E27FC236}">
                    <a16:creationId xmlns:a16="http://schemas.microsoft.com/office/drawing/2014/main" id="{D1ACDF25-C972-378B-C2FB-9B660E97CF51}"/>
                  </a:ext>
                </a:extLst>
              </p:cNvPr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" name="Google Shape;68;p2">
                <a:extLst>
                  <a:ext uri="{FF2B5EF4-FFF2-40B4-BE49-F238E27FC236}">
                    <a16:creationId xmlns:a16="http://schemas.microsoft.com/office/drawing/2014/main" id="{D1B644F0-6963-25ED-1C77-CCF884433F07}"/>
                  </a:ext>
                </a:extLst>
              </p:cNvPr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" name="Google Shape;69;p2">
                <a:extLst>
                  <a:ext uri="{FF2B5EF4-FFF2-40B4-BE49-F238E27FC236}">
                    <a16:creationId xmlns:a16="http://schemas.microsoft.com/office/drawing/2014/main" id="{983F679A-4B11-7925-024D-3B144D614BF5}"/>
                  </a:ext>
                </a:extLst>
              </p:cNvPr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" name="Google Shape;70;p2">
                <a:extLst>
                  <a:ext uri="{FF2B5EF4-FFF2-40B4-BE49-F238E27FC236}">
                    <a16:creationId xmlns:a16="http://schemas.microsoft.com/office/drawing/2014/main" id="{A80EC306-DA4F-CA0C-1737-730062EB43C6}"/>
                  </a:ext>
                </a:extLst>
              </p:cNvPr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" name="Google Shape;71;p2">
                <a:extLst>
                  <a:ext uri="{FF2B5EF4-FFF2-40B4-BE49-F238E27FC236}">
                    <a16:creationId xmlns:a16="http://schemas.microsoft.com/office/drawing/2014/main" id="{5E418109-D44C-1B71-2CD9-930C90156ED4}"/>
                  </a:ext>
                </a:extLst>
              </p:cNvPr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" name="Google Shape;72;p2">
                <a:extLst>
                  <a:ext uri="{FF2B5EF4-FFF2-40B4-BE49-F238E27FC236}">
                    <a16:creationId xmlns:a16="http://schemas.microsoft.com/office/drawing/2014/main" id="{F7FBB1D9-FF5E-7E18-16A1-5D5AC09BD8BE}"/>
                  </a:ext>
                </a:extLst>
              </p:cNvPr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>
                    <a:lumMod val="20000"/>
                    <a:lumOff val="80000"/>
                    <a:alpha val="67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72" name="Google Shape;73;p2">
                <a:extLst>
                  <a:ext uri="{FF2B5EF4-FFF2-40B4-BE49-F238E27FC236}">
                    <a16:creationId xmlns:a16="http://schemas.microsoft.com/office/drawing/2014/main" id="{0D6548D0-127B-A803-DEC7-EAEB305FEEC1}"/>
                  </a:ext>
                </a:extLst>
              </p:cNvPr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73" name="Google Shape;74;p2">
                  <a:extLst>
                    <a:ext uri="{FF2B5EF4-FFF2-40B4-BE49-F238E27FC236}">
                      <a16:creationId xmlns:a16="http://schemas.microsoft.com/office/drawing/2014/main" id="{78C11CE6-D17D-DF78-E378-7D3DC90B4625}"/>
                    </a:ext>
                  </a:extLst>
                </p:cNvPr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4" name="Google Shape;75;p2">
                  <a:extLst>
                    <a:ext uri="{FF2B5EF4-FFF2-40B4-BE49-F238E27FC236}">
                      <a16:creationId xmlns:a16="http://schemas.microsoft.com/office/drawing/2014/main" id="{D4D4FDF0-1C98-75EB-1075-003879A5D3E4}"/>
                    </a:ext>
                  </a:extLst>
                </p:cNvPr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5" name="Google Shape;76;p2">
                  <a:extLst>
                    <a:ext uri="{FF2B5EF4-FFF2-40B4-BE49-F238E27FC236}">
                      <a16:creationId xmlns:a16="http://schemas.microsoft.com/office/drawing/2014/main" id="{9F21A86E-7573-EC37-3DC1-A280E9B3960E}"/>
                    </a:ext>
                  </a:extLst>
                </p:cNvPr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6" name="Google Shape;77;p2">
                  <a:extLst>
                    <a:ext uri="{FF2B5EF4-FFF2-40B4-BE49-F238E27FC236}">
                      <a16:creationId xmlns:a16="http://schemas.microsoft.com/office/drawing/2014/main" id="{6EBF65DF-C454-4007-FA43-1E2752B94EC7}"/>
                    </a:ext>
                  </a:extLst>
                </p:cNvPr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7" name="Google Shape;78;p2">
                  <a:extLst>
                    <a:ext uri="{FF2B5EF4-FFF2-40B4-BE49-F238E27FC236}">
                      <a16:creationId xmlns:a16="http://schemas.microsoft.com/office/drawing/2014/main" id="{82D90E70-555E-5BFE-BE83-DDE59E013D56}"/>
                    </a:ext>
                  </a:extLst>
                </p:cNvPr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8" name="Google Shape;79;p2">
                  <a:extLst>
                    <a:ext uri="{FF2B5EF4-FFF2-40B4-BE49-F238E27FC236}">
                      <a16:creationId xmlns:a16="http://schemas.microsoft.com/office/drawing/2014/main" id="{AE110EA3-2CA0-30AB-9420-81DE0AAC04EE}"/>
                    </a:ext>
                  </a:extLst>
                </p:cNvPr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9" name="Google Shape;80;p2">
                  <a:extLst>
                    <a:ext uri="{FF2B5EF4-FFF2-40B4-BE49-F238E27FC236}">
                      <a16:creationId xmlns:a16="http://schemas.microsoft.com/office/drawing/2014/main" id="{5AF92D54-E6A2-C117-680C-B269E79CB365}"/>
                    </a:ext>
                  </a:extLst>
                </p:cNvPr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0" name="Google Shape;81;p2">
                  <a:extLst>
                    <a:ext uri="{FF2B5EF4-FFF2-40B4-BE49-F238E27FC236}">
                      <a16:creationId xmlns:a16="http://schemas.microsoft.com/office/drawing/2014/main" id="{9932B3B8-D754-EA45-5C5D-F898E3DD9556}"/>
                    </a:ext>
                  </a:extLst>
                </p:cNvPr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1" name="Google Shape;82;p2">
                  <a:extLst>
                    <a:ext uri="{FF2B5EF4-FFF2-40B4-BE49-F238E27FC236}">
                      <a16:creationId xmlns:a16="http://schemas.microsoft.com/office/drawing/2014/main" id="{7770C76F-CB0A-5C4F-B6A9-A8DC342DE4BF}"/>
                    </a:ext>
                  </a:extLst>
                </p:cNvPr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" name="Google Shape;83;p2">
                  <a:extLst>
                    <a:ext uri="{FF2B5EF4-FFF2-40B4-BE49-F238E27FC236}">
                      <a16:creationId xmlns:a16="http://schemas.microsoft.com/office/drawing/2014/main" id="{45A0B2FE-9D2F-DBCA-8F0B-316C6FCB9AA5}"/>
                    </a:ext>
                  </a:extLst>
                </p:cNvPr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3" name="Google Shape;84;p2">
                  <a:extLst>
                    <a:ext uri="{FF2B5EF4-FFF2-40B4-BE49-F238E27FC236}">
                      <a16:creationId xmlns:a16="http://schemas.microsoft.com/office/drawing/2014/main" id="{5DFC58A3-64AE-CBC5-A14A-15BFEA80399D}"/>
                    </a:ext>
                  </a:extLst>
                </p:cNvPr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4" name="Google Shape;85;p2">
                  <a:extLst>
                    <a:ext uri="{FF2B5EF4-FFF2-40B4-BE49-F238E27FC236}">
                      <a16:creationId xmlns:a16="http://schemas.microsoft.com/office/drawing/2014/main" id="{0DB481DF-6547-5EBB-FBCE-04F4D997FD48}"/>
                    </a:ext>
                  </a:extLst>
                </p:cNvPr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5" name="Google Shape;86;p2">
                  <a:extLst>
                    <a:ext uri="{FF2B5EF4-FFF2-40B4-BE49-F238E27FC236}">
                      <a16:creationId xmlns:a16="http://schemas.microsoft.com/office/drawing/2014/main" id="{BF2F72D6-963D-310B-C868-1C09B4A599DC}"/>
                    </a:ext>
                  </a:extLst>
                </p:cNvPr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" name="Google Shape;87;p2">
                  <a:extLst>
                    <a:ext uri="{FF2B5EF4-FFF2-40B4-BE49-F238E27FC236}">
                      <a16:creationId xmlns:a16="http://schemas.microsoft.com/office/drawing/2014/main" id="{99361A81-6356-BF89-10A7-A4611DE83384}"/>
                    </a:ext>
                  </a:extLst>
                </p:cNvPr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" name="Google Shape;88;p2">
                  <a:extLst>
                    <a:ext uri="{FF2B5EF4-FFF2-40B4-BE49-F238E27FC236}">
                      <a16:creationId xmlns:a16="http://schemas.microsoft.com/office/drawing/2014/main" id="{A9C4F89D-C1B4-9959-8BE4-C765D3F490C1}"/>
                    </a:ext>
                  </a:extLst>
                </p:cNvPr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" name="Google Shape;89;p2">
                  <a:extLst>
                    <a:ext uri="{FF2B5EF4-FFF2-40B4-BE49-F238E27FC236}">
                      <a16:creationId xmlns:a16="http://schemas.microsoft.com/office/drawing/2014/main" id="{44B6A367-F319-8D9E-DD6F-EC8D1B7FC44E}"/>
                    </a:ext>
                  </a:extLst>
                </p:cNvPr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9" name="Google Shape;90;p2">
                  <a:extLst>
                    <a:ext uri="{FF2B5EF4-FFF2-40B4-BE49-F238E27FC236}">
                      <a16:creationId xmlns:a16="http://schemas.microsoft.com/office/drawing/2014/main" id="{C229B76E-8663-7BE4-A9FE-0A709B91D318}"/>
                    </a:ext>
                  </a:extLst>
                </p:cNvPr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0" name="Google Shape;91;p2">
                  <a:extLst>
                    <a:ext uri="{FF2B5EF4-FFF2-40B4-BE49-F238E27FC236}">
                      <a16:creationId xmlns:a16="http://schemas.microsoft.com/office/drawing/2014/main" id="{833AAEF4-AF59-BB2C-2224-98BB4F79F176}"/>
                    </a:ext>
                  </a:extLst>
                </p:cNvPr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1" name="Google Shape;92;p2">
                  <a:extLst>
                    <a:ext uri="{FF2B5EF4-FFF2-40B4-BE49-F238E27FC236}">
                      <a16:creationId xmlns:a16="http://schemas.microsoft.com/office/drawing/2014/main" id="{95350BA7-0389-4C51-EF16-8B92FBD99C03}"/>
                    </a:ext>
                  </a:extLst>
                </p:cNvPr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" name="Google Shape;93;p2">
                  <a:extLst>
                    <a:ext uri="{FF2B5EF4-FFF2-40B4-BE49-F238E27FC236}">
                      <a16:creationId xmlns:a16="http://schemas.microsoft.com/office/drawing/2014/main" id="{94176131-93DF-6817-BC9E-A12D8074A925}"/>
                    </a:ext>
                  </a:extLst>
                </p:cNvPr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3" name="Google Shape;94;p2">
                  <a:extLst>
                    <a:ext uri="{FF2B5EF4-FFF2-40B4-BE49-F238E27FC236}">
                      <a16:creationId xmlns:a16="http://schemas.microsoft.com/office/drawing/2014/main" id="{1E7701FB-A2E1-FC76-6DD2-B1D854408DBA}"/>
                    </a:ext>
                  </a:extLst>
                </p:cNvPr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4" name="Google Shape;95;p2">
                  <a:extLst>
                    <a:ext uri="{FF2B5EF4-FFF2-40B4-BE49-F238E27FC236}">
                      <a16:creationId xmlns:a16="http://schemas.microsoft.com/office/drawing/2014/main" id="{60680A10-1F23-ABAE-8F24-C4115EA4E609}"/>
                    </a:ext>
                  </a:extLst>
                </p:cNvPr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5" name="Google Shape;96;p2">
                  <a:extLst>
                    <a:ext uri="{FF2B5EF4-FFF2-40B4-BE49-F238E27FC236}">
                      <a16:creationId xmlns:a16="http://schemas.microsoft.com/office/drawing/2014/main" id="{2CCB32BC-B6AE-1932-0F4E-E5961F7103D6}"/>
                    </a:ext>
                  </a:extLst>
                </p:cNvPr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6" name="Google Shape;97;p2">
                  <a:extLst>
                    <a:ext uri="{FF2B5EF4-FFF2-40B4-BE49-F238E27FC236}">
                      <a16:creationId xmlns:a16="http://schemas.microsoft.com/office/drawing/2014/main" id="{1E7CBF42-4AD8-885B-82E3-DDD5E7344201}"/>
                    </a:ext>
                  </a:extLst>
                </p:cNvPr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7" name="Google Shape;98;p2">
                  <a:extLst>
                    <a:ext uri="{FF2B5EF4-FFF2-40B4-BE49-F238E27FC236}">
                      <a16:creationId xmlns:a16="http://schemas.microsoft.com/office/drawing/2014/main" id="{9B1E4DDE-F4D6-B367-D629-E333ECB1A470}"/>
                    </a:ext>
                  </a:extLst>
                </p:cNvPr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8" name="Google Shape;99;p2">
                  <a:extLst>
                    <a:ext uri="{FF2B5EF4-FFF2-40B4-BE49-F238E27FC236}">
                      <a16:creationId xmlns:a16="http://schemas.microsoft.com/office/drawing/2014/main" id="{3337091D-B7E9-3DD0-736B-F76BFAD0DB0F}"/>
                    </a:ext>
                  </a:extLst>
                </p:cNvPr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9" name="Google Shape;100;p2">
                  <a:extLst>
                    <a:ext uri="{FF2B5EF4-FFF2-40B4-BE49-F238E27FC236}">
                      <a16:creationId xmlns:a16="http://schemas.microsoft.com/office/drawing/2014/main" id="{F9F5E755-0653-FFFF-5CAC-BEBEEAF43BE8}"/>
                    </a:ext>
                  </a:extLst>
                </p:cNvPr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" name="Google Shape;101;p2">
                  <a:extLst>
                    <a:ext uri="{FF2B5EF4-FFF2-40B4-BE49-F238E27FC236}">
                      <a16:creationId xmlns:a16="http://schemas.microsoft.com/office/drawing/2014/main" id="{DD826EB1-FAC6-90CD-8CFB-9D215FA3E586}"/>
                    </a:ext>
                  </a:extLst>
                </p:cNvPr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" name="Google Shape;102;p2">
                  <a:extLst>
                    <a:ext uri="{FF2B5EF4-FFF2-40B4-BE49-F238E27FC236}">
                      <a16:creationId xmlns:a16="http://schemas.microsoft.com/office/drawing/2014/main" id="{D5C5A647-D036-A1DC-A40B-1564121A5D0B}"/>
                    </a:ext>
                  </a:extLst>
                </p:cNvPr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" name="Google Shape;103;p2">
                  <a:extLst>
                    <a:ext uri="{FF2B5EF4-FFF2-40B4-BE49-F238E27FC236}">
                      <a16:creationId xmlns:a16="http://schemas.microsoft.com/office/drawing/2014/main" id="{AEEFAF51-8F91-DB05-64CD-E1C203CDB8AF}"/>
                    </a:ext>
                  </a:extLst>
                </p:cNvPr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3" name="Google Shape;104;p2">
                  <a:extLst>
                    <a:ext uri="{FF2B5EF4-FFF2-40B4-BE49-F238E27FC236}">
                      <a16:creationId xmlns:a16="http://schemas.microsoft.com/office/drawing/2014/main" id="{824D2E64-94FB-B40E-F2A8-156895F89E5F}"/>
                    </a:ext>
                  </a:extLst>
                </p:cNvPr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4" name="Google Shape;105;p2">
                  <a:extLst>
                    <a:ext uri="{FF2B5EF4-FFF2-40B4-BE49-F238E27FC236}">
                      <a16:creationId xmlns:a16="http://schemas.microsoft.com/office/drawing/2014/main" id="{ED060356-6A82-9B5F-3233-81563E1419CF}"/>
                    </a:ext>
                  </a:extLst>
                </p:cNvPr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5" name="Google Shape;106;p2">
                  <a:extLst>
                    <a:ext uri="{FF2B5EF4-FFF2-40B4-BE49-F238E27FC236}">
                      <a16:creationId xmlns:a16="http://schemas.microsoft.com/office/drawing/2014/main" id="{F43EF509-94ED-81A0-CE85-48DDC663E7A7}"/>
                    </a:ext>
                  </a:extLst>
                </p:cNvPr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>
                      <a:lumMod val="20000"/>
                      <a:lumOff val="80000"/>
                      <a:alpha val="67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9" name="Google Shape;107;p2">
              <a:extLst>
                <a:ext uri="{FF2B5EF4-FFF2-40B4-BE49-F238E27FC236}">
                  <a16:creationId xmlns:a16="http://schemas.microsoft.com/office/drawing/2014/main" id="{A09200F2-FE33-CCE1-46AE-C9CBF9AB833F}"/>
                </a:ext>
              </a:extLst>
            </p:cNvPr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lumMod val="20000"/>
                  <a:lumOff val="80000"/>
                  <a:alpha val="67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06" name="Google Shape;107;p2">
            <a:extLst>
              <a:ext uri="{FF2B5EF4-FFF2-40B4-BE49-F238E27FC236}">
                <a16:creationId xmlns:a16="http://schemas.microsoft.com/office/drawing/2014/main" id="{043B5F56-F08D-A731-699A-5060ACB0BE78}"/>
              </a:ext>
            </a:extLst>
          </p:cNvPr>
          <p:cNvCxnSpPr>
            <a:cxnSpLocks/>
          </p:cNvCxnSpPr>
          <p:nvPr userDrawn="1"/>
        </p:nvCxnSpPr>
        <p:spPr>
          <a:xfrm>
            <a:off x="520231" y="447270"/>
            <a:ext cx="0" cy="6294098"/>
          </a:xfrm>
          <a:prstGeom prst="straightConnector1">
            <a:avLst/>
          </a:prstGeom>
          <a:noFill/>
          <a:ln w="9525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18347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1EB787-4A60-4A3D-BFCB-D57734BB8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AF329-308E-4290-A4D5-4D61ADAF5C38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103AEB-21BE-4F30-A0B9-0112CBFD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72DCD8-6800-4A71-8C46-6A7FE762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0A657-4EE7-493E-95DB-E5C47463B14E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391318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A1B13B2F-C0D2-4FDF-AC05-76F00F04C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3692F-427D-4502-99CD-23B2AFEB324E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3A708047-CE5C-4986-ACFE-35845C72D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8C14EE11-C414-4FB6-8035-0D75CB6D4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D966F-53FC-40F3-8D06-DD89951817FF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150562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5C61E1BC-CD48-4438-A729-E54A28A1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2EB3C-4629-48F4-A50C-1A3983C82D54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9002426A-150F-41F8-AABD-DD97A9C0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3F8AC925-0007-4AF4-BD2B-DE9A0020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FB543-B6B9-4154-90D4-9477B996383A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66971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AE780F19-788A-4329-8F6C-2F647D362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C30DD-C849-457A-9A27-1E425827610D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0E18AF5-7CAA-4490-A9F2-8B4017B04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150D5282-734D-495E-93C9-4D1EAB1E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3F21C-116D-49DB-B260-0EC978296CE0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285637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3960FC37-B65D-4D48-954F-4F297B92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B332-EE6E-49A0-8C9B-1A9EA3F4E761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8229F56A-6893-46DE-BF6C-AF33AD209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5C7FD5C1-D697-4469-86E0-EF0D6E03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80A7B-D896-4A71-951C-7AD34DB98729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708321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5B2A37D7-6D28-4FA3-A480-3C8B94CF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65963-8FB8-4A0F-B911-E770C42C3128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4DC65B97-CCC4-42ED-8BF6-C8BE75257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021DBED3-1CD1-41D6-B2F9-44C04F691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E5237-A76F-45B5-9830-233F041BD33B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499921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99AAA8DF-11ED-4411-BF3E-D75A7D0BA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88D3B-BBC0-4624-BFD5-6092FE6860B6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0C7E972A-5B13-49A3-863E-6171D5171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70A020F5-A732-402F-86F4-B2DE6AD6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CA2CC-612B-4818-8F3A-1726B7F83F44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832958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4C500F-90DF-4E40-B6F2-6977804BF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20BB8-2282-48C3-B044-503A95010B39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2E34AA-AF2C-49B8-8625-DF9ED0AB9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66E2D1-CFFA-4D24-9F7C-C4324469B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59E10-5FE6-4CE9-8049-EC87CC65BB67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954758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85C8F6-A4B3-4D1C-B2A6-36C3EF36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28CC1-5014-4B0D-9D2E-FB20FBF4AF9F}" type="datetimeFigureOut">
              <a:rPr lang="pt-BR"/>
              <a:pPr>
                <a:defRPr/>
              </a:pPr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E92604-6FFB-429D-BA6B-087B426B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51B801-6419-4A96-87F1-BF296D788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A7156-5EDE-4B45-B6BC-7CC0082A0723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519756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" name="Google Shape;56;p2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" name="Google Shape;57;p2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" name="Google Shape;58;p2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" name="Google Shape;59;p2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" name="Google Shape;60;p2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" name="Google Shape;61;p2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" name="Google Shape;62;p2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" name="Google Shape;63;p2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" name="Google Shape;64;p2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" name="Google Shape;65;p2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" name="Google Shape;66;p2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" name="Google Shape;67;p2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" name="Google Shape;68;p2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" name="Google Shape;69;p2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" name="Google Shape;70;p2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" name="Google Shape;71;p2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" name="Google Shape;72;p2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73" name="Google Shape;73;p2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74" name="Google Shape;74;p2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5" name="Google Shape;75;p2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6" name="Google Shape;76;p2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7" name="Google Shape;77;p2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8" name="Google Shape;78;p2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9" name="Google Shape;79;p2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0" name="Google Shape;80;p2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1" name="Google Shape;81;p2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" name="Google Shape;82;p2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3" name="Google Shape;83;p2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4" name="Google Shape;84;p2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5" name="Google Shape;85;p2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" name="Google Shape;86;p2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" name="Google Shape;87;p2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" name="Google Shape;88;p2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9" name="Google Shape;89;p2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0" name="Google Shape;90;p2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1" name="Google Shape;91;p2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" name="Google Shape;92;p2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3" name="Google Shape;93;p2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4" name="Google Shape;94;p2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5" name="Google Shape;95;p2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6" name="Google Shape;96;p2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7" name="Google Shape;97;p2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8" name="Google Shape;98;p2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9" name="Google Shape;99;p2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" name="Google Shape;100;p2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" name="Google Shape;101;p2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" name="Google Shape;102;p2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3" name="Google Shape;103;p2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4" name="Google Shape;104;p2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5" name="Google Shape;105;p2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6" name="Google Shape;106;p2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107" name="Google Shape;107;p2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8" name="Google Shape;108;p2"/>
          <p:cNvSpPr txBox="1">
            <a:spLocks noGrp="1"/>
          </p:cNvSpPr>
          <p:nvPr>
            <p:ph type="ctrTitle"/>
          </p:nvPr>
        </p:nvSpPr>
        <p:spPr>
          <a:xfrm>
            <a:off x="950967" y="1596600"/>
            <a:ext cx="6902800" cy="366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109" name="Google Shape;109;p2"/>
          <p:cNvGrpSpPr/>
          <p:nvPr/>
        </p:nvGrpSpPr>
        <p:grpSpPr>
          <a:xfrm>
            <a:off x="7671834" y="6290767"/>
            <a:ext cx="4326767" cy="277600"/>
            <a:chOff x="1499125" y="1455500"/>
            <a:chExt cx="3245075" cy="208200"/>
          </a:xfrm>
        </p:grpSpPr>
        <p:sp>
          <p:nvSpPr>
            <p:cNvPr id="110" name="Google Shape;110;p2"/>
            <p:cNvSpPr/>
            <p:nvPr/>
          </p:nvSpPr>
          <p:spPr>
            <a:xfrm>
              <a:off x="1499125" y="1523175"/>
              <a:ext cx="41525" cy="64775"/>
            </a:xfrm>
            <a:custGeom>
              <a:avLst/>
              <a:gdLst/>
              <a:ahLst/>
              <a:cxnLst/>
              <a:rect l="l" t="t" r="r" b="b"/>
              <a:pathLst>
                <a:path w="1661" h="2591" extrusionOk="0">
                  <a:moveTo>
                    <a:pt x="998" y="478"/>
                  </a:moveTo>
                  <a:cubicBezTo>
                    <a:pt x="995" y="482"/>
                    <a:pt x="992" y="486"/>
                    <a:pt x="989" y="491"/>
                  </a:cubicBezTo>
                  <a:lnTo>
                    <a:pt x="998" y="478"/>
                  </a:lnTo>
                  <a:close/>
                  <a:moveTo>
                    <a:pt x="436" y="1148"/>
                  </a:moveTo>
                  <a:lnTo>
                    <a:pt x="428" y="1169"/>
                  </a:lnTo>
                  <a:lnTo>
                    <a:pt x="428" y="1169"/>
                  </a:lnTo>
                  <a:cubicBezTo>
                    <a:pt x="431" y="1162"/>
                    <a:pt x="433" y="1155"/>
                    <a:pt x="436" y="1148"/>
                  </a:cubicBezTo>
                  <a:close/>
                  <a:moveTo>
                    <a:pt x="358" y="1668"/>
                  </a:moveTo>
                  <a:lnTo>
                    <a:pt x="359" y="1678"/>
                  </a:lnTo>
                  <a:lnTo>
                    <a:pt x="359" y="1678"/>
                  </a:lnTo>
                  <a:cubicBezTo>
                    <a:pt x="359" y="1675"/>
                    <a:pt x="359" y="1672"/>
                    <a:pt x="358" y="1668"/>
                  </a:cubicBezTo>
                  <a:close/>
                  <a:moveTo>
                    <a:pt x="362" y="1697"/>
                  </a:moveTo>
                  <a:lnTo>
                    <a:pt x="364" y="1715"/>
                  </a:lnTo>
                  <a:cubicBezTo>
                    <a:pt x="363" y="1709"/>
                    <a:pt x="363" y="1703"/>
                    <a:pt x="362" y="1697"/>
                  </a:cubicBezTo>
                  <a:close/>
                  <a:moveTo>
                    <a:pt x="1330" y="1754"/>
                  </a:moveTo>
                  <a:lnTo>
                    <a:pt x="1330" y="1754"/>
                  </a:lnTo>
                  <a:cubicBezTo>
                    <a:pt x="1328" y="1759"/>
                    <a:pt x="1327" y="1763"/>
                    <a:pt x="1325" y="1768"/>
                  </a:cubicBezTo>
                  <a:lnTo>
                    <a:pt x="1325" y="1768"/>
                  </a:lnTo>
                  <a:cubicBezTo>
                    <a:pt x="1325" y="1768"/>
                    <a:pt x="1325" y="1768"/>
                    <a:pt x="1324" y="1768"/>
                  </a:cubicBezTo>
                  <a:lnTo>
                    <a:pt x="1324" y="1768"/>
                  </a:lnTo>
                  <a:lnTo>
                    <a:pt x="1330" y="1754"/>
                  </a:lnTo>
                  <a:close/>
                  <a:moveTo>
                    <a:pt x="1283" y="1865"/>
                  </a:moveTo>
                  <a:cubicBezTo>
                    <a:pt x="1282" y="1867"/>
                    <a:pt x="1282" y="1869"/>
                    <a:pt x="1282" y="1871"/>
                  </a:cubicBezTo>
                  <a:lnTo>
                    <a:pt x="1282" y="1871"/>
                  </a:lnTo>
                  <a:lnTo>
                    <a:pt x="1283" y="1865"/>
                  </a:lnTo>
                  <a:close/>
                  <a:moveTo>
                    <a:pt x="403" y="1861"/>
                  </a:moveTo>
                  <a:lnTo>
                    <a:pt x="409" y="1875"/>
                  </a:lnTo>
                  <a:lnTo>
                    <a:pt x="409" y="1875"/>
                  </a:lnTo>
                  <a:cubicBezTo>
                    <a:pt x="407" y="1871"/>
                    <a:pt x="405" y="1866"/>
                    <a:pt x="403" y="1861"/>
                  </a:cubicBezTo>
                  <a:close/>
                  <a:moveTo>
                    <a:pt x="420" y="1899"/>
                  </a:moveTo>
                  <a:lnTo>
                    <a:pt x="422" y="1904"/>
                  </a:lnTo>
                  <a:cubicBezTo>
                    <a:pt x="421" y="1903"/>
                    <a:pt x="420" y="1901"/>
                    <a:pt x="420" y="1899"/>
                  </a:cubicBezTo>
                  <a:close/>
                  <a:moveTo>
                    <a:pt x="1246" y="1982"/>
                  </a:moveTo>
                  <a:cubicBezTo>
                    <a:pt x="1243" y="1985"/>
                    <a:pt x="1241" y="1988"/>
                    <a:pt x="1239" y="1991"/>
                  </a:cubicBezTo>
                  <a:lnTo>
                    <a:pt x="1239" y="1991"/>
                  </a:lnTo>
                  <a:lnTo>
                    <a:pt x="1246" y="1982"/>
                  </a:lnTo>
                  <a:close/>
                  <a:moveTo>
                    <a:pt x="566" y="2098"/>
                  </a:moveTo>
                  <a:lnTo>
                    <a:pt x="577" y="2107"/>
                  </a:lnTo>
                  <a:lnTo>
                    <a:pt x="577" y="2107"/>
                  </a:lnTo>
                  <a:cubicBezTo>
                    <a:pt x="573" y="2104"/>
                    <a:pt x="569" y="2101"/>
                    <a:pt x="566" y="2098"/>
                  </a:cubicBezTo>
                  <a:close/>
                  <a:moveTo>
                    <a:pt x="579" y="2108"/>
                  </a:moveTo>
                  <a:lnTo>
                    <a:pt x="605" y="2128"/>
                  </a:lnTo>
                  <a:cubicBezTo>
                    <a:pt x="596" y="2122"/>
                    <a:pt x="587" y="2115"/>
                    <a:pt x="579" y="2108"/>
                  </a:cubicBezTo>
                  <a:close/>
                  <a:moveTo>
                    <a:pt x="927" y="2178"/>
                  </a:moveTo>
                  <a:cubicBezTo>
                    <a:pt x="926" y="2178"/>
                    <a:pt x="925" y="2178"/>
                    <a:pt x="924" y="2178"/>
                  </a:cubicBezTo>
                  <a:lnTo>
                    <a:pt x="924" y="2178"/>
                  </a:lnTo>
                  <a:lnTo>
                    <a:pt x="927" y="2178"/>
                  </a:lnTo>
                  <a:close/>
                  <a:moveTo>
                    <a:pt x="728" y="2180"/>
                  </a:moveTo>
                  <a:lnTo>
                    <a:pt x="738" y="2181"/>
                  </a:lnTo>
                  <a:lnTo>
                    <a:pt x="738" y="2181"/>
                  </a:lnTo>
                  <a:cubicBezTo>
                    <a:pt x="735" y="2180"/>
                    <a:pt x="731" y="2180"/>
                    <a:pt x="728" y="2180"/>
                  </a:cubicBezTo>
                  <a:close/>
                  <a:moveTo>
                    <a:pt x="910" y="2180"/>
                  </a:moveTo>
                  <a:cubicBezTo>
                    <a:pt x="898" y="2182"/>
                    <a:pt x="886" y="2184"/>
                    <a:pt x="874" y="2186"/>
                  </a:cubicBezTo>
                  <a:lnTo>
                    <a:pt x="910" y="2180"/>
                  </a:lnTo>
                  <a:close/>
                  <a:moveTo>
                    <a:pt x="1378" y="1"/>
                  </a:moveTo>
                  <a:cubicBezTo>
                    <a:pt x="1364" y="1"/>
                    <a:pt x="1349" y="4"/>
                    <a:pt x="1336" y="12"/>
                  </a:cubicBezTo>
                  <a:cubicBezTo>
                    <a:pt x="1258" y="57"/>
                    <a:pt x="1180" y="103"/>
                    <a:pt x="1104" y="150"/>
                  </a:cubicBezTo>
                  <a:cubicBezTo>
                    <a:pt x="1065" y="173"/>
                    <a:pt x="1026" y="195"/>
                    <a:pt x="989" y="220"/>
                  </a:cubicBezTo>
                  <a:cubicBezTo>
                    <a:pt x="970" y="232"/>
                    <a:pt x="950" y="244"/>
                    <a:pt x="931" y="257"/>
                  </a:cubicBezTo>
                  <a:cubicBezTo>
                    <a:pt x="916" y="267"/>
                    <a:pt x="901" y="278"/>
                    <a:pt x="885" y="288"/>
                  </a:cubicBezTo>
                  <a:lnTo>
                    <a:pt x="885" y="288"/>
                  </a:lnTo>
                  <a:cubicBezTo>
                    <a:pt x="865" y="295"/>
                    <a:pt x="844" y="303"/>
                    <a:pt x="826" y="316"/>
                  </a:cubicBezTo>
                  <a:cubicBezTo>
                    <a:pt x="812" y="327"/>
                    <a:pt x="796" y="337"/>
                    <a:pt x="781" y="349"/>
                  </a:cubicBezTo>
                  <a:cubicBezTo>
                    <a:pt x="744" y="376"/>
                    <a:pt x="707" y="405"/>
                    <a:pt x="670" y="433"/>
                  </a:cubicBezTo>
                  <a:cubicBezTo>
                    <a:pt x="613" y="481"/>
                    <a:pt x="555" y="528"/>
                    <a:pt x="502" y="581"/>
                  </a:cubicBezTo>
                  <a:cubicBezTo>
                    <a:pt x="475" y="606"/>
                    <a:pt x="451" y="633"/>
                    <a:pt x="424" y="659"/>
                  </a:cubicBezTo>
                  <a:cubicBezTo>
                    <a:pt x="399" y="686"/>
                    <a:pt x="370" y="713"/>
                    <a:pt x="348" y="742"/>
                  </a:cubicBezTo>
                  <a:cubicBezTo>
                    <a:pt x="294" y="807"/>
                    <a:pt x="245" y="873"/>
                    <a:pt x="202" y="945"/>
                  </a:cubicBezTo>
                  <a:cubicBezTo>
                    <a:pt x="163" y="1009"/>
                    <a:pt x="134" y="1079"/>
                    <a:pt x="105" y="1146"/>
                  </a:cubicBezTo>
                  <a:cubicBezTo>
                    <a:pt x="83" y="1206"/>
                    <a:pt x="58" y="1265"/>
                    <a:pt x="44" y="1327"/>
                  </a:cubicBezTo>
                  <a:cubicBezTo>
                    <a:pt x="13" y="1461"/>
                    <a:pt x="1" y="1602"/>
                    <a:pt x="15" y="1740"/>
                  </a:cubicBezTo>
                  <a:cubicBezTo>
                    <a:pt x="23" y="1816"/>
                    <a:pt x="33" y="1890"/>
                    <a:pt x="56" y="1962"/>
                  </a:cubicBezTo>
                  <a:cubicBezTo>
                    <a:pt x="79" y="2036"/>
                    <a:pt x="107" y="2104"/>
                    <a:pt x="142" y="2167"/>
                  </a:cubicBezTo>
                  <a:cubicBezTo>
                    <a:pt x="214" y="2293"/>
                    <a:pt x="317" y="2408"/>
                    <a:pt x="442" y="2484"/>
                  </a:cubicBezTo>
                  <a:cubicBezTo>
                    <a:pt x="498" y="2517"/>
                    <a:pt x="561" y="2543"/>
                    <a:pt x="623" y="2562"/>
                  </a:cubicBezTo>
                  <a:cubicBezTo>
                    <a:pt x="650" y="2568"/>
                    <a:pt x="674" y="2574"/>
                    <a:pt x="701" y="2578"/>
                  </a:cubicBezTo>
                  <a:cubicBezTo>
                    <a:pt x="740" y="2584"/>
                    <a:pt x="783" y="2591"/>
                    <a:pt x="824" y="2591"/>
                  </a:cubicBezTo>
                  <a:cubicBezTo>
                    <a:pt x="830" y="2591"/>
                    <a:pt x="836" y="2591"/>
                    <a:pt x="842" y="2591"/>
                  </a:cubicBezTo>
                  <a:cubicBezTo>
                    <a:pt x="905" y="2591"/>
                    <a:pt x="970" y="2581"/>
                    <a:pt x="1030" y="2570"/>
                  </a:cubicBezTo>
                  <a:cubicBezTo>
                    <a:pt x="1089" y="2558"/>
                    <a:pt x="1145" y="2539"/>
                    <a:pt x="1200" y="2515"/>
                  </a:cubicBezTo>
                  <a:cubicBezTo>
                    <a:pt x="1313" y="2467"/>
                    <a:pt x="1422" y="2402"/>
                    <a:pt x="1500" y="2303"/>
                  </a:cubicBezTo>
                  <a:cubicBezTo>
                    <a:pt x="1525" y="2274"/>
                    <a:pt x="1550" y="2243"/>
                    <a:pt x="1570" y="2208"/>
                  </a:cubicBezTo>
                  <a:cubicBezTo>
                    <a:pt x="1591" y="2176"/>
                    <a:pt x="1605" y="2139"/>
                    <a:pt x="1622" y="2102"/>
                  </a:cubicBezTo>
                  <a:cubicBezTo>
                    <a:pt x="1644" y="2042"/>
                    <a:pt x="1654" y="1978"/>
                    <a:pt x="1659" y="1917"/>
                  </a:cubicBezTo>
                  <a:cubicBezTo>
                    <a:pt x="1661" y="1874"/>
                    <a:pt x="1652" y="1832"/>
                    <a:pt x="1632" y="1796"/>
                  </a:cubicBezTo>
                  <a:cubicBezTo>
                    <a:pt x="1623" y="1783"/>
                    <a:pt x="1612" y="1765"/>
                    <a:pt x="1601" y="1751"/>
                  </a:cubicBezTo>
                  <a:lnTo>
                    <a:pt x="1601" y="1751"/>
                  </a:lnTo>
                  <a:cubicBezTo>
                    <a:pt x="1600" y="1749"/>
                    <a:pt x="1598" y="1748"/>
                    <a:pt x="1597" y="1746"/>
                  </a:cubicBezTo>
                  <a:lnTo>
                    <a:pt x="1597" y="1746"/>
                  </a:lnTo>
                  <a:cubicBezTo>
                    <a:pt x="1583" y="1721"/>
                    <a:pt x="1560" y="1699"/>
                    <a:pt x="1539" y="1687"/>
                  </a:cubicBezTo>
                  <a:cubicBezTo>
                    <a:pt x="1538" y="1686"/>
                    <a:pt x="1537" y="1685"/>
                    <a:pt x="1535" y="1684"/>
                  </a:cubicBezTo>
                  <a:lnTo>
                    <a:pt x="1535" y="1684"/>
                  </a:lnTo>
                  <a:cubicBezTo>
                    <a:pt x="1533" y="1683"/>
                    <a:pt x="1532" y="1683"/>
                    <a:pt x="1530" y="1682"/>
                  </a:cubicBezTo>
                  <a:lnTo>
                    <a:pt x="1530" y="1682"/>
                  </a:lnTo>
                  <a:cubicBezTo>
                    <a:pt x="1509" y="1672"/>
                    <a:pt x="1483" y="1666"/>
                    <a:pt x="1459" y="1666"/>
                  </a:cubicBezTo>
                  <a:cubicBezTo>
                    <a:pt x="1447" y="1666"/>
                    <a:pt x="1435" y="1667"/>
                    <a:pt x="1424" y="1670"/>
                  </a:cubicBezTo>
                  <a:cubicBezTo>
                    <a:pt x="1389" y="1683"/>
                    <a:pt x="1354" y="1705"/>
                    <a:pt x="1336" y="1738"/>
                  </a:cubicBezTo>
                  <a:lnTo>
                    <a:pt x="1322" y="1772"/>
                  </a:lnTo>
                  <a:lnTo>
                    <a:pt x="1322" y="1772"/>
                  </a:lnTo>
                  <a:cubicBezTo>
                    <a:pt x="1317" y="1779"/>
                    <a:pt x="1312" y="1786"/>
                    <a:pt x="1307" y="1793"/>
                  </a:cubicBezTo>
                  <a:cubicBezTo>
                    <a:pt x="1288" y="1822"/>
                    <a:pt x="1282" y="1855"/>
                    <a:pt x="1279" y="1889"/>
                  </a:cubicBezTo>
                  <a:lnTo>
                    <a:pt x="1279" y="1889"/>
                  </a:lnTo>
                  <a:cubicBezTo>
                    <a:pt x="1275" y="1909"/>
                    <a:pt x="1270" y="1928"/>
                    <a:pt x="1263" y="1947"/>
                  </a:cubicBezTo>
                  <a:lnTo>
                    <a:pt x="1263" y="1947"/>
                  </a:lnTo>
                  <a:cubicBezTo>
                    <a:pt x="1252" y="1967"/>
                    <a:pt x="1241" y="1986"/>
                    <a:pt x="1228" y="2005"/>
                  </a:cubicBezTo>
                  <a:lnTo>
                    <a:pt x="1228" y="2005"/>
                  </a:lnTo>
                  <a:cubicBezTo>
                    <a:pt x="1206" y="2031"/>
                    <a:pt x="1181" y="2053"/>
                    <a:pt x="1155" y="2075"/>
                  </a:cubicBezTo>
                  <a:lnTo>
                    <a:pt x="1155" y="2075"/>
                  </a:lnTo>
                  <a:cubicBezTo>
                    <a:pt x="1118" y="2103"/>
                    <a:pt x="1076" y="2126"/>
                    <a:pt x="1035" y="2146"/>
                  </a:cubicBezTo>
                  <a:lnTo>
                    <a:pt x="1035" y="2146"/>
                  </a:lnTo>
                  <a:cubicBezTo>
                    <a:pt x="995" y="2160"/>
                    <a:pt x="955" y="2172"/>
                    <a:pt x="913" y="2180"/>
                  </a:cubicBezTo>
                  <a:lnTo>
                    <a:pt x="913" y="2180"/>
                  </a:lnTo>
                  <a:cubicBezTo>
                    <a:pt x="883" y="2184"/>
                    <a:pt x="853" y="2186"/>
                    <a:pt x="823" y="2186"/>
                  </a:cubicBezTo>
                  <a:cubicBezTo>
                    <a:pt x="803" y="2186"/>
                    <a:pt x="783" y="2185"/>
                    <a:pt x="762" y="2183"/>
                  </a:cubicBezTo>
                  <a:lnTo>
                    <a:pt x="762" y="2183"/>
                  </a:lnTo>
                  <a:cubicBezTo>
                    <a:pt x="728" y="2178"/>
                    <a:pt x="693" y="2169"/>
                    <a:pt x="660" y="2157"/>
                  </a:cubicBezTo>
                  <a:lnTo>
                    <a:pt x="660" y="2157"/>
                  </a:lnTo>
                  <a:cubicBezTo>
                    <a:pt x="631" y="2143"/>
                    <a:pt x="603" y="2127"/>
                    <a:pt x="578" y="2107"/>
                  </a:cubicBezTo>
                  <a:lnTo>
                    <a:pt x="578" y="2107"/>
                  </a:lnTo>
                  <a:cubicBezTo>
                    <a:pt x="546" y="2081"/>
                    <a:pt x="517" y="2051"/>
                    <a:pt x="491" y="2020"/>
                  </a:cubicBezTo>
                  <a:lnTo>
                    <a:pt x="491" y="2020"/>
                  </a:lnTo>
                  <a:cubicBezTo>
                    <a:pt x="461" y="1979"/>
                    <a:pt x="436" y="1934"/>
                    <a:pt x="414" y="1886"/>
                  </a:cubicBezTo>
                  <a:lnTo>
                    <a:pt x="414" y="1886"/>
                  </a:lnTo>
                  <a:cubicBezTo>
                    <a:pt x="388" y="1822"/>
                    <a:pt x="371" y="1757"/>
                    <a:pt x="361" y="1688"/>
                  </a:cubicBezTo>
                  <a:lnTo>
                    <a:pt x="361" y="1688"/>
                  </a:lnTo>
                  <a:cubicBezTo>
                    <a:pt x="351" y="1604"/>
                    <a:pt x="353" y="1521"/>
                    <a:pt x="361" y="1437"/>
                  </a:cubicBezTo>
                  <a:lnTo>
                    <a:pt x="361" y="1437"/>
                  </a:lnTo>
                  <a:cubicBezTo>
                    <a:pt x="365" y="1412"/>
                    <a:pt x="370" y="1388"/>
                    <a:pt x="373" y="1364"/>
                  </a:cubicBezTo>
                  <a:lnTo>
                    <a:pt x="373" y="1364"/>
                  </a:lnTo>
                  <a:cubicBezTo>
                    <a:pt x="378" y="1332"/>
                    <a:pt x="384" y="1299"/>
                    <a:pt x="393" y="1268"/>
                  </a:cubicBezTo>
                  <a:cubicBezTo>
                    <a:pt x="402" y="1236"/>
                    <a:pt x="413" y="1206"/>
                    <a:pt x="425" y="1176"/>
                  </a:cubicBezTo>
                  <a:lnTo>
                    <a:pt x="425" y="1176"/>
                  </a:lnTo>
                  <a:cubicBezTo>
                    <a:pt x="451" y="1115"/>
                    <a:pt x="483" y="1056"/>
                    <a:pt x="518" y="1000"/>
                  </a:cubicBezTo>
                  <a:cubicBezTo>
                    <a:pt x="559" y="935"/>
                    <a:pt x="603" y="873"/>
                    <a:pt x="648" y="811"/>
                  </a:cubicBezTo>
                  <a:lnTo>
                    <a:pt x="648" y="811"/>
                  </a:lnTo>
                  <a:lnTo>
                    <a:pt x="627" y="840"/>
                  </a:lnTo>
                  <a:cubicBezTo>
                    <a:pt x="681" y="774"/>
                    <a:pt x="740" y="713"/>
                    <a:pt x="800" y="655"/>
                  </a:cubicBezTo>
                  <a:cubicBezTo>
                    <a:pt x="831" y="627"/>
                    <a:pt x="861" y="600"/>
                    <a:pt x="892" y="571"/>
                  </a:cubicBezTo>
                  <a:cubicBezTo>
                    <a:pt x="909" y="559"/>
                    <a:pt x="925" y="544"/>
                    <a:pt x="942" y="532"/>
                  </a:cubicBezTo>
                  <a:lnTo>
                    <a:pt x="966" y="509"/>
                  </a:lnTo>
                  <a:cubicBezTo>
                    <a:pt x="983" y="497"/>
                    <a:pt x="993" y="485"/>
                    <a:pt x="1007" y="466"/>
                  </a:cubicBezTo>
                  <a:lnTo>
                    <a:pt x="1007" y="466"/>
                  </a:lnTo>
                  <a:lnTo>
                    <a:pt x="998" y="478"/>
                  </a:lnTo>
                  <a:lnTo>
                    <a:pt x="998" y="478"/>
                  </a:lnTo>
                  <a:cubicBezTo>
                    <a:pt x="1008" y="466"/>
                    <a:pt x="1020" y="457"/>
                    <a:pt x="1032" y="446"/>
                  </a:cubicBezTo>
                  <a:cubicBezTo>
                    <a:pt x="1048" y="431"/>
                    <a:pt x="1065" y="419"/>
                    <a:pt x="1081" y="407"/>
                  </a:cubicBezTo>
                  <a:lnTo>
                    <a:pt x="1081" y="407"/>
                  </a:lnTo>
                  <a:lnTo>
                    <a:pt x="1059" y="423"/>
                  </a:lnTo>
                  <a:cubicBezTo>
                    <a:pt x="1178" y="333"/>
                    <a:pt x="1301" y="246"/>
                    <a:pt x="1422" y="160"/>
                  </a:cubicBezTo>
                  <a:cubicBezTo>
                    <a:pt x="1441" y="148"/>
                    <a:pt x="1455" y="131"/>
                    <a:pt x="1461" y="109"/>
                  </a:cubicBezTo>
                  <a:cubicBezTo>
                    <a:pt x="1467" y="88"/>
                    <a:pt x="1465" y="62"/>
                    <a:pt x="1453" y="43"/>
                  </a:cubicBezTo>
                  <a:cubicBezTo>
                    <a:pt x="1436" y="17"/>
                    <a:pt x="1408" y="1"/>
                    <a:pt x="137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547975" y="1522800"/>
              <a:ext cx="45625" cy="68350"/>
            </a:xfrm>
            <a:custGeom>
              <a:avLst/>
              <a:gdLst/>
              <a:ahLst/>
              <a:cxnLst/>
              <a:rect l="l" t="t" r="r" b="b"/>
              <a:pathLst>
                <a:path w="1825" h="2734" extrusionOk="0">
                  <a:moveTo>
                    <a:pt x="730" y="442"/>
                  </a:moveTo>
                  <a:lnTo>
                    <a:pt x="708" y="451"/>
                  </a:lnTo>
                  <a:lnTo>
                    <a:pt x="708" y="451"/>
                  </a:lnTo>
                  <a:cubicBezTo>
                    <a:pt x="708" y="451"/>
                    <a:pt x="708" y="451"/>
                    <a:pt x="708" y="451"/>
                  </a:cubicBezTo>
                  <a:lnTo>
                    <a:pt x="708" y="451"/>
                  </a:lnTo>
                  <a:cubicBezTo>
                    <a:pt x="715" y="448"/>
                    <a:pt x="723" y="445"/>
                    <a:pt x="730" y="442"/>
                  </a:cubicBezTo>
                  <a:close/>
                  <a:moveTo>
                    <a:pt x="705" y="452"/>
                  </a:moveTo>
                  <a:lnTo>
                    <a:pt x="701" y="454"/>
                  </a:lnTo>
                  <a:lnTo>
                    <a:pt x="701" y="454"/>
                  </a:lnTo>
                  <a:cubicBezTo>
                    <a:pt x="702" y="453"/>
                    <a:pt x="703" y="453"/>
                    <a:pt x="704" y="453"/>
                  </a:cubicBezTo>
                  <a:lnTo>
                    <a:pt x="704" y="453"/>
                  </a:lnTo>
                  <a:cubicBezTo>
                    <a:pt x="704" y="452"/>
                    <a:pt x="705" y="452"/>
                    <a:pt x="705" y="452"/>
                  </a:cubicBezTo>
                  <a:close/>
                  <a:moveTo>
                    <a:pt x="697" y="455"/>
                  </a:moveTo>
                  <a:lnTo>
                    <a:pt x="673" y="466"/>
                  </a:lnTo>
                  <a:lnTo>
                    <a:pt x="673" y="466"/>
                  </a:lnTo>
                  <a:cubicBezTo>
                    <a:pt x="678" y="464"/>
                    <a:pt x="683" y="461"/>
                    <a:pt x="688" y="459"/>
                  </a:cubicBezTo>
                  <a:lnTo>
                    <a:pt x="688" y="459"/>
                  </a:lnTo>
                  <a:cubicBezTo>
                    <a:pt x="691" y="458"/>
                    <a:pt x="694" y="457"/>
                    <a:pt x="697" y="455"/>
                  </a:cubicBezTo>
                  <a:close/>
                  <a:moveTo>
                    <a:pt x="1017" y="466"/>
                  </a:moveTo>
                  <a:lnTo>
                    <a:pt x="1017" y="466"/>
                  </a:lnTo>
                  <a:cubicBezTo>
                    <a:pt x="1019" y="467"/>
                    <a:pt x="1021" y="468"/>
                    <a:pt x="1023" y="469"/>
                  </a:cubicBezTo>
                  <a:lnTo>
                    <a:pt x="1017" y="466"/>
                  </a:lnTo>
                  <a:close/>
                  <a:moveTo>
                    <a:pt x="1095" y="512"/>
                  </a:moveTo>
                  <a:cubicBezTo>
                    <a:pt x="1098" y="514"/>
                    <a:pt x="1101" y="516"/>
                    <a:pt x="1104" y="518"/>
                  </a:cubicBezTo>
                  <a:lnTo>
                    <a:pt x="1104" y="518"/>
                  </a:lnTo>
                  <a:lnTo>
                    <a:pt x="1095" y="512"/>
                  </a:lnTo>
                  <a:close/>
                  <a:moveTo>
                    <a:pt x="625" y="619"/>
                  </a:moveTo>
                  <a:lnTo>
                    <a:pt x="625" y="619"/>
                  </a:lnTo>
                  <a:cubicBezTo>
                    <a:pt x="623" y="622"/>
                    <a:pt x="620" y="625"/>
                    <a:pt x="620" y="625"/>
                  </a:cubicBezTo>
                  <a:cubicBezTo>
                    <a:pt x="620" y="625"/>
                    <a:pt x="621" y="624"/>
                    <a:pt x="623" y="621"/>
                  </a:cubicBezTo>
                  <a:cubicBezTo>
                    <a:pt x="623" y="620"/>
                    <a:pt x="624" y="620"/>
                    <a:pt x="625" y="619"/>
                  </a:cubicBezTo>
                  <a:close/>
                  <a:moveTo>
                    <a:pt x="1396" y="1068"/>
                  </a:moveTo>
                  <a:cubicBezTo>
                    <a:pt x="1396" y="1073"/>
                    <a:pt x="1397" y="1077"/>
                    <a:pt x="1397" y="1081"/>
                  </a:cubicBezTo>
                  <a:lnTo>
                    <a:pt x="1396" y="1068"/>
                  </a:lnTo>
                  <a:close/>
                  <a:moveTo>
                    <a:pt x="368" y="1239"/>
                  </a:moveTo>
                  <a:lnTo>
                    <a:pt x="367" y="1247"/>
                  </a:lnTo>
                  <a:cubicBezTo>
                    <a:pt x="367" y="1247"/>
                    <a:pt x="367" y="1247"/>
                    <a:pt x="367" y="1247"/>
                  </a:cubicBezTo>
                  <a:lnTo>
                    <a:pt x="367" y="1247"/>
                  </a:lnTo>
                  <a:cubicBezTo>
                    <a:pt x="367" y="1244"/>
                    <a:pt x="368" y="1242"/>
                    <a:pt x="368" y="1239"/>
                  </a:cubicBezTo>
                  <a:close/>
                  <a:moveTo>
                    <a:pt x="365" y="1267"/>
                  </a:moveTo>
                  <a:lnTo>
                    <a:pt x="364" y="1272"/>
                  </a:lnTo>
                  <a:cubicBezTo>
                    <a:pt x="364" y="1270"/>
                    <a:pt x="364" y="1269"/>
                    <a:pt x="365" y="1267"/>
                  </a:cubicBezTo>
                  <a:close/>
                  <a:moveTo>
                    <a:pt x="1397" y="1280"/>
                  </a:moveTo>
                  <a:cubicBezTo>
                    <a:pt x="1397" y="1287"/>
                    <a:pt x="1396" y="1293"/>
                    <a:pt x="1395" y="1299"/>
                  </a:cubicBezTo>
                  <a:lnTo>
                    <a:pt x="1395" y="1299"/>
                  </a:lnTo>
                  <a:lnTo>
                    <a:pt x="1397" y="1280"/>
                  </a:lnTo>
                  <a:close/>
                  <a:moveTo>
                    <a:pt x="1329" y="1538"/>
                  </a:moveTo>
                  <a:lnTo>
                    <a:pt x="1329" y="1538"/>
                  </a:lnTo>
                  <a:cubicBezTo>
                    <a:pt x="1328" y="1541"/>
                    <a:pt x="1327" y="1544"/>
                    <a:pt x="1325" y="1548"/>
                  </a:cubicBezTo>
                  <a:lnTo>
                    <a:pt x="1329" y="1538"/>
                  </a:lnTo>
                  <a:close/>
                  <a:moveTo>
                    <a:pt x="371" y="1607"/>
                  </a:moveTo>
                  <a:lnTo>
                    <a:pt x="374" y="1642"/>
                  </a:lnTo>
                  <a:cubicBezTo>
                    <a:pt x="373" y="1630"/>
                    <a:pt x="372" y="1619"/>
                    <a:pt x="371" y="1607"/>
                  </a:cubicBezTo>
                  <a:close/>
                  <a:moveTo>
                    <a:pt x="1205" y="1741"/>
                  </a:moveTo>
                  <a:cubicBezTo>
                    <a:pt x="1196" y="1754"/>
                    <a:pt x="1187" y="1766"/>
                    <a:pt x="1178" y="1778"/>
                  </a:cubicBezTo>
                  <a:lnTo>
                    <a:pt x="1205" y="1741"/>
                  </a:lnTo>
                  <a:close/>
                  <a:moveTo>
                    <a:pt x="86" y="1865"/>
                  </a:moveTo>
                  <a:cubicBezTo>
                    <a:pt x="86" y="1865"/>
                    <a:pt x="86" y="1865"/>
                    <a:pt x="86" y="1866"/>
                  </a:cubicBezTo>
                  <a:lnTo>
                    <a:pt x="86" y="1866"/>
                  </a:lnTo>
                  <a:cubicBezTo>
                    <a:pt x="86" y="1867"/>
                    <a:pt x="87" y="1867"/>
                    <a:pt x="87" y="1868"/>
                  </a:cubicBezTo>
                  <a:lnTo>
                    <a:pt x="86" y="1865"/>
                  </a:lnTo>
                  <a:close/>
                  <a:moveTo>
                    <a:pt x="471" y="1975"/>
                  </a:moveTo>
                  <a:lnTo>
                    <a:pt x="474" y="1981"/>
                  </a:lnTo>
                  <a:lnTo>
                    <a:pt x="474" y="1981"/>
                  </a:lnTo>
                  <a:cubicBezTo>
                    <a:pt x="473" y="1979"/>
                    <a:pt x="472" y="1977"/>
                    <a:pt x="471" y="1975"/>
                  </a:cubicBezTo>
                  <a:close/>
                  <a:moveTo>
                    <a:pt x="842" y="425"/>
                  </a:moveTo>
                  <a:cubicBezTo>
                    <a:pt x="857" y="425"/>
                    <a:pt x="872" y="426"/>
                    <a:pt x="888" y="427"/>
                  </a:cubicBezTo>
                  <a:lnTo>
                    <a:pt x="888" y="427"/>
                  </a:lnTo>
                  <a:cubicBezTo>
                    <a:pt x="924" y="434"/>
                    <a:pt x="960" y="445"/>
                    <a:pt x="994" y="457"/>
                  </a:cubicBezTo>
                  <a:lnTo>
                    <a:pt x="994" y="457"/>
                  </a:lnTo>
                  <a:cubicBezTo>
                    <a:pt x="1037" y="477"/>
                    <a:pt x="1079" y="502"/>
                    <a:pt x="1118" y="530"/>
                  </a:cubicBezTo>
                  <a:lnTo>
                    <a:pt x="1118" y="530"/>
                  </a:lnTo>
                  <a:cubicBezTo>
                    <a:pt x="1160" y="564"/>
                    <a:pt x="1197" y="602"/>
                    <a:pt x="1230" y="643"/>
                  </a:cubicBezTo>
                  <a:lnTo>
                    <a:pt x="1230" y="643"/>
                  </a:lnTo>
                  <a:cubicBezTo>
                    <a:pt x="1269" y="698"/>
                    <a:pt x="1302" y="756"/>
                    <a:pt x="1329" y="816"/>
                  </a:cubicBezTo>
                  <a:lnTo>
                    <a:pt x="1329" y="816"/>
                  </a:lnTo>
                  <a:cubicBezTo>
                    <a:pt x="1357" y="891"/>
                    <a:pt x="1378" y="967"/>
                    <a:pt x="1392" y="1046"/>
                  </a:cubicBezTo>
                  <a:lnTo>
                    <a:pt x="1392" y="1046"/>
                  </a:lnTo>
                  <a:cubicBezTo>
                    <a:pt x="1403" y="1135"/>
                    <a:pt x="1403" y="1226"/>
                    <a:pt x="1392" y="1317"/>
                  </a:cubicBezTo>
                  <a:lnTo>
                    <a:pt x="1392" y="1317"/>
                  </a:lnTo>
                  <a:cubicBezTo>
                    <a:pt x="1380" y="1385"/>
                    <a:pt x="1362" y="1450"/>
                    <a:pt x="1338" y="1515"/>
                  </a:cubicBezTo>
                  <a:lnTo>
                    <a:pt x="1338" y="1515"/>
                  </a:lnTo>
                  <a:cubicBezTo>
                    <a:pt x="1304" y="1594"/>
                    <a:pt x="1259" y="1669"/>
                    <a:pt x="1207" y="1739"/>
                  </a:cubicBezTo>
                  <a:lnTo>
                    <a:pt x="1207" y="1739"/>
                  </a:lnTo>
                  <a:cubicBezTo>
                    <a:pt x="1101" y="1875"/>
                    <a:pt x="975" y="1994"/>
                    <a:pt x="841" y="2102"/>
                  </a:cubicBezTo>
                  <a:cubicBezTo>
                    <a:pt x="802" y="2133"/>
                    <a:pt x="763" y="2164"/>
                    <a:pt x="724" y="2195"/>
                  </a:cubicBezTo>
                  <a:lnTo>
                    <a:pt x="765" y="2162"/>
                  </a:lnTo>
                  <a:lnTo>
                    <a:pt x="765" y="2162"/>
                  </a:lnTo>
                  <a:cubicBezTo>
                    <a:pt x="726" y="2193"/>
                    <a:pt x="685" y="2223"/>
                    <a:pt x="645" y="2252"/>
                  </a:cubicBezTo>
                  <a:cubicBezTo>
                    <a:pt x="641" y="2255"/>
                    <a:pt x="637" y="2258"/>
                    <a:pt x="633" y="2261"/>
                  </a:cubicBezTo>
                  <a:lnTo>
                    <a:pt x="633" y="2261"/>
                  </a:lnTo>
                  <a:cubicBezTo>
                    <a:pt x="571" y="2178"/>
                    <a:pt x="520" y="2087"/>
                    <a:pt x="478" y="1991"/>
                  </a:cubicBezTo>
                  <a:lnTo>
                    <a:pt x="478" y="1991"/>
                  </a:lnTo>
                  <a:cubicBezTo>
                    <a:pt x="469" y="1971"/>
                    <a:pt x="461" y="1951"/>
                    <a:pt x="454" y="1932"/>
                  </a:cubicBezTo>
                  <a:cubicBezTo>
                    <a:pt x="450" y="1917"/>
                    <a:pt x="446" y="1903"/>
                    <a:pt x="440" y="1889"/>
                  </a:cubicBezTo>
                  <a:cubicBezTo>
                    <a:pt x="434" y="1866"/>
                    <a:pt x="428" y="1842"/>
                    <a:pt x="418" y="1821"/>
                  </a:cubicBezTo>
                  <a:lnTo>
                    <a:pt x="418" y="1821"/>
                  </a:lnTo>
                  <a:cubicBezTo>
                    <a:pt x="394" y="1750"/>
                    <a:pt x="380" y="1677"/>
                    <a:pt x="370" y="1605"/>
                  </a:cubicBezTo>
                  <a:lnTo>
                    <a:pt x="370" y="1605"/>
                  </a:lnTo>
                  <a:cubicBezTo>
                    <a:pt x="366" y="1551"/>
                    <a:pt x="364" y="1496"/>
                    <a:pt x="356" y="1443"/>
                  </a:cubicBezTo>
                  <a:lnTo>
                    <a:pt x="356" y="1443"/>
                  </a:lnTo>
                  <a:lnTo>
                    <a:pt x="362" y="1482"/>
                  </a:lnTo>
                  <a:cubicBezTo>
                    <a:pt x="361" y="1468"/>
                    <a:pt x="359" y="1453"/>
                    <a:pt x="358" y="1439"/>
                  </a:cubicBezTo>
                  <a:lnTo>
                    <a:pt x="358" y="1439"/>
                  </a:lnTo>
                  <a:cubicBezTo>
                    <a:pt x="385" y="1434"/>
                    <a:pt x="409" y="1418"/>
                    <a:pt x="422" y="1396"/>
                  </a:cubicBezTo>
                  <a:cubicBezTo>
                    <a:pt x="446" y="1350"/>
                    <a:pt x="430" y="1301"/>
                    <a:pt x="389" y="1272"/>
                  </a:cubicBezTo>
                  <a:lnTo>
                    <a:pt x="389" y="1272"/>
                  </a:lnTo>
                  <a:cubicBezTo>
                    <a:pt x="398" y="1279"/>
                    <a:pt x="402" y="1281"/>
                    <a:pt x="402" y="1281"/>
                  </a:cubicBezTo>
                  <a:cubicBezTo>
                    <a:pt x="402" y="1281"/>
                    <a:pt x="393" y="1274"/>
                    <a:pt x="389" y="1270"/>
                  </a:cubicBezTo>
                  <a:cubicBezTo>
                    <a:pt x="385" y="1264"/>
                    <a:pt x="380" y="1260"/>
                    <a:pt x="374" y="1256"/>
                  </a:cubicBezTo>
                  <a:cubicBezTo>
                    <a:pt x="372" y="1253"/>
                    <a:pt x="370" y="1250"/>
                    <a:pt x="367" y="1247"/>
                  </a:cubicBezTo>
                  <a:lnTo>
                    <a:pt x="367" y="1247"/>
                  </a:lnTo>
                  <a:cubicBezTo>
                    <a:pt x="385" y="1122"/>
                    <a:pt x="419" y="1002"/>
                    <a:pt x="467" y="886"/>
                  </a:cubicBezTo>
                  <a:lnTo>
                    <a:pt x="467" y="886"/>
                  </a:lnTo>
                  <a:lnTo>
                    <a:pt x="456" y="913"/>
                  </a:lnTo>
                  <a:cubicBezTo>
                    <a:pt x="485" y="843"/>
                    <a:pt x="520" y="775"/>
                    <a:pt x="561" y="711"/>
                  </a:cubicBezTo>
                  <a:cubicBezTo>
                    <a:pt x="582" y="679"/>
                    <a:pt x="602" y="648"/>
                    <a:pt x="625" y="619"/>
                  </a:cubicBezTo>
                  <a:cubicBezTo>
                    <a:pt x="625" y="619"/>
                    <a:pt x="625" y="619"/>
                    <a:pt x="625" y="619"/>
                  </a:cubicBezTo>
                  <a:lnTo>
                    <a:pt x="625" y="619"/>
                  </a:lnTo>
                  <a:cubicBezTo>
                    <a:pt x="627" y="617"/>
                    <a:pt x="630" y="614"/>
                    <a:pt x="631" y="611"/>
                  </a:cubicBezTo>
                  <a:cubicBezTo>
                    <a:pt x="637" y="605"/>
                    <a:pt x="643" y="596"/>
                    <a:pt x="650" y="588"/>
                  </a:cubicBezTo>
                  <a:cubicBezTo>
                    <a:pt x="662" y="574"/>
                    <a:pt x="674" y="559"/>
                    <a:pt x="689" y="545"/>
                  </a:cubicBezTo>
                  <a:cubicBezTo>
                    <a:pt x="711" y="519"/>
                    <a:pt x="720" y="482"/>
                    <a:pt x="708" y="451"/>
                  </a:cubicBezTo>
                  <a:lnTo>
                    <a:pt x="708" y="451"/>
                  </a:lnTo>
                  <a:cubicBezTo>
                    <a:pt x="736" y="441"/>
                    <a:pt x="765" y="433"/>
                    <a:pt x="795" y="427"/>
                  </a:cubicBezTo>
                  <a:lnTo>
                    <a:pt x="795" y="427"/>
                  </a:lnTo>
                  <a:cubicBezTo>
                    <a:pt x="811" y="426"/>
                    <a:pt x="826" y="425"/>
                    <a:pt x="842" y="425"/>
                  </a:cubicBezTo>
                  <a:close/>
                  <a:moveTo>
                    <a:pt x="528" y="2336"/>
                  </a:moveTo>
                  <a:cubicBezTo>
                    <a:pt x="528" y="2337"/>
                    <a:pt x="527" y="2338"/>
                    <a:pt x="527" y="2338"/>
                  </a:cubicBezTo>
                  <a:lnTo>
                    <a:pt x="527" y="2338"/>
                  </a:lnTo>
                  <a:cubicBezTo>
                    <a:pt x="524" y="2340"/>
                    <a:pt x="521" y="2343"/>
                    <a:pt x="518" y="2345"/>
                  </a:cubicBezTo>
                  <a:lnTo>
                    <a:pt x="518" y="2345"/>
                  </a:lnTo>
                  <a:lnTo>
                    <a:pt x="528" y="2336"/>
                  </a:lnTo>
                  <a:close/>
                  <a:moveTo>
                    <a:pt x="837" y="1"/>
                  </a:moveTo>
                  <a:cubicBezTo>
                    <a:pt x="791" y="1"/>
                    <a:pt x="746" y="9"/>
                    <a:pt x="703" y="15"/>
                  </a:cubicBezTo>
                  <a:cubicBezTo>
                    <a:pt x="633" y="25"/>
                    <a:pt x="567" y="52"/>
                    <a:pt x="502" y="81"/>
                  </a:cubicBezTo>
                  <a:cubicBezTo>
                    <a:pt x="438" y="109"/>
                    <a:pt x="380" y="157"/>
                    <a:pt x="327" y="200"/>
                  </a:cubicBezTo>
                  <a:cubicBezTo>
                    <a:pt x="286" y="237"/>
                    <a:pt x="247" y="276"/>
                    <a:pt x="214" y="319"/>
                  </a:cubicBezTo>
                  <a:cubicBezTo>
                    <a:pt x="169" y="374"/>
                    <a:pt x="128" y="432"/>
                    <a:pt x="95" y="494"/>
                  </a:cubicBezTo>
                  <a:cubicBezTo>
                    <a:pt x="79" y="523"/>
                    <a:pt x="64" y="555"/>
                    <a:pt x="51" y="586"/>
                  </a:cubicBezTo>
                  <a:lnTo>
                    <a:pt x="51" y="586"/>
                  </a:lnTo>
                  <a:cubicBezTo>
                    <a:pt x="50" y="588"/>
                    <a:pt x="50" y="589"/>
                    <a:pt x="49" y="590"/>
                  </a:cubicBezTo>
                  <a:lnTo>
                    <a:pt x="49" y="590"/>
                  </a:lnTo>
                  <a:cubicBezTo>
                    <a:pt x="47" y="597"/>
                    <a:pt x="44" y="604"/>
                    <a:pt x="41" y="611"/>
                  </a:cubicBezTo>
                  <a:lnTo>
                    <a:pt x="44" y="604"/>
                  </a:lnTo>
                  <a:lnTo>
                    <a:pt x="44" y="604"/>
                  </a:lnTo>
                  <a:cubicBezTo>
                    <a:pt x="40" y="617"/>
                    <a:pt x="36" y="629"/>
                    <a:pt x="33" y="644"/>
                  </a:cubicBezTo>
                  <a:cubicBezTo>
                    <a:pt x="31" y="654"/>
                    <a:pt x="29" y="666"/>
                    <a:pt x="27" y="679"/>
                  </a:cubicBezTo>
                  <a:cubicBezTo>
                    <a:pt x="23" y="707"/>
                    <a:pt x="16" y="742"/>
                    <a:pt x="15" y="774"/>
                  </a:cubicBezTo>
                  <a:lnTo>
                    <a:pt x="15" y="774"/>
                  </a:lnTo>
                  <a:cubicBezTo>
                    <a:pt x="9" y="807"/>
                    <a:pt x="6" y="842"/>
                    <a:pt x="2" y="874"/>
                  </a:cubicBezTo>
                  <a:cubicBezTo>
                    <a:pt x="0" y="905"/>
                    <a:pt x="0" y="935"/>
                    <a:pt x="2" y="966"/>
                  </a:cubicBezTo>
                  <a:cubicBezTo>
                    <a:pt x="7" y="1005"/>
                    <a:pt x="11" y="1046"/>
                    <a:pt x="21" y="1085"/>
                  </a:cubicBezTo>
                  <a:cubicBezTo>
                    <a:pt x="29" y="1122"/>
                    <a:pt x="41" y="1163"/>
                    <a:pt x="60" y="1196"/>
                  </a:cubicBezTo>
                  <a:lnTo>
                    <a:pt x="53" y="1179"/>
                  </a:lnTo>
                  <a:lnTo>
                    <a:pt x="53" y="1179"/>
                  </a:lnTo>
                  <a:cubicBezTo>
                    <a:pt x="65" y="1207"/>
                    <a:pt x="79" y="1231"/>
                    <a:pt x="97" y="1256"/>
                  </a:cubicBezTo>
                  <a:cubicBezTo>
                    <a:pt x="100" y="1260"/>
                    <a:pt x="103" y="1264"/>
                    <a:pt x="106" y="1268"/>
                  </a:cubicBezTo>
                  <a:lnTo>
                    <a:pt x="106" y="1268"/>
                  </a:lnTo>
                  <a:cubicBezTo>
                    <a:pt x="104" y="1284"/>
                    <a:pt x="101" y="1300"/>
                    <a:pt x="99" y="1315"/>
                  </a:cubicBezTo>
                  <a:lnTo>
                    <a:pt x="99" y="1315"/>
                  </a:lnTo>
                  <a:lnTo>
                    <a:pt x="99" y="1315"/>
                  </a:lnTo>
                  <a:lnTo>
                    <a:pt x="99" y="1315"/>
                  </a:lnTo>
                  <a:cubicBezTo>
                    <a:pt x="87" y="1369"/>
                    <a:pt x="79" y="1423"/>
                    <a:pt x="73" y="1477"/>
                  </a:cubicBezTo>
                  <a:lnTo>
                    <a:pt x="73" y="1477"/>
                  </a:lnTo>
                  <a:cubicBezTo>
                    <a:pt x="69" y="1506"/>
                    <a:pt x="68" y="1536"/>
                    <a:pt x="68" y="1564"/>
                  </a:cubicBezTo>
                  <a:cubicBezTo>
                    <a:pt x="66" y="1595"/>
                    <a:pt x="66" y="1624"/>
                    <a:pt x="68" y="1654"/>
                  </a:cubicBezTo>
                  <a:cubicBezTo>
                    <a:pt x="70" y="1716"/>
                    <a:pt x="76" y="1776"/>
                    <a:pt x="83" y="1837"/>
                  </a:cubicBezTo>
                  <a:lnTo>
                    <a:pt x="83" y="1837"/>
                  </a:lnTo>
                  <a:lnTo>
                    <a:pt x="83" y="1833"/>
                  </a:lnTo>
                  <a:lnTo>
                    <a:pt x="83" y="1833"/>
                  </a:lnTo>
                  <a:cubicBezTo>
                    <a:pt x="83" y="1839"/>
                    <a:pt x="84" y="1845"/>
                    <a:pt x="84" y="1850"/>
                  </a:cubicBezTo>
                  <a:lnTo>
                    <a:pt x="84" y="1850"/>
                  </a:lnTo>
                  <a:lnTo>
                    <a:pt x="81" y="1825"/>
                  </a:lnTo>
                  <a:lnTo>
                    <a:pt x="81" y="1825"/>
                  </a:lnTo>
                  <a:cubicBezTo>
                    <a:pt x="82" y="1834"/>
                    <a:pt x="83" y="1845"/>
                    <a:pt x="84" y="1855"/>
                  </a:cubicBezTo>
                  <a:lnTo>
                    <a:pt x="84" y="1855"/>
                  </a:lnTo>
                  <a:cubicBezTo>
                    <a:pt x="87" y="1887"/>
                    <a:pt x="88" y="1920"/>
                    <a:pt x="95" y="1952"/>
                  </a:cubicBezTo>
                  <a:cubicBezTo>
                    <a:pt x="101" y="1977"/>
                    <a:pt x="107" y="2004"/>
                    <a:pt x="115" y="2030"/>
                  </a:cubicBezTo>
                  <a:cubicBezTo>
                    <a:pt x="128" y="2080"/>
                    <a:pt x="144" y="2129"/>
                    <a:pt x="163" y="2178"/>
                  </a:cubicBezTo>
                  <a:cubicBezTo>
                    <a:pt x="206" y="2289"/>
                    <a:pt x="257" y="2398"/>
                    <a:pt x="323" y="2497"/>
                  </a:cubicBezTo>
                  <a:cubicBezTo>
                    <a:pt x="366" y="2558"/>
                    <a:pt x="411" y="2618"/>
                    <a:pt x="461" y="2675"/>
                  </a:cubicBezTo>
                  <a:lnTo>
                    <a:pt x="502" y="2706"/>
                  </a:lnTo>
                  <a:cubicBezTo>
                    <a:pt x="526" y="2721"/>
                    <a:pt x="551" y="2729"/>
                    <a:pt x="578" y="2731"/>
                  </a:cubicBezTo>
                  <a:cubicBezTo>
                    <a:pt x="587" y="2733"/>
                    <a:pt x="596" y="2734"/>
                    <a:pt x="605" y="2734"/>
                  </a:cubicBezTo>
                  <a:cubicBezTo>
                    <a:pt x="614" y="2734"/>
                    <a:pt x="623" y="2733"/>
                    <a:pt x="631" y="2731"/>
                  </a:cubicBezTo>
                  <a:cubicBezTo>
                    <a:pt x="658" y="2729"/>
                    <a:pt x="685" y="2721"/>
                    <a:pt x="707" y="2706"/>
                  </a:cubicBezTo>
                  <a:cubicBezTo>
                    <a:pt x="863" y="2608"/>
                    <a:pt x="1017" y="2501"/>
                    <a:pt x="1163" y="2384"/>
                  </a:cubicBezTo>
                  <a:cubicBezTo>
                    <a:pt x="1227" y="2330"/>
                    <a:pt x="1291" y="2275"/>
                    <a:pt x="1350" y="2215"/>
                  </a:cubicBezTo>
                  <a:cubicBezTo>
                    <a:pt x="1420" y="2145"/>
                    <a:pt x="1484" y="2071"/>
                    <a:pt x="1545" y="1991"/>
                  </a:cubicBezTo>
                  <a:cubicBezTo>
                    <a:pt x="1642" y="1864"/>
                    <a:pt x="1722" y="1720"/>
                    <a:pt x="1769" y="1566"/>
                  </a:cubicBezTo>
                  <a:cubicBezTo>
                    <a:pt x="1792" y="1488"/>
                    <a:pt x="1804" y="1410"/>
                    <a:pt x="1814" y="1330"/>
                  </a:cubicBezTo>
                  <a:cubicBezTo>
                    <a:pt x="1823" y="1268"/>
                    <a:pt x="1825" y="1204"/>
                    <a:pt x="1823" y="1143"/>
                  </a:cubicBezTo>
                  <a:cubicBezTo>
                    <a:pt x="1819" y="1001"/>
                    <a:pt x="1794" y="857"/>
                    <a:pt x="1745" y="724"/>
                  </a:cubicBezTo>
                  <a:cubicBezTo>
                    <a:pt x="1718" y="650"/>
                    <a:pt x="1687" y="576"/>
                    <a:pt x="1646" y="508"/>
                  </a:cubicBezTo>
                  <a:cubicBezTo>
                    <a:pt x="1607" y="440"/>
                    <a:pt x="1562" y="381"/>
                    <a:pt x="1512" y="323"/>
                  </a:cubicBezTo>
                  <a:cubicBezTo>
                    <a:pt x="1463" y="266"/>
                    <a:pt x="1404" y="218"/>
                    <a:pt x="1344" y="171"/>
                  </a:cubicBezTo>
                  <a:cubicBezTo>
                    <a:pt x="1297" y="136"/>
                    <a:pt x="1245" y="107"/>
                    <a:pt x="1190" y="83"/>
                  </a:cubicBezTo>
                  <a:cubicBezTo>
                    <a:pt x="1120" y="52"/>
                    <a:pt x="1048" y="25"/>
                    <a:pt x="972" y="13"/>
                  </a:cubicBezTo>
                  <a:cubicBezTo>
                    <a:pt x="927" y="7"/>
                    <a:pt x="882" y="1"/>
                    <a:pt x="837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604475" y="1512300"/>
              <a:ext cx="41975" cy="82350"/>
            </a:xfrm>
            <a:custGeom>
              <a:avLst/>
              <a:gdLst/>
              <a:ahLst/>
              <a:cxnLst/>
              <a:rect l="l" t="t" r="r" b="b"/>
              <a:pathLst>
                <a:path w="1679" h="3294" extrusionOk="0">
                  <a:moveTo>
                    <a:pt x="1062" y="601"/>
                  </a:moveTo>
                  <a:lnTo>
                    <a:pt x="1062" y="603"/>
                  </a:lnTo>
                  <a:lnTo>
                    <a:pt x="1061" y="603"/>
                  </a:lnTo>
                  <a:lnTo>
                    <a:pt x="1061" y="603"/>
                  </a:lnTo>
                  <a:cubicBezTo>
                    <a:pt x="1062" y="603"/>
                    <a:pt x="1062" y="602"/>
                    <a:pt x="1062" y="601"/>
                  </a:cubicBezTo>
                  <a:close/>
                  <a:moveTo>
                    <a:pt x="1060" y="608"/>
                  </a:moveTo>
                  <a:lnTo>
                    <a:pt x="1058" y="612"/>
                  </a:lnTo>
                  <a:lnTo>
                    <a:pt x="1058" y="612"/>
                  </a:lnTo>
                  <a:cubicBezTo>
                    <a:pt x="1059" y="610"/>
                    <a:pt x="1059" y="609"/>
                    <a:pt x="1060" y="608"/>
                  </a:cubicBezTo>
                  <a:lnTo>
                    <a:pt x="1060" y="608"/>
                  </a:lnTo>
                  <a:cubicBezTo>
                    <a:pt x="1060" y="608"/>
                    <a:pt x="1060" y="608"/>
                    <a:pt x="1060" y="608"/>
                  </a:cubicBezTo>
                  <a:close/>
                  <a:moveTo>
                    <a:pt x="1032" y="651"/>
                  </a:moveTo>
                  <a:lnTo>
                    <a:pt x="1023" y="662"/>
                  </a:lnTo>
                  <a:lnTo>
                    <a:pt x="1023" y="662"/>
                  </a:lnTo>
                  <a:cubicBezTo>
                    <a:pt x="1026" y="658"/>
                    <a:pt x="1029" y="654"/>
                    <a:pt x="1032" y="651"/>
                  </a:cubicBezTo>
                  <a:close/>
                  <a:moveTo>
                    <a:pt x="1018" y="668"/>
                  </a:moveTo>
                  <a:lnTo>
                    <a:pt x="1005" y="686"/>
                  </a:lnTo>
                  <a:cubicBezTo>
                    <a:pt x="1009" y="680"/>
                    <a:pt x="1013" y="674"/>
                    <a:pt x="1018" y="668"/>
                  </a:cubicBezTo>
                  <a:close/>
                  <a:moveTo>
                    <a:pt x="894" y="1117"/>
                  </a:moveTo>
                  <a:lnTo>
                    <a:pt x="897" y="1141"/>
                  </a:lnTo>
                  <a:lnTo>
                    <a:pt x="897" y="1141"/>
                  </a:lnTo>
                  <a:cubicBezTo>
                    <a:pt x="896" y="1133"/>
                    <a:pt x="895" y="1125"/>
                    <a:pt x="894" y="1117"/>
                  </a:cubicBezTo>
                  <a:close/>
                  <a:moveTo>
                    <a:pt x="1050" y="1610"/>
                  </a:moveTo>
                  <a:cubicBezTo>
                    <a:pt x="1053" y="1618"/>
                    <a:pt x="1057" y="1626"/>
                    <a:pt x="1060" y="1634"/>
                  </a:cubicBezTo>
                  <a:lnTo>
                    <a:pt x="1060" y="1634"/>
                  </a:lnTo>
                  <a:lnTo>
                    <a:pt x="1050" y="1610"/>
                  </a:lnTo>
                  <a:close/>
                  <a:moveTo>
                    <a:pt x="843" y="2356"/>
                  </a:moveTo>
                  <a:lnTo>
                    <a:pt x="843" y="2356"/>
                  </a:lnTo>
                  <a:cubicBezTo>
                    <a:pt x="845" y="2375"/>
                    <a:pt x="847" y="2394"/>
                    <a:pt x="849" y="2414"/>
                  </a:cubicBezTo>
                  <a:lnTo>
                    <a:pt x="849" y="2414"/>
                  </a:lnTo>
                  <a:lnTo>
                    <a:pt x="843" y="2356"/>
                  </a:lnTo>
                  <a:close/>
                  <a:moveTo>
                    <a:pt x="826" y="2660"/>
                  </a:moveTo>
                  <a:lnTo>
                    <a:pt x="826" y="2660"/>
                  </a:lnTo>
                  <a:cubicBezTo>
                    <a:pt x="825" y="2663"/>
                    <a:pt x="824" y="2665"/>
                    <a:pt x="823" y="2668"/>
                  </a:cubicBezTo>
                  <a:lnTo>
                    <a:pt x="823" y="2668"/>
                  </a:lnTo>
                  <a:lnTo>
                    <a:pt x="826" y="2660"/>
                  </a:lnTo>
                  <a:close/>
                  <a:moveTo>
                    <a:pt x="811" y="2695"/>
                  </a:moveTo>
                  <a:cubicBezTo>
                    <a:pt x="809" y="2701"/>
                    <a:pt x="806" y="2707"/>
                    <a:pt x="804" y="2713"/>
                  </a:cubicBezTo>
                  <a:lnTo>
                    <a:pt x="811" y="2695"/>
                  </a:lnTo>
                  <a:close/>
                  <a:moveTo>
                    <a:pt x="417" y="2802"/>
                  </a:moveTo>
                  <a:lnTo>
                    <a:pt x="421" y="2804"/>
                  </a:lnTo>
                  <a:lnTo>
                    <a:pt x="421" y="2804"/>
                  </a:lnTo>
                  <a:cubicBezTo>
                    <a:pt x="419" y="2803"/>
                    <a:pt x="418" y="2802"/>
                    <a:pt x="417" y="2802"/>
                  </a:cubicBezTo>
                  <a:close/>
                  <a:moveTo>
                    <a:pt x="701" y="2808"/>
                  </a:moveTo>
                  <a:lnTo>
                    <a:pt x="701" y="2808"/>
                  </a:lnTo>
                  <a:cubicBezTo>
                    <a:pt x="698" y="2809"/>
                    <a:pt x="696" y="2810"/>
                    <a:pt x="693" y="2811"/>
                  </a:cubicBezTo>
                  <a:lnTo>
                    <a:pt x="693" y="2811"/>
                  </a:lnTo>
                  <a:lnTo>
                    <a:pt x="701" y="2808"/>
                  </a:lnTo>
                  <a:close/>
                  <a:moveTo>
                    <a:pt x="430" y="2816"/>
                  </a:moveTo>
                  <a:lnTo>
                    <a:pt x="438" y="2819"/>
                  </a:lnTo>
                  <a:lnTo>
                    <a:pt x="438" y="2819"/>
                  </a:lnTo>
                  <a:lnTo>
                    <a:pt x="438" y="2820"/>
                  </a:lnTo>
                  <a:lnTo>
                    <a:pt x="438" y="2820"/>
                  </a:lnTo>
                  <a:cubicBezTo>
                    <a:pt x="435" y="2819"/>
                    <a:pt x="432" y="2817"/>
                    <a:pt x="430" y="2816"/>
                  </a:cubicBezTo>
                  <a:close/>
                  <a:moveTo>
                    <a:pt x="438" y="2820"/>
                  </a:moveTo>
                  <a:lnTo>
                    <a:pt x="444" y="2822"/>
                  </a:lnTo>
                  <a:lnTo>
                    <a:pt x="444" y="2822"/>
                  </a:lnTo>
                  <a:lnTo>
                    <a:pt x="445" y="2823"/>
                  </a:lnTo>
                  <a:lnTo>
                    <a:pt x="445" y="2823"/>
                  </a:lnTo>
                  <a:cubicBezTo>
                    <a:pt x="443" y="2822"/>
                    <a:pt x="441" y="2821"/>
                    <a:pt x="438" y="2820"/>
                  </a:cubicBezTo>
                  <a:lnTo>
                    <a:pt x="438" y="2820"/>
                  </a:lnTo>
                  <a:cubicBezTo>
                    <a:pt x="438" y="2820"/>
                    <a:pt x="438" y="2820"/>
                    <a:pt x="438" y="2820"/>
                  </a:cubicBezTo>
                  <a:close/>
                  <a:moveTo>
                    <a:pt x="445" y="2823"/>
                  </a:moveTo>
                  <a:lnTo>
                    <a:pt x="455" y="2827"/>
                  </a:lnTo>
                  <a:lnTo>
                    <a:pt x="455" y="2827"/>
                  </a:lnTo>
                  <a:cubicBezTo>
                    <a:pt x="452" y="2826"/>
                    <a:pt x="449" y="2824"/>
                    <a:pt x="446" y="2823"/>
                  </a:cubicBezTo>
                  <a:lnTo>
                    <a:pt x="446" y="2823"/>
                  </a:lnTo>
                  <a:cubicBezTo>
                    <a:pt x="445" y="2823"/>
                    <a:pt x="445" y="2823"/>
                    <a:pt x="445" y="2823"/>
                  </a:cubicBezTo>
                  <a:close/>
                  <a:moveTo>
                    <a:pt x="441" y="2824"/>
                  </a:moveTo>
                  <a:lnTo>
                    <a:pt x="446" y="2830"/>
                  </a:lnTo>
                  <a:cubicBezTo>
                    <a:pt x="444" y="2828"/>
                    <a:pt x="443" y="2826"/>
                    <a:pt x="441" y="2824"/>
                  </a:cubicBezTo>
                  <a:close/>
                  <a:moveTo>
                    <a:pt x="447" y="2824"/>
                  </a:moveTo>
                  <a:lnTo>
                    <a:pt x="460" y="2835"/>
                  </a:lnTo>
                  <a:cubicBezTo>
                    <a:pt x="456" y="2831"/>
                    <a:pt x="451" y="2828"/>
                    <a:pt x="447" y="2824"/>
                  </a:cubicBezTo>
                  <a:close/>
                  <a:moveTo>
                    <a:pt x="479" y="2837"/>
                  </a:moveTo>
                  <a:lnTo>
                    <a:pt x="483" y="2839"/>
                  </a:lnTo>
                  <a:cubicBezTo>
                    <a:pt x="482" y="2838"/>
                    <a:pt x="480" y="2838"/>
                    <a:pt x="479" y="2837"/>
                  </a:cubicBezTo>
                  <a:close/>
                  <a:moveTo>
                    <a:pt x="481" y="2841"/>
                  </a:moveTo>
                  <a:lnTo>
                    <a:pt x="485" y="2841"/>
                  </a:lnTo>
                  <a:lnTo>
                    <a:pt x="485" y="2841"/>
                  </a:lnTo>
                  <a:cubicBezTo>
                    <a:pt x="484" y="2841"/>
                    <a:pt x="482" y="2841"/>
                    <a:pt x="481" y="2841"/>
                  </a:cubicBezTo>
                  <a:close/>
                  <a:moveTo>
                    <a:pt x="612" y="2841"/>
                  </a:moveTo>
                  <a:cubicBezTo>
                    <a:pt x="611" y="2841"/>
                    <a:pt x="610" y="2841"/>
                    <a:pt x="608" y="2841"/>
                  </a:cubicBezTo>
                  <a:lnTo>
                    <a:pt x="608" y="2841"/>
                  </a:lnTo>
                  <a:lnTo>
                    <a:pt x="612" y="2841"/>
                  </a:lnTo>
                  <a:close/>
                  <a:moveTo>
                    <a:pt x="1554" y="1"/>
                  </a:moveTo>
                  <a:cubicBezTo>
                    <a:pt x="1544" y="1"/>
                    <a:pt x="1535" y="2"/>
                    <a:pt x="1527" y="6"/>
                  </a:cubicBezTo>
                  <a:cubicBezTo>
                    <a:pt x="1442" y="40"/>
                    <a:pt x="1358" y="75"/>
                    <a:pt x="1278" y="114"/>
                  </a:cubicBezTo>
                  <a:cubicBezTo>
                    <a:pt x="1239" y="131"/>
                    <a:pt x="1202" y="149"/>
                    <a:pt x="1165" y="168"/>
                  </a:cubicBezTo>
                  <a:cubicBezTo>
                    <a:pt x="1128" y="188"/>
                    <a:pt x="1091" y="205"/>
                    <a:pt x="1054" y="223"/>
                  </a:cubicBezTo>
                  <a:lnTo>
                    <a:pt x="1062" y="220"/>
                  </a:lnTo>
                  <a:lnTo>
                    <a:pt x="1062" y="220"/>
                  </a:lnTo>
                  <a:cubicBezTo>
                    <a:pt x="1021" y="239"/>
                    <a:pt x="983" y="266"/>
                    <a:pt x="945" y="291"/>
                  </a:cubicBezTo>
                  <a:cubicBezTo>
                    <a:pt x="907" y="317"/>
                    <a:pt x="868" y="347"/>
                    <a:pt x="831" y="376"/>
                  </a:cubicBezTo>
                  <a:lnTo>
                    <a:pt x="831" y="376"/>
                  </a:lnTo>
                  <a:cubicBezTo>
                    <a:pt x="826" y="379"/>
                    <a:pt x="821" y="382"/>
                    <a:pt x="816" y="384"/>
                  </a:cubicBezTo>
                  <a:cubicBezTo>
                    <a:pt x="793" y="398"/>
                    <a:pt x="775" y="414"/>
                    <a:pt x="756" y="433"/>
                  </a:cubicBezTo>
                  <a:cubicBezTo>
                    <a:pt x="742" y="449"/>
                    <a:pt x="725" y="466"/>
                    <a:pt x="711" y="482"/>
                  </a:cubicBezTo>
                  <a:cubicBezTo>
                    <a:pt x="672" y="527"/>
                    <a:pt x="637" y="575"/>
                    <a:pt x="606" y="626"/>
                  </a:cubicBezTo>
                  <a:cubicBezTo>
                    <a:pt x="576" y="677"/>
                    <a:pt x="549" y="737"/>
                    <a:pt x="528" y="794"/>
                  </a:cubicBezTo>
                  <a:cubicBezTo>
                    <a:pt x="502" y="866"/>
                    <a:pt x="491" y="938"/>
                    <a:pt x="481" y="1014"/>
                  </a:cubicBezTo>
                  <a:lnTo>
                    <a:pt x="489" y="959"/>
                  </a:lnTo>
                  <a:lnTo>
                    <a:pt x="489" y="959"/>
                  </a:lnTo>
                  <a:cubicBezTo>
                    <a:pt x="479" y="1033"/>
                    <a:pt x="475" y="1103"/>
                    <a:pt x="481" y="1175"/>
                  </a:cubicBezTo>
                  <a:cubicBezTo>
                    <a:pt x="487" y="1248"/>
                    <a:pt x="499" y="1322"/>
                    <a:pt x="514" y="1394"/>
                  </a:cubicBezTo>
                  <a:cubicBezTo>
                    <a:pt x="541" y="1507"/>
                    <a:pt x="576" y="1620"/>
                    <a:pt x="621" y="1729"/>
                  </a:cubicBezTo>
                  <a:cubicBezTo>
                    <a:pt x="647" y="1795"/>
                    <a:pt x="676" y="1861"/>
                    <a:pt x="704" y="1927"/>
                  </a:cubicBezTo>
                  <a:lnTo>
                    <a:pt x="704" y="1927"/>
                  </a:lnTo>
                  <a:cubicBezTo>
                    <a:pt x="768" y="2084"/>
                    <a:pt x="827" y="2244"/>
                    <a:pt x="849" y="2415"/>
                  </a:cubicBezTo>
                  <a:lnTo>
                    <a:pt x="849" y="2415"/>
                  </a:lnTo>
                  <a:cubicBezTo>
                    <a:pt x="852" y="2465"/>
                    <a:pt x="852" y="2517"/>
                    <a:pt x="848" y="2569"/>
                  </a:cubicBezTo>
                  <a:lnTo>
                    <a:pt x="848" y="2569"/>
                  </a:lnTo>
                  <a:cubicBezTo>
                    <a:pt x="841" y="2607"/>
                    <a:pt x="830" y="2645"/>
                    <a:pt x="816" y="2682"/>
                  </a:cubicBezTo>
                  <a:lnTo>
                    <a:pt x="816" y="2682"/>
                  </a:lnTo>
                  <a:cubicBezTo>
                    <a:pt x="807" y="2701"/>
                    <a:pt x="797" y="2719"/>
                    <a:pt x="786" y="2737"/>
                  </a:cubicBezTo>
                  <a:lnTo>
                    <a:pt x="786" y="2737"/>
                  </a:lnTo>
                  <a:cubicBezTo>
                    <a:pt x="772" y="2752"/>
                    <a:pt x="757" y="2766"/>
                    <a:pt x="741" y="2780"/>
                  </a:cubicBezTo>
                  <a:lnTo>
                    <a:pt x="741" y="2780"/>
                  </a:lnTo>
                  <a:cubicBezTo>
                    <a:pt x="719" y="2795"/>
                    <a:pt x="696" y="2808"/>
                    <a:pt x="672" y="2819"/>
                  </a:cubicBezTo>
                  <a:lnTo>
                    <a:pt x="672" y="2819"/>
                  </a:lnTo>
                  <a:cubicBezTo>
                    <a:pt x="642" y="2830"/>
                    <a:pt x="610" y="2838"/>
                    <a:pt x="579" y="2844"/>
                  </a:cubicBezTo>
                  <a:lnTo>
                    <a:pt x="579" y="2844"/>
                  </a:lnTo>
                  <a:cubicBezTo>
                    <a:pt x="568" y="2845"/>
                    <a:pt x="557" y="2845"/>
                    <a:pt x="547" y="2845"/>
                  </a:cubicBezTo>
                  <a:cubicBezTo>
                    <a:pt x="536" y="2845"/>
                    <a:pt x="526" y="2845"/>
                    <a:pt x="515" y="2844"/>
                  </a:cubicBezTo>
                  <a:lnTo>
                    <a:pt x="515" y="2844"/>
                  </a:lnTo>
                  <a:cubicBezTo>
                    <a:pt x="498" y="2841"/>
                    <a:pt x="481" y="2836"/>
                    <a:pt x="464" y="2830"/>
                  </a:cubicBezTo>
                  <a:lnTo>
                    <a:pt x="464" y="2830"/>
                  </a:lnTo>
                  <a:cubicBezTo>
                    <a:pt x="455" y="2826"/>
                    <a:pt x="446" y="2821"/>
                    <a:pt x="438" y="2816"/>
                  </a:cubicBezTo>
                  <a:lnTo>
                    <a:pt x="438" y="2816"/>
                  </a:lnTo>
                  <a:cubicBezTo>
                    <a:pt x="435" y="2813"/>
                    <a:pt x="433" y="2811"/>
                    <a:pt x="431" y="2808"/>
                  </a:cubicBezTo>
                  <a:lnTo>
                    <a:pt x="431" y="2808"/>
                  </a:lnTo>
                  <a:cubicBezTo>
                    <a:pt x="424" y="2798"/>
                    <a:pt x="418" y="2787"/>
                    <a:pt x="412" y="2776"/>
                  </a:cubicBezTo>
                  <a:lnTo>
                    <a:pt x="412" y="2776"/>
                  </a:lnTo>
                  <a:cubicBezTo>
                    <a:pt x="405" y="2763"/>
                    <a:pt x="396" y="2751"/>
                    <a:pt x="387" y="2740"/>
                  </a:cubicBezTo>
                  <a:cubicBezTo>
                    <a:pt x="372" y="2717"/>
                    <a:pt x="354" y="2699"/>
                    <a:pt x="329" y="2687"/>
                  </a:cubicBezTo>
                  <a:cubicBezTo>
                    <a:pt x="298" y="2668"/>
                    <a:pt x="256" y="2657"/>
                    <a:pt x="217" y="2657"/>
                  </a:cubicBezTo>
                  <a:cubicBezTo>
                    <a:pt x="199" y="2657"/>
                    <a:pt x="182" y="2659"/>
                    <a:pt x="167" y="2664"/>
                  </a:cubicBezTo>
                  <a:cubicBezTo>
                    <a:pt x="115" y="2680"/>
                    <a:pt x="66" y="2713"/>
                    <a:pt x="39" y="2761"/>
                  </a:cubicBezTo>
                  <a:cubicBezTo>
                    <a:pt x="15" y="2810"/>
                    <a:pt x="0" y="2871"/>
                    <a:pt x="19" y="2923"/>
                  </a:cubicBezTo>
                  <a:lnTo>
                    <a:pt x="20" y="2926"/>
                  </a:lnTo>
                  <a:lnTo>
                    <a:pt x="20" y="2926"/>
                  </a:lnTo>
                  <a:cubicBezTo>
                    <a:pt x="23" y="2938"/>
                    <a:pt x="26" y="2950"/>
                    <a:pt x="31" y="2962"/>
                  </a:cubicBezTo>
                  <a:cubicBezTo>
                    <a:pt x="41" y="2991"/>
                    <a:pt x="54" y="3021"/>
                    <a:pt x="70" y="3048"/>
                  </a:cubicBezTo>
                  <a:cubicBezTo>
                    <a:pt x="93" y="3083"/>
                    <a:pt x="119" y="3120"/>
                    <a:pt x="152" y="3149"/>
                  </a:cubicBezTo>
                  <a:cubicBezTo>
                    <a:pt x="216" y="3208"/>
                    <a:pt x="292" y="3252"/>
                    <a:pt x="378" y="3272"/>
                  </a:cubicBezTo>
                  <a:cubicBezTo>
                    <a:pt x="430" y="3286"/>
                    <a:pt x="485" y="3294"/>
                    <a:pt x="539" y="3294"/>
                  </a:cubicBezTo>
                  <a:cubicBezTo>
                    <a:pt x="558" y="3294"/>
                    <a:pt x="577" y="3293"/>
                    <a:pt x="596" y="3291"/>
                  </a:cubicBezTo>
                  <a:cubicBezTo>
                    <a:pt x="672" y="3282"/>
                    <a:pt x="746" y="3270"/>
                    <a:pt x="816" y="3241"/>
                  </a:cubicBezTo>
                  <a:cubicBezTo>
                    <a:pt x="861" y="3223"/>
                    <a:pt x="904" y="3206"/>
                    <a:pt x="945" y="3180"/>
                  </a:cubicBezTo>
                  <a:cubicBezTo>
                    <a:pt x="986" y="3155"/>
                    <a:pt x="1021" y="3128"/>
                    <a:pt x="1056" y="3100"/>
                  </a:cubicBezTo>
                  <a:cubicBezTo>
                    <a:pt x="1077" y="3079"/>
                    <a:pt x="1097" y="3058"/>
                    <a:pt x="1116" y="3038"/>
                  </a:cubicBezTo>
                  <a:cubicBezTo>
                    <a:pt x="1145" y="3001"/>
                    <a:pt x="1173" y="2966"/>
                    <a:pt x="1196" y="2925"/>
                  </a:cubicBezTo>
                  <a:cubicBezTo>
                    <a:pt x="1223" y="2874"/>
                    <a:pt x="1245" y="2818"/>
                    <a:pt x="1262" y="2761"/>
                  </a:cubicBezTo>
                  <a:cubicBezTo>
                    <a:pt x="1278" y="2705"/>
                    <a:pt x="1286" y="2639"/>
                    <a:pt x="1295" y="2580"/>
                  </a:cubicBezTo>
                  <a:cubicBezTo>
                    <a:pt x="1305" y="2471"/>
                    <a:pt x="1293" y="2364"/>
                    <a:pt x="1274" y="2257"/>
                  </a:cubicBezTo>
                  <a:cubicBezTo>
                    <a:pt x="1238" y="2040"/>
                    <a:pt x="1146" y="1836"/>
                    <a:pt x="1060" y="1634"/>
                  </a:cubicBezTo>
                  <a:lnTo>
                    <a:pt x="1060" y="1634"/>
                  </a:lnTo>
                  <a:lnTo>
                    <a:pt x="1073" y="1663"/>
                  </a:lnTo>
                  <a:lnTo>
                    <a:pt x="1073" y="1663"/>
                  </a:lnTo>
                  <a:lnTo>
                    <a:pt x="1018" y="1536"/>
                  </a:lnTo>
                  <a:lnTo>
                    <a:pt x="1018" y="1536"/>
                  </a:lnTo>
                  <a:cubicBezTo>
                    <a:pt x="968" y="1412"/>
                    <a:pt x="922" y="1286"/>
                    <a:pt x="900" y="1153"/>
                  </a:cubicBezTo>
                  <a:lnTo>
                    <a:pt x="900" y="1153"/>
                  </a:lnTo>
                  <a:cubicBezTo>
                    <a:pt x="891" y="1084"/>
                    <a:pt x="889" y="1014"/>
                    <a:pt x="897" y="945"/>
                  </a:cubicBezTo>
                  <a:lnTo>
                    <a:pt x="897" y="945"/>
                  </a:lnTo>
                  <a:cubicBezTo>
                    <a:pt x="905" y="900"/>
                    <a:pt x="917" y="856"/>
                    <a:pt x="933" y="813"/>
                  </a:cubicBezTo>
                  <a:lnTo>
                    <a:pt x="933" y="813"/>
                  </a:lnTo>
                  <a:cubicBezTo>
                    <a:pt x="957" y="761"/>
                    <a:pt x="986" y="712"/>
                    <a:pt x="1019" y="668"/>
                  </a:cubicBezTo>
                  <a:lnTo>
                    <a:pt x="1019" y="668"/>
                  </a:lnTo>
                  <a:cubicBezTo>
                    <a:pt x="1019" y="667"/>
                    <a:pt x="1019" y="667"/>
                    <a:pt x="1019" y="667"/>
                  </a:cubicBezTo>
                  <a:cubicBezTo>
                    <a:pt x="1021" y="665"/>
                    <a:pt x="1023" y="663"/>
                    <a:pt x="1025" y="661"/>
                  </a:cubicBezTo>
                  <a:cubicBezTo>
                    <a:pt x="1039" y="648"/>
                    <a:pt x="1049" y="633"/>
                    <a:pt x="1056" y="618"/>
                  </a:cubicBezTo>
                  <a:lnTo>
                    <a:pt x="1056" y="618"/>
                  </a:lnTo>
                  <a:lnTo>
                    <a:pt x="1054" y="622"/>
                  </a:lnTo>
                  <a:cubicBezTo>
                    <a:pt x="1056" y="617"/>
                    <a:pt x="1059" y="611"/>
                    <a:pt x="1062" y="606"/>
                  </a:cubicBezTo>
                  <a:lnTo>
                    <a:pt x="1062" y="606"/>
                  </a:lnTo>
                  <a:cubicBezTo>
                    <a:pt x="1104" y="558"/>
                    <a:pt x="1152" y="513"/>
                    <a:pt x="1203" y="472"/>
                  </a:cubicBezTo>
                  <a:lnTo>
                    <a:pt x="1203" y="472"/>
                  </a:lnTo>
                  <a:cubicBezTo>
                    <a:pt x="1230" y="451"/>
                    <a:pt x="1254" y="427"/>
                    <a:pt x="1282" y="403"/>
                  </a:cubicBezTo>
                  <a:lnTo>
                    <a:pt x="1282" y="403"/>
                  </a:lnTo>
                  <a:cubicBezTo>
                    <a:pt x="1388" y="331"/>
                    <a:pt x="1501" y="268"/>
                    <a:pt x="1613" y="207"/>
                  </a:cubicBezTo>
                  <a:cubicBezTo>
                    <a:pt x="1660" y="180"/>
                    <a:pt x="1679" y="119"/>
                    <a:pt x="1658" y="69"/>
                  </a:cubicBezTo>
                  <a:cubicBezTo>
                    <a:pt x="1648" y="49"/>
                    <a:pt x="1634" y="28"/>
                    <a:pt x="1613" y="16"/>
                  </a:cubicBezTo>
                  <a:cubicBezTo>
                    <a:pt x="1596" y="7"/>
                    <a:pt x="1575" y="1"/>
                    <a:pt x="155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691525" y="1468725"/>
              <a:ext cx="36800" cy="155750"/>
            </a:xfrm>
            <a:custGeom>
              <a:avLst/>
              <a:gdLst/>
              <a:ahLst/>
              <a:cxnLst/>
              <a:rect l="l" t="t" r="r" b="b"/>
              <a:pathLst>
                <a:path w="1472" h="6230" extrusionOk="0">
                  <a:moveTo>
                    <a:pt x="1317" y="1"/>
                  </a:moveTo>
                  <a:cubicBezTo>
                    <a:pt x="1271" y="1"/>
                    <a:pt x="1229" y="25"/>
                    <a:pt x="1200" y="68"/>
                  </a:cubicBezTo>
                  <a:cubicBezTo>
                    <a:pt x="970" y="403"/>
                    <a:pt x="779" y="758"/>
                    <a:pt x="605" y="1124"/>
                  </a:cubicBezTo>
                  <a:cubicBezTo>
                    <a:pt x="432" y="1492"/>
                    <a:pt x="300" y="1903"/>
                    <a:pt x="204" y="2305"/>
                  </a:cubicBezTo>
                  <a:cubicBezTo>
                    <a:pt x="107" y="2712"/>
                    <a:pt x="46" y="3129"/>
                    <a:pt x="23" y="3546"/>
                  </a:cubicBezTo>
                  <a:cubicBezTo>
                    <a:pt x="1" y="3951"/>
                    <a:pt x="15" y="4358"/>
                    <a:pt x="64" y="4758"/>
                  </a:cubicBezTo>
                  <a:cubicBezTo>
                    <a:pt x="93" y="4974"/>
                    <a:pt x="128" y="5190"/>
                    <a:pt x="177" y="5401"/>
                  </a:cubicBezTo>
                  <a:cubicBezTo>
                    <a:pt x="222" y="5601"/>
                    <a:pt x="284" y="5794"/>
                    <a:pt x="354" y="5985"/>
                  </a:cubicBezTo>
                  <a:cubicBezTo>
                    <a:pt x="366" y="6022"/>
                    <a:pt x="379" y="6063"/>
                    <a:pt x="397" y="6094"/>
                  </a:cubicBezTo>
                  <a:cubicBezTo>
                    <a:pt x="418" y="6131"/>
                    <a:pt x="444" y="6153"/>
                    <a:pt x="475" y="6178"/>
                  </a:cubicBezTo>
                  <a:cubicBezTo>
                    <a:pt x="513" y="6209"/>
                    <a:pt x="554" y="6230"/>
                    <a:pt x="601" y="6230"/>
                  </a:cubicBezTo>
                  <a:cubicBezTo>
                    <a:pt x="616" y="6230"/>
                    <a:pt x="631" y="6228"/>
                    <a:pt x="648" y="6223"/>
                  </a:cubicBezTo>
                  <a:cubicBezTo>
                    <a:pt x="703" y="6207"/>
                    <a:pt x="759" y="6159"/>
                    <a:pt x="771" y="6100"/>
                  </a:cubicBezTo>
                  <a:cubicBezTo>
                    <a:pt x="777" y="6067"/>
                    <a:pt x="787" y="6032"/>
                    <a:pt x="787" y="5997"/>
                  </a:cubicBezTo>
                  <a:cubicBezTo>
                    <a:pt x="787" y="5956"/>
                    <a:pt x="773" y="5917"/>
                    <a:pt x="761" y="5878"/>
                  </a:cubicBezTo>
                  <a:cubicBezTo>
                    <a:pt x="746" y="5833"/>
                    <a:pt x="734" y="5786"/>
                    <a:pt x="720" y="5740"/>
                  </a:cubicBezTo>
                  <a:cubicBezTo>
                    <a:pt x="693" y="5650"/>
                    <a:pt x="670" y="5557"/>
                    <a:pt x="648" y="5467"/>
                  </a:cubicBezTo>
                  <a:cubicBezTo>
                    <a:pt x="602" y="5282"/>
                    <a:pt x="557" y="5097"/>
                    <a:pt x="524" y="4908"/>
                  </a:cubicBezTo>
                  <a:cubicBezTo>
                    <a:pt x="506" y="4801"/>
                    <a:pt x="487" y="4695"/>
                    <a:pt x="473" y="4588"/>
                  </a:cubicBezTo>
                  <a:lnTo>
                    <a:pt x="473" y="4588"/>
                  </a:lnTo>
                  <a:lnTo>
                    <a:pt x="481" y="4643"/>
                  </a:lnTo>
                  <a:cubicBezTo>
                    <a:pt x="418" y="4171"/>
                    <a:pt x="405" y="3692"/>
                    <a:pt x="442" y="3215"/>
                  </a:cubicBezTo>
                  <a:cubicBezTo>
                    <a:pt x="453" y="3082"/>
                    <a:pt x="465" y="2948"/>
                    <a:pt x="483" y="2815"/>
                  </a:cubicBezTo>
                  <a:lnTo>
                    <a:pt x="483" y="2815"/>
                  </a:lnTo>
                  <a:lnTo>
                    <a:pt x="477" y="2866"/>
                  </a:lnTo>
                  <a:cubicBezTo>
                    <a:pt x="526" y="2494"/>
                    <a:pt x="607" y="2127"/>
                    <a:pt x="718" y="1769"/>
                  </a:cubicBezTo>
                  <a:cubicBezTo>
                    <a:pt x="773" y="1590"/>
                    <a:pt x="837" y="1414"/>
                    <a:pt x="902" y="1239"/>
                  </a:cubicBezTo>
                  <a:cubicBezTo>
                    <a:pt x="918" y="1199"/>
                    <a:pt x="933" y="1159"/>
                    <a:pt x="948" y="1118"/>
                  </a:cubicBezTo>
                  <a:lnTo>
                    <a:pt x="948" y="1118"/>
                  </a:lnTo>
                  <a:cubicBezTo>
                    <a:pt x="950" y="1115"/>
                    <a:pt x="952" y="1111"/>
                    <a:pt x="954" y="1108"/>
                  </a:cubicBezTo>
                  <a:cubicBezTo>
                    <a:pt x="958" y="1097"/>
                    <a:pt x="962" y="1087"/>
                    <a:pt x="966" y="1077"/>
                  </a:cubicBezTo>
                  <a:cubicBezTo>
                    <a:pt x="976" y="1052"/>
                    <a:pt x="987" y="1030"/>
                    <a:pt x="997" y="1005"/>
                  </a:cubicBezTo>
                  <a:cubicBezTo>
                    <a:pt x="1036" y="921"/>
                    <a:pt x="1077" y="836"/>
                    <a:pt x="1118" y="754"/>
                  </a:cubicBezTo>
                  <a:cubicBezTo>
                    <a:pt x="1215" y="565"/>
                    <a:pt x="1319" y="382"/>
                    <a:pt x="1435" y="204"/>
                  </a:cubicBezTo>
                  <a:cubicBezTo>
                    <a:pt x="1472" y="144"/>
                    <a:pt x="1447" y="52"/>
                    <a:pt x="1385" y="19"/>
                  </a:cubicBezTo>
                  <a:cubicBezTo>
                    <a:pt x="1362" y="7"/>
                    <a:pt x="1339" y="1"/>
                    <a:pt x="1317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736475" y="1512900"/>
              <a:ext cx="69050" cy="88575"/>
            </a:xfrm>
            <a:custGeom>
              <a:avLst/>
              <a:gdLst/>
              <a:ahLst/>
              <a:cxnLst/>
              <a:rect l="l" t="t" r="r" b="b"/>
              <a:pathLst>
                <a:path w="2762" h="3543" extrusionOk="0">
                  <a:moveTo>
                    <a:pt x="1477" y="415"/>
                  </a:moveTo>
                  <a:lnTo>
                    <a:pt x="1457" y="417"/>
                  </a:lnTo>
                  <a:cubicBezTo>
                    <a:pt x="1463" y="416"/>
                    <a:pt x="1470" y="415"/>
                    <a:pt x="1477" y="415"/>
                  </a:cubicBezTo>
                  <a:close/>
                  <a:moveTo>
                    <a:pt x="1765" y="454"/>
                  </a:moveTo>
                  <a:cubicBezTo>
                    <a:pt x="1774" y="457"/>
                    <a:pt x="1782" y="461"/>
                    <a:pt x="1791" y="465"/>
                  </a:cubicBezTo>
                  <a:lnTo>
                    <a:pt x="1791" y="465"/>
                  </a:lnTo>
                  <a:lnTo>
                    <a:pt x="1765" y="454"/>
                  </a:lnTo>
                  <a:close/>
                  <a:moveTo>
                    <a:pt x="1799" y="468"/>
                  </a:moveTo>
                  <a:cubicBezTo>
                    <a:pt x="1804" y="470"/>
                    <a:pt x="1809" y="472"/>
                    <a:pt x="1814" y="475"/>
                  </a:cubicBezTo>
                  <a:lnTo>
                    <a:pt x="1799" y="468"/>
                  </a:lnTo>
                  <a:close/>
                  <a:moveTo>
                    <a:pt x="1245" y="512"/>
                  </a:moveTo>
                  <a:lnTo>
                    <a:pt x="1220" y="533"/>
                  </a:lnTo>
                  <a:lnTo>
                    <a:pt x="1220" y="533"/>
                  </a:lnTo>
                  <a:cubicBezTo>
                    <a:pt x="1228" y="526"/>
                    <a:pt x="1237" y="519"/>
                    <a:pt x="1245" y="512"/>
                  </a:cubicBezTo>
                  <a:close/>
                  <a:moveTo>
                    <a:pt x="1124" y="625"/>
                  </a:moveTo>
                  <a:lnTo>
                    <a:pt x="1103" y="653"/>
                  </a:lnTo>
                  <a:lnTo>
                    <a:pt x="1103" y="653"/>
                  </a:lnTo>
                  <a:cubicBezTo>
                    <a:pt x="1110" y="643"/>
                    <a:pt x="1117" y="634"/>
                    <a:pt x="1124" y="625"/>
                  </a:cubicBezTo>
                  <a:close/>
                  <a:moveTo>
                    <a:pt x="1005" y="807"/>
                  </a:moveTo>
                  <a:lnTo>
                    <a:pt x="1000" y="819"/>
                  </a:lnTo>
                  <a:lnTo>
                    <a:pt x="1000" y="819"/>
                  </a:lnTo>
                  <a:cubicBezTo>
                    <a:pt x="1002" y="815"/>
                    <a:pt x="1003" y="811"/>
                    <a:pt x="1005" y="807"/>
                  </a:cubicBezTo>
                  <a:close/>
                  <a:moveTo>
                    <a:pt x="988" y="847"/>
                  </a:moveTo>
                  <a:lnTo>
                    <a:pt x="986" y="851"/>
                  </a:lnTo>
                  <a:cubicBezTo>
                    <a:pt x="987" y="849"/>
                    <a:pt x="987" y="848"/>
                    <a:pt x="988" y="847"/>
                  </a:cubicBezTo>
                  <a:close/>
                  <a:moveTo>
                    <a:pt x="2248" y="933"/>
                  </a:moveTo>
                  <a:lnTo>
                    <a:pt x="2248" y="933"/>
                  </a:lnTo>
                  <a:cubicBezTo>
                    <a:pt x="2250" y="939"/>
                    <a:pt x="2253" y="944"/>
                    <a:pt x="2255" y="950"/>
                  </a:cubicBezTo>
                  <a:lnTo>
                    <a:pt x="2255" y="950"/>
                  </a:lnTo>
                  <a:lnTo>
                    <a:pt x="2248" y="933"/>
                  </a:lnTo>
                  <a:close/>
                  <a:moveTo>
                    <a:pt x="962" y="1066"/>
                  </a:moveTo>
                  <a:lnTo>
                    <a:pt x="967" y="1102"/>
                  </a:lnTo>
                  <a:lnTo>
                    <a:pt x="967" y="1102"/>
                  </a:lnTo>
                  <a:cubicBezTo>
                    <a:pt x="965" y="1090"/>
                    <a:pt x="963" y="1078"/>
                    <a:pt x="962" y="1066"/>
                  </a:cubicBezTo>
                  <a:close/>
                  <a:moveTo>
                    <a:pt x="2324" y="1179"/>
                  </a:moveTo>
                  <a:lnTo>
                    <a:pt x="2324" y="1179"/>
                  </a:lnTo>
                  <a:cubicBezTo>
                    <a:pt x="2326" y="1193"/>
                    <a:pt x="2327" y="1208"/>
                    <a:pt x="2328" y="1222"/>
                  </a:cubicBezTo>
                  <a:lnTo>
                    <a:pt x="2328" y="1222"/>
                  </a:lnTo>
                  <a:lnTo>
                    <a:pt x="2324" y="1179"/>
                  </a:lnTo>
                  <a:close/>
                  <a:moveTo>
                    <a:pt x="2330" y="1522"/>
                  </a:moveTo>
                  <a:cubicBezTo>
                    <a:pt x="2329" y="1526"/>
                    <a:pt x="2329" y="1530"/>
                    <a:pt x="2328" y="1534"/>
                  </a:cubicBezTo>
                  <a:lnTo>
                    <a:pt x="2328" y="1534"/>
                  </a:lnTo>
                  <a:lnTo>
                    <a:pt x="2330" y="1522"/>
                  </a:lnTo>
                  <a:close/>
                  <a:moveTo>
                    <a:pt x="549" y="1535"/>
                  </a:moveTo>
                  <a:cubicBezTo>
                    <a:pt x="548" y="1537"/>
                    <a:pt x="547" y="1539"/>
                    <a:pt x="546" y="1541"/>
                  </a:cubicBezTo>
                  <a:lnTo>
                    <a:pt x="546" y="1541"/>
                  </a:lnTo>
                  <a:lnTo>
                    <a:pt x="549" y="1535"/>
                  </a:lnTo>
                  <a:close/>
                  <a:moveTo>
                    <a:pt x="1880" y="2555"/>
                  </a:moveTo>
                  <a:cubicBezTo>
                    <a:pt x="1876" y="2559"/>
                    <a:pt x="1873" y="2564"/>
                    <a:pt x="1870" y="2568"/>
                  </a:cubicBezTo>
                  <a:lnTo>
                    <a:pt x="1880" y="2555"/>
                  </a:lnTo>
                  <a:close/>
                  <a:moveTo>
                    <a:pt x="1566" y="2872"/>
                  </a:moveTo>
                  <a:lnTo>
                    <a:pt x="1566" y="2872"/>
                  </a:lnTo>
                  <a:cubicBezTo>
                    <a:pt x="1562" y="2875"/>
                    <a:pt x="1557" y="2879"/>
                    <a:pt x="1553" y="2882"/>
                  </a:cubicBezTo>
                  <a:lnTo>
                    <a:pt x="1553" y="2882"/>
                  </a:lnTo>
                  <a:lnTo>
                    <a:pt x="1566" y="2872"/>
                  </a:lnTo>
                  <a:close/>
                  <a:moveTo>
                    <a:pt x="559" y="3008"/>
                  </a:moveTo>
                  <a:lnTo>
                    <a:pt x="580" y="3023"/>
                  </a:lnTo>
                  <a:lnTo>
                    <a:pt x="580" y="3023"/>
                  </a:lnTo>
                  <a:cubicBezTo>
                    <a:pt x="573" y="3018"/>
                    <a:pt x="566" y="3013"/>
                    <a:pt x="559" y="3008"/>
                  </a:cubicBezTo>
                  <a:close/>
                  <a:moveTo>
                    <a:pt x="1268" y="3057"/>
                  </a:moveTo>
                  <a:lnTo>
                    <a:pt x="1268" y="3057"/>
                  </a:lnTo>
                  <a:cubicBezTo>
                    <a:pt x="1253" y="3063"/>
                    <a:pt x="1238" y="3069"/>
                    <a:pt x="1223" y="3075"/>
                  </a:cubicBezTo>
                  <a:lnTo>
                    <a:pt x="1223" y="3075"/>
                  </a:lnTo>
                  <a:lnTo>
                    <a:pt x="1268" y="3057"/>
                  </a:lnTo>
                  <a:close/>
                  <a:moveTo>
                    <a:pt x="728" y="3108"/>
                  </a:moveTo>
                  <a:lnTo>
                    <a:pt x="730" y="3108"/>
                  </a:lnTo>
                  <a:cubicBezTo>
                    <a:pt x="729" y="3108"/>
                    <a:pt x="728" y="3108"/>
                    <a:pt x="728" y="3108"/>
                  </a:cubicBezTo>
                  <a:close/>
                  <a:moveTo>
                    <a:pt x="1032" y="3131"/>
                  </a:moveTo>
                  <a:lnTo>
                    <a:pt x="1032" y="3131"/>
                  </a:lnTo>
                  <a:cubicBezTo>
                    <a:pt x="1018" y="3133"/>
                    <a:pt x="1004" y="3135"/>
                    <a:pt x="990" y="3136"/>
                  </a:cubicBezTo>
                  <a:lnTo>
                    <a:pt x="990" y="3136"/>
                  </a:lnTo>
                  <a:lnTo>
                    <a:pt x="1032" y="3131"/>
                  </a:lnTo>
                  <a:close/>
                  <a:moveTo>
                    <a:pt x="1569" y="1"/>
                  </a:moveTo>
                  <a:cubicBezTo>
                    <a:pt x="1538" y="1"/>
                    <a:pt x="1507" y="2"/>
                    <a:pt x="1475" y="6"/>
                  </a:cubicBezTo>
                  <a:cubicBezTo>
                    <a:pt x="1412" y="14"/>
                    <a:pt x="1350" y="23"/>
                    <a:pt x="1290" y="43"/>
                  </a:cubicBezTo>
                  <a:cubicBezTo>
                    <a:pt x="1231" y="64"/>
                    <a:pt x="1173" y="88"/>
                    <a:pt x="1118" y="119"/>
                  </a:cubicBezTo>
                  <a:cubicBezTo>
                    <a:pt x="1062" y="150"/>
                    <a:pt x="1013" y="189"/>
                    <a:pt x="966" y="228"/>
                  </a:cubicBezTo>
                  <a:cubicBezTo>
                    <a:pt x="929" y="257"/>
                    <a:pt x="896" y="288"/>
                    <a:pt x="865" y="323"/>
                  </a:cubicBezTo>
                  <a:cubicBezTo>
                    <a:pt x="824" y="368"/>
                    <a:pt x="785" y="419"/>
                    <a:pt x="752" y="471"/>
                  </a:cubicBezTo>
                  <a:cubicBezTo>
                    <a:pt x="740" y="489"/>
                    <a:pt x="732" y="510"/>
                    <a:pt x="721" y="530"/>
                  </a:cubicBezTo>
                  <a:cubicBezTo>
                    <a:pt x="707" y="565"/>
                    <a:pt x="690" y="602"/>
                    <a:pt x="678" y="637"/>
                  </a:cubicBezTo>
                  <a:cubicBezTo>
                    <a:pt x="664" y="680"/>
                    <a:pt x="653" y="723"/>
                    <a:pt x="647" y="768"/>
                  </a:cubicBezTo>
                  <a:cubicBezTo>
                    <a:pt x="639" y="826"/>
                    <a:pt x="633" y="883"/>
                    <a:pt x="637" y="943"/>
                  </a:cubicBezTo>
                  <a:cubicBezTo>
                    <a:pt x="641" y="997"/>
                    <a:pt x="646" y="1057"/>
                    <a:pt x="666" y="1110"/>
                  </a:cubicBezTo>
                  <a:lnTo>
                    <a:pt x="666" y="1110"/>
                  </a:lnTo>
                  <a:lnTo>
                    <a:pt x="662" y="1101"/>
                  </a:lnTo>
                  <a:lnTo>
                    <a:pt x="662" y="1101"/>
                  </a:lnTo>
                  <a:cubicBezTo>
                    <a:pt x="668" y="1126"/>
                    <a:pt x="680" y="1151"/>
                    <a:pt x="690" y="1175"/>
                  </a:cubicBezTo>
                  <a:cubicBezTo>
                    <a:pt x="697" y="1188"/>
                    <a:pt x="703" y="1202"/>
                    <a:pt x="711" y="1214"/>
                  </a:cubicBezTo>
                  <a:cubicBezTo>
                    <a:pt x="717" y="1227"/>
                    <a:pt x="725" y="1239"/>
                    <a:pt x="734" y="1251"/>
                  </a:cubicBezTo>
                  <a:cubicBezTo>
                    <a:pt x="738" y="1257"/>
                    <a:pt x="742" y="1264"/>
                    <a:pt x="748" y="1270"/>
                  </a:cubicBezTo>
                  <a:cubicBezTo>
                    <a:pt x="750" y="1274"/>
                    <a:pt x="752" y="1278"/>
                    <a:pt x="754" y="1280"/>
                  </a:cubicBezTo>
                  <a:cubicBezTo>
                    <a:pt x="756" y="1282"/>
                    <a:pt x="757" y="1284"/>
                    <a:pt x="759" y="1285"/>
                  </a:cubicBezTo>
                  <a:lnTo>
                    <a:pt x="759" y="1285"/>
                  </a:lnTo>
                  <a:cubicBezTo>
                    <a:pt x="759" y="1287"/>
                    <a:pt x="761" y="1289"/>
                    <a:pt x="762" y="1290"/>
                  </a:cubicBezTo>
                  <a:cubicBezTo>
                    <a:pt x="779" y="1319"/>
                    <a:pt x="808" y="1340"/>
                    <a:pt x="838" y="1350"/>
                  </a:cubicBezTo>
                  <a:cubicBezTo>
                    <a:pt x="848" y="1352"/>
                    <a:pt x="859" y="1354"/>
                    <a:pt x="870" y="1354"/>
                  </a:cubicBezTo>
                  <a:cubicBezTo>
                    <a:pt x="893" y="1354"/>
                    <a:pt x="918" y="1348"/>
                    <a:pt x="937" y="1335"/>
                  </a:cubicBezTo>
                  <a:cubicBezTo>
                    <a:pt x="992" y="1300"/>
                    <a:pt x="1015" y="1230"/>
                    <a:pt x="987" y="1170"/>
                  </a:cubicBezTo>
                  <a:lnTo>
                    <a:pt x="987" y="1170"/>
                  </a:lnTo>
                  <a:cubicBezTo>
                    <a:pt x="983" y="1156"/>
                    <a:pt x="978" y="1142"/>
                    <a:pt x="974" y="1128"/>
                  </a:cubicBezTo>
                  <a:cubicBezTo>
                    <a:pt x="971" y="1120"/>
                    <a:pt x="969" y="1111"/>
                    <a:pt x="967" y="1103"/>
                  </a:cubicBezTo>
                  <a:lnTo>
                    <a:pt x="967" y="1103"/>
                  </a:lnTo>
                  <a:cubicBezTo>
                    <a:pt x="965" y="1088"/>
                    <a:pt x="964" y="1073"/>
                    <a:pt x="962" y="1058"/>
                  </a:cubicBezTo>
                  <a:lnTo>
                    <a:pt x="962" y="1058"/>
                  </a:lnTo>
                  <a:cubicBezTo>
                    <a:pt x="963" y="1038"/>
                    <a:pt x="960" y="1014"/>
                    <a:pt x="960" y="994"/>
                  </a:cubicBezTo>
                  <a:cubicBezTo>
                    <a:pt x="960" y="982"/>
                    <a:pt x="960" y="970"/>
                    <a:pt x="961" y="958"/>
                  </a:cubicBezTo>
                  <a:lnTo>
                    <a:pt x="961" y="958"/>
                  </a:lnTo>
                  <a:cubicBezTo>
                    <a:pt x="967" y="915"/>
                    <a:pt x="979" y="872"/>
                    <a:pt x="995" y="831"/>
                  </a:cubicBezTo>
                  <a:lnTo>
                    <a:pt x="995" y="831"/>
                  </a:lnTo>
                  <a:cubicBezTo>
                    <a:pt x="1023" y="770"/>
                    <a:pt x="1058" y="714"/>
                    <a:pt x="1097" y="661"/>
                  </a:cubicBezTo>
                  <a:lnTo>
                    <a:pt x="1097" y="661"/>
                  </a:lnTo>
                  <a:cubicBezTo>
                    <a:pt x="1132" y="617"/>
                    <a:pt x="1171" y="577"/>
                    <a:pt x="1212" y="540"/>
                  </a:cubicBezTo>
                  <a:lnTo>
                    <a:pt x="1212" y="540"/>
                  </a:lnTo>
                  <a:cubicBezTo>
                    <a:pt x="1258" y="503"/>
                    <a:pt x="1310" y="473"/>
                    <a:pt x="1364" y="447"/>
                  </a:cubicBezTo>
                  <a:lnTo>
                    <a:pt x="1364" y="447"/>
                  </a:lnTo>
                  <a:cubicBezTo>
                    <a:pt x="1406" y="432"/>
                    <a:pt x="1450" y="421"/>
                    <a:pt x="1494" y="413"/>
                  </a:cubicBezTo>
                  <a:lnTo>
                    <a:pt x="1494" y="413"/>
                  </a:lnTo>
                  <a:cubicBezTo>
                    <a:pt x="1509" y="412"/>
                    <a:pt x="1524" y="412"/>
                    <a:pt x="1539" y="412"/>
                  </a:cubicBezTo>
                  <a:cubicBezTo>
                    <a:pt x="1565" y="412"/>
                    <a:pt x="1592" y="413"/>
                    <a:pt x="1619" y="416"/>
                  </a:cubicBezTo>
                  <a:lnTo>
                    <a:pt x="1619" y="416"/>
                  </a:lnTo>
                  <a:cubicBezTo>
                    <a:pt x="1679" y="427"/>
                    <a:pt x="1737" y="444"/>
                    <a:pt x="1794" y="466"/>
                  </a:cubicBezTo>
                  <a:lnTo>
                    <a:pt x="1794" y="466"/>
                  </a:lnTo>
                  <a:cubicBezTo>
                    <a:pt x="1851" y="491"/>
                    <a:pt x="1903" y="523"/>
                    <a:pt x="1954" y="560"/>
                  </a:cubicBezTo>
                  <a:lnTo>
                    <a:pt x="1954" y="560"/>
                  </a:lnTo>
                  <a:cubicBezTo>
                    <a:pt x="2024" y="617"/>
                    <a:pt x="2088" y="682"/>
                    <a:pt x="2141" y="752"/>
                  </a:cubicBezTo>
                  <a:lnTo>
                    <a:pt x="2110" y="709"/>
                  </a:lnTo>
                  <a:lnTo>
                    <a:pt x="2110" y="709"/>
                  </a:lnTo>
                  <a:cubicBezTo>
                    <a:pt x="2170" y="788"/>
                    <a:pt x="2221" y="875"/>
                    <a:pt x="2261" y="966"/>
                  </a:cubicBezTo>
                  <a:lnTo>
                    <a:pt x="2261" y="966"/>
                  </a:lnTo>
                  <a:cubicBezTo>
                    <a:pt x="2294" y="1050"/>
                    <a:pt x="2318" y="1137"/>
                    <a:pt x="2329" y="1227"/>
                  </a:cubicBezTo>
                  <a:lnTo>
                    <a:pt x="2329" y="1227"/>
                  </a:lnTo>
                  <a:cubicBezTo>
                    <a:pt x="2339" y="1336"/>
                    <a:pt x="2338" y="1448"/>
                    <a:pt x="2325" y="1558"/>
                  </a:cubicBezTo>
                  <a:lnTo>
                    <a:pt x="2325" y="1558"/>
                  </a:lnTo>
                  <a:cubicBezTo>
                    <a:pt x="2298" y="1723"/>
                    <a:pt x="2249" y="1883"/>
                    <a:pt x="2184" y="2036"/>
                  </a:cubicBezTo>
                  <a:lnTo>
                    <a:pt x="2205" y="1985"/>
                  </a:lnTo>
                  <a:lnTo>
                    <a:pt x="2205" y="1985"/>
                  </a:lnTo>
                  <a:cubicBezTo>
                    <a:pt x="2124" y="2179"/>
                    <a:pt x="2019" y="2367"/>
                    <a:pt x="1894" y="2535"/>
                  </a:cubicBezTo>
                  <a:lnTo>
                    <a:pt x="1894" y="2535"/>
                  </a:lnTo>
                  <a:cubicBezTo>
                    <a:pt x="1789" y="2669"/>
                    <a:pt x="1668" y="2789"/>
                    <a:pt x="1535" y="2895"/>
                  </a:cubicBezTo>
                  <a:lnTo>
                    <a:pt x="1535" y="2895"/>
                  </a:lnTo>
                  <a:cubicBezTo>
                    <a:pt x="1437" y="2967"/>
                    <a:pt x="1332" y="3028"/>
                    <a:pt x="1220" y="3076"/>
                  </a:cubicBezTo>
                  <a:lnTo>
                    <a:pt x="1220" y="3076"/>
                  </a:lnTo>
                  <a:cubicBezTo>
                    <a:pt x="1144" y="3105"/>
                    <a:pt x="1065" y="3126"/>
                    <a:pt x="986" y="3136"/>
                  </a:cubicBezTo>
                  <a:lnTo>
                    <a:pt x="986" y="3136"/>
                  </a:lnTo>
                  <a:cubicBezTo>
                    <a:pt x="965" y="3138"/>
                    <a:pt x="945" y="3139"/>
                    <a:pt x="924" y="3139"/>
                  </a:cubicBezTo>
                  <a:cubicBezTo>
                    <a:pt x="896" y="3139"/>
                    <a:pt x="868" y="3137"/>
                    <a:pt x="840" y="3134"/>
                  </a:cubicBezTo>
                  <a:lnTo>
                    <a:pt x="840" y="3134"/>
                  </a:lnTo>
                  <a:cubicBezTo>
                    <a:pt x="793" y="3125"/>
                    <a:pt x="746" y="3112"/>
                    <a:pt x="701" y="3095"/>
                  </a:cubicBezTo>
                  <a:lnTo>
                    <a:pt x="701" y="3095"/>
                  </a:lnTo>
                  <a:cubicBezTo>
                    <a:pt x="661" y="3076"/>
                    <a:pt x="623" y="3053"/>
                    <a:pt x="587" y="3028"/>
                  </a:cubicBezTo>
                  <a:lnTo>
                    <a:pt x="587" y="3028"/>
                  </a:lnTo>
                  <a:cubicBezTo>
                    <a:pt x="543" y="2994"/>
                    <a:pt x="503" y="2954"/>
                    <a:pt x="467" y="2911"/>
                  </a:cubicBezTo>
                  <a:lnTo>
                    <a:pt x="467" y="2911"/>
                  </a:lnTo>
                  <a:cubicBezTo>
                    <a:pt x="439" y="2871"/>
                    <a:pt x="415" y="2829"/>
                    <a:pt x="394" y="2784"/>
                  </a:cubicBezTo>
                  <a:lnTo>
                    <a:pt x="394" y="2784"/>
                  </a:lnTo>
                  <a:cubicBezTo>
                    <a:pt x="367" y="2717"/>
                    <a:pt x="350" y="2647"/>
                    <a:pt x="338" y="2576"/>
                  </a:cubicBezTo>
                  <a:lnTo>
                    <a:pt x="338" y="2576"/>
                  </a:lnTo>
                  <a:cubicBezTo>
                    <a:pt x="325" y="2458"/>
                    <a:pt x="328" y="2341"/>
                    <a:pt x="343" y="2225"/>
                  </a:cubicBezTo>
                  <a:lnTo>
                    <a:pt x="343" y="2225"/>
                  </a:lnTo>
                  <a:lnTo>
                    <a:pt x="337" y="2266"/>
                  </a:lnTo>
                  <a:cubicBezTo>
                    <a:pt x="364" y="2069"/>
                    <a:pt x="419" y="1878"/>
                    <a:pt x="487" y="1691"/>
                  </a:cubicBezTo>
                  <a:cubicBezTo>
                    <a:pt x="505" y="1642"/>
                    <a:pt x="524" y="1591"/>
                    <a:pt x="546" y="1541"/>
                  </a:cubicBezTo>
                  <a:lnTo>
                    <a:pt x="546" y="1541"/>
                  </a:lnTo>
                  <a:lnTo>
                    <a:pt x="534" y="1568"/>
                  </a:lnTo>
                  <a:cubicBezTo>
                    <a:pt x="567" y="1490"/>
                    <a:pt x="604" y="1411"/>
                    <a:pt x="641" y="1335"/>
                  </a:cubicBezTo>
                  <a:cubicBezTo>
                    <a:pt x="658" y="1305"/>
                    <a:pt x="664" y="1270"/>
                    <a:pt x="653" y="1235"/>
                  </a:cubicBezTo>
                  <a:cubicBezTo>
                    <a:pt x="645" y="1204"/>
                    <a:pt x="623" y="1171"/>
                    <a:pt x="594" y="1155"/>
                  </a:cubicBezTo>
                  <a:cubicBezTo>
                    <a:pt x="573" y="1144"/>
                    <a:pt x="550" y="1138"/>
                    <a:pt x="527" y="1138"/>
                  </a:cubicBezTo>
                  <a:cubicBezTo>
                    <a:pt x="481" y="1138"/>
                    <a:pt x="436" y="1160"/>
                    <a:pt x="413" y="1202"/>
                  </a:cubicBezTo>
                  <a:cubicBezTo>
                    <a:pt x="339" y="1337"/>
                    <a:pt x="273" y="1477"/>
                    <a:pt x="214" y="1621"/>
                  </a:cubicBezTo>
                  <a:cubicBezTo>
                    <a:pt x="158" y="1755"/>
                    <a:pt x="109" y="1894"/>
                    <a:pt x="74" y="2036"/>
                  </a:cubicBezTo>
                  <a:cubicBezTo>
                    <a:pt x="52" y="2126"/>
                    <a:pt x="35" y="2217"/>
                    <a:pt x="25" y="2309"/>
                  </a:cubicBezTo>
                  <a:lnTo>
                    <a:pt x="29" y="2268"/>
                  </a:lnTo>
                  <a:lnTo>
                    <a:pt x="29" y="2268"/>
                  </a:lnTo>
                  <a:cubicBezTo>
                    <a:pt x="10" y="2393"/>
                    <a:pt x="0" y="2521"/>
                    <a:pt x="13" y="2650"/>
                  </a:cubicBezTo>
                  <a:cubicBezTo>
                    <a:pt x="19" y="2718"/>
                    <a:pt x="29" y="2786"/>
                    <a:pt x="47" y="2854"/>
                  </a:cubicBezTo>
                  <a:cubicBezTo>
                    <a:pt x="66" y="2919"/>
                    <a:pt x="91" y="2979"/>
                    <a:pt x="119" y="3039"/>
                  </a:cubicBezTo>
                  <a:cubicBezTo>
                    <a:pt x="149" y="3099"/>
                    <a:pt x="186" y="3155"/>
                    <a:pt x="229" y="3207"/>
                  </a:cubicBezTo>
                  <a:lnTo>
                    <a:pt x="229" y="3207"/>
                  </a:lnTo>
                  <a:cubicBezTo>
                    <a:pt x="261" y="3248"/>
                    <a:pt x="299" y="3284"/>
                    <a:pt x="339" y="3316"/>
                  </a:cubicBezTo>
                  <a:cubicBezTo>
                    <a:pt x="388" y="3357"/>
                    <a:pt x="440" y="3396"/>
                    <a:pt x="495" y="3427"/>
                  </a:cubicBezTo>
                  <a:cubicBezTo>
                    <a:pt x="553" y="3458"/>
                    <a:pt x="614" y="3482"/>
                    <a:pt x="678" y="3503"/>
                  </a:cubicBezTo>
                  <a:cubicBezTo>
                    <a:pt x="740" y="3521"/>
                    <a:pt x="803" y="3530"/>
                    <a:pt x="867" y="3538"/>
                  </a:cubicBezTo>
                  <a:cubicBezTo>
                    <a:pt x="895" y="3541"/>
                    <a:pt x="924" y="3542"/>
                    <a:pt x="953" y="3542"/>
                  </a:cubicBezTo>
                  <a:cubicBezTo>
                    <a:pt x="1038" y="3542"/>
                    <a:pt x="1125" y="3530"/>
                    <a:pt x="1208" y="3511"/>
                  </a:cubicBezTo>
                  <a:cubicBezTo>
                    <a:pt x="1257" y="3501"/>
                    <a:pt x="1305" y="3484"/>
                    <a:pt x="1352" y="3468"/>
                  </a:cubicBezTo>
                  <a:cubicBezTo>
                    <a:pt x="1418" y="3443"/>
                    <a:pt x="1481" y="3415"/>
                    <a:pt x="1543" y="3384"/>
                  </a:cubicBezTo>
                  <a:cubicBezTo>
                    <a:pt x="1654" y="3326"/>
                    <a:pt x="1757" y="3252"/>
                    <a:pt x="1855" y="3174"/>
                  </a:cubicBezTo>
                  <a:cubicBezTo>
                    <a:pt x="1942" y="3106"/>
                    <a:pt x="2022" y="3030"/>
                    <a:pt x="2096" y="2948"/>
                  </a:cubicBezTo>
                  <a:cubicBezTo>
                    <a:pt x="2266" y="2759"/>
                    <a:pt x="2406" y="2541"/>
                    <a:pt x="2517" y="2311"/>
                  </a:cubicBezTo>
                  <a:cubicBezTo>
                    <a:pt x="2581" y="2182"/>
                    <a:pt x="2636" y="2046"/>
                    <a:pt x="2675" y="1909"/>
                  </a:cubicBezTo>
                  <a:cubicBezTo>
                    <a:pt x="2716" y="1769"/>
                    <a:pt x="2741" y="1627"/>
                    <a:pt x="2751" y="1483"/>
                  </a:cubicBezTo>
                  <a:cubicBezTo>
                    <a:pt x="2761" y="1340"/>
                    <a:pt x="2751" y="1200"/>
                    <a:pt x="2726" y="1062"/>
                  </a:cubicBezTo>
                  <a:cubicBezTo>
                    <a:pt x="2704" y="943"/>
                    <a:pt x="2661" y="830"/>
                    <a:pt x="2609" y="721"/>
                  </a:cubicBezTo>
                  <a:cubicBezTo>
                    <a:pt x="2556" y="612"/>
                    <a:pt x="2486" y="512"/>
                    <a:pt x="2408" y="419"/>
                  </a:cubicBezTo>
                  <a:cubicBezTo>
                    <a:pt x="2330" y="325"/>
                    <a:pt x="2240" y="249"/>
                    <a:pt x="2141" y="181"/>
                  </a:cubicBezTo>
                  <a:cubicBezTo>
                    <a:pt x="2098" y="154"/>
                    <a:pt x="2055" y="127"/>
                    <a:pt x="2009" y="107"/>
                  </a:cubicBezTo>
                  <a:cubicBezTo>
                    <a:pt x="1950" y="78"/>
                    <a:pt x="1886" y="51"/>
                    <a:pt x="1822" y="35"/>
                  </a:cubicBezTo>
                  <a:cubicBezTo>
                    <a:pt x="1757" y="19"/>
                    <a:pt x="1689" y="8"/>
                    <a:pt x="1621" y="2"/>
                  </a:cubicBezTo>
                  <a:cubicBezTo>
                    <a:pt x="1604" y="1"/>
                    <a:pt x="1586" y="1"/>
                    <a:pt x="1569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731025" y="1548325"/>
              <a:ext cx="57650" cy="8275"/>
            </a:xfrm>
            <a:custGeom>
              <a:avLst/>
              <a:gdLst/>
              <a:ahLst/>
              <a:cxnLst/>
              <a:rect l="l" t="t" r="r" b="b"/>
              <a:pathLst>
                <a:path w="2306" h="331" extrusionOk="0">
                  <a:moveTo>
                    <a:pt x="1910" y="1"/>
                  </a:moveTo>
                  <a:cubicBezTo>
                    <a:pt x="1874" y="1"/>
                    <a:pt x="1838" y="4"/>
                    <a:pt x="1802" y="5"/>
                  </a:cubicBezTo>
                  <a:lnTo>
                    <a:pt x="1621" y="11"/>
                  </a:lnTo>
                  <a:cubicBezTo>
                    <a:pt x="1498" y="13"/>
                    <a:pt x="1375" y="17"/>
                    <a:pt x="1252" y="21"/>
                  </a:cubicBezTo>
                  <a:cubicBezTo>
                    <a:pt x="1130" y="25"/>
                    <a:pt x="1007" y="29"/>
                    <a:pt x="884" y="31"/>
                  </a:cubicBezTo>
                  <a:cubicBezTo>
                    <a:pt x="822" y="33"/>
                    <a:pt x="761" y="36"/>
                    <a:pt x="699" y="38"/>
                  </a:cubicBezTo>
                  <a:cubicBezTo>
                    <a:pt x="637" y="40"/>
                    <a:pt x="576" y="40"/>
                    <a:pt x="516" y="46"/>
                  </a:cubicBezTo>
                  <a:cubicBezTo>
                    <a:pt x="446" y="54"/>
                    <a:pt x="376" y="56"/>
                    <a:pt x="309" y="60"/>
                  </a:cubicBezTo>
                  <a:cubicBezTo>
                    <a:pt x="239" y="62"/>
                    <a:pt x="169" y="66"/>
                    <a:pt x="99" y="70"/>
                  </a:cubicBezTo>
                  <a:cubicBezTo>
                    <a:pt x="50" y="73"/>
                    <a:pt x="0" y="112"/>
                    <a:pt x="2" y="167"/>
                  </a:cubicBezTo>
                  <a:cubicBezTo>
                    <a:pt x="5" y="220"/>
                    <a:pt x="46" y="262"/>
                    <a:pt x="99" y="264"/>
                  </a:cubicBezTo>
                  <a:cubicBezTo>
                    <a:pt x="222" y="270"/>
                    <a:pt x="346" y="274"/>
                    <a:pt x="469" y="280"/>
                  </a:cubicBezTo>
                  <a:cubicBezTo>
                    <a:pt x="500" y="282"/>
                    <a:pt x="530" y="288"/>
                    <a:pt x="561" y="290"/>
                  </a:cubicBezTo>
                  <a:cubicBezTo>
                    <a:pt x="592" y="292"/>
                    <a:pt x="623" y="292"/>
                    <a:pt x="654" y="294"/>
                  </a:cubicBezTo>
                  <a:lnTo>
                    <a:pt x="837" y="299"/>
                  </a:lnTo>
                  <a:cubicBezTo>
                    <a:pt x="1083" y="307"/>
                    <a:pt x="1328" y="313"/>
                    <a:pt x="1572" y="321"/>
                  </a:cubicBezTo>
                  <a:lnTo>
                    <a:pt x="1782" y="327"/>
                  </a:lnTo>
                  <a:lnTo>
                    <a:pt x="1882" y="329"/>
                  </a:lnTo>
                  <a:cubicBezTo>
                    <a:pt x="1895" y="330"/>
                    <a:pt x="1908" y="330"/>
                    <a:pt x="1920" y="330"/>
                  </a:cubicBezTo>
                  <a:cubicBezTo>
                    <a:pt x="1953" y="330"/>
                    <a:pt x="1984" y="328"/>
                    <a:pt x="2015" y="318"/>
                  </a:cubicBezTo>
                  <a:lnTo>
                    <a:pt x="2015" y="318"/>
                  </a:lnTo>
                  <a:cubicBezTo>
                    <a:pt x="2037" y="315"/>
                    <a:pt x="2059" y="312"/>
                    <a:pt x="2082" y="309"/>
                  </a:cubicBezTo>
                  <a:lnTo>
                    <a:pt x="2129" y="303"/>
                  </a:lnTo>
                  <a:cubicBezTo>
                    <a:pt x="2153" y="299"/>
                    <a:pt x="2186" y="299"/>
                    <a:pt x="2209" y="290"/>
                  </a:cubicBezTo>
                  <a:cubicBezTo>
                    <a:pt x="2236" y="280"/>
                    <a:pt x="2258" y="268"/>
                    <a:pt x="2275" y="245"/>
                  </a:cubicBezTo>
                  <a:cubicBezTo>
                    <a:pt x="2293" y="222"/>
                    <a:pt x="2305" y="194"/>
                    <a:pt x="2303" y="167"/>
                  </a:cubicBezTo>
                  <a:cubicBezTo>
                    <a:pt x="2301" y="142"/>
                    <a:pt x="2297" y="122"/>
                    <a:pt x="2285" y="101"/>
                  </a:cubicBezTo>
                  <a:cubicBezTo>
                    <a:pt x="2269" y="70"/>
                    <a:pt x="2240" y="54"/>
                    <a:pt x="2209" y="42"/>
                  </a:cubicBezTo>
                  <a:cubicBezTo>
                    <a:pt x="2186" y="33"/>
                    <a:pt x="2153" y="33"/>
                    <a:pt x="2129" y="29"/>
                  </a:cubicBezTo>
                  <a:lnTo>
                    <a:pt x="2082" y="23"/>
                  </a:lnTo>
                  <a:cubicBezTo>
                    <a:pt x="2059" y="20"/>
                    <a:pt x="2037" y="17"/>
                    <a:pt x="2015" y="14"/>
                  </a:cubicBezTo>
                  <a:lnTo>
                    <a:pt x="2015" y="14"/>
                  </a:lnTo>
                  <a:cubicBezTo>
                    <a:pt x="1981" y="4"/>
                    <a:pt x="1946" y="1"/>
                    <a:pt x="191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869075" y="1548325"/>
              <a:ext cx="44200" cy="8300"/>
            </a:xfrm>
            <a:custGeom>
              <a:avLst/>
              <a:gdLst/>
              <a:ahLst/>
              <a:cxnLst/>
              <a:rect l="l" t="t" r="r" b="b"/>
              <a:pathLst>
                <a:path w="1768" h="332" extrusionOk="0">
                  <a:moveTo>
                    <a:pt x="1582" y="0"/>
                  </a:moveTo>
                  <a:cubicBezTo>
                    <a:pt x="1573" y="0"/>
                    <a:pt x="1565" y="1"/>
                    <a:pt x="1556" y="1"/>
                  </a:cubicBezTo>
                  <a:lnTo>
                    <a:pt x="1480" y="5"/>
                  </a:lnTo>
                  <a:lnTo>
                    <a:pt x="1332" y="9"/>
                  </a:lnTo>
                  <a:cubicBezTo>
                    <a:pt x="1231" y="13"/>
                    <a:pt x="1133" y="17"/>
                    <a:pt x="1032" y="25"/>
                  </a:cubicBezTo>
                  <a:cubicBezTo>
                    <a:pt x="833" y="40"/>
                    <a:pt x="636" y="46"/>
                    <a:pt x="436" y="56"/>
                  </a:cubicBezTo>
                  <a:lnTo>
                    <a:pt x="97" y="73"/>
                  </a:lnTo>
                  <a:cubicBezTo>
                    <a:pt x="48" y="75"/>
                    <a:pt x="1" y="114"/>
                    <a:pt x="5" y="165"/>
                  </a:cubicBezTo>
                  <a:cubicBezTo>
                    <a:pt x="7" y="218"/>
                    <a:pt x="46" y="257"/>
                    <a:pt x="97" y="259"/>
                  </a:cubicBezTo>
                  <a:cubicBezTo>
                    <a:pt x="299" y="270"/>
                    <a:pt x="498" y="278"/>
                    <a:pt x="699" y="288"/>
                  </a:cubicBezTo>
                  <a:cubicBezTo>
                    <a:pt x="798" y="292"/>
                    <a:pt x="899" y="296"/>
                    <a:pt x="997" y="305"/>
                  </a:cubicBezTo>
                  <a:cubicBezTo>
                    <a:pt x="1096" y="311"/>
                    <a:pt x="1194" y="317"/>
                    <a:pt x="1293" y="321"/>
                  </a:cubicBezTo>
                  <a:lnTo>
                    <a:pt x="1459" y="327"/>
                  </a:lnTo>
                  <a:lnTo>
                    <a:pt x="1544" y="329"/>
                  </a:lnTo>
                  <a:cubicBezTo>
                    <a:pt x="1558" y="331"/>
                    <a:pt x="1572" y="331"/>
                    <a:pt x="1589" y="331"/>
                  </a:cubicBezTo>
                  <a:cubicBezTo>
                    <a:pt x="1628" y="331"/>
                    <a:pt x="1663" y="317"/>
                    <a:pt x="1694" y="292"/>
                  </a:cubicBezTo>
                  <a:cubicBezTo>
                    <a:pt x="1716" y="280"/>
                    <a:pt x="1735" y="262"/>
                    <a:pt x="1747" y="241"/>
                  </a:cubicBezTo>
                  <a:cubicBezTo>
                    <a:pt x="1761" y="216"/>
                    <a:pt x="1768" y="194"/>
                    <a:pt x="1768" y="165"/>
                  </a:cubicBezTo>
                  <a:cubicBezTo>
                    <a:pt x="1768" y="138"/>
                    <a:pt x="1761" y="114"/>
                    <a:pt x="1747" y="91"/>
                  </a:cubicBezTo>
                  <a:cubicBezTo>
                    <a:pt x="1735" y="68"/>
                    <a:pt x="1716" y="52"/>
                    <a:pt x="1694" y="38"/>
                  </a:cubicBezTo>
                  <a:cubicBezTo>
                    <a:pt x="1675" y="23"/>
                    <a:pt x="1659" y="13"/>
                    <a:pt x="1632" y="7"/>
                  </a:cubicBezTo>
                  <a:cubicBezTo>
                    <a:pt x="1614" y="1"/>
                    <a:pt x="1598" y="0"/>
                    <a:pt x="1582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878425" y="1522125"/>
              <a:ext cx="12050" cy="52725"/>
            </a:xfrm>
            <a:custGeom>
              <a:avLst/>
              <a:gdLst/>
              <a:ahLst/>
              <a:cxnLst/>
              <a:rect l="l" t="t" r="r" b="b"/>
              <a:pathLst>
                <a:path w="482" h="2109" extrusionOk="0">
                  <a:moveTo>
                    <a:pt x="36" y="141"/>
                  </a:moveTo>
                  <a:lnTo>
                    <a:pt x="36" y="141"/>
                  </a:lnTo>
                  <a:cubicBezTo>
                    <a:pt x="37" y="143"/>
                    <a:pt x="37" y="144"/>
                    <a:pt x="38" y="146"/>
                  </a:cubicBezTo>
                  <a:lnTo>
                    <a:pt x="38" y="146"/>
                  </a:lnTo>
                  <a:cubicBezTo>
                    <a:pt x="37" y="144"/>
                    <a:pt x="36" y="143"/>
                    <a:pt x="36" y="141"/>
                  </a:cubicBezTo>
                  <a:close/>
                  <a:moveTo>
                    <a:pt x="372" y="1840"/>
                  </a:moveTo>
                  <a:lnTo>
                    <a:pt x="367" y="1846"/>
                  </a:lnTo>
                  <a:lnTo>
                    <a:pt x="367" y="1846"/>
                  </a:lnTo>
                  <a:cubicBezTo>
                    <a:pt x="367" y="1845"/>
                    <a:pt x="368" y="1844"/>
                    <a:pt x="368" y="1844"/>
                  </a:cubicBezTo>
                  <a:cubicBezTo>
                    <a:pt x="370" y="1842"/>
                    <a:pt x="371" y="1841"/>
                    <a:pt x="372" y="1840"/>
                  </a:cubicBezTo>
                  <a:close/>
                  <a:moveTo>
                    <a:pt x="361" y="1853"/>
                  </a:moveTo>
                  <a:lnTo>
                    <a:pt x="350" y="1866"/>
                  </a:lnTo>
                  <a:cubicBezTo>
                    <a:pt x="354" y="1861"/>
                    <a:pt x="357" y="1857"/>
                    <a:pt x="361" y="1853"/>
                  </a:cubicBezTo>
                  <a:close/>
                  <a:moveTo>
                    <a:pt x="94" y="0"/>
                  </a:moveTo>
                  <a:cubicBezTo>
                    <a:pt x="81" y="0"/>
                    <a:pt x="68" y="4"/>
                    <a:pt x="56" y="11"/>
                  </a:cubicBezTo>
                  <a:cubicBezTo>
                    <a:pt x="38" y="21"/>
                    <a:pt x="23" y="38"/>
                    <a:pt x="19" y="58"/>
                  </a:cubicBezTo>
                  <a:cubicBezTo>
                    <a:pt x="13" y="81"/>
                    <a:pt x="17" y="99"/>
                    <a:pt x="27" y="120"/>
                  </a:cubicBezTo>
                  <a:cubicBezTo>
                    <a:pt x="29" y="128"/>
                    <a:pt x="34" y="134"/>
                    <a:pt x="36" y="143"/>
                  </a:cubicBezTo>
                  <a:cubicBezTo>
                    <a:pt x="37" y="145"/>
                    <a:pt x="40" y="151"/>
                    <a:pt x="40" y="151"/>
                  </a:cubicBezTo>
                  <a:cubicBezTo>
                    <a:pt x="40" y="151"/>
                    <a:pt x="40" y="151"/>
                    <a:pt x="39" y="150"/>
                  </a:cubicBezTo>
                  <a:lnTo>
                    <a:pt x="39" y="150"/>
                  </a:lnTo>
                  <a:cubicBezTo>
                    <a:pt x="39" y="150"/>
                    <a:pt x="40" y="151"/>
                    <a:pt x="40" y="151"/>
                  </a:cubicBezTo>
                  <a:cubicBezTo>
                    <a:pt x="46" y="165"/>
                    <a:pt x="52" y="180"/>
                    <a:pt x="58" y="196"/>
                  </a:cubicBezTo>
                  <a:cubicBezTo>
                    <a:pt x="68" y="225"/>
                    <a:pt x="81" y="256"/>
                    <a:pt x="91" y="286"/>
                  </a:cubicBezTo>
                  <a:cubicBezTo>
                    <a:pt x="110" y="344"/>
                    <a:pt x="128" y="402"/>
                    <a:pt x="142" y="462"/>
                  </a:cubicBezTo>
                  <a:lnTo>
                    <a:pt x="142" y="462"/>
                  </a:lnTo>
                  <a:cubicBezTo>
                    <a:pt x="145" y="500"/>
                    <a:pt x="149" y="536"/>
                    <a:pt x="155" y="572"/>
                  </a:cubicBezTo>
                  <a:cubicBezTo>
                    <a:pt x="160" y="600"/>
                    <a:pt x="165" y="629"/>
                    <a:pt x="169" y="657"/>
                  </a:cubicBezTo>
                  <a:lnTo>
                    <a:pt x="169" y="657"/>
                  </a:lnTo>
                  <a:lnTo>
                    <a:pt x="167" y="642"/>
                  </a:lnTo>
                  <a:lnTo>
                    <a:pt x="167" y="642"/>
                  </a:lnTo>
                  <a:cubicBezTo>
                    <a:pt x="168" y="650"/>
                    <a:pt x="169" y="657"/>
                    <a:pt x="170" y="665"/>
                  </a:cubicBezTo>
                  <a:lnTo>
                    <a:pt x="170" y="665"/>
                  </a:lnTo>
                  <a:cubicBezTo>
                    <a:pt x="170" y="662"/>
                    <a:pt x="169" y="659"/>
                    <a:pt x="169" y="657"/>
                  </a:cubicBezTo>
                  <a:lnTo>
                    <a:pt x="169" y="657"/>
                  </a:lnTo>
                  <a:lnTo>
                    <a:pt x="171" y="669"/>
                  </a:lnTo>
                  <a:lnTo>
                    <a:pt x="171" y="669"/>
                  </a:lnTo>
                  <a:cubicBezTo>
                    <a:pt x="171" y="668"/>
                    <a:pt x="170" y="667"/>
                    <a:pt x="170" y="665"/>
                  </a:cubicBezTo>
                  <a:lnTo>
                    <a:pt x="170" y="665"/>
                  </a:lnTo>
                  <a:cubicBezTo>
                    <a:pt x="171" y="668"/>
                    <a:pt x="171" y="670"/>
                    <a:pt x="171" y="673"/>
                  </a:cubicBezTo>
                  <a:lnTo>
                    <a:pt x="171" y="669"/>
                  </a:lnTo>
                  <a:lnTo>
                    <a:pt x="171" y="669"/>
                  </a:lnTo>
                  <a:cubicBezTo>
                    <a:pt x="175" y="703"/>
                    <a:pt x="178" y="738"/>
                    <a:pt x="181" y="773"/>
                  </a:cubicBezTo>
                  <a:cubicBezTo>
                    <a:pt x="183" y="794"/>
                    <a:pt x="183" y="816"/>
                    <a:pt x="186" y="837"/>
                  </a:cubicBezTo>
                  <a:cubicBezTo>
                    <a:pt x="186" y="852"/>
                    <a:pt x="185" y="867"/>
                    <a:pt x="183" y="882"/>
                  </a:cubicBezTo>
                  <a:lnTo>
                    <a:pt x="183" y="882"/>
                  </a:lnTo>
                  <a:cubicBezTo>
                    <a:pt x="181" y="902"/>
                    <a:pt x="179" y="922"/>
                    <a:pt x="179" y="942"/>
                  </a:cubicBezTo>
                  <a:lnTo>
                    <a:pt x="179" y="985"/>
                  </a:lnTo>
                  <a:cubicBezTo>
                    <a:pt x="179" y="1016"/>
                    <a:pt x="179" y="1045"/>
                    <a:pt x="177" y="1075"/>
                  </a:cubicBezTo>
                  <a:cubicBezTo>
                    <a:pt x="175" y="1133"/>
                    <a:pt x="169" y="1192"/>
                    <a:pt x="161" y="1250"/>
                  </a:cubicBezTo>
                  <a:lnTo>
                    <a:pt x="167" y="1207"/>
                  </a:lnTo>
                  <a:lnTo>
                    <a:pt x="167" y="1207"/>
                  </a:lnTo>
                  <a:cubicBezTo>
                    <a:pt x="157" y="1293"/>
                    <a:pt x="140" y="1375"/>
                    <a:pt x="120" y="1457"/>
                  </a:cubicBezTo>
                  <a:cubicBezTo>
                    <a:pt x="110" y="1499"/>
                    <a:pt x="97" y="1540"/>
                    <a:pt x="85" y="1581"/>
                  </a:cubicBezTo>
                  <a:cubicBezTo>
                    <a:pt x="77" y="1601"/>
                    <a:pt x="71" y="1622"/>
                    <a:pt x="64" y="1642"/>
                  </a:cubicBezTo>
                  <a:cubicBezTo>
                    <a:pt x="56" y="1665"/>
                    <a:pt x="50" y="1692"/>
                    <a:pt x="52" y="1714"/>
                  </a:cubicBezTo>
                  <a:cubicBezTo>
                    <a:pt x="52" y="1722"/>
                    <a:pt x="53" y="1730"/>
                    <a:pt x="54" y="1737"/>
                  </a:cubicBezTo>
                  <a:lnTo>
                    <a:pt x="54" y="1737"/>
                  </a:lnTo>
                  <a:cubicBezTo>
                    <a:pt x="47" y="1767"/>
                    <a:pt x="41" y="1797"/>
                    <a:pt x="34" y="1827"/>
                  </a:cubicBezTo>
                  <a:cubicBezTo>
                    <a:pt x="29" y="1848"/>
                    <a:pt x="23" y="1866"/>
                    <a:pt x="17" y="1887"/>
                  </a:cubicBezTo>
                  <a:cubicBezTo>
                    <a:pt x="15" y="1897"/>
                    <a:pt x="13" y="1907"/>
                    <a:pt x="11" y="1918"/>
                  </a:cubicBezTo>
                  <a:cubicBezTo>
                    <a:pt x="1" y="1961"/>
                    <a:pt x="1" y="2002"/>
                    <a:pt x="23" y="2041"/>
                  </a:cubicBezTo>
                  <a:cubicBezTo>
                    <a:pt x="52" y="2086"/>
                    <a:pt x="96" y="2108"/>
                    <a:pt x="145" y="2108"/>
                  </a:cubicBezTo>
                  <a:cubicBezTo>
                    <a:pt x="156" y="2108"/>
                    <a:pt x="168" y="2107"/>
                    <a:pt x="179" y="2105"/>
                  </a:cubicBezTo>
                  <a:cubicBezTo>
                    <a:pt x="251" y="2088"/>
                    <a:pt x="290" y="2006"/>
                    <a:pt x="321" y="1946"/>
                  </a:cubicBezTo>
                  <a:cubicBezTo>
                    <a:pt x="331" y="1926"/>
                    <a:pt x="342" y="1907"/>
                    <a:pt x="350" y="1889"/>
                  </a:cubicBezTo>
                  <a:cubicBezTo>
                    <a:pt x="360" y="1869"/>
                    <a:pt x="366" y="1849"/>
                    <a:pt x="378" y="1833"/>
                  </a:cubicBezTo>
                  <a:lnTo>
                    <a:pt x="378" y="1833"/>
                  </a:lnTo>
                  <a:cubicBezTo>
                    <a:pt x="397" y="1809"/>
                    <a:pt x="411" y="1790"/>
                    <a:pt x="420" y="1757"/>
                  </a:cubicBezTo>
                  <a:cubicBezTo>
                    <a:pt x="420" y="1751"/>
                    <a:pt x="422" y="1747"/>
                    <a:pt x="422" y="1741"/>
                  </a:cubicBezTo>
                  <a:cubicBezTo>
                    <a:pt x="428" y="1718"/>
                    <a:pt x="432" y="1696"/>
                    <a:pt x="436" y="1673"/>
                  </a:cubicBezTo>
                  <a:cubicBezTo>
                    <a:pt x="446" y="1616"/>
                    <a:pt x="455" y="1560"/>
                    <a:pt x="463" y="1503"/>
                  </a:cubicBezTo>
                  <a:cubicBezTo>
                    <a:pt x="473" y="1416"/>
                    <a:pt x="479" y="1330"/>
                    <a:pt x="481" y="1246"/>
                  </a:cubicBezTo>
                  <a:cubicBezTo>
                    <a:pt x="481" y="1160"/>
                    <a:pt x="479" y="1071"/>
                    <a:pt x="471" y="985"/>
                  </a:cubicBezTo>
                  <a:cubicBezTo>
                    <a:pt x="469" y="964"/>
                    <a:pt x="467" y="942"/>
                    <a:pt x="465" y="921"/>
                  </a:cubicBezTo>
                  <a:cubicBezTo>
                    <a:pt x="461" y="886"/>
                    <a:pt x="453" y="858"/>
                    <a:pt x="444" y="827"/>
                  </a:cubicBezTo>
                  <a:cubicBezTo>
                    <a:pt x="434" y="786"/>
                    <a:pt x="430" y="740"/>
                    <a:pt x="420" y="699"/>
                  </a:cubicBezTo>
                  <a:cubicBezTo>
                    <a:pt x="409" y="652"/>
                    <a:pt x="399" y="605"/>
                    <a:pt x="385" y="558"/>
                  </a:cubicBezTo>
                  <a:cubicBezTo>
                    <a:pt x="377" y="527"/>
                    <a:pt x="368" y="494"/>
                    <a:pt x="354" y="465"/>
                  </a:cubicBezTo>
                  <a:cubicBezTo>
                    <a:pt x="347" y="450"/>
                    <a:pt x="340" y="435"/>
                    <a:pt x="333" y="420"/>
                  </a:cubicBezTo>
                  <a:cubicBezTo>
                    <a:pt x="286" y="291"/>
                    <a:pt x="233" y="161"/>
                    <a:pt x="165" y="40"/>
                  </a:cubicBezTo>
                  <a:cubicBezTo>
                    <a:pt x="151" y="15"/>
                    <a:pt x="122" y="0"/>
                    <a:pt x="9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937750" y="1502175"/>
              <a:ext cx="79900" cy="83675"/>
            </a:xfrm>
            <a:custGeom>
              <a:avLst/>
              <a:gdLst/>
              <a:ahLst/>
              <a:cxnLst/>
              <a:rect l="l" t="t" r="r" b="b"/>
              <a:pathLst>
                <a:path w="3196" h="3347" extrusionOk="0">
                  <a:moveTo>
                    <a:pt x="2676" y="705"/>
                  </a:moveTo>
                  <a:cubicBezTo>
                    <a:pt x="2671" y="717"/>
                    <a:pt x="2666" y="729"/>
                    <a:pt x="2661" y="741"/>
                  </a:cubicBezTo>
                  <a:lnTo>
                    <a:pt x="2676" y="705"/>
                  </a:lnTo>
                  <a:close/>
                  <a:moveTo>
                    <a:pt x="432" y="897"/>
                  </a:moveTo>
                  <a:lnTo>
                    <a:pt x="435" y="902"/>
                  </a:lnTo>
                  <a:lnTo>
                    <a:pt x="435" y="902"/>
                  </a:lnTo>
                  <a:lnTo>
                    <a:pt x="439" y="906"/>
                  </a:lnTo>
                  <a:lnTo>
                    <a:pt x="439" y="906"/>
                  </a:lnTo>
                  <a:cubicBezTo>
                    <a:pt x="436" y="903"/>
                    <a:pt x="434" y="900"/>
                    <a:pt x="432" y="897"/>
                  </a:cubicBezTo>
                  <a:close/>
                  <a:moveTo>
                    <a:pt x="447" y="916"/>
                  </a:moveTo>
                  <a:lnTo>
                    <a:pt x="447" y="916"/>
                  </a:lnTo>
                  <a:cubicBezTo>
                    <a:pt x="450" y="920"/>
                    <a:pt x="453" y="924"/>
                    <a:pt x="457" y="928"/>
                  </a:cubicBezTo>
                  <a:lnTo>
                    <a:pt x="447" y="916"/>
                  </a:lnTo>
                  <a:close/>
                  <a:moveTo>
                    <a:pt x="2519" y="984"/>
                  </a:moveTo>
                  <a:lnTo>
                    <a:pt x="2519" y="984"/>
                  </a:lnTo>
                  <a:cubicBezTo>
                    <a:pt x="2510" y="995"/>
                    <a:pt x="2501" y="1007"/>
                    <a:pt x="2491" y="1018"/>
                  </a:cubicBezTo>
                  <a:lnTo>
                    <a:pt x="2491" y="1018"/>
                  </a:lnTo>
                  <a:lnTo>
                    <a:pt x="2519" y="984"/>
                  </a:lnTo>
                  <a:close/>
                  <a:moveTo>
                    <a:pt x="738" y="1234"/>
                  </a:moveTo>
                  <a:lnTo>
                    <a:pt x="753" y="1246"/>
                  </a:lnTo>
                  <a:lnTo>
                    <a:pt x="753" y="1246"/>
                  </a:lnTo>
                  <a:cubicBezTo>
                    <a:pt x="748" y="1242"/>
                    <a:pt x="743" y="1238"/>
                    <a:pt x="738" y="1234"/>
                  </a:cubicBezTo>
                  <a:close/>
                  <a:moveTo>
                    <a:pt x="1965" y="1426"/>
                  </a:moveTo>
                  <a:cubicBezTo>
                    <a:pt x="1950" y="1433"/>
                    <a:pt x="1935" y="1440"/>
                    <a:pt x="1919" y="1446"/>
                  </a:cubicBezTo>
                  <a:lnTo>
                    <a:pt x="1965" y="1426"/>
                  </a:lnTo>
                  <a:close/>
                  <a:moveTo>
                    <a:pt x="2732" y="521"/>
                  </a:moveTo>
                  <a:cubicBezTo>
                    <a:pt x="2718" y="582"/>
                    <a:pt x="2700" y="641"/>
                    <a:pt x="2678" y="699"/>
                  </a:cubicBezTo>
                  <a:lnTo>
                    <a:pt x="2678" y="699"/>
                  </a:lnTo>
                  <a:cubicBezTo>
                    <a:pt x="2629" y="815"/>
                    <a:pt x="2564" y="924"/>
                    <a:pt x="2487" y="1023"/>
                  </a:cubicBezTo>
                  <a:lnTo>
                    <a:pt x="2487" y="1023"/>
                  </a:lnTo>
                  <a:cubicBezTo>
                    <a:pt x="2417" y="1107"/>
                    <a:pt x="2338" y="1185"/>
                    <a:pt x="2253" y="1254"/>
                  </a:cubicBezTo>
                  <a:lnTo>
                    <a:pt x="2253" y="1254"/>
                  </a:lnTo>
                  <a:cubicBezTo>
                    <a:pt x="2163" y="1320"/>
                    <a:pt x="2068" y="1378"/>
                    <a:pt x="1967" y="1425"/>
                  </a:cubicBezTo>
                  <a:lnTo>
                    <a:pt x="1967" y="1425"/>
                  </a:lnTo>
                  <a:cubicBezTo>
                    <a:pt x="1864" y="1469"/>
                    <a:pt x="1757" y="1498"/>
                    <a:pt x="1646" y="1515"/>
                  </a:cubicBezTo>
                  <a:lnTo>
                    <a:pt x="1646" y="1515"/>
                  </a:lnTo>
                  <a:cubicBezTo>
                    <a:pt x="1686" y="1443"/>
                    <a:pt x="1730" y="1372"/>
                    <a:pt x="1778" y="1304"/>
                  </a:cubicBezTo>
                  <a:cubicBezTo>
                    <a:pt x="1804" y="1263"/>
                    <a:pt x="1833" y="1224"/>
                    <a:pt x="1864" y="1185"/>
                  </a:cubicBezTo>
                  <a:lnTo>
                    <a:pt x="1864" y="1185"/>
                  </a:lnTo>
                  <a:lnTo>
                    <a:pt x="1829" y="1228"/>
                  </a:lnTo>
                  <a:cubicBezTo>
                    <a:pt x="1932" y="1099"/>
                    <a:pt x="2045" y="978"/>
                    <a:pt x="2168" y="869"/>
                  </a:cubicBezTo>
                  <a:cubicBezTo>
                    <a:pt x="2197" y="843"/>
                    <a:pt x="2228" y="819"/>
                    <a:pt x="2258" y="795"/>
                  </a:cubicBezTo>
                  <a:lnTo>
                    <a:pt x="2258" y="795"/>
                  </a:lnTo>
                  <a:cubicBezTo>
                    <a:pt x="2371" y="712"/>
                    <a:pt x="2492" y="636"/>
                    <a:pt x="2618" y="573"/>
                  </a:cubicBezTo>
                  <a:cubicBezTo>
                    <a:pt x="2646" y="559"/>
                    <a:pt x="2675" y="546"/>
                    <a:pt x="2705" y="532"/>
                  </a:cubicBezTo>
                  <a:lnTo>
                    <a:pt x="2705" y="532"/>
                  </a:lnTo>
                  <a:cubicBezTo>
                    <a:pt x="2714" y="529"/>
                    <a:pt x="2723" y="525"/>
                    <a:pt x="2732" y="521"/>
                  </a:cubicBezTo>
                  <a:close/>
                  <a:moveTo>
                    <a:pt x="1681" y="1512"/>
                  </a:moveTo>
                  <a:lnTo>
                    <a:pt x="1681" y="1512"/>
                  </a:lnTo>
                  <a:cubicBezTo>
                    <a:pt x="1669" y="1513"/>
                    <a:pt x="1658" y="1515"/>
                    <a:pt x="1646" y="1516"/>
                  </a:cubicBezTo>
                  <a:lnTo>
                    <a:pt x="1646" y="1516"/>
                  </a:lnTo>
                  <a:cubicBezTo>
                    <a:pt x="1646" y="1516"/>
                    <a:pt x="1646" y="1516"/>
                    <a:pt x="1646" y="1516"/>
                  </a:cubicBezTo>
                  <a:lnTo>
                    <a:pt x="1646" y="1516"/>
                  </a:lnTo>
                  <a:lnTo>
                    <a:pt x="1681" y="1512"/>
                  </a:lnTo>
                  <a:close/>
                  <a:moveTo>
                    <a:pt x="1383" y="2278"/>
                  </a:moveTo>
                  <a:lnTo>
                    <a:pt x="1381" y="2291"/>
                  </a:lnTo>
                  <a:lnTo>
                    <a:pt x="1381" y="2291"/>
                  </a:lnTo>
                  <a:cubicBezTo>
                    <a:pt x="1382" y="2287"/>
                    <a:pt x="1383" y="2283"/>
                    <a:pt x="1383" y="2278"/>
                  </a:cubicBezTo>
                  <a:close/>
                  <a:moveTo>
                    <a:pt x="1377" y="2321"/>
                  </a:moveTo>
                  <a:lnTo>
                    <a:pt x="1375" y="2338"/>
                  </a:lnTo>
                  <a:cubicBezTo>
                    <a:pt x="1376" y="2332"/>
                    <a:pt x="1376" y="2326"/>
                    <a:pt x="1377" y="2321"/>
                  </a:cubicBezTo>
                  <a:close/>
                  <a:moveTo>
                    <a:pt x="1418" y="3075"/>
                  </a:moveTo>
                  <a:lnTo>
                    <a:pt x="1419" y="3079"/>
                  </a:lnTo>
                  <a:lnTo>
                    <a:pt x="1419" y="3079"/>
                  </a:lnTo>
                  <a:cubicBezTo>
                    <a:pt x="1418" y="3079"/>
                    <a:pt x="1418" y="3078"/>
                    <a:pt x="1418" y="3077"/>
                  </a:cubicBezTo>
                  <a:lnTo>
                    <a:pt x="1418" y="3075"/>
                  </a:lnTo>
                  <a:close/>
                  <a:moveTo>
                    <a:pt x="2975" y="0"/>
                  </a:moveTo>
                  <a:cubicBezTo>
                    <a:pt x="2955" y="0"/>
                    <a:pt x="2936" y="3"/>
                    <a:pt x="2918" y="8"/>
                  </a:cubicBezTo>
                  <a:cubicBezTo>
                    <a:pt x="2795" y="35"/>
                    <a:pt x="2675" y="74"/>
                    <a:pt x="2560" y="121"/>
                  </a:cubicBezTo>
                  <a:cubicBezTo>
                    <a:pt x="2431" y="176"/>
                    <a:pt x="2306" y="236"/>
                    <a:pt x="2186" y="312"/>
                  </a:cubicBezTo>
                  <a:cubicBezTo>
                    <a:pt x="1963" y="454"/>
                    <a:pt x="1759" y="628"/>
                    <a:pt x="1589" y="830"/>
                  </a:cubicBezTo>
                  <a:cubicBezTo>
                    <a:pt x="1426" y="1022"/>
                    <a:pt x="1284" y="1237"/>
                    <a:pt x="1176" y="1467"/>
                  </a:cubicBezTo>
                  <a:lnTo>
                    <a:pt x="1176" y="1467"/>
                  </a:lnTo>
                  <a:cubicBezTo>
                    <a:pt x="1150" y="1458"/>
                    <a:pt x="1125" y="1449"/>
                    <a:pt x="1099" y="1439"/>
                  </a:cubicBezTo>
                  <a:lnTo>
                    <a:pt x="1099" y="1439"/>
                  </a:lnTo>
                  <a:cubicBezTo>
                    <a:pt x="1078" y="1430"/>
                    <a:pt x="1055" y="1421"/>
                    <a:pt x="1034" y="1413"/>
                  </a:cubicBezTo>
                  <a:lnTo>
                    <a:pt x="1034" y="1413"/>
                  </a:lnTo>
                  <a:cubicBezTo>
                    <a:pt x="941" y="1370"/>
                    <a:pt x="853" y="1319"/>
                    <a:pt x="771" y="1259"/>
                  </a:cubicBezTo>
                  <a:lnTo>
                    <a:pt x="771" y="1259"/>
                  </a:lnTo>
                  <a:cubicBezTo>
                    <a:pt x="769" y="1257"/>
                    <a:pt x="766" y="1255"/>
                    <a:pt x="763" y="1252"/>
                  </a:cubicBezTo>
                  <a:lnTo>
                    <a:pt x="763" y="1252"/>
                  </a:lnTo>
                  <a:lnTo>
                    <a:pt x="767" y="1255"/>
                  </a:lnTo>
                  <a:cubicBezTo>
                    <a:pt x="668" y="1177"/>
                    <a:pt x="580" y="1086"/>
                    <a:pt x="504" y="988"/>
                  </a:cubicBezTo>
                  <a:lnTo>
                    <a:pt x="504" y="988"/>
                  </a:lnTo>
                  <a:lnTo>
                    <a:pt x="529" y="1021"/>
                  </a:lnTo>
                  <a:cubicBezTo>
                    <a:pt x="508" y="996"/>
                    <a:pt x="489" y="969"/>
                    <a:pt x="469" y="945"/>
                  </a:cubicBezTo>
                  <a:cubicBezTo>
                    <a:pt x="459" y="932"/>
                    <a:pt x="450" y="920"/>
                    <a:pt x="440" y="908"/>
                  </a:cubicBezTo>
                  <a:lnTo>
                    <a:pt x="440" y="908"/>
                  </a:lnTo>
                  <a:cubicBezTo>
                    <a:pt x="439" y="907"/>
                    <a:pt x="438" y="906"/>
                    <a:pt x="438" y="904"/>
                  </a:cubicBezTo>
                  <a:lnTo>
                    <a:pt x="438" y="904"/>
                  </a:lnTo>
                  <a:lnTo>
                    <a:pt x="447" y="916"/>
                  </a:lnTo>
                  <a:lnTo>
                    <a:pt x="447" y="916"/>
                  </a:lnTo>
                  <a:cubicBezTo>
                    <a:pt x="441" y="908"/>
                    <a:pt x="434" y="899"/>
                    <a:pt x="428" y="891"/>
                  </a:cubicBezTo>
                  <a:lnTo>
                    <a:pt x="428" y="891"/>
                  </a:lnTo>
                  <a:cubicBezTo>
                    <a:pt x="390" y="836"/>
                    <a:pt x="355" y="779"/>
                    <a:pt x="324" y="721"/>
                  </a:cubicBezTo>
                  <a:lnTo>
                    <a:pt x="324" y="721"/>
                  </a:lnTo>
                  <a:cubicBezTo>
                    <a:pt x="312" y="694"/>
                    <a:pt x="298" y="669"/>
                    <a:pt x="285" y="643"/>
                  </a:cubicBezTo>
                  <a:lnTo>
                    <a:pt x="285" y="643"/>
                  </a:lnTo>
                  <a:cubicBezTo>
                    <a:pt x="283" y="638"/>
                    <a:pt x="281" y="634"/>
                    <a:pt x="279" y="629"/>
                  </a:cubicBezTo>
                  <a:lnTo>
                    <a:pt x="279" y="629"/>
                  </a:lnTo>
                  <a:cubicBezTo>
                    <a:pt x="245" y="535"/>
                    <a:pt x="219" y="439"/>
                    <a:pt x="206" y="341"/>
                  </a:cubicBezTo>
                  <a:lnTo>
                    <a:pt x="206" y="341"/>
                  </a:lnTo>
                  <a:lnTo>
                    <a:pt x="210" y="367"/>
                  </a:lnTo>
                  <a:cubicBezTo>
                    <a:pt x="200" y="279"/>
                    <a:pt x="196" y="193"/>
                    <a:pt x="202" y="104"/>
                  </a:cubicBezTo>
                  <a:cubicBezTo>
                    <a:pt x="206" y="63"/>
                    <a:pt x="169" y="26"/>
                    <a:pt x="130" y="22"/>
                  </a:cubicBezTo>
                  <a:cubicBezTo>
                    <a:pt x="126" y="22"/>
                    <a:pt x="122" y="21"/>
                    <a:pt x="118" y="21"/>
                  </a:cubicBezTo>
                  <a:cubicBezTo>
                    <a:pt x="82" y="21"/>
                    <a:pt x="45" y="45"/>
                    <a:pt x="38" y="82"/>
                  </a:cubicBezTo>
                  <a:cubicBezTo>
                    <a:pt x="1" y="271"/>
                    <a:pt x="3" y="462"/>
                    <a:pt x="42" y="651"/>
                  </a:cubicBezTo>
                  <a:cubicBezTo>
                    <a:pt x="52" y="700"/>
                    <a:pt x="64" y="750"/>
                    <a:pt x="77" y="797"/>
                  </a:cubicBezTo>
                  <a:lnTo>
                    <a:pt x="75" y="784"/>
                  </a:lnTo>
                  <a:lnTo>
                    <a:pt x="75" y="784"/>
                  </a:lnTo>
                  <a:cubicBezTo>
                    <a:pt x="77" y="799"/>
                    <a:pt x="81" y="812"/>
                    <a:pt x="85" y="828"/>
                  </a:cubicBezTo>
                  <a:cubicBezTo>
                    <a:pt x="87" y="838"/>
                    <a:pt x="91" y="848"/>
                    <a:pt x="95" y="856"/>
                  </a:cubicBezTo>
                  <a:cubicBezTo>
                    <a:pt x="101" y="877"/>
                    <a:pt x="107" y="897"/>
                    <a:pt x="116" y="918"/>
                  </a:cubicBezTo>
                  <a:cubicBezTo>
                    <a:pt x="132" y="959"/>
                    <a:pt x="148" y="998"/>
                    <a:pt x="166" y="1037"/>
                  </a:cubicBezTo>
                  <a:lnTo>
                    <a:pt x="166" y="1037"/>
                  </a:lnTo>
                  <a:cubicBezTo>
                    <a:pt x="181" y="1075"/>
                    <a:pt x="200" y="1110"/>
                    <a:pt x="218" y="1146"/>
                  </a:cubicBezTo>
                  <a:lnTo>
                    <a:pt x="208" y="1123"/>
                  </a:lnTo>
                  <a:lnTo>
                    <a:pt x="208" y="1123"/>
                  </a:lnTo>
                  <a:cubicBezTo>
                    <a:pt x="241" y="1195"/>
                    <a:pt x="296" y="1261"/>
                    <a:pt x="344" y="1323"/>
                  </a:cubicBezTo>
                  <a:cubicBezTo>
                    <a:pt x="383" y="1370"/>
                    <a:pt x="422" y="1417"/>
                    <a:pt x="467" y="1460"/>
                  </a:cubicBezTo>
                  <a:cubicBezTo>
                    <a:pt x="561" y="1557"/>
                    <a:pt x="668" y="1645"/>
                    <a:pt x="783" y="1717"/>
                  </a:cubicBezTo>
                  <a:cubicBezTo>
                    <a:pt x="860" y="1767"/>
                    <a:pt x="944" y="1808"/>
                    <a:pt x="1030" y="1841"/>
                  </a:cubicBezTo>
                  <a:lnTo>
                    <a:pt x="1030" y="1841"/>
                  </a:lnTo>
                  <a:cubicBezTo>
                    <a:pt x="1025" y="1860"/>
                    <a:pt x="1019" y="1879"/>
                    <a:pt x="1013" y="1898"/>
                  </a:cubicBezTo>
                  <a:cubicBezTo>
                    <a:pt x="976" y="2036"/>
                    <a:pt x="952" y="2175"/>
                    <a:pt x="935" y="2315"/>
                  </a:cubicBezTo>
                  <a:cubicBezTo>
                    <a:pt x="921" y="2438"/>
                    <a:pt x="915" y="2560"/>
                    <a:pt x="921" y="2683"/>
                  </a:cubicBezTo>
                  <a:cubicBezTo>
                    <a:pt x="923" y="2744"/>
                    <a:pt x="929" y="2806"/>
                    <a:pt x="937" y="2868"/>
                  </a:cubicBezTo>
                  <a:cubicBezTo>
                    <a:pt x="948" y="2948"/>
                    <a:pt x="958" y="3028"/>
                    <a:pt x="976" y="3106"/>
                  </a:cubicBezTo>
                  <a:cubicBezTo>
                    <a:pt x="980" y="3120"/>
                    <a:pt x="987" y="3133"/>
                    <a:pt x="991" y="3147"/>
                  </a:cubicBezTo>
                  <a:cubicBezTo>
                    <a:pt x="1000" y="3168"/>
                    <a:pt x="1008" y="3193"/>
                    <a:pt x="1018" y="3216"/>
                  </a:cubicBezTo>
                  <a:lnTo>
                    <a:pt x="1018" y="3216"/>
                  </a:lnTo>
                  <a:cubicBezTo>
                    <a:pt x="1036" y="3257"/>
                    <a:pt x="1068" y="3295"/>
                    <a:pt x="1108" y="3318"/>
                  </a:cubicBezTo>
                  <a:cubicBezTo>
                    <a:pt x="1138" y="3336"/>
                    <a:pt x="1178" y="3346"/>
                    <a:pt x="1216" y="3346"/>
                  </a:cubicBezTo>
                  <a:cubicBezTo>
                    <a:pt x="1235" y="3346"/>
                    <a:pt x="1253" y="3344"/>
                    <a:pt x="1270" y="3338"/>
                  </a:cubicBezTo>
                  <a:cubicBezTo>
                    <a:pt x="1322" y="3322"/>
                    <a:pt x="1371" y="3291"/>
                    <a:pt x="1398" y="3242"/>
                  </a:cubicBezTo>
                  <a:cubicBezTo>
                    <a:pt x="1421" y="3195"/>
                    <a:pt x="1433" y="3140"/>
                    <a:pt x="1420" y="3085"/>
                  </a:cubicBezTo>
                  <a:lnTo>
                    <a:pt x="1420" y="3085"/>
                  </a:lnTo>
                  <a:cubicBezTo>
                    <a:pt x="1420" y="3082"/>
                    <a:pt x="1419" y="3078"/>
                    <a:pt x="1418" y="3074"/>
                  </a:cubicBezTo>
                  <a:lnTo>
                    <a:pt x="1418" y="3074"/>
                  </a:lnTo>
                  <a:cubicBezTo>
                    <a:pt x="1418" y="3068"/>
                    <a:pt x="1417" y="3061"/>
                    <a:pt x="1416" y="3055"/>
                  </a:cubicBezTo>
                  <a:cubicBezTo>
                    <a:pt x="1412" y="3014"/>
                    <a:pt x="1404" y="2974"/>
                    <a:pt x="1395" y="2935"/>
                  </a:cubicBezTo>
                  <a:cubicBezTo>
                    <a:pt x="1390" y="2904"/>
                    <a:pt x="1385" y="2873"/>
                    <a:pt x="1380" y="2841"/>
                  </a:cubicBezTo>
                  <a:lnTo>
                    <a:pt x="1380" y="2841"/>
                  </a:lnTo>
                  <a:cubicBezTo>
                    <a:pt x="1362" y="2697"/>
                    <a:pt x="1359" y="2551"/>
                    <a:pt x="1371" y="2407"/>
                  </a:cubicBezTo>
                  <a:cubicBezTo>
                    <a:pt x="1372" y="2373"/>
                    <a:pt x="1375" y="2339"/>
                    <a:pt x="1380" y="2304"/>
                  </a:cubicBezTo>
                  <a:lnTo>
                    <a:pt x="1380" y="2304"/>
                  </a:lnTo>
                  <a:cubicBezTo>
                    <a:pt x="1398" y="2179"/>
                    <a:pt x="1427" y="2056"/>
                    <a:pt x="1466" y="1935"/>
                  </a:cubicBezTo>
                  <a:lnTo>
                    <a:pt x="1466" y="1935"/>
                  </a:lnTo>
                  <a:cubicBezTo>
                    <a:pt x="1491" y="1937"/>
                    <a:pt x="1517" y="1938"/>
                    <a:pt x="1543" y="1938"/>
                  </a:cubicBezTo>
                  <a:cubicBezTo>
                    <a:pt x="1553" y="1938"/>
                    <a:pt x="1564" y="1937"/>
                    <a:pt x="1574" y="1937"/>
                  </a:cubicBezTo>
                  <a:cubicBezTo>
                    <a:pt x="1712" y="1935"/>
                    <a:pt x="1854" y="1912"/>
                    <a:pt x="1987" y="1871"/>
                  </a:cubicBezTo>
                  <a:cubicBezTo>
                    <a:pt x="2121" y="1830"/>
                    <a:pt x="2250" y="1773"/>
                    <a:pt x="2369" y="1699"/>
                  </a:cubicBezTo>
                  <a:cubicBezTo>
                    <a:pt x="2608" y="1551"/>
                    <a:pt x="2811" y="1345"/>
                    <a:pt x="2957" y="1105"/>
                  </a:cubicBezTo>
                  <a:cubicBezTo>
                    <a:pt x="3103" y="867"/>
                    <a:pt x="3189" y="589"/>
                    <a:pt x="3195" y="310"/>
                  </a:cubicBezTo>
                  <a:cubicBezTo>
                    <a:pt x="3195" y="279"/>
                    <a:pt x="3195" y="248"/>
                    <a:pt x="3193" y="220"/>
                  </a:cubicBezTo>
                  <a:cubicBezTo>
                    <a:pt x="3193" y="178"/>
                    <a:pt x="3183" y="141"/>
                    <a:pt x="3164" y="109"/>
                  </a:cubicBezTo>
                  <a:cubicBezTo>
                    <a:pt x="3150" y="82"/>
                    <a:pt x="3131" y="61"/>
                    <a:pt x="3107" y="47"/>
                  </a:cubicBezTo>
                  <a:cubicBezTo>
                    <a:pt x="3086" y="28"/>
                    <a:pt x="3062" y="14"/>
                    <a:pt x="3033" y="8"/>
                  </a:cubicBezTo>
                  <a:cubicBezTo>
                    <a:pt x="3013" y="3"/>
                    <a:pt x="2994" y="0"/>
                    <a:pt x="297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012100" y="1460450"/>
              <a:ext cx="40100" cy="152800"/>
            </a:xfrm>
            <a:custGeom>
              <a:avLst/>
              <a:gdLst/>
              <a:ahLst/>
              <a:cxnLst/>
              <a:rect l="l" t="t" r="r" b="b"/>
              <a:pathLst>
                <a:path w="1604" h="6112" extrusionOk="0">
                  <a:moveTo>
                    <a:pt x="1265" y="709"/>
                  </a:moveTo>
                  <a:lnTo>
                    <a:pt x="1265" y="709"/>
                  </a:lnTo>
                  <a:cubicBezTo>
                    <a:pt x="1265" y="710"/>
                    <a:pt x="1265" y="712"/>
                    <a:pt x="1265" y="713"/>
                  </a:cubicBezTo>
                  <a:lnTo>
                    <a:pt x="1265" y="713"/>
                  </a:lnTo>
                  <a:cubicBezTo>
                    <a:pt x="1265" y="712"/>
                    <a:pt x="1265" y="710"/>
                    <a:pt x="1265" y="709"/>
                  </a:cubicBezTo>
                  <a:close/>
                  <a:moveTo>
                    <a:pt x="47" y="5873"/>
                  </a:moveTo>
                  <a:cubicBezTo>
                    <a:pt x="47" y="5873"/>
                    <a:pt x="45" y="5877"/>
                    <a:pt x="42" y="5884"/>
                  </a:cubicBezTo>
                  <a:lnTo>
                    <a:pt x="42" y="5884"/>
                  </a:lnTo>
                  <a:lnTo>
                    <a:pt x="42" y="5882"/>
                  </a:lnTo>
                  <a:cubicBezTo>
                    <a:pt x="45" y="5876"/>
                    <a:pt x="47" y="5873"/>
                    <a:pt x="47" y="5873"/>
                  </a:cubicBezTo>
                  <a:close/>
                  <a:moveTo>
                    <a:pt x="1230" y="0"/>
                  </a:moveTo>
                  <a:cubicBezTo>
                    <a:pt x="1184" y="0"/>
                    <a:pt x="1138" y="38"/>
                    <a:pt x="1152" y="97"/>
                  </a:cubicBezTo>
                  <a:cubicBezTo>
                    <a:pt x="1199" y="294"/>
                    <a:pt x="1236" y="494"/>
                    <a:pt x="1263" y="695"/>
                  </a:cubicBezTo>
                  <a:cubicBezTo>
                    <a:pt x="1263" y="698"/>
                    <a:pt x="1263" y="702"/>
                    <a:pt x="1264" y="705"/>
                  </a:cubicBezTo>
                  <a:lnTo>
                    <a:pt x="1264" y="705"/>
                  </a:lnTo>
                  <a:cubicBezTo>
                    <a:pt x="1264" y="706"/>
                    <a:pt x="1264" y="708"/>
                    <a:pt x="1265" y="715"/>
                  </a:cubicBezTo>
                  <a:cubicBezTo>
                    <a:pt x="1267" y="726"/>
                    <a:pt x="1269" y="738"/>
                    <a:pt x="1269" y="748"/>
                  </a:cubicBezTo>
                  <a:cubicBezTo>
                    <a:pt x="1271" y="773"/>
                    <a:pt x="1273" y="800"/>
                    <a:pt x="1275" y="824"/>
                  </a:cubicBezTo>
                  <a:cubicBezTo>
                    <a:pt x="1277" y="876"/>
                    <a:pt x="1283" y="925"/>
                    <a:pt x="1287" y="976"/>
                  </a:cubicBezTo>
                  <a:cubicBezTo>
                    <a:pt x="1298" y="1077"/>
                    <a:pt x="1306" y="1178"/>
                    <a:pt x="1310" y="1278"/>
                  </a:cubicBezTo>
                  <a:cubicBezTo>
                    <a:pt x="1314" y="1379"/>
                    <a:pt x="1322" y="1478"/>
                    <a:pt x="1316" y="1576"/>
                  </a:cubicBezTo>
                  <a:cubicBezTo>
                    <a:pt x="1316" y="1579"/>
                    <a:pt x="1316" y="1581"/>
                    <a:pt x="1316" y="1582"/>
                  </a:cubicBezTo>
                  <a:lnTo>
                    <a:pt x="1316" y="1582"/>
                  </a:lnTo>
                  <a:cubicBezTo>
                    <a:pt x="1314" y="1595"/>
                    <a:pt x="1314" y="1601"/>
                    <a:pt x="1312" y="1613"/>
                  </a:cubicBezTo>
                  <a:cubicBezTo>
                    <a:pt x="1312" y="1628"/>
                    <a:pt x="1314" y="1640"/>
                    <a:pt x="1314" y="1652"/>
                  </a:cubicBezTo>
                  <a:cubicBezTo>
                    <a:pt x="1314" y="1679"/>
                    <a:pt x="1314" y="1704"/>
                    <a:pt x="1314" y="1728"/>
                  </a:cubicBezTo>
                  <a:cubicBezTo>
                    <a:pt x="1314" y="1780"/>
                    <a:pt x="1314" y="1829"/>
                    <a:pt x="1314" y="1878"/>
                  </a:cubicBezTo>
                  <a:cubicBezTo>
                    <a:pt x="1310" y="2080"/>
                    <a:pt x="1298" y="2283"/>
                    <a:pt x="1277" y="2482"/>
                  </a:cubicBezTo>
                  <a:cubicBezTo>
                    <a:pt x="1273" y="2534"/>
                    <a:pt x="1267" y="2581"/>
                    <a:pt x="1261" y="2632"/>
                  </a:cubicBezTo>
                  <a:cubicBezTo>
                    <a:pt x="1259" y="2652"/>
                    <a:pt x="1256" y="2671"/>
                    <a:pt x="1254" y="2691"/>
                  </a:cubicBezTo>
                  <a:lnTo>
                    <a:pt x="1254" y="2691"/>
                  </a:lnTo>
                  <a:cubicBezTo>
                    <a:pt x="1252" y="2697"/>
                    <a:pt x="1252" y="2703"/>
                    <a:pt x="1250" y="2710"/>
                  </a:cubicBezTo>
                  <a:cubicBezTo>
                    <a:pt x="1248" y="2725"/>
                    <a:pt x="1246" y="2737"/>
                    <a:pt x="1244" y="2753"/>
                  </a:cubicBezTo>
                  <a:cubicBezTo>
                    <a:pt x="1230" y="2850"/>
                    <a:pt x="1216" y="2949"/>
                    <a:pt x="1197" y="3047"/>
                  </a:cubicBezTo>
                  <a:cubicBezTo>
                    <a:pt x="1158" y="3244"/>
                    <a:pt x="1115" y="3442"/>
                    <a:pt x="1061" y="3637"/>
                  </a:cubicBezTo>
                  <a:cubicBezTo>
                    <a:pt x="1008" y="3832"/>
                    <a:pt x="948" y="4025"/>
                    <a:pt x="879" y="4214"/>
                  </a:cubicBezTo>
                  <a:cubicBezTo>
                    <a:pt x="844" y="4311"/>
                    <a:pt x="807" y="4403"/>
                    <a:pt x="768" y="4498"/>
                  </a:cubicBezTo>
                  <a:cubicBezTo>
                    <a:pt x="764" y="4508"/>
                    <a:pt x="759" y="4518"/>
                    <a:pt x="755" y="4528"/>
                  </a:cubicBezTo>
                  <a:cubicBezTo>
                    <a:pt x="753" y="4535"/>
                    <a:pt x="752" y="4538"/>
                    <a:pt x="752" y="4538"/>
                  </a:cubicBezTo>
                  <a:cubicBezTo>
                    <a:pt x="752" y="4538"/>
                    <a:pt x="757" y="4526"/>
                    <a:pt x="760" y="4519"/>
                  </a:cubicBezTo>
                  <a:lnTo>
                    <a:pt x="760" y="4519"/>
                  </a:lnTo>
                  <a:cubicBezTo>
                    <a:pt x="758" y="4523"/>
                    <a:pt x="757" y="4528"/>
                    <a:pt x="755" y="4533"/>
                  </a:cubicBezTo>
                  <a:cubicBezTo>
                    <a:pt x="745" y="4555"/>
                    <a:pt x="735" y="4578"/>
                    <a:pt x="725" y="4602"/>
                  </a:cubicBezTo>
                  <a:cubicBezTo>
                    <a:pt x="704" y="4650"/>
                    <a:pt x="681" y="4695"/>
                    <a:pt x="661" y="4742"/>
                  </a:cubicBezTo>
                  <a:cubicBezTo>
                    <a:pt x="577" y="4923"/>
                    <a:pt x="484" y="5102"/>
                    <a:pt x="383" y="5274"/>
                  </a:cubicBezTo>
                  <a:cubicBezTo>
                    <a:pt x="332" y="5363"/>
                    <a:pt x="279" y="5449"/>
                    <a:pt x="227" y="5535"/>
                  </a:cubicBezTo>
                  <a:cubicBezTo>
                    <a:pt x="176" y="5621"/>
                    <a:pt x="133" y="5714"/>
                    <a:pt x="84" y="5802"/>
                  </a:cubicBezTo>
                  <a:cubicBezTo>
                    <a:pt x="77" y="5810"/>
                    <a:pt x="71" y="5821"/>
                    <a:pt x="67" y="5831"/>
                  </a:cubicBezTo>
                  <a:cubicBezTo>
                    <a:pt x="65" y="5837"/>
                    <a:pt x="61" y="5843"/>
                    <a:pt x="59" y="5847"/>
                  </a:cubicBezTo>
                  <a:cubicBezTo>
                    <a:pt x="55" y="5857"/>
                    <a:pt x="41" y="5879"/>
                    <a:pt x="40" y="5889"/>
                  </a:cubicBezTo>
                  <a:lnTo>
                    <a:pt x="40" y="5889"/>
                  </a:lnTo>
                  <a:cubicBezTo>
                    <a:pt x="38" y="5894"/>
                    <a:pt x="35" y="5901"/>
                    <a:pt x="32" y="5909"/>
                  </a:cubicBezTo>
                  <a:cubicBezTo>
                    <a:pt x="30" y="5913"/>
                    <a:pt x="30" y="5919"/>
                    <a:pt x="28" y="5925"/>
                  </a:cubicBezTo>
                  <a:cubicBezTo>
                    <a:pt x="26" y="5938"/>
                    <a:pt x="22" y="5948"/>
                    <a:pt x="20" y="5960"/>
                  </a:cubicBezTo>
                  <a:cubicBezTo>
                    <a:pt x="0" y="6037"/>
                    <a:pt x="64" y="6111"/>
                    <a:pt x="135" y="6111"/>
                  </a:cubicBezTo>
                  <a:cubicBezTo>
                    <a:pt x="154" y="6111"/>
                    <a:pt x="174" y="6106"/>
                    <a:pt x="192" y="6094"/>
                  </a:cubicBezTo>
                  <a:cubicBezTo>
                    <a:pt x="244" y="6063"/>
                    <a:pt x="287" y="6028"/>
                    <a:pt x="324" y="5983"/>
                  </a:cubicBezTo>
                  <a:cubicBezTo>
                    <a:pt x="357" y="5944"/>
                    <a:pt x="390" y="5903"/>
                    <a:pt x="420" y="5864"/>
                  </a:cubicBezTo>
                  <a:cubicBezTo>
                    <a:pt x="460" y="5815"/>
                    <a:pt x="501" y="5767"/>
                    <a:pt x="536" y="5716"/>
                  </a:cubicBezTo>
                  <a:cubicBezTo>
                    <a:pt x="562" y="5673"/>
                    <a:pt x="587" y="5632"/>
                    <a:pt x="614" y="5589"/>
                  </a:cubicBezTo>
                  <a:cubicBezTo>
                    <a:pt x="718" y="5414"/>
                    <a:pt x="813" y="5233"/>
                    <a:pt x="899" y="5048"/>
                  </a:cubicBezTo>
                  <a:cubicBezTo>
                    <a:pt x="1078" y="4670"/>
                    <a:pt x="1228" y="4278"/>
                    <a:pt x="1341" y="3873"/>
                  </a:cubicBezTo>
                  <a:cubicBezTo>
                    <a:pt x="1452" y="3470"/>
                    <a:pt x="1528" y="3057"/>
                    <a:pt x="1569" y="2642"/>
                  </a:cubicBezTo>
                  <a:cubicBezTo>
                    <a:pt x="1589" y="2437"/>
                    <a:pt x="1600" y="2234"/>
                    <a:pt x="1602" y="2028"/>
                  </a:cubicBezTo>
                  <a:cubicBezTo>
                    <a:pt x="1604" y="1928"/>
                    <a:pt x="1604" y="1827"/>
                    <a:pt x="1600" y="1724"/>
                  </a:cubicBezTo>
                  <a:cubicBezTo>
                    <a:pt x="1598" y="1665"/>
                    <a:pt x="1596" y="1605"/>
                    <a:pt x="1585" y="1543"/>
                  </a:cubicBezTo>
                  <a:lnTo>
                    <a:pt x="1583" y="1531"/>
                  </a:lnTo>
                  <a:cubicBezTo>
                    <a:pt x="1582" y="1523"/>
                    <a:pt x="1582" y="1521"/>
                    <a:pt x="1582" y="1521"/>
                  </a:cubicBezTo>
                  <a:lnTo>
                    <a:pt x="1582" y="1521"/>
                  </a:lnTo>
                  <a:cubicBezTo>
                    <a:pt x="1582" y="1521"/>
                    <a:pt x="1585" y="1537"/>
                    <a:pt x="1585" y="1537"/>
                  </a:cubicBezTo>
                  <a:cubicBezTo>
                    <a:pt x="1589" y="1531"/>
                    <a:pt x="1583" y="1506"/>
                    <a:pt x="1581" y="1500"/>
                  </a:cubicBezTo>
                  <a:cubicBezTo>
                    <a:pt x="1579" y="1474"/>
                    <a:pt x="1577" y="1449"/>
                    <a:pt x="1575" y="1422"/>
                  </a:cubicBezTo>
                  <a:cubicBezTo>
                    <a:pt x="1565" y="1313"/>
                    <a:pt x="1552" y="1202"/>
                    <a:pt x="1536" y="1093"/>
                  </a:cubicBezTo>
                  <a:cubicBezTo>
                    <a:pt x="1524" y="993"/>
                    <a:pt x="1509" y="890"/>
                    <a:pt x="1487" y="791"/>
                  </a:cubicBezTo>
                  <a:cubicBezTo>
                    <a:pt x="1439" y="596"/>
                    <a:pt x="1400" y="399"/>
                    <a:pt x="1347" y="204"/>
                  </a:cubicBezTo>
                  <a:cubicBezTo>
                    <a:pt x="1333" y="155"/>
                    <a:pt x="1318" y="105"/>
                    <a:pt x="1304" y="56"/>
                  </a:cubicBezTo>
                  <a:cubicBezTo>
                    <a:pt x="1292" y="17"/>
                    <a:pt x="1261" y="0"/>
                    <a:pt x="123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2092400" y="1567525"/>
              <a:ext cx="38900" cy="7850"/>
            </a:xfrm>
            <a:custGeom>
              <a:avLst/>
              <a:gdLst/>
              <a:ahLst/>
              <a:cxnLst/>
              <a:rect l="l" t="t" r="r" b="b"/>
              <a:pathLst>
                <a:path w="1556" h="314" extrusionOk="0">
                  <a:moveTo>
                    <a:pt x="1017" y="1"/>
                  </a:moveTo>
                  <a:cubicBezTo>
                    <a:pt x="943" y="1"/>
                    <a:pt x="869" y="5"/>
                    <a:pt x="796" y="7"/>
                  </a:cubicBezTo>
                  <a:cubicBezTo>
                    <a:pt x="722" y="11"/>
                    <a:pt x="650" y="13"/>
                    <a:pt x="578" y="17"/>
                  </a:cubicBezTo>
                  <a:lnTo>
                    <a:pt x="360" y="32"/>
                  </a:lnTo>
                  <a:cubicBezTo>
                    <a:pt x="276" y="38"/>
                    <a:pt x="194" y="44"/>
                    <a:pt x="109" y="50"/>
                  </a:cubicBezTo>
                  <a:cubicBezTo>
                    <a:pt x="81" y="52"/>
                    <a:pt x="54" y="61"/>
                    <a:pt x="33" y="81"/>
                  </a:cubicBezTo>
                  <a:cubicBezTo>
                    <a:pt x="15" y="100"/>
                    <a:pt x="0" y="130"/>
                    <a:pt x="3" y="157"/>
                  </a:cubicBezTo>
                  <a:cubicBezTo>
                    <a:pt x="5" y="219"/>
                    <a:pt x="50" y="260"/>
                    <a:pt x="109" y="264"/>
                  </a:cubicBezTo>
                  <a:lnTo>
                    <a:pt x="111" y="264"/>
                  </a:lnTo>
                  <a:cubicBezTo>
                    <a:pt x="257" y="274"/>
                    <a:pt x="405" y="284"/>
                    <a:pt x="553" y="295"/>
                  </a:cubicBezTo>
                  <a:cubicBezTo>
                    <a:pt x="625" y="299"/>
                    <a:pt x="697" y="303"/>
                    <a:pt x="771" y="305"/>
                  </a:cubicBezTo>
                  <a:cubicBezTo>
                    <a:pt x="843" y="309"/>
                    <a:pt x="915" y="313"/>
                    <a:pt x="989" y="313"/>
                  </a:cubicBezTo>
                  <a:lnTo>
                    <a:pt x="1174" y="313"/>
                  </a:lnTo>
                  <a:cubicBezTo>
                    <a:pt x="1206" y="311"/>
                    <a:pt x="1237" y="299"/>
                    <a:pt x="1268" y="293"/>
                  </a:cubicBezTo>
                  <a:lnTo>
                    <a:pt x="1268" y="293"/>
                  </a:lnTo>
                  <a:lnTo>
                    <a:pt x="1231" y="297"/>
                  </a:lnTo>
                  <a:lnTo>
                    <a:pt x="1344" y="282"/>
                  </a:lnTo>
                  <a:cubicBezTo>
                    <a:pt x="1363" y="280"/>
                    <a:pt x="1379" y="276"/>
                    <a:pt x="1397" y="274"/>
                  </a:cubicBezTo>
                  <a:cubicBezTo>
                    <a:pt x="1424" y="270"/>
                    <a:pt x="1443" y="268"/>
                    <a:pt x="1467" y="256"/>
                  </a:cubicBezTo>
                  <a:cubicBezTo>
                    <a:pt x="1476" y="252"/>
                    <a:pt x="1484" y="245"/>
                    <a:pt x="1492" y="241"/>
                  </a:cubicBezTo>
                  <a:cubicBezTo>
                    <a:pt x="1556" y="208"/>
                    <a:pt x="1556" y="106"/>
                    <a:pt x="1492" y="73"/>
                  </a:cubicBezTo>
                  <a:cubicBezTo>
                    <a:pt x="1467" y="58"/>
                    <a:pt x="1443" y="46"/>
                    <a:pt x="1414" y="42"/>
                  </a:cubicBezTo>
                  <a:lnTo>
                    <a:pt x="1344" y="32"/>
                  </a:lnTo>
                  <a:lnTo>
                    <a:pt x="1262" y="21"/>
                  </a:lnTo>
                  <a:lnTo>
                    <a:pt x="1262" y="21"/>
                  </a:lnTo>
                  <a:cubicBezTo>
                    <a:pt x="1248" y="16"/>
                    <a:pt x="1233" y="11"/>
                    <a:pt x="1219" y="7"/>
                  </a:cubicBezTo>
                  <a:cubicBezTo>
                    <a:pt x="1188" y="1"/>
                    <a:pt x="1159" y="1"/>
                    <a:pt x="112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2083875" y="1555350"/>
              <a:ext cx="45675" cy="3725"/>
            </a:xfrm>
            <a:custGeom>
              <a:avLst/>
              <a:gdLst/>
              <a:ahLst/>
              <a:cxnLst/>
              <a:rect l="l" t="t" r="r" b="b"/>
              <a:pathLst>
                <a:path w="1827" h="149" extrusionOk="0">
                  <a:moveTo>
                    <a:pt x="1690" y="1"/>
                  </a:moveTo>
                  <a:cubicBezTo>
                    <a:pt x="1673" y="1"/>
                    <a:pt x="1656" y="1"/>
                    <a:pt x="1640" y="1"/>
                  </a:cubicBezTo>
                  <a:lnTo>
                    <a:pt x="1469" y="1"/>
                  </a:lnTo>
                  <a:cubicBezTo>
                    <a:pt x="1356" y="1"/>
                    <a:pt x="1245" y="1"/>
                    <a:pt x="1132" y="3"/>
                  </a:cubicBezTo>
                  <a:lnTo>
                    <a:pt x="452" y="3"/>
                  </a:lnTo>
                  <a:cubicBezTo>
                    <a:pt x="325" y="5"/>
                    <a:pt x="198" y="5"/>
                    <a:pt x="70" y="5"/>
                  </a:cubicBezTo>
                  <a:cubicBezTo>
                    <a:pt x="35" y="5"/>
                    <a:pt x="0" y="36"/>
                    <a:pt x="2" y="75"/>
                  </a:cubicBezTo>
                  <a:cubicBezTo>
                    <a:pt x="5" y="112"/>
                    <a:pt x="31" y="143"/>
                    <a:pt x="70" y="143"/>
                  </a:cubicBezTo>
                  <a:lnTo>
                    <a:pt x="70" y="145"/>
                  </a:lnTo>
                  <a:lnTo>
                    <a:pt x="748" y="145"/>
                  </a:lnTo>
                  <a:cubicBezTo>
                    <a:pt x="974" y="147"/>
                    <a:pt x="1202" y="147"/>
                    <a:pt x="1428" y="147"/>
                  </a:cubicBezTo>
                  <a:lnTo>
                    <a:pt x="1617" y="147"/>
                  </a:lnTo>
                  <a:cubicBezTo>
                    <a:pt x="1648" y="147"/>
                    <a:pt x="1679" y="149"/>
                    <a:pt x="1710" y="149"/>
                  </a:cubicBezTo>
                  <a:cubicBezTo>
                    <a:pt x="1753" y="147"/>
                    <a:pt x="1794" y="131"/>
                    <a:pt x="1821" y="96"/>
                  </a:cubicBezTo>
                  <a:cubicBezTo>
                    <a:pt x="1827" y="85"/>
                    <a:pt x="1827" y="65"/>
                    <a:pt x="1821" y="52"/>
                  </a:cubicBezTo>
                  <a:cubicBezTo>
                    <a:pt x="1800" y="28"/>
                    <a:pt x="1771" y="9"/>
                    <a:pt x="1738" y="3"/>
                  </a:cubicBezTo>
                  <a:cubicBezTo>
                    <a:pt x="1723" y="1"/>
                    <a:pt x="1707" y="1"/>
                    <a:pt x="169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2210525" y="1544325"/>
              <a:ext cx="47600" cy="54975"/>
            </a:xfrm>
            <a:custGeom>
              <a:avLst/>
              <a:gdLst/>
              <a:ahLst/>
              <a:cxnLst/>
              <a:rect l="l" t="t" r="r" b="b"/>
              <a:pathLst>
                <a:path w="1904" h="2199" extrusionOk="0">
                  <a:moveTo>
                    <a:pt x="1589" y="194"/>
                  </a:moveTo>
                  <a:lnTo>
                    <a:pt x="1588" y="194"/>
                  </a:lnTo>
                  <a:lnTo>
                    <a:pt x="1588" y="194"/>
                  </a:lnTo>
                  <a:cubicBezTo>
                    <a:pt x="1588" y="194"/>
                    <a:pt x="1588" y="194"/>
                    <a:pt x="1587" y="194"/>
                  </a:cubicBezTo>
                  <a:cubicBezTo>
                    <a:pt x="1586" y="194"/>
                    <a:pt x="1587" y="194"/>
                    <a:pt x="1589" y="194"/>
                  </a:cubicBezTo>
                  <a:close/>
                  <a:moveTo>
                    <a:pt x="551" y="682"/>
                  </a:moveTo>
                  <a:lnTo>
                    <a:pt x="540" y="696"/>
                  </a:lnTo>
                  <a:lnTo>
                    <a:pt x="540" y="696"/>
                  </a:lnTo>
                  <a:cubicBezTo>
                    <a:pt x="543" y="692"/>
                    <a:pt x="547" y="687"/>
                    <a:pt x="551" y="682"/>
                  </a:cubicBezTo>
                  <a:close/>
                  <a:moveTo>
                    <a:pt x="538" y="698"/>
                  </a:moveTo>
                  <a:lnTo>
                    <a:pt x="522" y="717"/>
                  </a:lnTo>
                  <a:cubicBezTo>
                    <a:pt x="528" y="711"/>
                    <a:pt x="533" y="705"/>
                    <a:pt x="538" y="698"/>
                  </a:cubicBezTo>
                  <a:close/>
                  <a:moveTo>
                    <a:pt x="426" y="878"/>
                  </a:moveTo>
                  <a:lnTo>
                    <a:pt x="416" y="901"/>
                  </a:lnTo>
                  <a:lnTo>
                    <a:pt x="416" y="901"/>
                  </a:lnTo>
                  <a:cubicBezTo>
                    <a:pt x="419" y="893"/>
                    <a:pt x="423" y="886"/>
                    <a:pt x="426" y="878"/>
                  </a:cubicBezTo>
                  <a:close/>
                  <a:moveTo>
                    <a:pt x="364" y="1180"/>
                  </a:moveTo>
                  <a:lnTo>
                    <a:pt x="371" y="1215"/>
                  </a:lnTo>
                  <a:lnTo>
                    <a:pt x="371" y="1215"/>
                  </a:lnTo>
                  <a:cubicBezTo>
                    <a:pt x="368" y="1204"/>
                    <a:pt x="366" y="1192"/>
                    <a:pt x="364" y="1180"/>
                  </a:cubicBezTo>
                  <a:close/>
                  <a:moveTo>
                    <a:pt x="401" y="1334"/>
                  </a:moveTo>
                  <a:lnTo>
                    <a:pt x="408" y="1349"/>
                  </a:lnTo>
                  <a:lnTo>
                    <a:pt x="408" y="1349"/>
                  </a:lnTo>
                  <a:cubicBezTo>
                    <a:pt x="406" y="1344"/>
                    <a:pt x="403" y="1339"/>
                    <a:pt x="401" y="1334"/>
                  </a:cubicBezTo>
                  <a:close/>
                  <a:moveTo>
                    <a:pt x="494" y="1502"/>
                  </a:moveTo>
                  <a:lnTo>
                    <a:pt x="498" y="1508"/>
                  </a:lnTo>
                  <a:lnTo>
                    <a:pt x="498" y="1508"/>
                  </a:lnTo>
                  <a:cubicBezTo>
                    <a:pt x="497" y="1506"/>
                    <a:pt x="495" y="1504"/>
                    <a:pt x="494" y="1502"/>
                  </a:cubicBezTo>
                  <a:close/>
                  <a:moveTo>
                    <a:pt x="676" y="1686"/>
                  </a:moveTo>
                  <a:lnTo>
                    <a:pt x="691" y="1697"/>
                  </a:lnTo>
                  <a:cubicBezTo>
                    <a:pt x="686" y="1694"/>
                    <a:pt x="681" y="1690"/>
                    <a:pt x="676" y="1686"/>
                  </a:cubicBezTo>
                  <a:close/>
                  <a:moveTo>
                    <a:pt x="1283" y="1816"/>
                  </a:moveTo>
                  <a:cubicBezTo>
                    <a:pt x="1277" y="1819"/>
                    <a:pt x="1271" y="1821"/>
                    <a:pt x="1265" y="1823"/>
                  </a:cubicBezTo>
                  <a:lnTo>
                    <a:pt x="1265" y="1823"/>
                  </a:lnTo>
                  <a:lnTo>
                    <a:pt x="1283" y="1816"/>
                  </a:lnTo>
                  <a:close/>
                  <a:moveTo>
                    <a:pt x="1259" y="1826"/>
                  </a:moveTo>
                  <a:cubicBezTo>
                    <a:pt x="1255" y="1827"/>
                    <a:pt x="1250" y="1829"/>
                    <a:pt x="1246" y="1831"/>
                  </a:cubicBezTo>
                  <a:lnTo>
                    <a:pt x="1259" y="1826"/>
                  </a:lnTo>
                  <a:close/>
                  <a:moveTo>
                    <a:pt x="1015" y="1839"/>
                  </a:moveTo>
                  <a:lnTo>
                    <a:pt x="1053" y="1845"/>
                  </a:lnTo>
                  <a:cubicBezTo>
                    <a:pt x="1040" y="1843"/>
                    <a:pt x="1027" y="1841"/>
                    <a:pt x="1015" y="1839"/>
                  </a:cubicBezTo>
                  <a:close/>
                  <a:moveTo>
                    <a:pt x="1156" y="1852"/>
                  </a:moveTo>
                  <a:lnTo>
                    <a:pt x="1156" y="1852"/>
                  </a:lnTo>
                  <a:cubicBezTo>
                    <a:pt x="1152" y="1852"/>
                    <a:pt x="1147" y="1853"/>
                    <a:pt x="1143" y="1853"/>
                  </a:cubicBezTo>
                  <a:lnTo>
                    <a:pt x="1156" y="1852"/>
                  </a:lnTo>
                  <a:close/>
                  <a:moveTo>
                    <a:pt x="1242" y="0"/>
                  </a:moveTo>
                  <a:cubicBezTo>
                    <a:pt x="1198" y="0"/>
                    <a:pt x="1153" y="11"/>
                    <a:pt x="1108" y="17"/>
                  </a:cubicBezTo>
                  <a:cubicBezTo>
                    <a:pt x="964" y="44"/>
                    <a:pt x="827" y="89"/>
                    <a:pt x="695" y="154"/>
                  </a:cubicBezTo>
                  <a:cubicBezTo>
                    <a:pt x="446" y="280"/>
                    <a:pt x="220" y="481"/>
                    <a:pt x="105" y="738"/>
                  </a:cubicBezTo>
                  <a:cubicBezTo>
                    <a:pt x="44" y="878"/>
                    <a:pt x="1" y="1028"/>
                    <a:pt x="9" y="1182"/>
                  </a:cubicBezTo>
                  <a:cubicBezTo>
                    <a:pt x="15" y="1336"/>
                    <a:pt x="58" y="1471"/>
                    <a:pt x="126" y="1601"/>
                  </a:cubicBezTo>
                  <a:cubicBezTo>
                    <a:pt x="161" y="1669"/>
                    <a:pt x="206" y="1728"/>
                    <a:pt x="251" y="1786"/>
                  </a:cubicBezTo>
                  <a:cubicBezTo>
                    <a:pt x="288" y="1833"/>
                    <a:pt x="329" y="1876"/>
                    <a:pt x="375" y="1917"/>
                  </a:cubicBezTo>
                  <a:cubicBezTo>
                    <a:pt x="486" y="2016"/>
                    <a:pt x="611" y="2096"/>
                    <a:pt x="751" y="2145"/>
                  </a:cubicBezTo>
                  <a:cubicBezTo>
                    <a:pt x="804" y="2164"/>
                    <a:pt x="859" y="2178"/>
                    <a:pt x="915" y="2186"/>
                  </a:cubicBezTo>
                  <a:cubicBezTo>
                    <a:pt x="958" y="2192"/>
                    <a:pt x="999" y="2199"/>
                    <a:pt x="1042" y="2199"/>
                  </a:cubicBezTo>
                  <a:cubicBezTo>
                    <a:pt x="1083" y="2199"/>
                    <a:pt x="1124" y="2195"/>
                    <a:pt x="1166" y="2184"/>
                  </a:cubicBezTo>
                  <a:cubicBezTo>
                    <a:pt x="1231" y="2170"/>
                    <a:pt x="1291" y="2149"/>
                    <a:pt x="1352" y="2123"/>
                  </a:cubicBezTo>
                  <a:cubicBezTo>
                    <a:pt x="1377" y="2112"/>
                    <a:pt x="1402" y="2098"/>
                    <a:pt x="1424" y="2084"/>
                  </a:cubicBezTo>
                  <a:cubicBezTo>
                    <a:pt x="1457" y="2063"/>
                    <a:pt x="1492" y="2038"/>
                    <a:pt x="1521" y="2012"/>
                  </a:cubicBezTo>
                  <a:cubicBezTo>
                    <a:pt x="1537" y="1995"/>
                    <a:pt x="1552" y="1971"/>
                    <a:pt x="1564" y="1950"/>
                  </a:cubicBezTo>
                  <a:cubicBezTo>
                    <a:pt x="1568" y="1944"/>
                    <a:pt x="1570" y="1938"/>
                    <a:pt x="1574" y="1932"/>
                  </a:cubicBezTo>
                  <a:cubicBezTo>
                    <a:pt x="1576" y="1928"/>
                    <a:pt x="1578" y="1926"/>
                    <a:pt x="1578" y="1922"/>
                  </a:cubicBezTo>
                  <a:lnTo>
                    <a:pt x="1578" y="1922"/>
                  </a:lnTo>
                  <a:cubicBezTo>
                    <a:pt x="1610" y="1875"/>
                    <a:pt x="1608" y="1805"/>
                    <a:pt x="1564" y="1765"/>
                  </a:cubicBezTo>
                  <a:cubicBezTo>
                    <a:pt x="1539" y="1742"/>
                    <a:pt x="1507" y="1730"/>
                    <a:pt x="1475" y="1730"/>
                  </a:cubicBezTo>
                  <a:cubicBezTo>
                    <a:pt x="1452" y="1730"/>
                    <a:pt x="1429" y="1736"/>
                    <a:pt x="1408" y="1750"/>
                  </a:cubicBezTo>
                  <a:lnTo>
                    <a:pt x="1408" y="1750"/>
                  </a:lnTo>
                  <a:cubicBezTo>
                    <a:pt x="1408" y="1750"/>
                    <a:pt x="1407" y="1750"/>
                    <a:pt x="1406" y="1751"/>
                  </a:cubicBezTo>
                  <a:cubicBezTo>
                    <a:pt x="1402" y="1753"/>
                    <a:pt x="1398" y="1755"/>
                    <a:pt x="1394" y="1757"/>
                  </a:cubicBezTo>
                  <a:cubicBezTo>
                    <a:pt x="1391" y="1758"/>
                    <a:pt x="1388" y="1760"/>
                    <a:pt x="1385" y="1761"/>
                  </a:cubicBezTo>
                  <a:lnTo>
                    <a:pt x="1385" y="1761"/>
                  </a:lnTo>
                  <a:cubicBezTo>
                    <a:pt x="1370" y="1767"/>
                    <a:pt x="1353" y="1772"/>
                    <a:pt x="1338" y="1782"/>
                  </a:cubicBezTo>
                  <a:cubicBezTo>
                    <a:pt x="1328" y="1788"/>
                    <a:pt x="1320" y="1794"/>
                    <a:pt x="1309" y="1800"/>
                  </a:cubicBezTo>
                  <a:cubicBezTo>
                    <a:pt x="1294" y="1809"/>
                    <a:pt x="1278" y="1818"/>
                    <a:pt x="1262" y="1825"/>
                  </a:cubicBezTo>
                  <a:lnTo>
                    <a:pt x="1262" y="1825"/>
                  </a:lnTo>
                  <a:cubicBezTo>
                    <a:pt x="1233" y="1835"/>
                    <a:pt x="1203" y="1843"/>
                    <a:pt x="1174" y="1849"/>
                  </a:cubicBezTo>
                  <a:lnTo>
                    <a:pt x="1174" y="1849"/>
                  </a:lnTo>
                  <a:cubicBezTo>
                    <a:pt x="1165" y="1849"/>
                    <a:pt x="1157" y="1850"/>
                    <a:pt x="1148" y="1850"/>
                  </a:cubicBezTo>
                  <a:cubicBezTo>
                    <a:pt x="1128" y="1850"/>
                    <a:pt x="1107" y="1848"/>
                    <a:pt x="1085" y="1845"/>
                  </a:cubicBezTo>
                  <a:lnTo>
                    <a:pt x="1085" y="1845"/>
                  </a:lnTo>
                  <a:lnTo>
                    <a:pt x="1114" y="1849"/>
                  </a:lnTo>
                  <a:lnTo>
                    <a:pt x="1114" y="1849"/>
                  </a:lnTo>
                  <a:cubicBezTo>
                    <a:pt x="1079" y="1845"/>
                    <a:pt x="1044" y="1843"/>
                    <a:pt x="1010" y="1838"/>
                  </a:cubicBezTo>
                  <a:lnTo>
                    <a:pt x="1010" y="1838"/>
                  </a:lnTo>
                  <a:cubicBezTo>
                    <a:pt x="965" y="1828"/>
                    <a:pt x="920" y="1815"/>
                    <a:pt x="877" y="1798"/>
                  </a:cubicBezTo>
                  <a:lnTo>
                    <a:pt x="877" y="1798"/>
                  </a:lnTo>
                  <a:cubicBezTo>
                    <a:pt x="801" y="1765"/>
                    <a:pt x="729" y="1725"/>
                    <a:pt x="664" y="1675"/>
                  </a:cubicBezTo>
                  <a:lnTo>
                    <a:pt x="664" y="1675"/>
                  </a:lnTo>
                  <a:cubicBezTo>
                    <a:pt x="607" y="1629"/>
                    <a:pt x="555" y="1578"/>
                    <a:pt x="510" y="1522"/>
                  </a:cubicBezTo>
                  <a:lnTo>
                    <a:pt x="510" y="1522"/>
                  </a:lnTo>
                  <a:cubicBezTo>
                    <a:pt x="472" y="1472"/>
                    <a:pt x="440" y="1419"/>
                    <a:pt x="414" y="1362"/>
                  </a:cubicBezTo>
                  <a:lnTo>
                    <a:pt x="414" y="1362"/>
                  </a:lnTo>
                  <a:cubicBezTo>
                    <a:pt x="396" y="1316"/>
                    <a:pt x="382" y="1270"/>
                    <a:pt x="372" y="1222"/>
                  </a:cubicBezTo>
                  <a:lnTo>
                    <a:pt x="372" y="1222"/>
                  </a:lnTo>
                  <a:cubicBezTo>
                    <a:pt x="364" y="1164"/>
                    <a:pt x="365" y="1106"/>
                    <a:pt x="373" y="1048"/>
                  </a:cubicBezTo>
                  <a:lnTo>
                    <a:pt x="373" y="1048"/>
                  </a:lnTo>
                  <a:lnTo>
                    <a:pt x="364" y="1095"/>
                  </a:lnTo>
                  <a:cubicBezTo>
                    <a:pt x="373" y="1032"/>
                    <a:pt x="390" y="971"/>
                    <a:pt x="412" y="912"/>
                  </a:cubicBezTo>
                  <a:lnTo>
                    <a:pt x="412" y="912"/>
                  </a:lnTo>
                  <a:cubicBezTo>
                    <a:pt x="445" y="836"/>
                    <a:pt x="487" y="765"/>
                    <a:pt x="539" y="699"/>
                  </a:cubicBezTo>
                  <a:lnTo>
                    <a:pt x="539" y="699"/>
                  </a:lnTo>
                  <a:lnTo>
                    <a:pt x="522" y="720"/>
                  </a:lnTo>
                  <a:lnTo>
                    <a:pt x="522" y="720"/>
                  </a:lnTo>
                  <a:cubicBezTo>
                    <a:pt x="528" y="712"/>
                    <a:pt x="533" y="705"/>
                    <a:pt x="539" y="697"/>
                  </a:cubicBezTo>
                  <a:lnTo>
                    <a:pt x="539" y="697"/>
                  </a:lnTo>
                  <a:cubicBezTo>
                    <a:pt x="592" y="634"/>
                    <a:pt x="652" y="576"/>
                    <a:pt x="716" y="526"/>
                  </a:cubicBezTo>
                  <a:lnTo>
                    <a:pt x="716" y="526"/>
                  </a:lnTo>
                  <a:cubicBezTo>
                    <a:pt x="816" y="454"/>
                    <a:pt x="926" y="395"/>
                    <a:pt x="1040" y="346"/>
                  </a:cubicBezTo>
                  <a:lnTo>
                    <a:pt x="1040" y="346"/>
                  </a:lnTo>
                  <a:lnTo>
                    <a:pt x="1003" y="362"/>
                  </a:lnTo>
                  <a:cubicBezTo>
                    <a:pt x="1069" y="335"/>
                    <a:pt x="1137" y="311"/>
                    <a:pt x="1205" y="292"/>
                  </a:cubicBezTo>
                  <a:cubicBezTo>
                    <a:pt x="1221" y="288"/>
                    <a:pt x="1237" y="284"/>
                    <a:pt x="1254" y="280"/>
                  </a:cubicBezTo>
                  <a:cubicBezTo>
                    <a:pt x="1272" y="276"/>
                    <a:pt x="1289" y="267"/>
                    <a:pt x="1307" y="261"/>
                  </a:cubicBezTo>
                  <a:cubicBezTo>
                    <a:pt x="1340" y="251"/>
                    <a:pt x="1373" y="243"/>
                    <a:pt x="1408" y="237"/>
                  </a:cubicBezTo>
                  <a:cubicBezTo>
                    <a:pt x="1439" y="230"/>
                    <a:pt x="1470" y="225"/>
                    <a:pt x="1500" y="220"/>
                  </a:cubicBezTo>
                  <a:lnTo>
                    <a:pt x="1500" y="220"/>
                  </a:lnTo>
                  <a:cubicBezTo>
                    <a:pt x="1509" y="219"/>
                    <a:pt x="1517" y="218"/>
                    <a:pt x="1525" y="216"/>
                  </a:cubicBezTo>
                  <a:lnTo>
                    <a:pt x="1525" y="216"/>
                  </a:lnTo>
                  <a:cubicBezTo>
                    <a:pt x="1525" y="216"/>
                    <a:pt x="1525" y="216"/>
                    <a:pt x="1525" y="216"/>
                  </a:cubicBezTo>
                  <a:lnTo>
                    <a:pt x="1525" y="216"/>
                  </a:lnTo>
                  <a:lnTo>
                    <a:pt x="1525" y="216"/>
                  </a:lnTo>
                  <a:lnTo>
                    <a:pt x="1525" y="216"/>
                  </a:lnTo>
                  <a:cubicBezTo>
                    <a:pt x="1536" y="214"/>
                    <a:pt x="1548" y="211"/>
                    <a:pt x="1558" y="207"/>
                  </a:cubicBezTo>
                  <a:lnTo>
                    <a:pt x="1558" y="207"/>
                  </a:lnTo>
                  <a:cubicBezTo>
                    <a:pt x="1567" y="206"/>
                    <a:pt x="1575" y="204"/>
                    <a:pt x="1582" y="200"/>
                  </a:cubicBezTo>
                  <a:lnTo>
                    <a:pt x="1582" y="200"/>
                  </a:lnTo>
                  <a:cubicBezTo>
                    <a:pt x="1585" y="199"/>
                    <a:pt x="1587" y="199"/>
                    <a:pt x="1589" y="198"/>
                  </a:cubicBezTo>
                  <a:cubicBezTo>
                    <a:pt x="1591" y="196"/>
                    <a:pt x="1597" y="196"/>
                    <a:pt x="1599" y="193"/>
                  </a:cubicBezTo>
                  <a:lnTo>
                    <a:pt x="1599" y="193"/>
                  </a:lnTo>
                  <a:cubicBezTo>
                    <a:pt x="1599" y="193"/>
                    <a:pt x="1597" y="194"/>
                    <a:pt x="1595" y="194"/>
                  </a:cubicBezTo>
                  <a:lnTo>
                    <a:pt x="1595" y="194"/>
                  </a:lnTo>
                  <a:cubicBezTo>
                    <a:pt x="1595" y="194"/>
                    <a:pt x="1595" y="194"/>
                    <a:pt x="1595" y="193"/>
                  </a:cubicBezTo>
                  <a:lnTo>
                    <a:pt x="1630" y="193"/>
                  </a:lnTo>
                  <a:cubicBezTo>
                    <a:pt x="1643" y="192"/>
                    <a:pt x="1656" y="192"/>
                    <a:pt x="1669" y="192"/>
                  </a:cubicBezTo>
                  <a:cubicBezTo>
                    <a:pt x="1682" y="192"/>
                    <a:pt x="1695" y="192"/>
                    <a:pt x="1708" y="191"/>
                  </a:cubicBezTo>
                  <a:cubicBezTo>
                    <a:pt x="1757" y="191"/>
                    <a:pt x="1809" y="191"/>
                    <a:pt x="1860" y="196"/>
                  </a:cubicBezTo>
                  <a:cubicBezTo>
                    <a:pt x="1878" y="196"/>
                    <a:pt x="1897" y="177"/>
                    <a:pt x="1899" y="159"/>
                  </a:cubicBezTo>
                  <a:cubicBezTo>
                    <a:pt x="1903" y="138"/>
                    <a:pt x="1891" y="122"/>
                    <a:pt x="1870" y="113"/>
                  </a:cubicBezTo>
                  <a:cubicBezTo>
                    <a:pt x="1821" y="93"/>
                    <a:pt x="1770" y="74"/>
                    <a:pt x="1718" y="62"/>
                  </a:cubicBezTo>
                  <a:cubicBezTo>
                    <a:pt x="1691" y="56"/>
                    <a:pt x="1667" y="52"/>
                    <a:pt x="1640" y="48"/>
                  </a:cubicBezTo>
                  <a:cubicBezTo>
                    <a:pt x="1634" y="46"/>
                    <a:pt x="1626" y="44"/>
                    <a:pt x="1620" y="44"/>
                  </a:cubicBezTo>
                  <a:cubicBezTo>
                    <a:pt x="1615" y="42"/>
                    <a:pt x="1607" y="40"/>
                    <a:pt x="1605" y="40"/>
                  </a:cubicBezTo>
                  <a:cubicBezTo>
                    <a:pt x="1604" y="40"/>
                    <a:pt x="1605" y="41"/>
                    <a:pt x="1613" y="44"/>
                  </a:cubicBezTo>
                  <a:lnTo>
                    <a:pt x="1613" y="44"/>
                  </a:lnTo>
                  <a:cubicBezTo>
                    <a:pt x="1609" y="43"/>
                    <a:pt x="1604" y="41"/>
                    <a:pt x="1601" y="39"/>
                  </a:cubicBezTo>
                  <a:cubicBezTo>
                    <a:pt x="1599" y="38"/>
                    <a:pt x="1598" y="38"/>
                    <a:pt x="1597" y="38"/>
                  </a:cubicBezTo>
                  <a:lnTo>
                    <a:pt x="1597" y="38"/>
                  </a:lnTo>
                  <a:cubicBezTo>
                    <a:pt x="1597" y="38"/>
                    <a:pt x="1597" y="38"/>
                    <a:pt x="1598" y="39"/>
                  </a:cubicBezTo>
                  <a:lnTo>
                    <a:pt x="1598" y="39"/>
                  </a:lnTo>
                  <a:lnTo>
                    <a:pt x="1593" y="35"/>
                  </a:lnTo>
                  <a:cubicBezTo>
                    <a:pt x="1584" y="30"/>
                    <a:pt x="1574" y="26"/>
                    <a:pt x="1564" y="24"/>
                  </a:cubicBezTo>
                  <a:lnTo>
                    <a:pt x="1564" y="24"/>
                  </a:lnTo>
                  <a:cubicBezTo>
                    <a:pt x="1540" y="17"/>
                    <a:pt x="1518" y="13"/>
                    <a:pt x="1494" y="11"/>
                  </a:cubicBezTo>
                  <a:cubicBezTo>
                    <a:pt x="1478" y="9"/>
                    <a:pt x="1461" y="7"/>
                    <a:pt x="1443" y="4"/>
                  </a:cubicBezTo>
                  <a:cubicBezTo>
                    <a:pt x="1410" y="2"/>
                    <a:pt x="1377" y="0"/>
                    <a:pt x="1342" y="0"/>
                  </a:cubicBezTo>
                  <a:cubicBezTo>
                    <a:pt x="1320" y="0"/>
                    <a:pt x="1298" y="1"/>
                    <a:pt x="1276" y="1"/>
                  </a:cubicBezTo>
                  <a:cubicBezTo>
                    <a:pt x="1265" y="1"/>
                    <a:pt x="1253" y="1"/>
                    <a:pt x="1242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2267375" y="1545750"/>
              <a:ext cx="51550" cy="50650"/>
            </a:xfrm>
            <a:custGeom>
              <a:avLst/>
              <a:gdLst/>
              <a:ahLst/>
              <a:cxnLst/>
              <a:rect l="l" t="t" r="r" b="b"/>
              <a:pathLst>
                <a:path w="2062" h="2026" extrusionOk="0">
                  <a:moveTo>
                    <a:pt x="1065" y="260"/>
                  </a:moveTo>
                  <a:lnTo>
                    <a:pt x="1065" y="260"/>
                  </a:lnTo>
                  <a:cubicBezTo>
                    <a:pt x="1076" y="261"/>
                    <a:pt x="1086" y="263"/>
                    <a:pt x="1096" y="265"/>
                  </a:cubicBezTo>
                  <a:lnTo>
                    <a:pt x="1096" y="265"/>
                  </a:lnTo>
                  <a:lnTo>
                    <a:pt x="1065" y="260"/>
                  </a:lnTo>
                  <a:close/>
                  <a:moveTo>
                    <a:pt x="662" y="309"/>
                  </a:moveTo>
                  <a:lnTo>
                    <a:pt x="646" y="317"/>
                  </a:lnTo>
                  <a:lnTo>
                    <a:pt x="646" y="317"/>
                  </a:lnTo>
                  <a:cubicBezTo>
                    <a:pt x="651" y="314"/>
                    <a:pt x="657" y="312"/>
                    <a:pt x="662" y="309"/>
                  </a:cubicBezTo>
                  <a:close/>
                  <a:moveTo>
                    <a:pt x="1326" y="330"/>
                  </a:moveTo>
                  <a:lnTo>
                    <a:pt x="1326" y="330"/>
                  </a:lnTo>
                  <a:cubicBezTo>
                    <a:pt x="1327" y="330"/>
                    <a:pt x="1329" y="331"/>
                    <a:pt x="1330" y="332"/>
                  </a:cubicBezTo>
                  <a:lnTo>
                    <a:pt x="1326" y="330"/>
                  </a:lnTo>
                  <a:close/>
                  <a:moveTo>
                    <a:pt x="1700" y="681"/>
                  </a:moveTo>
                  <a:cubicBezTo>
                    <a:pt x="1705" y="692"/>
                    <a:pt x="1709" y="704"/>
                    <a:pt x="1713" y="715"/>
                  </a:cubicBezTo>
                  <a:lnTo>
                    <a:pt x="1713" y="715"/>
                  </a:lnTo>
                  <a:lnTo>
                    <a:pt x="1700" y="681"/>
                  </a:lnTo>
                  <a:close/>
                  <a:moveTo>
                    <a:pt x="1751" y="1032"/>
                  </a:moveTo>
                  <a:lnTo>
                    <a:pt x="1751" y="1032"/>
                  </a:lnTo>
                  <a:cubicBezTo>
                    <a:pt x="1750" y="1039"/>
                    <a:pt x="1749" y="1047"/>
                    <a:pt x="1748" y="1054"/>
                  </a:cubicBezTo>
                  <a:lnTo>
                    <a:pt x="1748" y="1054"/>
                  </a:lnTo>
                  <a:lnTo>
                    <a:pt x="1751" y="1032"/>
                  </a:lnTo>
                  <a:close/>
                  <a:moveTo>
                    <a:pt x="434" y="1425"/>
                  </a:moveTo>
                  <a:lnTo>
                    <a:pt x="442" y="1435"/>
                  </a:lnTo>
                  <a:lnTo>
                    <a:pt x="442" y="1435"/>
                  </a:lnTo>
                  <a:cubicBezTo>
                    <a:pt x="440" y="1431"/>
                    <a:pt x="437" y="1428"/>
                    <a:pt x="434" y="1425"/>
                  </a:cubicBezTo>
                  <a:close/>
                  <a:moveTo>
                    <a:pt x="451" y="1446"/>
                  </a:moveTo>
                  <a:lnTo>
                    <a:pt x="457" y="1453"/>
                  </a:lnTo>
                  <a:cubicBezTo>
                    <a:pt x="455" y="1451"/>
                    <a:pt x="453" y="1448"/>
                    <a:pt x="451" y="1446"/>
                  </a:cubicBezTo>
                  <a:close/>
                  <a:moveTo>
                    <a:pt x="1581" y="1476"/>
                  </a:moveTo>
                  <a:lnTo>
                    <a:pt x="1581" y="1476"/>
                  </a:lnTo>
                  <a:cubicBezTo>
                    <a:pt x="1578" y="1480"/>
                    <a:pt x="1574" y="1484"/>
                    <a:pt x="1571" y="1489"/>
                  </a:cubicBezTo>
                  <a:lnTo>
                    <a:pt x="1571" y="1489"/>
                  </a:lnTo>
                  <a:lnTo>
                    <a:pt x="1581" y="1476"/>
                  </a:lnTo>
                  <a:close/>
                  <a:moveTo>
                    <a:pt x="1562" y="1500"/>
                  </a:moveTo>
                  <a:cubicBezTo>
                    <a:pt x="1561" y="1501"/>
                    <a:pt x="1561" y="1502"/>
                    <a:pt x="1560" y="1503"/>
                  </a:cubicBezTo>
                  <a:lnTo>
                    <a:pt x="1562" y="1500"/>
                  </a:lnTo>
                  <a:close/>
                  <a:moveTo>
                    <a:pt x="791" y="1715"/>
                  </a:moveTo>
                  <a:lnTo>
                    <a:pt x="802" y="1720"/>
                  </a:lnTo>
                  <a:cubicBezTo>
                    <a:pt x="798" y="1719"/>
                    <a:pt x="794" y="1717"/>
                    <a:pt x="791" y="1715"/>
                  </a:cubicBezTo>
                  <a:close/>
                  <a:moveTo>
                    <a:pt x="1127" y="1759"/>
                  </a:moveTo>
                  <a:cubicBezTo>
                    <a:pt x="1124" y="1760"/>
                    <a:pt x="1121" y="1760"/>
                    <a:pt x="1118" y="1761"/>
                  </a:cubicBezTo>
                  <a:lnTo>
                    <a:pt x="1118" y="1761"/>
                  </a:lnTo>
                  <a:lnTo>
                    <a:pt x="1127" y="1759"/>
                  </a:lnTo>
                  <a:close/>
                  <a:moveTo>
                    <a:pt x="1099" y="1763"/>
                  </a:moveTo>
                  <a:cubicBezTo>
                    <a:pt x="1097" y="1763"/>
                    <a:pt x="1096" y="1763"/>
                    <a:pt x="1094" y="1764"/>
                  </a:cubicBezTo>
                  <a:lnTo>
                    <a:pt x="1099" y="1763"/>
                  </a:lnTo>
                  <a:close/>
                  <a:moveTo>
                    <a:pt x="1041" y="0"/>
                  </a:moveTo>
                  <a:cubicBezTo>
                    <a:pt x="923" y="0"/>
                    <a:pt x="806" y="18"/>
                    <a:pt x="695" y="52"/>
                  </a:cubicBezTo>
                  <a:cubicBezTo>
                    <a:pt x="539" y="102"/>
                    <a:pt x="383" y="192"/>
                    <a:pt x="272" y="319"/>
                  </a:cubicBezTo>
                  <a:cubicBezTo>
                    <a:pt x="254" y="338"/>
                    <a:pt x="237" y="360"/>
                    <a:pt x="221" y="381"/>
                  </a:cubicBezTo>
                  <a:cubicBezTo>
                    <a:pt x="206" y="399"/>
                    <a:pt x="204" y="441"/>
                    <a:pt x="210" y="463"/>
                  </a:cubicBezTo>
                  <a:cubicBezTo>
                    <a:pt x="219" y="486"/>
                    <a:pt x="231" y="502"/>
                    <a:pt x="250" y="519"/>
                  </a:cubicBezTo>
                  <a:cubicBezTo>
                    <a:pt x="268" y="532"/>
                    <a:pt x="293" y="540"/>
                    <a:pt x="317" y="540"/>
                  </a:cubicBezTo>
                  <a:cubicBezTo>
                    <a:pt x="344" y="540"/>
                    <a:pt x="370" y="531"/>
                    <a:pt x="387" y="510"/>
                  </a:cubicBezTo>
                  <a:lnTo>
                    <a:pt x="389" y="508"/>
                  </a:lnTo>
                  <a:cubicBezTo>
                    <a:pt x="424" y="467"/>
                    <a:pt x="461" y="430"/>
                    <a:pt x="504" y="397"/>
                  </a:cubicBezTo>
                  <a:lnTo>
                    <a:pt x="504" y="397"/>
                  </a:lnTo>
                  <a:lnTo>
                    <a:pt x="482" y="416"/>
                  </a:lnTo>
                  <a:cubicBezTo>
                    <a:pt x="530" y="378"/>
                    <a:pt x="583" y="347"/>
                    <a:pt x="638" y="320"/>
                  </a:cubicBezTo>
                  <a:lnTo>
                    <a:pt x="638" y="320"/>
                  </a:lnTo>
                  <a:cubicBezTo>
                    <a:pt x="703" y="294"/>
                    <a:pt x="774" y="272"/>
                    <a:pt x="843" y="262"/>
                  </a:cubicBezTo>
                  <a:lnTo>
                    <a:pt x="843" y="262"/>
                  </a:lnTo>
                  <a:cubicBezTo>
                    <a:pt x="879" y="258"/>
                    <a:pt x="916" y="256"/>
                    <a:pt x="952" y="256"/>
                  </a:cubicBezTo>
                  <a:cubicBezTo>
                    <a:pt x="1001" y="256"/>
                    <a:pt x="1051" y="259"/>
                    <a:pt x="1101" y="266"/>
                  </a:cubicBezTo>
                  <a:lnTo>
                    <a:pt x="1101" y="266"/>
                  </a:lnTo>
                  <a:cubicBezTo>
                    <a:pt x="1171" y="278"/>
                    <a:pt x="1239" y="296"/>
                    <a:pt x="1305" y="321"/>
                  </a:cubicBezTo>
                  <a:lnTo>
                    <a:pt x="1305" y="321"/>
                  </a:lnTo>
                  <a:cubicBezTo>
                    <a:pt x="1375" y="353"/>
                    <a:pt x="1442" y="391"/>
                    <a:pt x="1503" y="438"/>
                  </a:cubicBezTo>
                  <a:lnTo>
                    <a:pt x="1472" y="416"/>
                  </a:lnTo>
                  <a:lnTo>
                    <a:pt x="1472" y="416"/>
                  </a:lnTo>
                  <a:cubicBezTo>
                    <a:pt x="1527" y="458"/>
                    <a:pt x="1580" y="508"/>
                    <a:pt x="1625" y="562"/>
                  </a:cubicBezTo>
                  <a:lnTo>
                    <a:pt x="1625" y="562"/>
                  </a:lnTo>
                  <a:cubicBezTo>
                    <a:pt x="1661" y="610"/>
                    <a:pt x="1691" y="661"/>
                    <a:pt x="1714" y="716"/>
                  </a:cubicBezTo>
                  <a:lnTo>
                    <a:pt x="1714" y="716"/>
                  </a:lnTo>
                  <a:cubicBezTo>
                    <a:pt x="1732" y="769"/>
                    <a:pt x="1745" y="822"/>
                    <a:pt x="1751" y="876"/>
                  </a:cubicBezTo>
                  <a:lnTo>
                    <a:pt x="1747" y="837"/>
                  </a:lnTo>
                  <a:lnTo>
                    <a:pt x="1747" y="837"/>
                  </a:lnTo>
                  <a:cubicBezTo>
                    <a:pt x="1757" y="913"/>
                    <a:pt x="1756" y="992"/>
                    <a:pt x="1746" y="1068"/>
                  </a:cubicBezTo>
                  <a:lnTo>
                    <a:pt x="1746" y="1068"/>
                  </a:lnTo>
                  <a:cubicBezTo>
                    <a:pt x="1744" y="1083"/>
                    <a:pt x="1741" y="1098"/>
                    <a:pt x="1741" y="1112"/>
                  </a:cubicBezTo>
                  <a:lnTo>
                    <a:pt x="1741" y="1112"/>
                  </a:lnTo>
                  <a:cubicBezTo>
                    <a:pt x="1727" y="1177"/>
                    <a:pt x="1710" y="1242"/>
                    <a:pt x="1684" y="1303"/>
                  </a:cubicBezTo>
                  <a:lnTo>
                    <a:pt x="1696" y="1271"/>
                  </a:lnTo>
                  <a:lnTo>
                    <a:pt x="1696" y="1271"/>
                  </a:lnTo>
                  <a:cubicBezTo>
                    <a:pt x="1663" y="1349"/>
                    <a:pt x="1620" y="1423"/>
                    <a:pt x="1568" y="1492"/>
                  </a:cubicBezTo>
                  <a:lnTo>
                    <a:pt x="1568" y="1492"/>
                  </a:lnTo>
                  <a:cubicBezTo>
                    <a:pt x="1532" y="1538"/>
                    <a:pt x="1489" y="1579"/>
                    <a:pt x="1443" y="1615"/>
                  </a:cubicBezTo>
                  <a:lnTo>
                    <a:pt x="1443" y="1615"/>
                  </a:lnTo>
                  <a:lnTo>
                    <a:pt x="1453" y="1607"/>
                  </a:lnTo>
                  <a:lnTo>
                    <a:pt x="1453" y="1607"/>
                  </a:lnTo>
                  <a:cubicBezTo>
                    <a:pt x="1448" y="1612"/>
                    <a:pt x="1443" y="1616"/>
                    <a:pt x="1437" y="1620"/>
                  </a:cubicBezTo>
                  <a:lnTo>
                    <a:pt x="1437" y="1620"/>
                  </a:lnTo>
                  <a:cubicBezTo>
                    <a:pt x="1439" y="1618"/>
                    <a:pt x="1441" y="1617"/>
                    <a:pt x="1443" y="1615"/>
                  </a:cubicBezTo>
                  <a:lnTo>
                    <a:pt x="1443" y="1615"/>
                  </a:lnTo>
                  <a:lnTo>
                    <a:pt x="1434" y="1623"/>
                  </a:lnTo>
                  <a:lnTo>
                    <a:pt x="1434" y="1623"/>
                  </a:lnTo>
                  <a:cubicBezTo>
                    <a:pt x="1435" y="1622"/>
                    <a:pt x="1436" y="1621"/>
                    <a:pt x="1437" y="1620"/>
                  </a:cubicBezTo>
                  <a:lnTo>
                    <a:pt x="1437" y="1620"/>
                  </a:lnTo>
                  <a:cubicBezTo>
                    <a:pt x="1434" y="1623"/>
                    <a:pt x="1430" y="1625"/>
                    <a:pt x="1427" y="1628"/>
                  </a:cubicBezTo>
                  <a:lnTo>
                    <a:pt x="1434" y="1623"/>
                  </a:lnTo>
                  <a:lnTo>
                    <a:pt x="1434" y="1623"/>
                  </a:lnTo>
                  <a:cubicBezTo>
                    <a:pt x="1379" y="1663"/>
                    <a:pt x="1320" y="1697"/>
                    <a:pt x="1258" y="1723"/>
                  </a:cubicBezTo>
                  <a:lnTo>
                    <a:pt x="1289" y="1710"/>
                  </a:lnTo>
                  <a:lnTo>
                    <a:pt x="1289" y="1710"/>
                  </a:lnTo>
                  <a:cubicBezTo>
                    <a:pt x="1232" y="1735"/>
                    <a:pt x="1172" y="1752"/>
                    <a:pt x="1110" y="1762"/>
                  </a:cubicBezTo>
                  <a:lnTo>
                    <a:pt x="1110" y="1762"/>
                  </a:lnTo>
                  <a:cubicBezTo>
                    <a:pt x="1088" y="1764"/>
                    <a:pt x="1066" y="1765"/>
                    <a:pt x="1044" y="1765"/>
                  </a:cubicBezTo>
                  <a:cubicBezTo>
                    <a:pt x="1008" y="1765"/>
                    <a:pt x="972" y="1762"/>
                    <a:pt x="938" y="1757"/>
                  </a:cubicBezTo>
                  <a:lnTo>
                    <a:pt x="938" y="1757"/>
                  </a:lnTo>
                  <a:lnTo>
                    <a:pt x="973" y="1764"/>
                  </a:lnTo>
                  <a:cubicBezTo>
                    <a:pt x="907" y="1754"/>
                    <a:pt x="844" y="1737"/>
                    <a:pt x="782" y="1711"/>
                  </a:cubicBezTo>
                  <a:lnTo>
                    <a:pt x="782" y="1711"/>
                  </a:lnTo>
                  <a:cubicBezTo>
                    <a:pt x="718" y="1682"/>
                    <a:pt x="657" y="1644"/>
                    <a:pt x="601" y="1601"/>
                  </a:cubicBezTo>
                  <a:lnTo>
                    <a:pt x="601" y="1601"/>
                  </a:lnTo>
                  <a:lnTo>
                    <a:pt x="630" y="1622"/>
                  </a:lnTo>
                  <a:cubicBezTo>
                    <a:pt x="561" y="1569"/>
                    <a:pt x="501" y="1508"/>
                    <a:pt x="447" y="1441"/>
                  </a:cubicBezTo>
                  <a:lnTo>
                    <a:pt x="447" y="1441"/>
                  </a:lnTo>
                  <a:cubicBezTo>
                    <a:pt x="399" y="1378"/>
                    <a:pt x="360" y="1310"/>
                    <a:pt x="328" y="1238"/>
                  </a:cubicBezTo>
                  <a:lnTo>
                    <a:pt x="328" y="1238"/>
                  </a:lnTo>
                  <a:cubicBezTo>
                    <a:pt x="295" y="1155"/>
                    <a:pt x="267" y="1069"/>
                    <a:pt x="253" y="980"/>
                  </a:cubicBezTo>
                  <a:lnTo>
                    <a:pt x="253" y="980"/>
                  </a:lnTo>
                  <a:cubicBezTo>
                    <a:pt x="248" y="921"/>
                    <a:pt x="247" y="863"/>
                    <a:pt x="254" y="804"/>
                  </a:cubicBezTo>
                  <a:lnTo>
                    <a:pt x="254" y="804"/>
                  </a:lnTo>
                  <a:lnTo>
                    <a:pt x="252" y="823"/>
                  </a:lnTo>
                  <a:cubicBezTo>
                    <a:pt x="252" y="815"/>
                    <a:pt x="253" y="807"/>
                    <a:pt x="255" y="799"/>
                  </a:cubicBezTo>
                  <a:lnTo>
                    <a:pt x="255" y="799"/>
                  </a:lnTo>
                  <a:cubicBezTo>
                    <a:pt x="254" y="801"/>
                    <a:pt x="254" y="802"/>
                    <a:pt x="254" y="804"/>
                  </a:cubicBezTo>
                  <a:lnTo>
                    <a:pt x="254" y="804"/>
                  </a:lnTo>
                  <a:lnTo>
                    <a:pt x="255" y="798"/>
                  </a:lnTo>
                  <a:lnTo>
                    <a:pt x="255" y="798"/>
                  </a:lnTo>
                  <a:cubicBezTo>
                    <a:pt x="255" y="799"/>
                    <a:pt x="255" y="799"/>
                    <a:pt x="255" y="799"/>
                  </a:cubicBezTo>
                  <a:lnTo>
                    <a:pt x="255" y="799"/>
                  </a:lnTo>
                  <a:cubicBezTo>
                    <a:pt x="255" y="797"/>
                    <a:pt x="255" y="794"/>
                    <a:pt x="256" y="792"/>
                  </a:cubicBezTo>
                  <a:lnTo>
                    <a:pt x="256" y="792"/>
                  </a:lnTo>
                  <a:lnTo>
                    <a:pt x="255" y="798"/>
                  </a:lnTo>
                  <a:lnTo>
                    <a:pt x="255" y="798"/>
                  </a:lnTo>
                  <a:cubicBezTo>
                    <a:pt x="258" y="783"/>
                    <a:pt x="261" y="768"/>
                    <a:pt x="264" y="753"/>
                  </a:cubicBezTo>
                  <a:cubicBezTo>
                    <a:pt x="268" y="732"/>
                    <a:pt x="272" y="714"/>
                    <a:pt x="272" y="693"/>
                  </a:cubicBezTo>
                  <a:cubicBezTo>
                    <a:pt x="272" y="687"/>
                    <a:pt x="272" y="681"/>
                    <a:pt x="272" y="675"/>
                  </a:cubicBezTo>
                  <a:lnTo>
                    <a:pt x="272" y="675"/>
                  </a:lnTo>
                  <a:cubicBezTo>
                    <a:pt x="276" y="655"/>
                    <a:pt x="269" y="629"/>
                    <a:pt x="260" y="613"/>
                  </a:cubicBezTo>
                  <a:cubicBezTo>
                    <a:pt x="250" y="595"/>
                    <a:pt x="227" y="576"/>
                    <a:pt x="206" y="572"/>
                  </a:cubicBezTo>
                  <a:cubicBezTo>
                    <a:pt x="198" y="570"/>
                    <a:pt x="189" y="569"/>
                    <a:pt x="181" y="569"/>
                  </a:cubicBezTo>
                  <a:cubicBezTo>
                    <a:pt x="165" y="569"/>
                    <a:pt x="150" y="573"/>
                    <a:pt x="137" y="582"/>
                  </a:cubicBezTo>
                  <a:cubicBezTo>
                    <a:pt x="130" y="586"/>
                    <a:pt x="125" y="590"/>
                    <a:pt x="120" y="595"/>
                  </a:cubicBezTo>
                  <a:lnTo>
                    <a:pt x="120" y="595"/>
                  </a:lnTo>
                  <a:cubicBezTo>
                    <a:pt x="112" y="602"/>
                    <a:pt x="106" y="610"/>
                    <a:pt x="97" y="619"/>
                  </a:cubicBezTo>
                  <a:cubicBezTo>
                    <a:pt x="86" y="635"/>
                    <a:pt x="76" y="647"/>
                    <a:pt x="68" y="662"/>
                  </a:cubicBezTo>
                  <a:lnTo>
                    <a:pt x="68" y="662"/>
                  </a:lnTo>
                  <a:lnTo>
                    <a:pt x="69" y="660"/>
                  </a:lnTo>
                  <a:lnTo>
                    <a:pt x="69" y="660"/>
                  </a:lnTo>
                  <a:cubicBezTo>
                    <a:pt x="68" y="661"/>
                    <a:pt x="68" y="662"/>
                    <a:pt x="67" y="664"/>
                  </a:cubicBezTo>
                  <a:lnTo>
                    <a:pt x="67" y="664"/>
                  </a:lnTo>
                  <a:cubicBezTo>
                    <a:pt x="64" y="669"/>
                    <a:pt x="62" y="675"/>
                    <a:pt x="60" y="682"/>
                  </a:cubicBezTo>
                  <a:lnTo>
                    <a:pt x="60" y="682"/>
                  </a:lnTo>
                  <a:cubicBezTo>
                    <a:pt x="42" y="726"/>
                    <a:pt x="28" y="775"/>
                    <a:pt x="19" y="821"/>
                  </a:cubicBezTo>
                  <a:cubicBezTo>
                    <a:pt x="9" y="876"/>
                    <a:pt x="3" y="936"/>
                    <a:pt x="3" y="993"/>
                  </a:cubicBezTo>
                  <a:cubicBezTo>
                    <a:pt x="1" y="1051"/>
                    <a:pt x="9" y="1112"/>
                    <a:pt x="17" y="1170"/>
                  </a:cubicBezTo>
                  <a:cubicBezTo>
                    <a:pt x="26" y="1219"/>
                    <a:pt x="38" y="1266"/>
                    <a:pt x="54" y="1312"/>
                  </a:cubicBezTo>
                  <a:cubicBezTo>
                    <a:pt x="95" y="1414"/>
                    <a:pt x="145" y="1511"/>
                    <a:pt x="210" y="1599"/>
                  </a:cubicBezTo>
                  <a:cubicBezTo>
                    <a:pt x="284" y="1696"/>
                    <a:pt x="369" y="1778"/>
                    <a:pt x="469" y="1848"/>
                  </a:cubicBezTo>
                  <a:cubicBezTo>
                    <a:pt x="625" y="1958"/>
                    <a:pt x="819" y="2025"/>
                    <a:pt x="1011" y="2025"/>
                  </a:cubicBezTo>
                  <a:cubicBezTo>
                    <a:pt x="1034" y="2025"/>
                    <a:pt x="1057" y="2024"/>
                    <a:pt x="1080" y="2022"/>
                  </a:cubicBezTo>
                  <a:cubicBezTo>
                    <a:pt x="1137" y="2018"/>
                    <a:pt x="1195" y="2010"/>
                    <a:pt x="1250" y="1996"/>
                  </a:cubicBezTo>
                  <a:cubicBezTo>
                    <a:pt x="1305" y="1981"/>
                    <a:pt x="1359" y="1961"/>
                    <a:pt x="1410" y="1936"/>
                  </a:cubicBezTo>
                  <a:cubicBezTo>
                    <a:pt x="1505" y="1893"/>
                    <a:pt x="1591" y="1833"/>
                    <a:pt x="1667" y="1764"/>
                  </a:cubicBezTo>
                  <a:cubicBezTo>
                    <a:pt x="1823" y="1622"/>
                    <a:pt x="1942" y="1439"/>
                    <a:pt x="2008" y="1238"/>
                  </a:cubicBezTo>
                  <a:cubicBezTo>
                    <a:pt x="2014" y="1217"/>
                    <a:pt x="2021" y="1196"/>
                    <a:pt x="2025" y="1176"/>
                  </a:cubicBezTo>
                  <a:lnTo>
                    <a:pt x="2025" y="1176"/>
                  </a:lnTo>
                  <a:cubicBezTo>
                    <a:pt x="2046" y="1125"/>
                    <a:pt x="2052" y="1073"/>
                    <a:pt x="2057" y="1018"/>
                  </a:cubicBezTo>
                  <a:cubicBezTo>
                    <a:pt x="2062" y="979"/>
                    <a:pt x="2062" y="940"/>
                    <a:pt x="2059" y="901"/>
                  </a:cubicBezTo>
                  <a:cubicBezTo>
                    <a:pt x="2055" y="808"/>
                    <a:pt x="2041" y="716"/>
                    <a:pt x="2010" y="627"/>
                  </a:cubicBezTo>
                  <a:cubicBezTo>
                    <a:pt x="1979" y="541"/>
                    <a:pt x="1938" y="461"/>
                    <a:pt x="1883" y="389"/>
                  </a:cubicBezTo>
                  <a:cubicBezTo>
                    <a:pt x="1854" y="350"/>
                    <a:pt x="1823" y="311"/>
                    <a:pt x="1786" y="276"/>
                  </a:cubicBezTo>
                  <a:cubicBezTo>
                    <a:pt x="1751" y="241"/>
                    <a:pt x="1710" y="210"/>
                    <a:pt x="1669" y="184"/>
                  </a:cubicBezTo>
                  <a:cubicBezTo>
                    <a:pt x="1597" y="134"/>
                    <a:pt x="1517" y="97"/>
                    <a:pt x="1435" y="67"/>
                  </a:cubicBezTo>
                  <a:cubicBezTo>
                    <a:pt x="1353" y="38"/>
                    <a:pt x="1266" y="19"/>
                    <a:pt x="1180" y="9"/>
                  </a:cubicBezTo>
                  <a:cubicBezTo>
                    <a:pt x="1134" y="3"/>
                    <a:pt x="1087" y="0"/>
                    <a:pt x="1041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323575" y="1547525"/>
              <a:ext cx="45275" cy="52650"/>
            </a:xfrm>
            <a:custGeom>
              <a:avLst/>
              <a:gdLst/>
              <a:ahLst/>
              <a:cxnLst/>
              <a:rect l="l" t="t" r="r" b="b"/>
              <a:pathLst>
                <a:path w="1811" h="2106" extrusionOk="0">
                  <a:moveTo>
                    <a:pt x="332" y="1670"/>
                  </a:moveTo>
                  <a:lnTo>
                    <a:pt x="332" y="1670"/>
                  </a:lnTo>
                  <a:cubicBezTo>
                    <a:pt x="340" y="1674"/>
                    <a:pt x="348" y="1677"/>
                    <a:pt x="356" y="1680"/>
                  </a:cubicBezTo>
                  <a:lnTo>
                    <a:pt x="332" y="1670"/>
                  </a:lnTo>
                  <a:close/>
                  <a:moveTo>
                    <a:pt x="626" y="1754"/>
                  </a:moveTo>
                  <a:lnTo>
                    <a:pt x="639" y="1756"/>
                  </a:lnTo>
                  <a:cubicBezTo>
                    <a:pt x="635" y="1756"/>
                    <a:pt x="631" y="1755"/>
                    <a:pt x="626" y="1754"/>
                  </a:cubicBezTo>
                  <a:close/>
                  <a:moveTo>
                    <a:pt x="1262" y="0"/>
                  </a:moveTo>
                  <a:cubicBezTo>
                    <a:pt x="1239" y="0"/>
                    <a:pt x="1215" y="1"/>
                    <a:pt x="1192" y="2"/>
                  </a:cubicBezTo>
                  <a:cubicBezTo>
                    <a:pt x="991" y="10"/>
                    <a:pt x="789" y="65"/>
                    <a:pt x="611" y="158"/>
                  </a:cubicBezTo>
                  <a:cubicBezTo>
                    <a:pt x="432" y="252"/>
                    <a:pt x="272" y="402"/>
                    <a:pt x="159" y="577"/>
                  </a:cubicBezTo>
                  <a:cubicBezTo>
                    <a:pt x="101" y="665"/>
                    <a:pt x="56" y="762"/>
                    <a:pt x="25" y="861"/>
                  </a:cubicBezTo>
                  <a:cubicBezTo>
                    <a:pt x="21" y="873"/>
                    <a:pt x="19" y="883"/>
                    <a:pt x="15" y="893"/>
                  </a:cubicBezTo>
                  <a:cubicBezTo>
                    <a:pt x="13" y="898"/>
                    <a:pt x="13" y="904"/>
                    <a:pt x="11" y="910"/>
                  </a:cubicBezTo>
                  <a:cubicBezTo>
                    <a:pt x="7" y="924"/>
                    <a:pt x="5" y="945"/>
                    <a:pt x="3" y="961"/>
                  </a:cubicBezTo>
                  <a:cubicBezTo>
                    <a:pt x="0" y="1008"/>
                    <a:pt x="25" y="1054"/>
                    <a:pt x="56" y="1089"/>
                  </a:cubicBezTo>
                  <a:cubicBezTo>
                    <a:pt x="79" y="1115"/>
                    <a:pt x="103" y="1140"/>
                    <a:pt x="128" y="1165"/>
                  </a:cubicBezTo>
                  <a:cubicBezTo>
                    <a:pt x="177" y="1218"/>
                    <a:pt x="224" y="1271"/>
                    <a:pt x="274" y="1323"/>
                  </a:cubicBezTo>
                  <a:cubicBezTo>
                    <a:pt x="374" y="1423"/>
                    <a:pt x="473" y="1528"/>
                    <a:pt x="576" y="1627"/>
                  </a:cubicBezTo>
                  <a:cubicBezTo>
                    <a:pt x="621" y="1671"/>
                    <a:pt x="666" y="1715"/>
                    <a:pt x="712" y="1759"/>
                  </a:cubicBezTo>
                  <a:lnTo>
                    <a:pt x="712" y="1759"/>
                  </a:lnTo>
                  <a:cubicBezTo>
                    <a:pt x="678" y="1758"/>
                    <a:pt x="644" y="1756"/>
                    <a:pt x="611" y="1752"/>
                  </a:cubicBezTo>
                  <a:lnTo>
                    <a:pt x="611" y="1752"/>
                  </a:lnTo>
                  <a:cubicBezTo>
                    <a:pt x="510" y="1736"/>
                    <a:pt x="411" y="1705"/>
                    <a:pt x="317" y="1664"/>
                  </a:cubicBezTo>
                  <a:lnTo>
                    <a:pt x="317" y="1664"/>
                  </a:lnTo>
                  <a:lnTo>
                    <a:pt x="332" y="1670"/>
                  </a:lnTo>
                  <a:lnTo>
                    <a:pt x="332" y="1670"/>
                  </a:lnTo>
                  <a:cubicBezTo>
                    <a:pt x="319" y="1664"/>
                    <a:pt x="305" y="1658"/>
                    <a:pt x="292" y="1652"/>
                  </a:cubicBezTo>
                  <a:cubicBezTo>
                    <a:pt x="263" y="1637"/>
                    <a:pt x="233" y="1622"/>
                    <a:pt x="201" y="1622"/>
                  </a:cubicBezTo>
                  <a:cubicBezTo>
                    <a:pt x="197" y="1622"/>
                    <a:pt x="193" y="1622"/>
                    <a:pt x="189" y="1623"/>
                  </a:cubicBezTo>
                  <a:cubicBezTo>
                    <a:pt x="179" y="1623"/>
                    <a:pt x="169" y="1625"/>
                    <a:pt x="159" y="1625"/>
                  </a:cubicBezTo>
                  <a:cubicBezTo>
                    <a:pt x="116" y="1629"/>
                    <a:pt x="81" y="1643"/>
                    <a:pt x="52" y="1678"/>
                  </a:cubicBezTo>
                  <a:cubicBezTo>
                    <a:pt x="27" y="1711"/>
                    <a:pt x="15" y="1756"/>
                    <a:pt x="29" y="1795"/>
                  </a:cubicBezTo>
                  <a:cubicBezTo>
                    <a:pt x="35" y="1820"/>
                    <a:pt x="44" y="1843"/>
                    <a:pt x="56" y="1863"/>
                  </a:cubicBezTo>
                  <a:cubicBezTo>
                    <a:pt x="74" y="1900"/>
                    <a:pt x="113" y="1923"/>
                    <a:pt x="148" y="1945"/>
                  </a:cubicBezTo>
                  <a:cubicBezTo>
                    <a:pt x="175" y="1962"/>
                    <a:pt x="204" y="1976"/>
                    <a:pt x="233" y="1990"/>
                  </a:cubicBezTo>
                  <a:cubicBezTo>
                    <a:pt x="302" y="2025"/>
                    <a:pt x="376" y="2052"/>
                    <a:pt x="452" y="2071"/>
                  </a:cubicBezTo>
                  <a:cubicBezTo>
                    <a:pt x="547" y="2093"/>
                    <a:pt x="645" y="2106"/>
                    <a:pt x="744" y="2106"/>
                  </a:cubicBezTo>
                  <a:cubicBezTo>
                    <a:pt x="789" y="2106"/>
                    <a:pt x="835" y="2103"/>
                    <a:pt x="880" y="2097"/>
                  </a:cubicBezTo>
                  <a:cubicBezTo>
                    <a:pt x="929" y="2091"/>
                    <a:pt x="978" y="2085"/>
                    <a:pt x="1026" y="2073"/>
                  </a:cubicBezTo>
                  <a:cubicBezTo>
                    <a:pt x="1063" y="2064"/>
                    <a:pt x="1100" y="2058"/>
                    <a:pt x="1135" y="2048"/>
                  </a:cubicBezTo>
                  <a:cubicBezTo>
                    <a:pt x="1196" y="2027"/>
                    <a:pt x="1243" y="1984"/>
                    <a:pt x="1260" y="1923"/>
                  </a:cubicBezTo>
                  <a:cubicBezTo>
                    <a:pt x="1276" y="1861"/>
                    <a:pt x="1258" y="1795"/>
                    <a:pt x="1215" y="1750"/>
                  </a:cubicBezTo>
                  <a:cubicBezTo>
                    <a:pt x="985" y="1506"/>
                    <a:pt x="754" y="1261"/>
                    <a:pt x="514" y="1027"/>
                  </a:cubicBezTo>
                  <a:cubicBezTo>
                    <a:pt x="472" y="985"/>
                    <a:pt x="428" y="944"/>
                    <a:pt x="383" y="903"/>
                  </a:cubicBezTo>
                  <a:lnTo>
                    <a:pt x="383" y="903"/>
                  </a:lnTo>
                  <a:cubicBezTo>
                    <a:pt x="393" y="873"/>
                    <a:pt x="403" y="843"/>
                    <a:pt x="415" y="813"/>
                  </a:cubicBezTo>
                  <a:lnTo>
                    <a:pt x="415" y="813"/>
                  </a:lnTo>
                  <a:lnTo>
                    <a:pt x="399" y="856"/>
                  </a:lnTo>
                  <a:cubicBezTo>
                    <a:pt x="433" y="775"/>
                    <a:pt x="478" y="700"/>
                    <a:pt x="530" y="630"/>
                  </a:cubicBezTo>
                  <a:lnTo>
                    <a:pt x="530" y="630"/>
                  </a:lnTo>
                  <a:cubicBezTo>
                    <a:pt x="561" y="594"/>
                    <a:pt x="594" y="558"/>
                    <a:pt x="629" y="526"/>
                  </a:cubicBezTo>
                  <a:cubicBezTo>
                    <a:pt x="670" y="485"/>
                    <a:pt x="713" y="446"/>
                    <a:pt x="761" y="409"/>
                  </a:cubicBezTo>
                  <a:lnTo>
                    <a:pt x="761" y="409"/>
                  </a:lnTo>
                  <a:lnTo>
                    <a:pt x="730" y="431"/>
                  </a:lnTo>
                  <a:cubicBezTo>
                    <a:pt x="814" y="367"/>
                    <a:pt x="906" y="311"/>
                    <a:pt x="1005" y="267"/>
                  </a:cubicBezTo>
                  <a:lnTo>
                    <a:pt x="1005" y="267"/>
                  </a:lnTo>
                  <a:cubicBezTo>
                    <a:pt x="1097" y="229"/>
                    <a:pt x="1193" y="202"/>
                    <a:pt x="1293" y="189"/>
                  </a:cubicBezTo>
                  <a:lnTo>
                    <a:pt x="1293" y="189"/>
                  </a:lnTo>
                  <a:lnTo>
                    <a:pt x="1266" y="193"/>
                  </a:lnTo>
                  <a:cubicBezTo>
                    <a:pt x="1294" y="189"/>
                    <a:pt x="1323" y="187"/>
                    <a:pt x="1352" y="187"/>
                  </a:cubicBezTo>
                  <a:cubicBezTo>
                    <a:pt x="1397" y="187"/>
                    <a:pt x="1443" y="191"/>
                    <a:pt x="1488" y="196"/>
                  </a:cubicBezTo>
                  <a:lnTo>
                    <a:pt x="1488" y="196"/>
                  </a:lnTo>
                  <a:cubicBezTo>
                    <a:pt x="1489" y="196"/>
                    <a:pt x="1490" y="197"/>
                    <a:pt x="1492" y="197"/>
                  </a:cubicBezTo>
                  <a:cubicBezTo>
                    <a:pt x="1496" y="197"/>
                    <a:pt x="1500" y="197"/>
                    <a:pt x="1504" y="199"/>
                  </a:cubicBezTo>
                  <a:cubicBezTo>
                    <a:pt x="1515" y="199"/>
                    <a:pt x="1525" y="201"/>
                    <a:pt x="1533" y="203"/>
                  </a:cubicBezTo>
                  <a:cubicBezTo>
                    <a:pt x="1552" y="207"/>
                    <a:pt x="1570" y="211"/>
                    <a:pt x="1589" y="215"/>
                  </a:cubicBezTo>
                  <a:cubicBezTo>
                    <a:pt x="1628" y="226"/>
                    <a:pt x="1665" y="236"/>
                    <a:pt x="1702" y="250"/>
                  </a:cubicBezTo>
                  <a:cubicBezTo>
                    <a:pt x="1709" y="253"/>
                    <a:pt x="1716" y="254"/>
                    <a:pt x="1723" y="254"/>
                  </a:cubicBezTo>
                  <a:cubicBezTo>
                    <a:pt x="1754" y="254"/>
                    <a:pt x="1784" y="232"/>
                    <a:pt x="1796" y="205"/>
                  </a:cubicBezTo>
                  <a:cubicBezTo>
                    <a:pt x="1810" y="170"/>
                    <a:pt x="1798" y="121"/>
                    <a:pt x="1763" y="105"/>
                  </a:cubicBezTo>
                  <a:cubicBezTo>
                    <a:pt x="1675" y="63"/>
                    <a:pt x="1582" y="33"/>
                    <a:pt x="1486" y="18"/>
                  </a:cubicBezTo>
                  <a:cubicBezTo>
                    <a:pt x="1412" y="6"/>
                    <a:pt x="1337" y="0"/>
                    <a:pt x="1262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2399325" y="1478650"/>
              <a:ext cx="51250" cy="151025"/>
            </a:xfrm>
            <a:custGeom>
              <a:avLst/>
              <a:gdLst/>
              <a:ahLst/>
              <a:cxnLst/>
              <a:rect l="l" t="t" r="r" b="b"/>
              <a:pathLst>
                <a:path w="2050" h="6041" extrusionOk="0">
                  <a:moveTo>
                    <a:pt x="1067" y="1925"/>
                  </a:moveTo>
                  <a:cubicBezTo>
                    <a:pt x="1064" y="1932"/>
                    <a:pt x="1062" y="1937"/>
                    <a:pt x="1060" y="1942"/>
                  </a:cubicBezTo>
                  <a:lnTo>
                    <a:pt x="1060" y="1942"/>
                  </a:lnTo>
                  <a:cubicBezTo>
                    <a:pt x="1061" y="1941"/>
                    <a:pt x="1063" y="1935"/>
                    <a:pt x="1067" y="1925"/>
                  </a:cubicBezTo>
                  <a:close/>
                  <a:moveTo>
                    <a:pt x="451" y="4721"/>
                  </a:moveTo>
                  <a:lnTo>
                    <a:pt x="459" y="4776"/>
                  </a:lnTo>
                  <a:lnTo>
                    <a:pt x="459" y="4776"/>
                  </a:lnTo>
                  <a:cubicBezTo>
                    <a:pt x="456" y="4757"/>
                    <a:pt x="453" y="4739"/>
                    <a:pt x="451" y="4721"/>
                  </a:cubicBezTo>
                  <a:close/>
                  <a:moveTo>
                    <a:pt x="718" y="5456"/>
                  </a:moveTo>
                  <a:lnTo>
                    <a:pt x="740" y="5483"/>
                  </a:lnTo>
                  <a:lnTo>
                    <a:pt x="740" y="5483"/>
                  </a:lnTo>
                  <a:cubicBezTo>
                    <a:pt x="732" y="5474"/>
                    <a:pt x="725" y="5465"/>
                    <a:pt x="718" y="5456"/>
                  </a:cubicBezTo>
                  <a:close/>
                  <a:moveTo>
                    <a:pt x="1924" y="1"/>
                  </a:moveTo>
                  <a:cubicBezTo>
                    <a:pt x="1887" y="1"/>
                    <a:pt x="1853" y="20"/>
                    <a:pt x="1829" y="53"/>
                  </a:cubicBezTo>
                  <a:cubicBezTo>
                    <a:pt x="1554" y="431"/>
                    <a:pt x="1307" y="826"/>
                    <a:pt x="1088" y="1237"/>
                  </a:cubicBezTo>
                  <a:cubicBezTo>
                    <a:pt x="977" y="1442"/>
                    <a:pt x="864" y="1645"/>
                    <a:pt x="769" y="1857"/>
                  </a:cubicBezTo>
                  <a:cubicBezTo>
                    <a:pt x="673" y="2067"/>
                    <a:pt x="574" y="2301"/>
                    <a:pt x="488" y="2529"/>
                  </a:cubicBezTo>
                  <a:cubicBezTo>
                    <a:pt x="447" y="2638"/>
                    <a:pt x="401" y="2744"/>
                    <a:pt x="364" y="2855"/>
                  </a:cubicBezTo>
                  <a:cubicBezTo>
                    <a:pt x="325" y="2966"/>
                    <a:pt x="290" y="3077"/>
                    <a:pt x="258" y="3188"/>
                  </a:cubicBezTo>
                  <a:cubicBezTo>
                    <a:pt x="200" y="3379"/>
                    <a:pt x="145" y="3570"/>
                    <a:pt x="106" y="3766"/>
                  </a:cubicBezTo>
                  <a:cubicBezTo>
                    <a:pt x="36" y="4123"/>
                    <a:pt x="1" y="4493"/>
                    <a:pt x="48" y="4856"/>
                  </a:cubicBezTo>
                  <a:cubicBezTo>
                    <a:pt x="73" y="5035"/>
                    <a:pt x="110" y="5210"/>
                    <a:pt x="180" y="5378"/>
                  </a:cubicBezTo>
                  <a:cubicBezTo>
                    <a:pt x="216" y="5467"/>
                    <a:pt x="256" y="5551"/>
                    <a:pt x="311" y="5631"/>
                  </a:cubicBezTo>
                  <a:cubicBezTo>
                    <a:pt x="366" y="5709"/>
                    <a:pt x="424" y="5781"/>
                    <a:pt x="494" y="5847"/>
                  </a:cubicBezTo>
                  <a:cubicBezTo>
                    <a:pt x="519" y="5869"/>
                    <a:pt x="545" y="5896"/>
                    <a:pt x="576" y="5912"/>
                  </a:cubicBezTo>
                  <a:cubicBezTo>
                    <a:pt x="593" y="5921"/>
                    <a:pt x="611" y="5929"/>
                    <a:pt x="629" y="5936"/>
                  </a:cubicBezTo>
                  <a:lnTo>
                    <a:pt x="629" y="5936"/>
                  </a:lnTo>
                  <a:cubicBezTo>
                    <a:pt x="676" y="5963"/>
                    <a:pt x="728" y="5985"/>
                    <a:pt x="777" y="6005"/>
                  </a:cubicBezTo>
                  <a:cubicBezTo>
                    <a:pt x="798" y="6013"/>
                    <a:pt x="816" y="6023"/>
                    <a:pt x="837" y="6027"/>
                  </a:cubicBezTo>
                  <a:cubicBezTo>
                    <a:pt x="868" y="6036"/>
                    <a:pt x="905" y="6038"/>
                    <a:pt x="938" y="6040"/>
                  </a:cubicBezTo>
                  <a:cubicBezTo>
                    <a:pt x="940" y="6040"/>
                    <a:pt x="943" y="6040"/>
                    <a:pt x="945" y="6040"/>
                  </a:cubicBezTo>
                  <a:cubicBezTo>
                    <a:pt x="996" y="6040"/>
                    <a:pt x="1043" y="6001"/>
                    <a:pt x="1061" y="5956"/>
                  </a:cubicBezTo>
                  <a:cubicBezTo>
                    <a:pt x="1083" y="5904"/>
                    <a:pt x="1071" y="5851"/>
                    <a:pt x="1034" y="5810"/>
                  </a:cubicBezTo>
                  <a:cubicBezTo>
                    <a:pt x="985" y="5753"/>
                    <a:pt x="930" y="5703"/>
                    <a:pt x="878" y="5650"/>
                  </a:cubicBezTo>
                  <a:lnTo>
                    <a:pt x="878" y="5650"/>
                  </a:lnTo>
                  <a:cubicBezTo>
                    <a:pt x="841" y="5592"/>
                    <a:pt x="792" y="5544"/>
                    <a:pt x="747" y="5492"/>
                  </a:cubicBezTo>
                  <a:lnTo>
                    <a:pt x="747" y="5492"/>
                  </a:lnTo>
                  <a:cubicBezTo>
                    <a:pt x="669" y="5389"/>
                    <a:pt x="606" y="5275"/>
                    <a:pt x="558" y="5156"/>
                  </a:cubicBezTo>
                  <a:lnTo>
                    <a:pt x="558" y="5156"/>
                  </a:lnTo>
                  <a:lnTo>
                    <a:pt x="578" y="5210"/>
                  </a:lnTo>
                  <a:cubicBezTo>
                    <a:pt x="521" y="5071"/>
                    <a:pt x="483" y="4924"/>
                    <a:pt x="459" y="4776"/>
                  </a:cubicBezTo>
                  <a:lnTo>
                    <a:pt x="459" y="4776"/>
                  </a:lnTo>
                  <a:cubicBezTo>
                    <a:pt x="422" y="4495"/>
                    <a:pt x="430" y="4209"/>
                    <a:pt x="467" y="3928"/>
                  </a:cubicBezTo>
                  <a:lnTo>
                    <a:pt x="467" y="3928"/>
                  </a:lnTo>
                  <a:lnTo>
                    <a:pt x="461" y="3979"/>
                  </a:lnTo>
                  <a:cubicBezTo>
                    <a:pt x="494" y="3743"/>
                    <a:pt x="547" y="3513"/>
                    <a:pt x="609" y="3285"/>
                  </a:cubicBezTo>
                  <a:cubicBezTo>
                    <a:pt x="681" y="3014"/>
                    <a:pt x="759" y="2744"/>
                    <a:pt x="851" y="2479"/>
                  </a:cubicBezTo>
                  <a:cubicBezTo>
                    <a:pt x="899" y="2348"/>
                    <a:pt x="948" y="2216"/>
                    <a:pt x="1001" y="2087"/>
                  </a:cubicBezTo>
                  <a:cubicBezTo>
                    <a:pt x="1014" y="2056"/>
                    <a:pt x="1026" y="2023"/>
                    <a:pt x="1038" y="1993"/>
                  </a:cubicBezTo>
                  <a:cubicBezTo>
                    <a:pt x="1044" y="1976"/>
                    <a:pt x="1053" y="1960"/>
                    <a:pt x="1059" y="1945"/>
                  </a:cubicBezTo>
                  <a:cubicBezTo>
                    <a:pt x="1059" y="1944"/>
                    <a:pt x="1059" y="1943"/>
                    <a:pt x="1060" y="1942"/>
                  </a:cubicBezTo>
                  <a:lnTo>
                    <a:pt x="1060" y="1942"/>
                  </a:lnTo>
                  <a:cubicBezTo>
                    <a:pt x="1060" y="1943"/>
                    <a:pt x="1059" y="1943"/>
                    <a:pt x="1059" y="1943"/>
                  </a:cubicBezTo>
                  <a:cubicBezTo>
                    <a:pt x="1059" y="1943"/>
                    <a:pt x="1066" y="1924"/>
                    <a:pt x="1069" y="1919"/>
                  </a:cubicBezTo>
                  <a:cubicBezTo>
                    <a:pt x="1100" y="1847"/>
                    <a:pt x="1131" y="1773"/>
                    <a:pt x="1162" y="1699"/>
                  </a:cubicBezTo>
                  <a:cubicBezTo>
                    <a:pt x="1168" y="1684"/>
                    <a:pt x="1174" y="1668"/>
                    <a:pt x="1180" y="1652"/>
                  </a:cubicBezTo>
                  <a:lnTo>
                    <a:pt x="1180" y="1652"/>
                  </a:lnTo>
                  <a:cubicBezTo>
                    <a:pt x="1179" y="1654"/>
                    <a:pt x="1179" y="1656"/>
                    <a:pt x="1178" y="1658"/>
                  </a:cubicBezTo>
                  <a:cubicBezTo>
                    <a:pt x="1182" y="1647"/>
                    <a:pt x="1186" y="1639"/>
                    <a:pt x="1190" y="1629"/>
                  </a:cubicBezTo>
                  <a:cubicBezTo>
                    <a:pt x="1205" y="1598"/>
                    <a:pt x="1219" y="1567"/>
                    <a:pt x="1233" y="1536"/>
                  </a:cubicBezTo>
                  <a:cubicBezTo>
                    <a:pt x="1264" y="1471"/>
                    <a:pt x="1295" y="1405"/>
                    <a:pt x="1326" y="1341"/>
                  </a:cubicBezTo>
                  <a:cubicBezTo>
                    <a:pt x="1390" y="1214"/>
                    <a:pt x="1455" y="1091"/>
                    <a:pt x="1523" y="967"/>
                  </a:cubicBezTo>
                  <a:cubicBezTo>
                    <a:pt x="1675" y="692"/>
                    <a:pt x="1842" y="423"/>
                    <a:pt x="2018" y="164"/>
                  </a:cubicBezTo>
                  <a:cubicBezTo>
                    <a:pt x="2049" y="117"/>
                    <a:pt x="2029" y="41"/>
                    <a:pt x="1979" y="14"/>
                  </a:cubicBezTo>
                  <a:cubicBezTo>
                    <a:pt x="1961" y="5"/>
                    <a:pt x="1942" y="1"/>
                    <a:pt x="192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2431425" y="1522350"/>
              <a:ext cx="64600" cy="87275"/>
            </a:xfrm>
            <a:custGeom>
              <a:avLst/>
              <a:gdLst/>
              <a:ahLst/>
              <a:cxnLst/>
              <a:rect l="l" t="t" r="r" b="b"/>
              <a:pathLst>
                <a:path w="2584" h="3491" extrusionOk="0">
                  <a:moveTo>
                    <a:pt x="1455" y="405"/>
                  </a:moveTo>
                  <a:lnTo>
                    <a:pt x="1455" y="405"/>
                  </a:lnTo>
                  <a:cubicBezTo>
                    <a:pt x="1456" y="405"/>
                    <a:pt x="1456" y="405"/>
                    <a:pt x="1457" y="405"/>
                  </a:cubicBezTo>
                  <a:lnTo>
                    <a:pt x="1457" y="405"/>
                  </a:lnTo>
                  <a:lnTo>
                    <a:pt x="1455" y="405"/>
                  </a:lnTo>
                  <a:close/>
                  <a:moveTo>
                    <a:pt x="1340" y="405"/>
                  </a:moveTo>
                  <a:lnTo>
                    <a:pt x="1318" y="408"/>
                  </a:lnTo>
                  <a:lnTo>
                    <a:pt x="1318" y="408"/>
                  </a:lnTo>
                  <a:cubicBezTo>
                    <a:pt x="1325" y="407"/>
                    <a:pt x="1333" y="406"/>
                    <a:pt x="1340" y="405"/>
                  </a:cubicBezTo>
                  <a:close/>
                  <a:moveTo>
                    <a:pt x="1477" y="407"/>
                  </a:moveTo>
                  <a:cubicBezTo>
                    <a:pt x="1488" y="408"/>
                    <a:pt x="1498" y="409"/>
                    <a:pt x="1509" y="411"/>
                  </a:cubicBezTo>
                  <a:lnTo>
                    <a:pt x="1477" y="407"/>
                  </a:lnTo>
                  <a:close/>
                  <a:moveTo>
                    <a:pt x="1176" y="444"/>
                  </a:moveTo>
                  <a:lnTo>
                    <a:pt x="1166" y="448"/>
                  </a:lnTo>
                  <a:lnTo>
                    <a:pt x="1166" y="448"/>
                  </a:lnTo>
                  <a:cubicBezTo>
                    <a:pt x="1170" y="447"/>
                    <a:pt x="1173" y="445"/>
                    <a:pt x="1176" y="444"/>
                  </a:cubicBezTo>
                  <a:close/>
                  <a:moveTo>
                    <a:pt x="1629" y="447"/>
                  </a:moveTo>
                  <a:cubicBezTo>
                    <a:pt x="1641" y="451"/>
                    <a:pt x="1653" y="456"/>
                    <a:pt x="1665" y="460"/>
                  </a:cubicBezTo>
                  <a:lnTo>
                    <a:pt x="1629" y="447"/>
                  </a:lnTo>
                  <a:close/>
                  <a:moveTo>
                    <a:pt x="1014" y="530"/>
                  </a:moveTo>
                  <a:lnTo>
                    <a:pt x="993" y="546"/>
                  </a:lnTo>
                  <a:lnTo>
                    <a:pt x="993" y="546"/>
                  </a:lnTo>
                  <a:cubicBezTo>
                    <a:pt x="1000" y="541"/>
                    <a:pt x="1007" y="535"/>
                    <a:pt x="1014" y="530"/>
                  </a:cubicBezTo>
                  <a:close/>
                  <a:moveTo>
                    <a:pt x="1950" y="692"/>
                  </a:moveTo>
                  <a:cubicBezTo>
                    <a:pt x="1954" y="697"/>
                    <a:pt x="1958" y="702"/>
                    <a:pt x="1962" y="707"/>
                  </a:cubicBezTo>
                  <a:lnTo>
                    <a:pt x="1962" y="707"/>
                  </a:lnTo>
                  <a:lnTo>
                    <a:pt x="1950" y="692"/>
                  </a:lnTo>
                  <a:close/>
                  <a:moveTo>
                    <a:pt x="814" y="728"/>
                  </a:moveTo>
                  <a:lnTo>
                    <a:pt x="790" y="758"/>
                  </a:lnTo>
                  <a:cubicBezTo>
                    <a:pt x="798" y="748"/>
                    <a:pt x="806" y="738"/>
                    <a:pt x="814" y="728"/>
                  </a:cubicBezTo>
                  <a:close/>
                  <a:moveTo>
                    <a:pt x="2094" y="927"/>
                  </a:moveTo>
                  <a:cubicBezTo>
                    <a:pt x="2095" y="929"/>
                    <a:pt x="2096" y="931"/>
                    <a:pt x="2097" y="933"/>
                  </a:cubicBezTo>
                  <a:lnTo>
                    <a:pt x="2097" y="933"/>
                  </a:lnTo>
                  <a:lnTo>
                    <a:pt x="2094" y="927"/>
                  </a:lnTo>
                  <a:close/>
                  <a:moveTo>
                    <a:pt x="723" y="979"/>
                  </a:moveTo>
                  <a:lnTo>
                    <a:pt x="723" y="979"/>
                  </a:lnTo>
                  <a:cubicBezTo>
                    <a:pt x="722" y="980"/>
                    <a:pt x="722" y="980"/>
                    <a:pt x="722" y="980"/>
                  </a:cubicBezTo>
                  <a:cubicBezTo>
                    <a:pt x="722" y="980"/>
                    <a:pt x="722" y="980"/>
                    <a:pt x="723" y="979"/>
                  </a:cubicBezTo>
                  <a:close/>
                  <a:moveTo>
                    <a:pt x="675" y="1017"/>
                  </a:moveTo>
                  <a:cubicBezTo>
                    <a:pt x="674" y="1017"/>
                    <a:pt x="672" y="1018"/>
                    <a:pt x="671" y="1018"/>
                  </a:cubicBezTo>
                  <a:lnTo>
                    <a:pt x="671" y="1018"/>
                  </a:lnTo>
                  <a:cubicBezTo>
                    <a:pt x="673" y="1018"/>
                    <a:pt x="674" y="1017"/>
                    <a:pt x="675" y="1017"/>
                  </a:cubicBezTo>
                  <a:close/>
                  <a:moveTo>
                    <a:pt x="792" y="1136"/>
                  </a:moveTo>
                  <a:cubicBezTo>
                    <a:pt x="792" y="1136"/>
                    <a:pt x="791" y="1140"/>
                    <a:pt x="787" y="1149"/>
                  </a:cubicBezTo>
                  <a:lnTo>
                    <a:pt x="787" y="1149"/>
                  </a:lnTo>
                  <a:cubicBezTo>
                    <a:pt x="790" y="1140"/>
                    <a:pt x="792" y="1136"/>
                    <a:pt x="792" y="1136"/>
                  </a:cubicBezTo>
                  <a:close/>
                  <a:moveTo>
                    <a:pt x="2180" y="1231"/>
                  </a:moveTo>
                  <a:cubicBezTo>
                    <a:pt x="2181" y="1236"/>
                    <a:pt x="2182" y="1242"/>
                    <a:pt x="2183" y="1247"/>
                  </a:cubicBezTo>
                  <a:lnTo>
                    <a:pt x="2180" y="1231"/>
                  </a:lnTo>
                  <a:close/>
                  <a:moveTo>
                    <a:pt x="433" y="1951"/>
                  </a:moveTo>
                  <a:lnTo>
                    <a:pt x="430" y="1968"/>
                  </a:lnTo>
                  <a:cubicBezTo>
                    <a:pt x="431" y="1962"/>
                    <a:pt x="432" y="1956"/>
                    <a:pt x="433" y="1951"/>
                  </a:cubicBezTo>
                  <a:close/>
                  <a:moveTo>
                    <a:pt x="430" y="2223"/>
                  </a:moveTo>
                  <a:cubicBezTo>
                    <a:pt x="430" y="2224"/>
                    <a:pt x="430" y="2226"/>
                    <a:pt x="430" y="2227"/>
                  </a:cubicBezTo>
                  <a:lnTo>
                    <a:pt x="430" y="2223"/>
                  </a:lnTo>
                  <a:close/>
                  <a:moveTo>
                    <a:pt x="510" y="2541"/>
                  </a:moveTo>
                  <a:lnTo>
                    <a:pt x="516" y="2556"/>
                  </a:lnTo>
                  <a:cubicBezTo>
                    <a:pt x="514" y="2551"/>
                    <a:pt x="512" y="2546"/>
                    <a:pt x="510" y="2541"/>
                  </a:cubicBezTo>
                  <a:close/>
                  <a:moveTo>
                    <a:pt x="519" y="2558"/>
                  </a:moveTo>
                  <a:lnTo>
                    <a:pt x="530" y="2583"/>
                  </a:lnTo>
                  <a:lnTo>
                    <a:pt x="530" y="2583"/>
                  </a:lnTo>
                  <a:cubicBezTo>
                    <a:pt x="526" y="2575"/>
                    <a:pt x="522" y="2566"/>
                    <a:pt x="519" y="2558"/>
                  </a:cubicBezTo>
                  <a:close/>
                  <a:moveTo>
                    <a:pt x="180" y="2729"/>
                  </a:moveTo>
                  <a:lnTo>
                    <a:pt x="180" y="2729"/>
                  </a:lnTo>
                  <a:cubicBezTo>
                    <a:pt x="183" y="2737"/>
                    <a:pt x="186" y="2745"/>
                    <a:pt x="190" y="2753"/>
                  </a:cubicBezTo>
                  <a:lnTo>
                    <a:pt x="180" y="2729"/>
                  </a:lnTo>
                  <a:close/>
                  <a:moveTo>
                    <a:pt x="631" y="2754"/>
                  </a:moveTo>
                  <a:lnTo>
                    <a:pt x="652" y="2782"/>
                  </a:lnTo>
                  <a:cubicBezTo>
                    <a:pt x="645" y="2773"/>
                    <a:pt x="638" y="2763"/>
                    <a:pt x="631" y="2754"/>
                  </a:cubicBezTo>
                  <a:close/>
                  <a:moveTo>
                    <a:pt x="1603" y="2827"/>
                  </a:moveTo>
                  <a:cubicBezTo>
                    <a:pt x="1600" y="2832"/>
                    <a:pt x="1596" y="2836"/>
                    <a:pt x="1593" y="2841"/>
                  </a:cubicBezTo>
                  <a:lnTo>
                    <a:pt x="1593" y="2841"/>
                  </a:lnTo>
                  <a:lnTo>
                    <a:pt x="1603" y="2827"/>
                  </a:lnTo>
                  <a:close/>
                  <a:moveTo>
                    <a:pt x="1453" y="2987"/>
                  </a:moveTo>
                  <a:cubicBezTo>
                    <a:pt x="1447" y="2992"/>
                    <a:pt x="1441" y="2997"/>
                    <a:pt x="1435" y="3002"/>
                  </a:cubicBezTo>
                  <a:lnTo>
                    <a:pt x="1453" y="2987"/>
                  </a:lnTo>
                  <a:close/>
                  <a:moveTo>
                    <a:pt x="948" y="3012"/>
                  </a:moveTo>
                  <a:lnTo>
                    <a:pt x="959" y="3017"/>
                  </a:lnTo>
                  <a:lnTo>
                    <a:pt x="959" y="3017"/>
                  </a:lnTo>
                  <a:cubicBezTo>
                    <a:pt x="956" y="3015"/>
                    <a:pt x="952" y="3013"/>
                    <a:pt x="948" y="3012"/>
                  </a:cubicBezTo>
                  <a:close/>
                  <a:moveTo>
                    <a:pt x="975" y="3023"/>
                  </a:moveTo>
                  <a:lnTo>
                    <a:pt x="997" y="3032"/>
                  </a:lnTo>
                  <a:cubicBezTo>
                    <a:pt x="990" y="3029"/>
                    <a:pt x="982" y="3026"/>
                    <a:pt x="975" y="3023"/>
                  </a:cubicBezTo>
                  <a:close/>
                  <a:moveTo>
                    <a:pt x="1293" y="3065"/>
                  </a:moveTo>
                  <a:cubicBezTo>
                    <a:pt x="1284" y="3066"/>
                    <a:pt x="1275" y="3067"/>
                    <a:pt x="1267" y="3068"/>
                  </a:cubicBezTo>
                  <a:lnTo>
                    <a:pt x="1267" y="3068"/>
                  </a:lnTo>
                  <a:lnTo>
                    <a:pt x="1293" y="3065"/>
                  </a:lnTo>
                  <a:close/>
                  <a:moveTo>
                    <a:pt x="1409" y="404"/>
                  </a:moveTo>
                  <a:cubicBezTo>
                    <a:pt x="1429" y="404"/>
                    <a:pt x="1450" y="405"/>
                    <a:pt x="1471" y="407"/>
                  </a:cubicBezTo>
                  <a:lnTo>
                    <a:pt x="1471" y="407"/>
                  </a:lnTo>
                  <a:cubicBezTo>
                    <a:pt x="1522" y="414"/>
                    <a:pt x="1571" y="427"/>
                    <a:pt x="1620" y="444"/>
                  </a:cubicBezTo>
                  <a:lnTo>
                    <a:pt x="1620" y="444"/>
                  </a:lnTo>
                  <a:cubicBezTo>
                    <a:pt x="1693" y="474"/>
                    <a:pt x="1761" y="515"/>
                    <a:pt x="1821" y="563"/>
                  </a:cubicBezTo>
                  <a:lnTo>
                    <a:pt x="1782" y="530"/>
                  </a:lnTo>
                  <a:lnTo>
                    <a:pt x="1782" y="530"/>
                  </a:lnTo>
                  <a:cubicBezTo>
                    <a:pt x="1852" y="586"/>
                    <a:pt x="1916" y="649"/>
                    <a:pt x="1971" y="720"/>
                  </a:cubicBezTo>
                  <a:lnTo>
                    <a:pt x="1971" y="720"/>
                  </a:lnTo>
                  <a:cubicBezTo>
                    <a:pt x="2024" y="794"/>
                    <a:pt x="2070" y="874"/>
                    <a:pt x="2107" y="958"/>
                  </a:cubicBezTo>
                  <a:lnTo>
                    <a:pt x="2107" y="958"/>
                  </a:lnTo>
                  <a:cubicBezTo>
                    <a:pt x="2138" y="1039"/>
                    <a:pt x="2161" y="1122"/>
                    <a:pt x="2176" y="1208"/>
                  </a:cubicBezTo>
                  <a:lnTo>
                    <a:pt x="2176" y="1208"/>
                  </a:lnTo>
                  <a:cubicBezTo>
                    <a:pt x="2193" y="1337"/>
                    <a:pt x="2188" y="1468"/>
                    <a:pt x="2170" y="1596"/>
                  </a:cubicBezTo>
                  <a:lnTo>
                    <a:pt x="2176" y="1545"/>
                  </a:lnTo>
                  <a:lnTo>
                    <a:pt x="2176" y="1545"/>
                  </a:lnTo>
                  <a:cubicBezTo>
                    <a:pt x="2152" y="1732"/>
                    <a:pt x="2096" y="1913"/>
                    <a:pt x="2022" y="2087"/>
                  </a:cubicBezTo>
                  <a:lnTo>
                    <a:pt x="2043" y="2040"/>
                  </a:lnTo>
                  <a:lnTo>
                    <a:pt x="2043" y="2040"/>
                  </a:lnTo>
                  <a:cubicBezTo>
                    <a:pt x="1944" y="2274"/>
                    <a:pt x="1817" y="2494"/>
                    <a:pt x="1681" y="2710"/>
                  </a:cubicBezTo>
                  <a:cubicBezTo>
                    <a:pt x="1651" y="2758"/>
                    <a:pt x="1619" y="2805"/>
                    <a:pt x="1585" y="2851"/>
                  </a:cubicBezTo>
                  <a:lnTo>
                    <a:pt x="1585" y="2851"/>
                  </a:lnTo>
                  <a:cubicBezTo>
                    <a:pt x="1549" y="2897"/>
                    <a:pt x="1509" y="2939"/>
                    <a:pt x="1466" y="2976"/>
                  </a:cubicBezTo>
                  <a:lnTo>
                    <a:pt x="1466" y="2976"/>
                  </a:lnTo>
                  <a:cubicBezTo>
                    <a:pt x="1432" y="3001"/>
                    <a:pt x="1395" y="3024"/>
                    <a:pt x="1358" y="3043"/>
                  </a:cubicBezTo>
                  <a:lnTo>
                    <a:pt x="1358" y="3043"/>
                  </a:lnTo>
                  <a:cubicBezTo>
                    <a:pt x="1324" y="3054"/>
                    <a:pt x="1288" y="3064"/>
                    <a:pt x="1252" y="3069"/>
                  </a:cubicBezTo>
                  <a:lnTo>
                    <a:pt x="1252" y="3069"/>
                  </a:lnTo>
                  <a:cubicBezTo>
                    <a:pt x="1238" y="3070"/>
                    <a:pt x="1223" y="3071"/>
                    <a:pt x="1209" y="3071"/>
                  </a:cubicBezTo>
                  <a:cubicBezTo>
                    <a:pt x="1180" y="3071"/>
                    <a:pt x="1152" y="3069"/>
                    <a:pt x="1123" y="3066"/>
                  </a:cubicBezTo>
                  <a:lnTo>
                    <a:pt x="1123" y="3066"/>
                  </a:lnTo>
                  <a:cubicBezTo>
                    <a:pt x="1070" y="3056"/>
                    <a:pt x="1019" y="3040"/>
                    <a:pt x="969" y="3020"/>
                  </a:cubicBezTo>
                  <a:lnTo>
                    <a:pt x="969" y="3020"/>
                  </a:lnTo>
                  <a:cubicBezTo>
                    <a:pt x="897" y="2989"/>
                    <a:pt x="831" y="2948"/>
                    <a:pt x="771" y="2899"/>
                  </a:cubicBezTo>
                  <a:lnTo>
                    <a:pt x="771" y="2899"/>
                  </a:lnTo>
                  <a:lnTo>
                    <a:pt x="810" y="2932"/>
                  </a:lnTo>
                  <a:cubicBezTo>
                    <a:pt x="742" y="2878"/>
                    <a:pt x="680" y="2816"/>
                    <a:pt x="627" y="2748"/>
                  </a:cubicBezTo>
                  <a:lnTo>
                    <a:pt x="627" y="2748"/>
                  </a:lnTo>
                  <a:cubicBezTo>
                    <a:pt x="593" y="2700"/>
                    <a:pt x="562" y="2649"/>
                    <a:pt x="536" y="2596"/>
                  </a:cubicBezTo>
                  <a:lnTo>
                    <a:pt x="536" y="2596"/>
                  </a:lnTo>
                  <a:cubicBezTo>
                    <a:pt x="526" y="2570"/>
                    <a:pt x="514" y="2544"/>
                    <a:pt x="501" y="2518"/>
                  </a:cubicBezTo>
                  <a:lnTo>
                    <a:pt x="501" y="2518"/>
                  </a:lnTo>
                  <a:cubicBezTo>
                    <a:pt x="470" y="2436"/>
                    <a:pt x="448" y="2350"/>
                    <a:pt x="435" y="2261"/>
                  </a:cubicBezTo>
                  <a:lnTo>
                    <a:pt x="435" y="2261"/>
                  </a:lnTo>
                  <a:cubicBezTo>
                    <a:pt x="434" y="2256"/>
                    <a:pt x="433" y="2251"/>
                    <a:pt x="433" y="2246"/>
                  </a:cubicBezTo>
                  <a:lnTo>
                    <a:pt x="433" y="2246"/>
                  </a:lnTo>
                  <a:cubicBezTo>
                    <a:pt x="432" y="2245"/>
                    <a:pt x="432" y="2244"/>
                    <a:pt x="432" y="2244"/>
                  </a:cubicBezTo>
                  <a:lnTo>
                    <a:pt x="432" y="2244"/>
                  </a:lnTo>
                  <a:lnTo>
                    <a:pt x="432" y="2245"/>
                  </a:lnTo>
                  <a:lnTo>
                    <a:pt x="432" y="2245"/>
                  </a:lnTo>
                  <a:cubicBezTo>
                    <a:pt x="430" y="2225"/>
                    <a:pt x="426" y="2204"/>
                    <a:pt x="424" y="2184"/>
                  </a:cubicBezTo>
                  <a:lnTo>
                    <a:pt x="424" y="2184"/>
                  </a:lnTo>
                  <a:lnTo>
                    <a:pt x="430" y="2223"/>
                  </a:lnTo>
                  <a:lnTo>
                    <a:pt x="430" y="2223"/>
                  </a:lnTo>
                  <a:cubicBezTo>
                    <a:pt x="417" y="2130"/>
                    <a:pt x="422" y="2034"/>
                    <a:pt x="434" y="1940"/>
                  </a:cubicBezTo>
                  <a:lnTo>
                    <a:pt x="434" y="1940"/>
                  </a:lnTo>
                  <a:cubicBezTo>
                    <a:pt x="440" y="1907"/>
                    <a:pt x="446" y="1875"/>
                    <a:pt x="453" y="1843"/>
                  </a:cubicBezTo>
                  <a:cubicBezTo>
                    <a:pt x="457" y="1822"/>
                    <a:pt x="463" y="1802"/>
                    <a:pt x="467" y="1783"/>
                  </a:cubicBezTo>
                  <a:cubicBezTo>
                    <a:pt x="473" y="1761"/>
                    <a:pt x="482" y="1736"/>
                    <a:pt x="486" y="1712"/>
                  </a:cubicBezTo>
                  <a:lnTo>
                    <a:pt x="486" y="1712"/>
                  </a:lnTo>
                  <a:cubicBezTo>
                    <a:pt x="501" y="1649"/>
                    <a:pt x="522" y="1589"/>
                    <a:pt x="547" y="1529"/>
                  </a:cubicBezTo>
                  <a:lnTo>
                    <a:pt x="547" y="1529"/>
                  </a:lnTo>
                  <a:lnTo>
                    <a:pt x="535" y="1559"/>
                  </a:lnTo>
                  <a:cubicBezTo>
                    <a:pt x="584" y="1440"/>
                    <a:pt x="650" y="1325"/>
                    <a:pt x="730" y="1222"/>
                  </a:cubicBezTo>
                  <a:lnTo>
                    <a:pt x="730" y="1222"/>
                  </a:lnTo>
                  <a:lnTo>
                    <a:pt x="714" y="1243"/>
                  </a:lnTo>
                  <a:cubicBezTo>
                    <a:pt x="730" y="1220"/>
                    <a:pt x="749" y="1198"/>
                    <a:pt x="767" y="1177"/>
                  </a:cubicBezTo>
                  <a:lnTo>
                    <a:pt x="784" y="1159"/>
                  </a:lnTo>
                  <a:cubicBezTo>
                    <a:pt x="784" y="1156"/>
                    <a:pt x="785" y="1154"/>
                    <a:pt x="786" y="1152"/>
                  </a:cubicBezTo>
                  <a:lnTo>
                    <a:pt x="786" y="1152"/>
                  </a:lnTo>
                  <a:cubicBezTo>
                    <a:pt x="788" y="1150"/>
                    <a:pt x="790" y="1146"/>
                    <a:pt x="792" y="1144"/>
                  </a:cubicBezTo>
                  <a:cubicBezTo>
                    <a:pt x="793" y="1143"/>
                    <a:pt x="794" y="1142"/>
                    <a:pt x="796" y="1140"/>
                  </a:cubicBezTo>
                  <a:lnTo>
                    <a:pt x="796" y="1140"/>
                  </a:lnTo>
                  <a:cubicBezTo>
                    <a:pt x="794" y="1142"/>
                    <a:pt x="793" y="1142"/>
                    <a:pt x="793" y="1142"/>
                  </a:cubicBezTo>
                  <a:cubicBezTo>
                    <a:pt x="793" y="1142"/>
                    <a:pt x="800" y="1134"/>
                    <a:pt x="804" y="1130"/>
                  </a:cubicBezTo>
                  <a:lnTo>
                    <a:pt x="804" y="1130"/>
                  </a:lnTo>
                  <a:cubicBezTo>
                    <a:pt x="801" y="1133"/>
                    <a:pt x="798" y="1137"/>
                    <a:pt x="796" y="1140"/>
                  </a:cubicBezTo>
                  <a:lnTo>
                    <a:pt x="796" y="1140"/>
                  </a:lnTo>
                  <a:cubicBezTo>
                    <a:pt x="797" y="1138"/>
                    <a:pt x="800" y="1135"/>
                    <a:pt x="804" y="1130"/>
                  </a:cubicBezTo>
                  <a:lnTo>
                    <a:pt x="804" y="1130"/>
                  </a:lnTo>
                  <a:cubicBezTo>
                    <a:pt x="804" y="1130"/>
                    <a:pt x="804" y="1130"/>
                    <a:pt x="804" y="1130"/>
                  </a:cubicBezTo>
                  <a:lnTo>
                    <a:pt x="821" y="1109"/>
                  </a:lnTo>
                  <a:cubicBezTo>
                    <a:pt x="837" y="1089"/>
                    <a:pt x="860" y="1072"/>
                    <a:pt x="880" y="1056"/>
                  </a:cubicBezTo>
                  <a:cubicBezTo>
                    <a:pt x="886" y="1052"/>
                    <a:pt x="890" y="1048"/>
                    <a:pt x="897" y="1044"/>
                  </a:cubicBezTo>
                  <a:cubicBezTo>
                    <a:pt x="897" y="1043"/>
                    <a:pt x="897" y="1043"/>
                    <a:pt x="897" y="1042"/>
                  </a:cubicBezTo>
                  <a:lnTo>
                    <a:pt x="897" y="1042"/>
                  </a:lnTo>
                  <a:cubicBezTo>
                    <a:pt x="898" y="1042"/>
                    <a:pt x="898" y="1042"/>
                    <a:pt x="899" y="1042"/>
                  </a:cubicBezTo>
                  <a:cubicBezTo>
                    <a:pt x="911" y="1033"/>
                    <a:pt x="921" y="1023"/>
                    <a:pt x="934" y="1015"/>
                  </a:cubicBezTo>
                  <a:cubicBezTo>
                    <a:pt x="979" y="984"/>
                    <a:pt x="1026" y="955"/>
                    <a:pt x="1073" y="931"/>
                  </a:cubicBezTo>
                  <a:cubicBezTo>
                    <a:pt x="1096" y="919"/>
                    <a:pt x="1121" y="908"/>
                    <a:pt x="1145" y="896"/>
                  </a:cubicBezTo>
                  <a:lnTo>
                    <a:pt x="1145" y="896"/>
                  </a:lnTo>
                  <a:cubicBezTo>
                    <a:pt x="1149" y="894"/>
                    <a:pt x="1153" y="892"/>
                    <a:pt x="1155" y="892"/>
                  </a:cubicBezTo>
                  <a:cubicBezTo>
                    <a:pt x="1162" y="890"/>
                    <a:pt x="1168" y="888"/>
                    <a:pt x="1174" y="886"/>
                  </a:cubicBezTo>
                  <a:cubicBezTo>
                    <a:pt x="1186" y="879"/>
                    <a:pt x="1201" y="875"/>
                    <a:pt x="1215" y="871"/>
                  </a:cubicBezTo>
                  <a:cubicBezTo>
                    <a:pt x="1275" y="851"/>
                    <a:pt x="1336" y="834"/>
                    <a:pt x="1400" y="826"/>
                  </a:cubicBezTo>
                  <a:cubicBezTo>
                    <a:pt x="1431" y="820"/>
                    <a:pt x="1449" y="783"/>
                    <a:pt x="1445" y="754"/>
                  </a:cubicBezTo>
                  <a:cubicBezTo>
                    <a:pt x="1443" y="727"/>
                    <a:pt x="1418" y="698"/>
                    <a:pt x="1389" y="698"/>
                  </a:cubicBezTo>
                  <a:cubicBezTo>
                    <a:pt x="1387" y="698"/>
                    <a:pt x="1385" y="698"/>
                    <a:pt x="1383" y="699"/>
                  </a:cubicBezTo>
                  <a:lnTo>
                    <a:pt x="1381" y="697"/>
                  </a:lnTo>
                  <a:cubicBezTo>
                    <a:pt x="1192" y="717"/>
                    <a:pt x="1010" y="783"/>
                    <a:pt x="849" y="886"/>
                  </a:cubicBezTo>
                  <a:cubicBezTo>
                    <a:pt x="806" y="914"/>
                    <a:pt x="767" y="945"/>
                    <a:pt x="728" y="976"/>
                  </a:cubicBezTo>
                  <a:cubicBezTo>
                    <a:pt x="727" y="977"/>
                    <a:pt x="726" y="978"/>
                    <a:pt x="724" y="978"/>
                  </a:cubicBezTo>
                  <a:lnTo>
                    <a:pt x="724" y="978"/>
                  </a:lnTo>
                  <a:cubicBezTo>
                    <a:pt x="728" y="975"/>
                    <a:pt x="731" y="972"/>
                    <a:pt x="731" y="972"/>
                  </a:cubicBezTo>
                  <a:lnTo>
                    <a:pt x="731" y="972"/>
                  </a:lnTo>
                  <a:cubicBezTo>
                    <a:pt x="731" y="972"/>
                    <a:pt x="729" y="974"/>
                    <a:pt x="723" y="979"/>
                  </a:cubicBezTo>
                  <a:lnTo>
                    <a:pt x="723" y="979"/>
                  </a:lnTo>
                  <a:cubicBezTo>
                    <a:pt x="723" y="979"/>
                    <a:pt x="724" y="979"/>
                    <a:pt x="724" y="978"/>
                  </a:cubicBezTo>
                  <a:lnTo>
                    <a:pt x="724" y="978"/>
                  </a:lnTo>
                  <a:cubicBezTo>
                    <a:pt x="724" y="979"/>
                    <a:pt x="723" y="979"/>
                    <a:pt x="723" y="980"/>
                  </a:cubicBezTo>
                  <a:lnTo>
                    <a:pt x="723" y="980"/>
                  </a:lnTo>
                  <a:cubicBezTo>
                    <a:pt x="722" y="980"/>
                    <a:pt x="722" y="980"/>
                    <a:pt x="722" y="980"/>
                  </a:cubicBezTo>
                  <a:cubicBezTo>
                    <a:pt x="720" y="982"/>
                    <a:pt x="716" y="984"/>
                    <a:pt x="714" y="986"/>
                  </a:cubicBezTo>
                  <a:cubicBezTo>
                    <a:pt x="705" y="990"/>
                    <a:pt x="695" y="996"/>
                    <a:pt x="687" y="1003"/>
                  </a:cubicBezTo>
                  <a:cubicBezTo>
                    <a:pt x="679" y="1009"/>
                    <a:pt x="669" y="1015"/>
                    <a:pt x="660" y="1021"/>
                  </a:cubicBezTo>
                  <a:cubicBezTo>
                    <a:pt x="658" y="1023"/>
                    <a:pt x="658" y="1024"/>
                    <a:pt x="659" y="1024"/>
                  </a:cubicBezTo>
                  <a:lnTo>
                    <a:pt x="659" y="1024"/>
                  </a:lnTo>
                  <a:cubicBezTo>
                    <a:pt x="648" y="1029"/>
                    <a:pt x="641" y="1034"/>
                    <a:pt x="632" y="1044"/>
                  </a:cubicBezTo>
                  <a:cubicBezTo>
                    <a:pt x="625" y="1048"/>
                    <a:pt x="621" y="1052"/>
                    <a:pt x="615" y="1058"/>
                  </a:cubicBezTo>
                  <a:cubicBezTo>
                    <a:pt x="613" y="1060"/>
                    <a:pt x="610" y="1062"/>
                    <a:pt x="608" y="1064"/>
                  </a:cubicBezTo>
                  <a:lnTo>
                    <a:pt x="608" y="1064"/>
                  </a:lnTo>
                  <a:cubicBezTo>
                    <a:pt x="616" y="1051"/>
                    <a:pt x="623" y="1038"/>
                    <a:pt x="629" y="1025"/>
                  </a:cubicBezTo>
                  <a:cubicBezTo>
                    <a:pt x="648" y="990"/>
                    <a:pt x="666" y="953"/>
                    <a:pt x="687" y="918"/>
                  </a:cubicBezTo>
                  <a:cubicBezTo>
                    <a:pt x="727" y="850"/>
                    <a:pt x="771" y="784"/>
                    <a:pt x="819" y="722"/>
                  </a:cubicBezTo>
                  <a:lnTo>
                    <a:pt x="819" y="722"/>
                  </a:lnTo>
                  <a:cubicBezTo>
                    <a:pt x="869" y="662"/>
                    <a:pt x="923" y="606"/>
                    <a:pt x="982" y="556"/>
                  </a:cubicBezTo>
                  <a:lnTo>
                    <a:pt x="982" y="556"/>
                  </a:lnTo>
                  <a:cubicBezTo>
                    <a:pt x="1034" y="516"/>
                    <a:pt x="1089" y="484"/>
                    <a:pt x="1146" y="457"/>
                  </a:cubicBezTo>
                  <a:lnTo>
                    <a:pt x="1146" y="457"/>
                  </a:lnTo>
                  <a:cubicBezTo>
                    <a:pt x="1197" y="437"/>
                    <a:pt x="1249" y="421"/>
                    <a:pt x="1303" y="411"/>
                  </a:cubicBezTo>
                  <a:lnTo>
                    <a:pt x="1303" y="411"/>
                  </a:lnTo>
                  <a:cubicBezTo>
                    <a:pt x="1338" y="407"/>
                    <a:pt x="1374" y="404"/>
                    <a:pt x="1409" y="404"/>
                  </a:cubicBezTo>
                  <a:close/>
                  <a:moveTo>
                    <a:pt x="1150" y="3070"/>
                  </a:moveTo>
                  <a:lnTo>
                    <a:pt x="1157" y="3071"/>
                  </a:lnTo>
                  <a:cubicBezTo>
                    <a:pt x="1155" y="3071"/>
                    <a:pt x="1152" y="3071"/>
                    <a:pt x="1150" y="3070"/>
                  </a:cubicBezTo>
                  <a:close/>
                  <a:moveTo>
                    <a:pt x="1390" y="0"/>
                  </a:moveTo>
                  <a:cubicBezTo>
                    <a:pt x="1326" y="0"/>
                    <a:pt x="1264" y="8"/>
                    <a:pt x="1201" y="19"/>
                  </a:cubicBezTo>
                  <a:cubicBezTo>
                    <a:pt x="1098" y="37"/>
                    <a:pt x="997" y="76"/>
                    <a:pt x="905" y="123"/>
                  </a:cubicBezTo>
                  <a:cubicBezTo>
                    <a:pt x="812" y="171"/>
                    <a:pt x="726" y="236"/>
                    <a:pt x="650" y="306"/>
                  </a:cubicBezTo>
                  <a:cubicBezTo>
                    <a:pt x="574" y="378"/>
                    <a:pt x="502" y="464"/>
                    <a:pt x="438" y="553"/>
                  </a:cubicBezTo>
                  <a:cubicBezTo>
                    <a:pt x="379" y="633"/>
                    <a:pt x="330" y="717"/>
                    <a:pt x="282" y="805"/>
                  </a:cubicBezTo>
                  <a:cubicBezTo>
                    <a:pt x="264" y="840"/>
                    <a:pt x="247" y="875"/>
                    <a:pt x="235" y="914"/>
                  </a:cubicBezTo>
                  <a:cubicBezTo>
                    <a:pt x="227" y="936"/>
                    <a:pt x="215" y="958"/>
                    <a:pt x="211" y="982"/>
                  </a:cubicBezTo>
                  <a:lnTo>
                    <a:pt x="211" y="982"/>
                  </a:lnTo>
                  <a:cubicBezTo>
                    <a:pt x="127" y="1174"/>
                    <a:pt x="69" y="1378"/>
                    <a:pt x="21" y="1582"/>
                  </a:cubicBezTo>
                  <a:cubicBezTo>
                    <a:pt x="13" y="1623"/>
                    <a:pt x="1" y="1664"/>
                    <a:pt x="3" y="1705"/>
                  </a:cubicBezTo>
                  <a:cubicBezTo>
                    <a:pt x="3" y="1720"/>
                    <a:pt x="3" y="1734"/>
                    <a:pt x="3" y="1746"/>
                  </a:cubicBezTo>
                  <a:cubicBezTo>
                    <a:pt x="5" y="1755"/>
                    <a:pt x="5" y="1761"/>
                    <a:pt x="5" y="1769"/>
                  </a:cubicBezTo>
                  <a:cubicBezTo>
                    <a:pt x="5" y="1774"/>
                    <a:pt x="6" y="1780"/>
                    <a:pt x="7" y="1786"/>
                  </a:cubicBezTo>
                  <a:lnTo>
                    <a:pt x="7" y="1786"/>
                  </a:lnTo>
                  <a:cubicBezTo>
                    <a:pt x="7" y="1812"/>
                    <a:pt x="13" y="1838"/>
                    <a:pt x="25" y="1861"/>
                  </a:cubicBezTo>
                  <a:cubicBezTo>
                    <a:pt x="44" y="1890"/>
                    <a:pt x="79" y="1919"/>
                    <a:pt x="114" y="1927"/>
                  </a:cubicBezTo>
                  <a:cubicBezTo>
                    <a:pt x="118" y="1928"/>
                    <a:pt x="121" y="1929"/>
                    <a:pt x="125" y="1929"/>
                  </a:cubicBezTo>
                  <a:lnTo>
                    <a:pt x="125" y="1929"/>
                  </a:lnTo>
                  <a:cubicBezTo>
                    <a:pt x="112" y="1997"/>
                    <a:pt x="104" y="2066"/>
                    <a:pt x="99" y="2137"/>
                  </a:cubicBezTo>
                  <a:cubicBezTo>
                    <a:pt x="97" y="2180"/>
                    <a:pt x="93" y="2225"/>
                    <a:pt x="91" y="2268"/>
                  </a:cubicBezTo>
                  <a:lnTo>
                    <a:pt x="94" y="2244"/>
                  </a:lnTo>
                  <a:lnTo>
                    <a:pt x="94" y="2244"/>
                  </a:lnTo>
                  <a:cubicBezTo>
                    <a:pt x="90" y="2285"/>
                    <a:pt x="94" y="2325"/>
                    <a:pt x="97" y="2367"/>
                  </a:cubicBezTo>
                  <a:cubicBezTo>
                    <a:pt x="104" y="2414"/>
                    <a:pt x="110" y="2463"/>
                    <a:pt x="118" y="2513"/>
                  </a:cubicBezTo>
                  <a:cubicBezTo>
                    <a:pt x="130" y="2584"/>
                    <a:pt x="151" y="2654"/>
                    <a:pt x="177" y="2722"/>
                  </a:cubicBezTo>
                  <a:lnTo>
                    <a:pt x="177" y="2722"/>
                  </a:lnTo>
                  <a:cubicBezTo>
                    <a:pt x="175" y="2717"/>
                    <a:pt x="173" y="2713"/>
                    <a:pt x="171" y="2708"/>
                  </a:cubicBezTo>
                  <a:lnTo>
                    <a:pt x="171" y="2708"/>
                  </a:lnTo>
                  <a:lnTo>
                    <a:pt x="180" y="2729"/>
                  </a:lnTo>
                  <a:lnTo>
                    <a:pt x="180" y="2729"/>
                  </a:lnTo>
                  <a:cubicBezTo>
                    <a:pt x="179" y="2727"/>
                    <a:pt x="178" y="2724"/>
                    <a:pt x="177" y="2722"/>
                  </a:cubicBezTo>
                  <a:lnTo>
                    <a:pt x="177" y="2722"/>
                  </a:lnTo>
                  <a:cubicBezTo>
                    <a:pt x="215" y="2812"/>
                    <a:pt x="257" y="2897"/>
                    <a:pt x="313" y="2977"/>
                  </a:cubicBezTo>
                  <a:cubicBezTo>
                    <a:pt x="352" y="3032"/>
                    <a:pt x="395" y="3088"/>
                    <a:pt x="443" y="3135"/>
                  </a:cubicBezTo>
                  <a:cubicBezTo>
                    <a:pt x="492" y="3189"/>
                    <a:pt x="547" y="3232"/>
                    <a:pt x="605" y="3275"/>
                  </a:cubicBezTo>
                  <a:cubicBezTo>
                    <a:pt x="705" y="3353"/>
                    <a:pt x="823" y="3410"/>
                    <a:pt x="946" y="3449"/>
                  </a:cubicBezTo>
                  <a:cubicBezTo>
                    <a:pt x="1014" y="3470"/>
                    <a:pt x="1086" y="3482"/>
                    <a:pt x="1155" y="3488"/>
                  </a:cubicBezTo>
                  <a:cubicBezTo>
                    <a:pt x="1172" y="3490"/>
                    <a:pt x="1189" y="3491"/>
                    <a:pt x="1206" y="3491"/>
                  </a:cubicBezTo>
                  <a:cubicBezTo>
                    <a:pt x="1260" y="3491"/>
                    <a:pt x="1313" y="3484"/>
                    <a:pt x="1365" y="3474"/>
                  </a:cubicBezTo>
                  <a:cubicBezTo>
                    <a:pt x="1433" y="3462"/>
                    <a:pt x="1501" y="3437"/>
                    <a:pt x="1564" y="3406"/>
                  </a:cubicBezTo>
                  <a:cubicBezTo>
                    <a:pt x="1632" y="3376"/>
                    <a:pt x="1692" y="3330"/>
                    <a:pt x="1749" y="3281"/>
                  </a:cubicBezTo>
                  <a:cubicBezTo>
                    <a:pt x="1794" y="3244"/>
                    <a:pt x="1835" y="3199"/>
                    <a:pt x="1872" y="3152"/>
                  </a:cubicBezTo>
                  <a:cubicBezTo>
                    <a:pt x="1922" y="3092"/>
                    <a:pt x="1967" y="3030"/>
                    <a:pt x="2008" y="2967"/>
                  </a:cubicBezTo>
                  <a:cubicBezTo>
                    <a:pt x="2078" y="2858"/>
                    <a:pt x="2142" y="2745"/>
                    <a:pt x="2203" y="2632"/>
                  </a:cubicBezTo>
                  <a:cubicBezTo>
                    <a:pt x="2275" y="2498"/>
                    <a:pt x="2339" y="2363"/>
                    <a:pt x="2394" y="2223"/>
                  </a:cubicBezTo>
                  <a:cubicBezTo>
                    <a:pt x="2501" y="1962"/>
                    <a:pt x="2573" y="1685"/>
                    <a:pt x="2581" y="1403"/>
                  </a:cubicBezTo>
                  <a:cubicBezTo>
                    <a:pt x="2583" y="1272"/>
                    <a:pt x="2571" y="1140"/>
                    <a:pt x="2540" y="1013"/>
                  </a:cubicBezTo>
                  <a:cubicBezTo>
                    <a:pt x="2511" y="894"/>
                    <a:pt x="2466" y="779"/>
                    <a:pt x="2409" y="670"/>
                  </a:cubicBezTo>
                  <a:cubicBezTo>
                    <a:pt x="2353" y="563"/>
                    <a:pt x="2279" y="460"/>
                    <a:pt x="2197" y="370"/>
                  </a:cubicBezTo>
                  <a:cubicBezTo>
                    <a:pt x="2115" y="279"/>
                    <a:pt x="2024" y="206"/>
                    <a:pt x="1924" y="146"/>
                  </a:cubicBezTo>
                  <a:cubicBezTo>
                    <a:pt x="1866" y="111"/>
                    <a:pt x="1803" y="84"/>
                    <a:pt x="1741" y="60"/>
                  </a:cubicBezTo>
                  <a:cubicBezTo>
                    <a:pt x="1694" y="43"/>
                    <a:pt x="1644" y="29"/>
                    <a:pt x="1595" y="21"/>
                  </a:cubicBezTo>
                  <a:cubicBezTo>
                    <a:pt x="1527" y="8"/>
                    <a:pt x="1459" y="0"/>
                    <a:pt x="139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430100" y="1563675"/>
              <a:ext cx="44250" cy="12725"/>
            </a:xfrm>
            <a:custGeom>
              <a:avLst/>
              <a:gdLst/>
              <a:ahLst/>
              <a:cxnLst/>
              <a:rect l="l" t="t" r="r" b="b"/>
              <a:pathLst>
                <a:path w="1770" h="509" extrusionOk="0">
                  <a:moveTo>
                    <a:pt x="112" y="1"/>
                  </a:moveTo>
                  <a:cubicBezTo>
                    <a:pt x="86" y="1"/>
                    <a:pt x="55" y="15"/>
                    <a:pt x="37" y="34"/>
                  </a:cubicBezTo>
                  <a:cubicBezTo>
                    <a:pt x="21" y="52"/>
                    <a:pt x="11" y="73"/>
                    <a:pt x="7" y="97"/>
                  </a:cubicBezTo>
                  <a:cubicBezTo>
                    <a:pt x="0" y="151"/>
                    <a:pt x="33" y="206"/>
                    <a:pt x="87" y="221"/>
                  </a:cubicBezTo>
                  <a:lnTo>
                    <a:pt x="89" y="221"/>
                  </a:lnTo>
                  <a:cubicBezTo>
                    <a:pt x="181" y="243"/>
                    <a:pt x="276" y="264"/>
                    <a:pt x="366" y="293"/>
                  </a:cubicBezTo>
                  <a:cubicBezTo>
                    <a:pt x="409" y="309"/>
                    <a:pt x="456" y="315"/>
                    <a:pt x="502" y="325"/>
                  </a:cubicBezTo>
                  <a:cubicBezTo>
                    <a:pt x="549" y="334"/>
                    <a:pt x="596" y="342"/>
                    <a:pt x="643" y="352"/>
                  </a:cubicBezTo>
                  <a:cubicBezTo>
                    <a:pt x="830" y="389"/>
                    <a:pt x="1019" y="422"/>
                    <a:pt x="1206" y="457"/>
                  </a:cubicBezTo>
                  <a:cubicBezTo>
                    <a:pt x="1258" y="465"/>
                    <a:pt x="1309" y="475"/>
                    <a:pt x="1360" y="484"/>
                  </a:cubicBezTo>
                  <a:cubicBezTo>
                    <a:pt x="1387" y="488"/>
                    <a:pt x="1414" y="492"/>
                    <a:pt x="1441" y="496"/>
                  </a:cubicBezTo>
                  <a:cubicBezTo>
                    <a:pt x="1453" y="498"/>
                    <a:pt x="1465" y="500"/>
                    <a:pt x="1478" y="500"/>
                  </a:cubicBezTo>
                  <a:lnTo>
                    <a:pt x="1525" y="508"/>
                  </a:lnTo>
                  <a:cubicBezTo>
                    <a:pt x="1557" y="508"/>
                    <a:pt x="1586" y="500"/>
                    <a:pt x="1614" y="484"/>
                  </a:cubicBezTo>
                  <a:lnTo>
                    <a:pt x="1614" y="484"/>
                  </a:lnTo>
                  <a:cubicBezTo>
                    <a:pt x="1621" y="483"/>
                    <a:pt x="1627" y="483"/>
                    <a:pt x="1634" y="482"/>
                  </a:cubicBezTo>
                  <a:lnTo>
                    <a:pt x="1669" y="478"/>
                  </a:lnTo>
                  <a:cubicBezTo>
                    <a:pt x="1687" y="473"/>
                    <a:pt x="1701" y="465"/>
                    <a:pt x="1716" y="453"/>
                  </a:cubicBezTo>
                  <a:cubicBezTo>
                    <a:pt x="1736" y="436"/>
                    <a:pt x="1757" y="412"/>
                    <a:pt x="1763" y="383"/>
                  </a:cubicBezTo>
                  <a:cubicBezTo>
                    <a:pt x="1769" y="358"/>
                    <a:pt x="1769" y="336"/>
                    <a:pt x="1763" y="311"/>
                  </a:cubicBezTo>
                  <a:cubicBezTo>
                    <a:pt x="1757" y="282"/>
                    <a:pt x="1728" y="243"/>
                    <a:pt x="1701" y="231"/>
                  </a:cubicBezTo>
                  <a:cubicBezTo>
                    <a:pt x="1685" y="223"/>
                    <a:pt x="1669" y="216"/>
                    <a:pt x="1654" y="208"/>
                  </a:cubicBezTo>
                  <a:lnTo>
                    <a:pt x="1654" y="208"/>
                  </a:lnTo>
                  <a:cubicBezTo>
                    <a:pt x="1630" y="185"/>
                    <a:pt x="1601" y="167"/>
                    <a:pt x="1572" y="161"/>
                  </a:cubicBezTo>
                  <a:cubicBezTo>
                    <a:pt x="1562" y="157"/>
                    <a:pt x="1551" y="157"/>
                    <a:pt x="1541" y="155"/>
                  </a:cubicBezTo>
                  <a:cubicBezTo>
                    <a:pt x="1515" y="151"/>
                    <a:pt x="1490" y="147"/>
                    <a:pt x="1465" y="143"/>
                  </a:cubicBezTo>
                  <a:cubicBezTo>
                    <a:pt x="1406" y="132"/>
                    <a:pt x="1344" y="126"/>
                    <a:pt x="1284" y="118"/>
                  </a:cubicBezTo>
                  <a:cubicBezTo>
                    <a:pt x="1190" y="106"/>
                    <a:pt x="1095" y="93"/>
                    <a:pt x="1003" y="81"/>
                  </a:cubicBezTo>
                  <a:cubicBezTo>
                    <a:pt x="908" y="69"/>
                    <a:pt x="814" y="58"/>
                    <a:pt x="719" y="48"/>
                  </a:cubicBezTo>
                  <a:lnTo>
                    <a:pt x="580" y="32"/>
                  </a:lnTo>
                  <a:cubicBezTo>
                    <a:pt x="557" y="28"/>
                    <a:pt x="535" y="26"/>
                    <a:pt x="510" y="23"/>
                  </a:cubicBezTo>
                  <a:cubicBezTo>
                    <a:pt x="485" y="19"/>
                    <a:pt x="461" y="15"/>
                    <a:pt x="434" y="13"/>
                  </a:cubicBezTo>
                  <a:cubicBezTo>
                    <a:pt x="409" y="13"/>
                    <a:pt x="385" y="15"/>
                    <a:pt x="358" y="15"/>
                  </a:cubicBezTo>
                  <a:cubicBezTo>
                    <a:pt x="333" y="15"/>
                    <a:pt x="307" y="13"/>
                    <a:pt x="280" y="11"/>
                  </a:cubicBezTo>
                  <a:lnTo>
                    <a:pt x="117" y="1"/>
                  </a:lnTo>
                  <a:cubicBezTo>
                    <a:pt x="116" y="1"/>
                    <a:pt x="114" y="1"/>
                    <a:pt x="112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501225" y="1493900"/>
              <a:ext cx="41475" cy="114525"/>
            </a:xfrm>
            <a:custGeom>
              <a:avLst/>
              <a:gdLst/>
              <a:ahLst/>
              <a:cxnLst/>
              <a:rect l="l" t="t" r="r" b="b"/>
              <a:pathLst>
                <a:path w="1659" h="4581" extrusionOk="0">
                  <a:moveTo>
                    <a:pt x="565" y="3739"/>
                  </a:moveTo>
                  <a:lnTo>
                    <a:pt x="565" y="3739"/>
                  </a:lnTo>
                  <a:cubicBezTo>
                    <a:pt x="556" y="3750"/>
                    <a:pt x="548" y="3761"/>
                    <a:pt x="539" y="3772"/>
                  </a:cubicBezTo>
                  <a:lnTo>
                    <a:pt x="565" y="3739"/>
                  </a:lnTo>
                  <a:close/>
                  <a:moveTo>
                    <a:pt x="1207" y="0"/>
                  </a:moveTo>
                  <a:cubicBezTo>
                    <a:pt x="1194" y="0"/>
                    <a:pt x="1182" y="3"/>
                    <a:pt x="1170" y="8"/>
                  </a:cubicBezTo>
                  <a:cubicBezTo>
                    <a:pt x="1127" y="25"/>
                    <a:pt x="1102" y="72"/>
                    <a:pt x="1114" y="117"/>
                  </a:cubicBezTo>
                  <a:lnTo>
                    <a:pt x="1114" y="119"/>
                  </a:lnTo>
                  <a:cubicBezTo>
                    <a:pt x="1129" y="164"/>
                    <a:pt x="1141" y="212"/>
                    <a:pt x="1155" y="259"/>
                  </a:cubicBezTo>
                  <a:cubicBezTo>
                    <a:pt x="1167" y="302"/>
                    <a:pt x="1183" y="348"/>
                    <a:pt x="1191" y="394"/>
                  </a:cubicBezTo>
                  <a:lnTo>
                    <a:pt x="1191" y="394"/>
                  </a:lnTo>
                  <a:cubicBezTo>
                    <a:pt x="1195" y="419"/>
                    <a:pt x="1198" y="445"/>
                    <a:pt x="1203" y="470"/>
                  </a:cubicBezTo>
                  <a:cubicBezTo>
                    <a:pt x="1209" y="493"/>
                    <a:pt x="1215" y="518"/>
                    <a:pt x="1221" y="542"/>
                  </a:cubicBezTo>
                  <a:cubicBezTo>
                    <a:pt x="1231" y="592"/>
                    <a:pt x="1242" y="641"/>
                    <a:pt x="1250" y="692"/>
                  </a:cubicBezTo>
                  <a:cubicBezTo>
                    <a:pt x="1266" y="791"/>
                    <a:pt x="1285" y="892"/>
                    <a:pt x="1299" y="992"/>
                  </a:cubicBezTo>
                  <a:lnTo>
                    <a:pt x="1293" y="951"/>
                  </a:lnTo>
                  <a:lnTo>
                    <a:pt x="1293" y="951"/>
                  </a:lnTo>
                  <a:cubicBezTo>
                    <a:pt x="1328" y="1214"/>
                    <a:pt x="1336" y="1479"/>
                    <a:pt x="1316" y="1744"/>
                  </a:cubicBezTo>
                  <a:cubicBezTo>
                    <a:pt x="1310" y="1811"/>
                    <a:pt x="1303" y="1879"/>
                    <a:pt x="1294" y="1946"/>
                  </a:cubicBezTo>
                  <a:lnTo>
                    <a:pt x="1294" y="1946"/>
                  </a:lnTo>
                  <a:lnTo>
                    <a:pt x="1297" y="1921"/>
                  </a:lnTo>
                  <a:lnTo>
                    <a:pt x="1297" y="1921"/>
                  </a:lnTo>
                  <a:cubicBezTo>
                    <a:pt x="1295" y="1933"/>
                    <a:pt x="1294" y="1946"/>
                    <a:pt x="1292" y="1959"/>
                  </a:cubicBezTo>
                  <a:lnTo>
                    <a:pt x="1292" y="1959"/>
                  </a:lnTo>
                  <a:cubicBezTo>
                    <a:pt x="1293" y="1954"/>
                    <a:pt x="1293" y="1950"/>
                    <a:pt x="1294" y="1946"/>
                  </a:cubicBezTo>
                  <a:lnTo>
                    <a:pt x="1294" y="1946"/>
                  </a:lnTo>
                  <a:lnTo>
                    <a:pt x="1292" y="1961"/>
                  </a:lnTo>
                  <a:lnTo>
                    <a:pt x="1292" y="1961"/>
                  </a:lnTo>
                  <a:cubicBezTo>
                    <a:pt x="1292" y="1960"/>
                    <a:pt x="1292" y="1959"/>
                    <a:pt x="1292" y="1959"/>
                  </a:cubicBezTo>
                  <a:lnTo>
                    <a:pt x="1292" y="1959"/>
                  </a:lnTo>
                  <a:cubicBezTo>
                    <a:pt x="1292" y="1961"/>
                    <a:pt x="1291" y="1964"/>
                    <a:pt x="1291" y="1966"/>
                  </a:cubicBezTo>
                  <a:lnTo>
                    <a:pt x="1292" y="1961"/>
                  </a:lnTo>
                  <a:lnTo>
                    <a:pt x="1292" y="1961"/>
                  </a:lnTo>
                  <a:cubicBezTo>
                    <a:pt x="1254" y="2229"/>
                    <a:pt x="1190" y="2492"/>
                    <a:pt x="1100" y="2745"/>
                  </a:cubicBezTo>
                  <a:cubicBezTo>
                    <a:pt x="1073" y="2821"/>
                    <a:pt x="1044" y="2895"/>
                    <a:pt x="1014" y="2969"/>
                  </a:cubicBezTo>
                  <a:lnTo>
                    <a:pt x="1032" y="2927"/>
                  </a:lnTo>
                  <a:lnTo>
                    <a:pt x="1032" y="2927"/>
                  </a:lnTo>
                  <a:cubicBezTo>
                    <a:pt x="934" y="3162"/>
                    <a:pt x="810" y="3386"/>
                    <a:pt x="666" y="3595"/>
                  </a:cubicBezTo>
                  <a:cubicBezTo>
                    <a:pt x="635" y="3645"/>
                    <a:pt x="601" y="3692"/>
                    <a:pt x="565" y="3739"/>
                  </a:cubicBezTo>
                  <a:lnTo>
                    <a:pt x="565" y="3739"/>
                  </a:lnTo>
                  <a:cubicBezTo>
                    <a:pt x="436" y="3904"/>
                    <a:pt x="302" y="4065"/>
                    <a:pt x="151" y="4212"/>
                  </a:cubicBezTo>
                  <a:cubicBezTo>
                    <a:pt x="101" y="4259"/>
                    <a:pt x="64" y="4320"/>
                    <a:pt x="21" y="4376"/>
                  </a:cubicBezTo>
                  <a:lnTo>
                    <a:pt x="7" y="4409"/>
                  </a:lnTo>
                  <a:cubicBezTo>
                    <a:pt x="1" y="4427"/>
                    <a:pt x="1" y="4446"/>
                    <a:pt x="5" y="4464"/>
                  </a:cubicBezTo>
                  <a:cubicBezTo>
                    <a:pt x="9" y="4493"/>
                    <a:pt x="21" y="4522"/>
                    <a:pt x="42" y="4542"/>
                  </a:cubicBezTo>
                  <a:cubicBezTo>
                    <a:pt x="70" y="4568"/>
                    <a:pt x="103" y="4580"/>
                    <a:pt x="137" y="4580"/>
                  </a:cubicBezTo>
                  <a:cubicBezTo>
                    <a:pt x="161" y="4580"/>
                    <a:pt x="185" y="4575"/>
                    <a:pt x="208" y="4563"/>
                  </a:cubicBezTo>
                  <a:cubicBezTo>
                    <a:pt x="243" y="4546"/>
                    <a:pt x="278" y="4528"/>
                    <a:pt x="311" y="4509"/>
                  </a:cubicBezTo>
                  <a:cubicBezTo>
                    <a:pt x="356" y="4485"/>
                    <a:pt x="395" y="4448"/>
                    <a:pt x="434" y="4415"/>
                  </a:cubicBezTo>
                  <a:cubicBezTo>
                    <a:pt x="492" y="4361"/>
                    <a:pt x="549" y="4308"/>
                    <a:pt x="605" y="4251"/>
                  </a:cubicBezTo>
                  <a:cubicBezTo>
                    <a:pt x="724" y="4129"/>
                    <a:pt x="831" y="3996"/>
                    <a:pt x="929" y="3856"/>
                  </a:cubicBezTo>
                  <a:cubicBezTo>
                    <a:pt x="1116" y="3589"/>
                    <a:pt x="1266" y="3295"/>
                    <a:pt x="1383" y="2989"/>
                  </a:cubicBezTo>
                  <a:cubicBezTo>
                    <a:pt x="1501" y="2685"/>
                    <a:pt x="1579" y="2365"/>
                    <a:pt x="1618" y="2040"/>
                  </a:cubicBezTo>
                  <a:cubicBezTo>
                    <a:pt x="1659" y="1713"/>
                    <a:pt x="1659" y="1411"/>
                    <a:pt x="1620" y="1099"/>
                  </a:cubicBezTo>
                  <a:cubicBezTo>
                    <a:pt x="1599" y="933"/>
                    <a:pt x="1574" y="766"/>
                    <a:pt x="1525" y="606"/>
                  </a:cubicBezTo>
                  <a:cubicBezTo>
                    <a:pt x="1503" y="530"/>
                    <a:pt x="1478" y="456"/>
                    <a:pt x="1449" y="382"/>
                  </a:cubicBezTo>
                  <a:cubicBezTo>
                    <a:pt x="1433" y="339"/>
                    <a:pt x="1408" y="298"/>
                    <a:pt x="1390" y="255"/>
                  </a:cubicBezTo>
                  <a:cubicBezTo>
                    <a:pt x="1375" y="220"/>
                    <a:pt x="1359" y="183"/>
                    <a:pt x="1342" y="148"/>
                  </a:cubicBezTo>
                  <a:cubicBezTo>
                    <a:pt x="1324" y="113"/>
                    <a:pt x="1305" y="80"/>
                    <a:pt x="1287" y="45"/>
                  </a:cubicBezTo>
                  <a:cubicBezTo>
                    <a:pt x="1269" y="16"/>
                    <a:pt x="1238" y="0"/>
                    <a:pt x="120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2590850" y="1540400"/>
              <a:ext cx="39950" cy="55150"/>
            </a:xfrm>
            <a:custGeom>
              <a:avLst/>
              <a:gdLst/>
              <a:ahLst/>
              <a:cxnLst/>
              <a:rect l="l" t="t" r="r" b="b"/>
              <a:pathLst>
                <a:path w="1598" h="2206" extrusionOk="0">
                  <a:moveTo>
                    <a:pt x="544" y="840"/>
                  </a:moveTo>
                  <a:lnTo>
                    <a:pt x="531" y="856"/>
                  </a:lnTo>
                  <a:cubicBezTo>
                    <a:pt x="535" y="850"/>
                    <a:pt x="539" y="845"/>
                    <a:pt x="544" y="840"/>
                  </a:cubicBezTo>
                  <a:close/>
                  <a:moveTo>
                    <a:pt x="419" y="1053"/>
                  </a:moveTo>
                  <a:lnTo>
                    <a:pt x="416" y="1061"/>
                  </a:lnTo>
                  <a:cubicBezTo>
                    <a:pt x="417" y="1058"/>
                    <a:pt x="418" y="1056"/>
                    <a:pt x="419" y="1053"/>
                  </a:cubicBezTo>
                  <a:close/>
                  <a:moveTo>
                    <a:pt x="393" y="1150"/>
                  </a:moveTo>
                  <a:lnTo>
                    <a:pt x="385" y="1195"/>
                  </a:lnTo>
                  <a:cubicBezTo>
                    <a:pt x="387" y="1180"/>
                    <a:pt x="390" y="1165"/>
                    <a:pt x="393" y="1150"/>
                  </a:cubicBezTo>
                  <a:close/>
                  <a:moveTo>
                    <a:pt x="387" y="1304"/>
                  </a:moveTo>
                  <a:lnTo>
                    <a:pt x="389" y="1320"/>
                  </a:lnTo>
                  <a:lnTo>
                    <a:pt x="389" y="1320"/>
                  </a:lnTo>
                  <a:cubicBezTo>
                    <a:pt x="388" y="1315"/>
                    <a:pt x="388" y="1309"/>
                    <a:pt x="387" y="1304"/>
                  </a:cubicBezTo>
                  <a:close/>
                  <a:moveTo>
                    <a:pt x="434" y="1513"/>
                  </a:moveTo>
                  <a:lnTo>
                    <a:pt x="438" y="1523"/>
                  </a:lnTo>
                  <a:lnTo>
                    <a:pt x="438" y="1523"/>
                  </a:lnTo>
                  <a:cubicBezTo>
                    <a:pt x="437" y="1520"/>
                    <a:pt x="436" y="1516"/>
                    <a:pt x="434" y="1513"/>
                  </a:cubicBezTo>
                  <a:close/>
                  <a:moveTo>
                    <a:pt x="549" y="1710"/>
                  </a:moveTo>
                  <a:lnTo>
                    <a:pt x="551" y="1713"/>
                  </a:lnTo>
                  <a:cubicBezTo>
                    <a:pt x="551" y="1712"/>
                    <a:pt x="550" y="1711"/>
                    <a:pt x="549" y="1710"/>
                  </a:cubicBezTo>
                  <a:close/>
                  <a:moveTo>
                    <a:pt x="632" y="1787"/>
                  </a:moveTo>
                  <a:lnTo>
                    <a:pt x="642" y="1795"/>
                  </a:lnTo>
                  <a:cubicBezTo>
                    <a:pt x="639" y="1792"/>
                    <a:pt x="636" y="1790"/>
                    <a:pt x="632" y="1787"/>
                  </a:cubicBezTo>
                  <a:close/>
                  <a:moveTo>
                    <a:pt x="1493" y="0"/>
                  </a:moveTo>
                  <a:cubicBezTo>
                    <a:pt x="1483" y="0"/>
                    <a:pt x="1473" y="2"/>
                    <a:pt x="1464" y="5"/>
                  </a:cubicBezTo>
                  <a:cubicBezTo>
                    <a:pt x="1264" y="77"/>
                    <a:pt x="1069" y="153"/>
                    <a:pt x="876" y="244"/>
                  </a:cubicBezTo>
                  <a:cubicBezTo>
                    <a:pt x="831" y="264"/>
                    <a:pt x="784" y="283"/>
                    <a:pt x="738" y="305"/>
                  </a:cubicBezTo>
                  <a:cubicBezTo>
                    <a:pt x="693" y="328"/>
                    <a:pt x="652" y="357"/>
                    <a:pt x="611" y="383"/>
                  </a:cubicBezTo>
                  <a:cubicBezTo>
                    <a:pt x="521" y="443"/>
                    <a:pt x="434" y="511"/>
                    <a:pt x="356" y="587"/>
                  </a:cubicBezTo>
                  <a:cubicBezTo>
                    <a:pt x="280" y="661"/>
                    <a:pt x="210" y="747"/>
                    <a:pt x="155" y="839"/>
                  </a:cubicBezTo>
                  <a:cubicBezTo>
                    <a:pt x="104" y="924"/>
                    <a:pt x="62" y="1014"/>
                    <a:pt x="42" y="1111"/>
                  </a:cubicBezTo>
                  <a:cubicBezTo>
                    <a:pt x="1" y="1298"/>
                    <a:pt x="15" y="1497"/>
                    <a:pt x="87" y="1678"/>
                  </a:cubicBezTo>
                  <a:cubicBezTo>
                    <a:pt x="108" y="1729"/>
                    <a:pt x="128" y="1780"/>
                    <a:pt x="157" y="1828"/>
                  </a:cubicBezTo>
                  <a:cubicBezTo>
                    <a:pt x="184" y="1875"/>
                    <a:pt x="217" y="1918"/>
                    <a:pt x="249" y="1961"/>
                  </a:cubicBezTo>
                  <a:cubicBezTo>
                    <a:pt x="274" y="1992"/>
                    <a:pt x="301" y="2019"/>
                    <a:pt x="327" y="2045"/>
                  </a:cubicBezTo>
                  <a:cubicBezTo>
                    <a:pt x="354" y="2068"/>
                    <a:pt x="381" y="2089"/>
                    <a:pt x="408" y="2107"/>
                  </a:cubicBezTo>
                  <a:cubicBezTo>
                    <a:pt x="436" y="2130"/>
                    <a:pt x="463" y="2144"/>
                    <a:pt x="498" y="2154"/>
                  </a:cubicBezTo>
                  <a:cubicBezTo>
                    <a:pt x="514" y="2160"/>
                    <a:pt x="530" y="2163"/>
                    <a:pt x="546" y="2166"/>
                  </a:cubicBezTo>
                  <a:lnTo>
                    <a:pt x="546" y="2166"/>
                  </a:lnTo>
                  <a:cubicBezTo>
                    <a:pt x="571" y="2176"/>
                    <a:pt x="595" y="2184"/>
                    <a:pt x="621" y="2189"/>
                  </a:cubicBezTo>
                  <a:cubicBezTo>
                    <a:pt x="664" y="2197"/>
                    <a:pt x="708" y="2204"/>
                    <a:pt x="751" y="2206"/>
                  </a:cubicBezTo>
                  <a:cubicBezTo>
                    <a:pt x="792" y="2206"/>
                    <a:pt x="835" y="2199"/>
                    <a:pt x="876" y="2193"/>
                  </a:cubicBezTo>
                  <a:cubicBezTo>
                    <a:pt x="929" y="2185"/>
                    <a:pt x="970" y="2152"/>
                    <a:pt x="1012" y="2117"/>
                  </a:cubicBezTo>
                  <a:cubicBezTo>
                    <a:pt x="1046" y="2086"/>
                    <a:pt x="1059" y="2031"/>
                    <a:pt x="1046" y="1988"/>
                  </a:cubicBezTo>
                  <a:cubicBezTo>
                    <a:pt x="1034" y="1947"/>
                    <a:pt x="997" y="1904"/>
                    <a:pt x="954" y="1895"/>
                  </a:cubicBezTo>
                  <a:cubicBezTo>
                    <a:pt x="920" y="1890"/>
                    <a:pt x="889" y="1879"/>
                    <a:pt x="856" y="1879"/>
                  </a:cubicBezTo>
                  <a:cubicBezTo>
                    <a:pt x="853" y="1879"/>
                    <a:pt x="850" y="1879"/>
                    <a:pt x="847" y="1879"/>
                  </a:cubicBezTo>
                  <a:cubicBezTo>
                    <a:pt x="830" y="1879"/>
                    <a:pt x="813" y="1878"/>
                    <a:pt x="794" y="1876"/>
                  </a:cubicBezTo>
                  <a:lnTo>
                    <a:pt x="794" y="1876"/>
                  </a:lnTo>
                  <a:cubicBezTo>
                    <a:pt x="772" y="1872"/>
                    <a:pt x="750" y="1866"/>
                    <a:pt x="729" y="1858"/>
                  </a:cubicBezTo>
                  <a:lnTo>
                    <a:pt x="729" y="1858"/>
                  </a:lnTo>
                  <a:cubicBezTo>
                    <a:pt x="720" y="1853"/>
                    <a:pt x="711" y="1848"/>
                    <a:pt x="702" y="1843"/>
                  </a:cubicBezTo>
                  <a:lnTo>
                    <a:pt x="702" y="1843"/>
                  </a:lnTo>
                  <a:cubicBezTo>
                    <a:pt x="695" y="1837"/>
                    <a:pt x="689" y="1832"/>
                    <a:pt x="683" y="1826"/>
                  </a:cubicBezTo>
                  <a:cubicBezTo>
                    <a:pt x="664" y="1805"/>
                    <a:pt x="639" y="1790"/>
                    <a:pt x="616" y="1774"/>
                  </a:cubicBezTo>
                  <a:lnTo>
                    <a:pt x="616" y="1774"/>
                  </a:lnTo>
                  <a:cubicBezTo>
                    <a:pt x="586" y="1748"/>
                    <a:pt x="559" y="1719"/>
                    <a:pt x="533" y="1689"/>
                  </a:cubicBezTo>
                  <a:lnTo>
                    <a:pt x="533" y="1689"/>
                  </a:lnTo>
                  <a:cubicBezTo>
                    <a:pt x="500" y="1644"/>
                    <a:pt x="472" y="1595"/>
                    <a:pt x="447" y="1543"/>
                  </a:cubicBezTo>
                  <a:lnTo>
                    <a:pt x="447" y="1543"/>
                  </a:lnTo>
                  <a:cubicBezTo>
                    <a:pt x="421" y="1476"/>
                    <a:pt x="402" y="1406"/>
                    <a:pt x="391" y="1334"/>
                  </a:cubicBezTo>
                  <a:lnTo>
                    <a:pt x="391" y="1334"/>
                  </a:lnTo>
                  <a:cubicBezTo>
                    <a:pt x="385" y="1273"/>
                    <a:pt x="384" y="1210"/>
                    <a:pt x="393" y="1149"/>
                  </a:cubicBezTo>
                  <a:lnTo>
                    <a:pt x="393" y="1149"/>
                  </a:lnTo>
                  <a:cubicBezTo>
                    <a:pt x="401" y="1110"/>
                    <a:pt x="413" y="1073"/>
                    <a:pt x="427" y="1036"/>
                  </a:cubicBezTo>
                  <a:lnTo>
                    <a:pt x="427" y="1036"/>
                  </a:lnTo>
                  <a:cubicBezTo>
                    <a:pt x="460" y="963"/>
                    <a:pt x="503" y="894"/>
                    <a:pt x="551" y="831"/>
                  </a:cubicBezTo>
                  <a:lnTo>
                    <a:pt x="551" y="831"/>
                  </a:lnTo>
                  <a:cubicBezTo>
                    <a:pt x="622" y="745"/>
                    <a:pt x="704" y="669"/>
                    <a:pt x="792" y="601"/>
                  </a:cubicBezTo>
                  <a:lnTo>
                    <a:pt x="792" y="601"/>
                  </a:lnTo>
                  <a:lnTo>
                    <a:pt x="763" y="624"/>
                  </a:lnTo>
                  <a:cubicBezTo>
                    <a:pt x="808" y="589"/>
                    <a:pt x="855" y="556"/>
                    <a:pt x="903" y="523"/>
                  </a:cubicBezTo>
                  <a:cubicBezTo>
                    <a:pt x="950" y="488"/>
                    <a:pt x="997" y="455"/>
                    <a:pt x="1049" y="429"/>
                  </a:cubicBezTo>
                  <a:cubicBezTo>
                    <a:pt x="1153" y="371"/>
                    <a:pt x="1258" y="322"/>
                    <a:pt x="1365" y="274"/>
                  </a:cubicBezTo>
                  <a:cubicBezTo>
                    <a:pt x="1425" y="248"/>
                    <a:pt x="1484" y="221"/>
                    <a:pt x="1544" y="196"/>
                  </a:cubicBezTo>
                  <a:cubicBezTo>
                    <a:pt x="1566" y="186"/>
                    <a:pt x="1587" y="155"/>
                    <a:pt x="1593" y="133"/>
                  </a:cubicBezTo>
                  <a:cubicBezTo>
                    <a:pt x="1597" y="110"/>
                    <a:pt x="1597" y="88"/>
                    <a:pt x="1587" y="65"/>
                  </a:cubicBezTo>
                  <a:cubicBezTo>
                    <a:pt x="1572" y="29"/>
                    <a:pt x="1533" y="0"/>
                    <a:pt x="149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2630550" y="1547100"/>
              <a:ext cx="52225" cy="50525"/>
            </a:xfrm>
            <a:custGeom>
              <a:avLst/>
              <a:gdLst/>
              <a:ahLst/>
              <a:cxnLst/>
              <a:rect l="l" t="t" r="r" b="b"/>
              <a:pathLst>
                <a:path w="2089" h="2021" extrusionOk="0">
                  <a:moveTo>
                    <a:pt x="1373" y="325"/>
                  </a:moveTo>
                  <a:cubicBezTo>
                    <a:pt x="1380" y="326"/>
                    <a:pt x="1387" y="327"/>
                    <a:pt x="1394" y="328"/>
                  </a:cubicBezTo>
                  <a:lnTo>
                    <a:pt x="1394" y="328"/>
                  </a:lnTo>
                  <a:lnTo>
                    <a:pt x="1373" y="325"/>
                  </a:lnTo>
                  <a:close/>
                  <a:moveTo>
                    <a:pt x="1552" y="368"/>
                  </a:moveTo>
                  <a:cubicBezTo>
                    <a:pt x="1553" y="369"/>
                    <a:pt x="1555" y="369"/>
                    <a:pt x="1556" y="370"/>
                  </a:cubicBezTo>
                  <a:lnTo>
                    <a:pt x="1556" y="370"/>
                  </a:lnTo>
                  <a:lnTo>
                    <a:pt x="1552" y="368"/>
                  </a:lnTo>
                  <a:close/>
                  <a:moveTo>
                    <a:pt x="1572" y="376"/>
                  </a:moveTo>
                  <a:cubicBezTo>
                    <a:pt x="1577" y="378"/>
                    <a:pt x="1582" y="380"/>
                    <a:pt x="1587" y="382"/>
                  </a:cubicBezTo>
                  <a:lnTo>
                    <a:pt x="1572" y="376"/>
                  </a:lnTo>
                  <a:close/>
                  <a:moveTo>
                    <a:pt x="1786" y="522"/>
                  </a:moveTo>
                  <a:lnTo>
                    <a:pt x="1786" y="522"/>
                  </a:lnTo>
                  <a:cubicBezTo>
                    <a:pt x="1788" y="524"/>
                    <a:pt x="1790" y="527"/>
                    <a:pt x="1791" y="529"/>
                  </a:cubicBezTo>
                  <a:lnTo>
                    <a:pt x="1791" y="529"/>
                  </a:lnTo>
                  <a:lnTo>
                    <a:pt x="1786" y="522"/>
                  </a:lnTo>
                  <a:close/>
                  <a:moveTo>
                    <a:pt x="1872" y="711"/>
                  </a:moveTo>
                  <a:cubicBezTo>
                    <a:pt x="1873" y="715"/>
                    <a:pt x="1873" y="720"/>
                    <a:pt x="1873" y="724"/>
                  </a:cubicBezTo>
                  <a:lnTo>
                    <a:pt x="1873" y="724"/>
                  </a:lnTo>
                  <a:lnTo>
                    <a:pt x="1872" y="711"/>
                  </a:lnTo>
                  <a:close/>
                  <a:moveTo>
                    <a:pt x="468" y="1014"/>
                  </a:moveTo>
                  <a:lnTo>
                    <a:pt x="461" y="1030"/>
                  </a:lnTo>
                  <a:cubicBezTo>
                    <a:pt x="463" y="1024"/>
                    <a:pt x="466" y="1019"/>
                    <a:pt x="468" y="1014"/>
                  </a:cubicBezTo>
                  <a:close/>
                  <a:moveTo>
                    <a:pt x="445" y="1093"/>
                  </a:moveTo>
                  <a:lnTo>
                    <a:pt x="443" y="1107"/>
                  </a:lnTo>
                  <a:lnTo>
                    <a:pt x="443" y="1107"/>
                  </a:lnTo>
                  <a:cubicBezTo>
                    <a:pt x="443" y="1103"/>
                    <a:pt x="444" y="1098"/>
                    <a:pt x="445" y="1093"/>
                  </a:cubicBezTo>
                  <a:close/>
                  <a:moveTo>
                    <a:pt x="560" y="1527"/>
                  </a:moveTo>
                  <a:lnTo>
                    <a:pt x="568" y="1537"/>
                  </a:lnTo>
                  <a:lnTo>
                    <a:pt x="568" y="1537"/>
                  </a:lnTo>
                  <a:cubicBezTo>
                    <a:pt x="565" y="1534"/>
                    <a:pt x="562" y="1530"/>
                    <a:pt x="560" y="1527"/>
                  </a:cubicBezTo>
                  <a:close/>
                  <a:moveTo>
                    <a:pt x="747" y="1683"/>
                  </a:moveTo>
                  <a:lnTo>
                    <a:pt x="762" y="1689"/>
                  </a:lnTo>
                  <a:lnTo>
                    <a:pt x="762" y="1689"/>
                  </a:lnTo>
                  <a:cubicBezTo>
                    <a:pt x="757" y="1687"/>
                    <a:pt x="752" y="1685"/>
                    <a:pt x="747" y="1683"/>
                  </a:cubicBezTo>
                  <a:close/>
                  <a:moveTo>
                    <a:pt x="854" y="1716"/>
                  </a:moveTo>
                  <a:lnTo>
                    <a:pt x="876" y="1720"/>
                  </a:lnTo>
                  <a:cubicBezTo>
                    <a:pt x="869" y="1719"/>
                    <a:pt x="862" y="1718"/>
                    <a:pt x="854" y="1716"/>
                  </a:cubicBezTo>
                  <a:close/>
                  <a:moveTo>
                    <a:pt x="1058" y="1714"/>
                  </a:moveTo>
                  <a:cubicBezTo>
                    <a:pt x="1045" y="1716"/>
                    <a:pt x="1031" y="1718"/>
                    <a:pt x="1018" y="1720"/>
                  </a:cubicBezTo>
                  <a:lnTo>
                    <a:pt x="1058" y="1714"/>
                  </a:lnTo>
                  <a:close/>
                  <a:moveTo>
                    <a:pt x="1285" y="322"/>
                  </a:moveTo>
                  <a:cubicBezTo>
                    <a:pt x="1324" y="322"/>
                    <a:pt x="1363" y="324"/>
                    <a:pt x="1401" y="329"/>
                  </a:cubicBezTo>
                  <a:lnTo>
                    <a:pt x="1401" y="329"/>
                  </a:lnTo>
                  <a:cubicBezTo>
                    <a:pt x="1458" y="339"/>
                    <a:pt x="1513" y="353"/>
                    <a:pt x="1566" y="374"/>
                  </a:cubicBezTo>
                  <a:lnTo>
                    <a:pt x="1566" y="374"/>
                  </a:lnTo>
                  <a:cubicBezTo>
                    <a:pt x="1616" y="396"/>
                    <a:pt x="1665" y="424"/>
                    <a:pt x="1708" y="458"/>
                  </a:cubicBezTo>
                  <a:lnTo>
                    <a:pt x="1681" y="436"/>
                  </a:lnTo>
                  <a:lnTo>
                    <a:pt x="1681" y="436"/>
                  </a:lnTo>
                  <a:cubicBezTo>
                    <a:pt x="1700" y="451"/>
                    <a:pt x="1721" y="464"/>
                    <a:pt x="1741" y="478"/>
                  </a:cubicBezTo>
                  <a:lnTo>
                    <a:pt x="1741" y="478"/>
                  </a:lnTo>
                  <a:cubicBezTo>
                    <a:pt x="1761" y="498"/>
                    <a:pt x="1781" y="518"/>
                    <a:pt x="1799" y="540"/>
                  </a:cubicBezTo>
                  <a:lnTo>
                    <a:pt x="1799" y="540"/>
                  </a:lnTo>
                  <a:cubicBezTo>
                    <a:pt x="1820" y="569"/>
                    <a:pt x="1836" y="601"/>
                    <a:pt x="1850" y="633"/>
                  </a:cubicBezTo>
                  <a:lnTo>
                    <a:pt x="1840" y="606"/>
                  </a:lnTo>
                  <a:lnTo>
                    <a:pt x="1840" y="606"/>
                  </a:lnTo>
                  <a:cubicBezTo>
                    <a:pt x="1857" y="648"/>
                    <a:pt x="1868" y="690"/>
                    <a:pt x="1874" y="733"/>
                  </a:cubicBezTo>
                  <a:lnTo>
                    <a:pt x="1874" y="733"/>
                  </a:lnTo>
                  <a:cubicBezTo>
                    <a:pt x="1875" y="764"/>
                    <a:pt x="1872" y="796"/>
                    <a:pt x="1868" y="827"/>
                  </a:cubicBezTo>
                  <a:lnTo>
                    <a:pt x="1868" y="827"/>
                  </a:lnTo>
                  <a:cubicBezTo>
                    <a:pt x="1854" y="921"/>
                    <a:pt x="1826" y="1015"/>
                    <a:pt x="1788" y="1104"/>
                  </a:cubicBezTo>
                  <a:lnTo>
                    <a:pt x="1799" y="1077"/>
                  </a:lnTo>
                  <a:lnTo>
                    <a:pt x="1799" y="1077"/>
                  </a:lnTo>
                  <a:cubicBezTo>
                    <a:pt x="1757" y="1177"/>
                    <a:pt x="1700" y="1272"/>
                    <a:pt x="1632" y="1358"/>
                  </a:cubicBezTo>
                  <a:lnTo>
                    <a:pt x="1651" y="1334"/>
                  </a:lnTo>
                  <a:lnTo>
                    <a:pt x="1651" y="1334"/>
                  </a:lnTo>
                  <a:cubicBezTo>
                    <a:pt x="1612" y="1385"/>
                    <a:pt x="1568" y="1432"/>
                    <a:pt x="1521" y="1477"/>
                  </a:cubicBezTo>
                  <a:lnTo>
                    <a:pt x="1548" y="1459"/>
                  </a:lnTo>
                  <a:lnTo>
                    <a:pt x="1548" y="1459"/>
                  </a:lnTo>
                  <a:cubicBezTo>
                    <a:pt x="1505" y="1490"/>
                    <a:pt x="1464" y="1523"/>
                    <a:pt x="1420" y="1556"/>
                  </a:cubicBezTo>
                  <a:lnTo>
                    <a:pt x="1449" y="1535"/>
                  </a:lnTo>
                  <a:lnTo>
                    <a:pt x="1449" y="1535"/>
                  </a:lnTo>
                  <a:cubicBezTo>
                    <a:pt x="1384" y="1585"/>
                    <a:pt x="1313" y="1630"/>
                    <a:pt x="1236" y="1664"/>
                  </a:cubicBezTo>
                  <a:lnTo>
                    <a:pt x="1236" y="1664"/>
                  </a:lnTo>
                  <a:cubicBezTo>
                    <a:pt x="1179" y="1686"/>
                    <a:pt x="1119" y="1703"/>
                    <a:pt x="1059" y="1714"/>
                  </a:cubicBezTo>
                  <a:lnTo>
                    <a:pt x="1059" y="1714"/>
                  </a:lnTo>
                  <a:cubicBezTo>
                    <a:pt x="1022" y="1719"/>
                    <a:pt x="985" y="1721"/>
                    <a:pt x="948" y="1721"/>
                  </a:cubicBezTo>
                  <a:cubicBezTo>
                    <a:pt x="914" y="1721"/>
                    <a:pt x="880" y="1719"/>
                    <a:pt x="847" y="1715"/>
                  </a:cubicBezTo>
                  <a:lnTo>
                    <a:pt x="847" y="1715"/>
                  </a:lnTo>
                  <a:cubicBezTo>
                    <a:pt x="821" y="1710"/>
                    <a:pt x="796" y="1702"/>
                    <a:pt x="770" y="1692"/>
                  </a:cubicBezTo>
                  <a:lnTo>
                    <a:pt x="770" y="1692"/>
                  </a:lnTo>
                  <a:cubicBezTo>
                    <a:pt x="725" y="1672"/>
                    <a:pt x="682" y="1645"/>
                    <a:pt x="642" y="1615"/>
                  </a:cubicBezTo>
                  <a:lnTo>
                    <a:pt x="642" y="1615"/>
                  </a:lnTo>
                  <a:lnTo>
                    <a:pt x="669" y="1638"/>
                  </a:lnTo>
                  <a:cubicBezTo>
                    <a:pt x="633" y="1609"/>
                    <a:pt x="600" y="1577"/>
                    <a:pt x="572" y="1543"/>
                  </a:cubicBezTo>
                  <a:lnTo>
                    <a:pt x="572" y="1543"/>
                  </a:lnTo>
                  <a:cubicBezTo>
                    <a:pt x="539" y="1497"/>
                    <a:pt x="511" y="1450"/>
                    <a:pt x="489" y="1400"/>
                  </a:cubicBezTo>
                  <a:lnTo>
                    <a:pt x="489" y="1400"/>
                  </a:lnTo>
                  <a:lnTo>
                    <a:pt x="494" y="1412"/>
                  </a:lnTo>
                  <a:cubicBezTo>
                    <a:pt x="492" y="1406"/>
                    <a:pt x="489" y="1401"/>
                    <a:pt x="487" y="1396"/>
                  </a:cubicBezTo>
                  <a:lnTo>
                    <a:pt x="487" y="1396"/>
                  </a:lnTo>
                  <a:cubicBezTo>
                    <a:pt x="488" y="1397"/>
                    <a:pt x="488" y="1399"/>
                    <a:pt x="489" y="1400"/>
                  </a:cubicBezTo>
                  <a:lnTo>
                    <a:pt x="489" y="1400"/>
                  </a:lnTo>
                  <a:lnTo>
                    <a:pt x="486" y="1393"/>
                  </a:lnTo>
                  <a:lnTo>
                    <a:pt x="486" y="1393"/>
                  </a:lnTo>
                  <a:cubicBezTo>
                    <a:pt x="486" y="1394"/>
                    <a:pt x="487" y="1395"/>
                    <a:pt x="487" y="1396"/>
                  </a:cubicBezTo>
                  <a:lnTo>
                    <a:pt x="487" y="1396"/>
                  </a:lnTo>
                  <a:cubicBezTo>
                    <a:pt x="485" y="1391"/>
                    <a:pt x="483" y="1387"/>
                    <a:pt x="482" y="1383"/>
                  </a:cubicBezTo>
                  <a:lnTo>
                    <a:pt x="482" y="1383"/>
                  </a:lnTo>
                  <a:lnTo>
                    <a:pt x="486" y="1393"/>
                  </a:lnTo>
                  <a:lnTo>
                    <a:pt x="486" y="1393"/>
                  </a:lnTo>
                  <a:cubicBezTo>
                    <a:pt x="465" y="1343"/>
                    <a:pt x="452" y="1291"/>
                    <a:pt x="443" y="1237"/>
                  </a:cubicBezTo>
                  <a:lnTo>
                    <a:pt x="443" y="1237"/>
                  </a:lnTo>
                  <a:cubicBezTo>
                    <a:pt x="439" y="1196"/>
                    <a:pt x="438" y="1156"/>
                    <a:pt x="442" y="1116"/>
                  </a:cubicBezTo>
                  <a:lnTo>
                    <a:pt x="442" y="1116"/>
                  </a:lnTo>
                  <a:cubicBezTo>
                    <a:pt x="448" y="1079"/>
                    <a:pt x="457" y="1042"/>
                    <a:pt x="471" y="1008"/>
                  </a:cubicBezTo>
                  <a:lnTo>
                    <a:pt x="471" y="1008"/>
                  </a:lnTo>
                  <a:cubicBezTo>
                    <a:pt x="481" y="988"/>
                    <a:pt x="492" y="970"/>
                    <a:pt x="504" y="952"/>
                  </a:cubicBezTo>
                  <a:lnTo>
                    <a:pt x="504" y="952"/>
                  </a:lnTo>
                  <a:cubicBezTo>
                    <a:pt x="521" y="932"/>
                    <a:pt x="539" y="914"/>
                    <a:pt x="558" y="897"/>
                  </a:cubicBezTo>
                  <a:lnTo>
                    <a:pt x="558" y="897"/>
                  </a:lnTo>
                  <a:cubicBezTo>
                    <a:pt x="575" y="885"/>
                    <a:pt x="592" y="873"/>
                    <a:pt x="611" y="863"/>
                  </a:cubicBezTo>
                  <a:cubicBezTo>
                    <a:pt x="658" y="839"/>
                    <a:pt x="677" y="771"/>
                    <a:pt x="648" y="726"/>
                  </a:cubicBezTo>
                  <a:cubicBezTo>
                    <a:pt x="634" y="703"/>
                    <a:pt x="613" y="684"/>
                    <a:pt x="588" y="678"/>
                  </a:cubicBezTo>
                  <a:cubicBezTo>
                    <a:pt x="580" y="676"/>
                    <a:pt x="571" y="675"/>
                    <a:pt x="563" y="675"/>
                  </a:cubicBezTo>
                  <a:cubicBezTo>
                    <a:pt x="559" y="675"/>
                    <a:pt x="555" y="676"/>
                    <a:pt x="552" y="676"/>
                  </a:cubicBezTo>
                  <a:lnTo>
                    <a:pt x="552" y="676"/>
                  </a:lnTo>
                  <a:cubicBezTo>
                    <a:pt x="604" y="632"/>
                    <a:pt x="657" y="590"/>
                    <a:pt x="710" y="549"/>
                  </a:cubicBezTo>
                  <a:lnTo>
                    <a:pt x="710" y="549"/>
                  </a:lnTo>
                  <a:lnTo>
                    <a:pt x="673" y="578"/>
                  </a:lnTo>
                  <a:cubicBezTo>
                    <a:pt x="773" y="501"/>
                    <a:pt x="879" y="434"/>
                    <a:pt x="992" y="383"/>
                  </a:cubicBezTo>
                  <a:lnTo>
                    <a:pt x="992" y="383"/>
                  </a:lnTo>
                  <a:cubicBezTo>
                    <a:pt x="1055" y="358"/>
                    <a:pt x="1121" y="338"/>
                    <a:pt x="1189" y="327"/>
                  </a:cubicBezTo>
                  <a:lnTo>
                    <a:pt x="1189" y="327"/>
                  </a:lnTo>
                  <a:cubicBezTo>
                    <a:pt x="1221" y="323"/>
                    <a:pt x="1253" y="322"/>
                    <a:pt x="1285" y="322"/>
                  </a:cubicBezTo>
                  <a:close/>
                  <a:moveTo>
                    <a:pt x="1245" y="0"/>
                  </a:moveTo>
                  <a:cubicBezTo>
                    <a:pt x="1224" y="0"/>
                    <a:pt x="1203" y="1"/>
                    <a:pt x="1182" y="2"/>
                  </a:cubicBezTo>
                  <a:cubicBezTo>
                    <a:pt x="1026" y="13"/>
                    <a:pt x="878" y="60"/>
                    <a:pt x="736" y="126"/>
                  </a:cubicBezTo>
                  <a:cubicBezTo>
                    <a:pt x="595" y="193"/>
                    <a:pt x="469" y="280"/>
                    <a:pt x="352" y="378"/>
                  </a:cubicBezTo>
                  <a:cubicBezTo>
                    <a:pt x="293" y="430"/>
                    <a:pt x="233" y="485"/>
                    <a:pt x="178" y="541"/>
                  </a:cubicBezTo>
                  <a:cubicBezTo>
                    <a:pt x="149" y="567"/>
                    <a:pt x="122" y="596"/>
                    <a:pt x="93" y="623"/>
                  </a:cubicBezTo>
                  <a:cubicBezTo>
                    <a:pt x="63" y="656"/>
                    <a:pt x="32" y="689"/>
                    <a:pt x="17" y="734"/>
                  </a:cubicBezTo>
                  <a:cubicBezTo>
                    <a:pt x="12" y="750"/>
                    <a:pt x="7" y="767"/>
                    <a:pt x="4" y="785"/>
                  </a:cubicBezTo>
                  <a:lnTo>
                    <a:pt x="4" y="785"/>
                  </a:lnTo>
                  <a:cubicBezTo>
                    <a:pt x="2" y="795"/>
                    <a:pt x="1" y="806"/>
                    <a:pt x="1" y="816"/>
                  </a:cubicBezTo>
                  <a:cubicBezTo>
                    <a:pt x="1" y="853"/>
                    <a:pt x="15" y="894"/>
                    <a:pt x="42" y="919"/>
                  </a:cubicBezTo>
                  <a:cubicBezTo>
                    <a:pt x="69" y="943"/>
                    <a:pt x="106" y="962"/>
                    <a:pt x="145" y="962"/>
                  </a:cubicBezTo>
                  <a:cubicBezTo>
                    <a:pt x="160" y="961"/>
                    <a:pt x="175" y="958"/>
                    <a:pt x="189" y="954"/>
                  </a:cubicBezTo>
                  <a:lnTo>
                    <a:pt x="189" y="954"/>
                  </a:lnTo>
                  <a:cubicBezTo>
                    <a:pt x="195" y="952"/>
                    <a:pt x="202" y="951"/>
                    <a:pt x="208" y="949"/>
                  </a:cubicBezTo>
                  <a:cubicBezTo>
                    <a:pt x="231" y="943"/>
                    <a:pt x="252" y="935"/>
                    <a:pt x="271" y="924"/>
                  </a:cubicBezTo>
                  <a:lnTo>
                    <a:pt x="271" y="924"/>
                  </a:lnTo>
                  <a:cubicBezTo>
                    <a:pt x="238" y="992"/>
                    <a:pt x="221" y="1065"/>
                    <a:pt x="212" y="1138"/>
                  </a:cubicBezTo>
                  <a:cubicBezTo>
                    <a:pt x="202" y="1233"/>
                    <a:pt x="215" y="1321"/>
                    <a:pt x="235" y="1408"/>
                  </a:cubicBezTo>
                  <a:cubicBezTo>
                    <a:pt x="258" y="1494"/>
                    <a:pt x="297" y="1584"/>
                    <a:pt x="346" y="1662"/>
                  </a:cubicBezTo>
                  <a:cubicBezTo>
                    <a:pt x="408" y="1761"/>
                    <a:pt x="488" y="1845"/>
                    <a:pt x="582" y="1911"/>
                  </a:cubicBezTo>
                  <a:lnTo>
                    <a:pt x="554" y="1889"/>
                  </a:lnTo>
                  <a:lnTo>
                    <a:pt x="554" y="1889"/>
                  </a:lnTo>
                  <a:cubicBezTo>
                    <a:pt x="669" y="1979"/>
                    <a:pt x="820" y="2021"/>
                    <a:pt x="966" y="2021"/>
                  </a:cubicBezTo>
                  <a:cubicBezTo>
                    <a:pt x="979" y="2021"/>
                    <a:pt x="992" y="2020"/>
                    <a:pt x="1005" y="2020"/>
                  </a:cubicBezTo>
                  <a:cubicBezTo>
                    <a:pt x="1092" y="2014"/>
                    <a:pt x="1178" y="1999"/>
                    <a:pt x="1258" y="1966"/>
                  </a:cubicBezTo>
                  <a:cubicBezTo>
                    <a:pt x="1338" y="1936"/>
                    <a:pt x="1416" y="1897"/>
                    <a:pt x="1488" y="1847"/>
                  </a:cubicBezTo>
                  <a:cubicBezTo>
                    <a:pt x="1531" y="1818"/>
                    <a:pt x="1575" y="1786"/>
                    <a:pt x="1614" y="1749"/>
                  </a:cubicBezTo>
                  <a:cubicBezTo>
                    <a:pt x="1651" y="1716"/>
                    <a:pt x="1684" y="1683"/>
                    <a:pt x="1713" y="1642"/>
                  </a:cubicBezTo>
                  <a:lnTo>
                    <a:pt x="1713" y="1642"/>
                  </a:lnTo>
                  <a:cubicBezTo>
                    <a:pt x="1822" y="1524"/>
                    <a:pt x="1909" y="1386"/>
                    <a:pt x="1970" y="1239"/>
                  </a:cubicBezTo>
                  <a:lnTo>
                    <a:pt x="1970" y="1239"/>
                  </a:lnTo>
                  <a:cubicBezTo>
                    <a:pt x="2027" y="1113"/>
                    <a:pt x="2065" y="979"/>
                    <a:pt x="2080" y="843"/>
                  </a:cubicBezTo>
                  <a:cubicBezTo>
                    <a:pt x="2088" y="765"/>
                    <a:pt x="2084" y="682"/>
                    <a:pt x="2072" y="604"/>
                  </a:cubicBezTo>
                  <a:cubicBezTo>
                    <a:pt x="2064" y="547"/>
                    <a:pt x="2045" y="493"/>
                    <a:pt x="2020" y="440"/>
                  </a:cubicBezTo>
                  <a:cubicBezTo>
                    <a:pt x="1995" y="384"/>
                    <a:pt x="1957" y="333"/>
                    <a:pt x="1918" y="287"/>
                  </a:cubicBezTo>
                  <a:lnTo>
                    <a:pt x="1918" y="287"/>
                  </a:lnTo>
                  <a:cubicBezTo>
                    <a:pt x="1907" y="272"/>
                    <a:pt x="1896" y="259"/>
                    <a:pt x="1885" y="245"/>
                  </a:cubicBezTo>
                  <a:lnTo>
                    <a:pt x="1885" y="245"/>
                  </a:lnTo>
                  <a:lnTo>
                    <a:pt x="1892" y="254"/>
                  </a:lnTo>
                  <a:lnTo>
                    <a:pt x="1892" y="254"/>
                  </a:lnTo>
                  <a:cubicBezTo>
                    <a:pt x="1866" y="223"/>
                    <a:pt x="1832" y="199"/>
                    <a:pt x="1801" y="177"/>
                  </a:cubicBezTo>
                  <a:cubicBezTo>
                    <a:pt x="1780" y="161"/>
                    <a:pt x="1757" y="146"/>
                    <a:pt x="1733" y="132"/>
                  </a:cubicBezTo>
                  <a:cubicBezTo>
                    <a:pt x="1675" y="99"/>
                    <a:pt x="1614" y="72"/>
                    <a:pt x="1550" y="50"/>
                  </a:cubicBezTo>
                  <a:cubicBezTo>
                    <a:pt x="1452" y="17"/>
                    <a:pt x="1348" y="0"/>
                    <a:pt x="124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691475" y="1530500"/>
              <a:ext cx="31050" cy="63075"/>
            </a:xfrm>
            <a:custGeom>
              <a:avLst/>
              <a:gdLst/>
              <a:ahLst/>
              <a:cxnLst/>
              <a:rect l="l" t="t" r="r" b="b"/>
              <a:pathLst>
                <a:path w="1242" h="2523" extrusionOk="0">
                  <a:moveTo>
                    <a:pt x="666" y="977"/>
                  </a:moveTo>
                  <a:lnTo>
                    <a:pt x="662" y="1007"/>
                  </a:lnTo>
                  <a:cubicBezTo>
                    <a:pt x="663" y="997"/>
                    <a:pt x="665" y="987"/>
                    <a:pt x="666" y="977"/>
                  </a:cubicBezTo>
                  <a:close/>
                  <a:moveTo>
                    <a:pt x="665" y="1357"/>
                  </a:moveTo>
                  <a:lnTo>
                    <a:pt x="670" y="1402"/>
                  </a:lnTo>
                  <a:cubicBezTo>
                    <a:pt x="668" y="1387"/>
                    <a:pt x="666" y="1372"/>
                    <a:pt x="665" y="1357"/>
                  </a:cubicBezTo>
                  <a:close/>
                  <a:moveTo>
                    <a:pt x="882" y="1940"/>
                  </a:moveTo>
                  <a:lnTo>
                    <a:pt x="895" y="1957"/>
                  </a:lnTo>
                  <a:lnTo>
                    <a:pt x="895" y="1957"/>
                  </a:lnTo>
                  <a:cubicBezTo>
                    <a:pt x="893" y="1955"/>
                    <a:pt x="892" y="1953"/>
                    <a:pt x="890" y="1952"/>
                  </a:cubicBezTo>
                  <a:lnTo>
                    <a:pt x="890" y="1952"/>
                  </a:lnTo>
                  <a:cubicBezTo>
                    <a:pt x="887" y="1948"/>
                    <a:pt x="885" y="1944"/>
                    <a:pt x="882" y="1940"/>
                  </a:cubicBezTo>
                  <a:close/>
                  <a:moveTo>
                    <a:pt x="1087" y="1"/>
                  </a:moveTo>
                  <a:cubicBezTo>
                    <a:pt x="1065" y="1"/>
                    <a:pt x="1042" y="7"/>
                    <a:pt x="1021" y="17"/>
                  </a:cubicBezTo>
                  <a:lnTo>
                    <a:pt x="1021" y="19"/>
                  </a:lnTo>
                  <a:cubicBezTo>
                    <a:pt x="931" y="58"/>
                    <a:pt x="853" y="112"/>
                    <a:pt x="777" y="173"/>
                  </a:cubicBezTo>
                  <a:cubicBezTo>
                    <a:pt x="701" y="233"/>
                    <a:pt x="639" y="303"/>
                    <a:pt x="580" y="381"/>
                  </a:cubicBezTo>
                  <a:cubicBezTo>
                    <a:pt x="471" y="525"/>
                    <a:pt x="395" y="697"/>
                    <a:pt x="348" y="870"/>
                  </a:cubicBezTo>
                  <a:cubicBezTo>
                    <a:pt x="321" y="968"/>
                    <a:pt x="304" y="1067"/>
                    <a:pt x="296" y="1168"/>
                  </a:cubicBezTo>
                  <a:cubicBezTo>
                    <a:pt x="288" y="1254"/>
                    <a:pt x="292" y="1340"/>
                    <a:pt x="302" y="1427"/>
                  </a:cubicBezTo>
                  <a:cubicBezTo>
                    <a:pt x="315" y="1529"/>
                    <a:pt x="331" y="1626"/>
                    <a:pt x="366" y="1722"/>
                  </a:cubicBezTo>
                  <a:cubicBezTo>
                    <a:pt x="399" y="1819"/>
                    <a:pt x="438" y="1909"/>
                    <a:pt x="489" y="1994"/>
                  </a:cubicBezTo>
                  <a:cubicBezTo>
                    <a:pt x="512" y="2031"/>
                    <a:pt x="535" y="2065"/>
                    <a:pt x="561" y="2098"/>
                  </a:cubicBezTo>
                  <a:cubicBezTo>
                    <a:pt x="594" y="2143"/>
                    <a:pt x="633" y="2183"/>
                    <a:pt x="674" y="2222"/>
                  </a:cubicBezTo>
                  <a:cubicBezTo>
                    <a:pt x="676" y="2223"/>
                    <a:pt x="678" y="2225"/>
                    <a:pt x="679" y="2226"/>
                  </a:cubicBezTo>
                  <a:lnTo>
                    <a:pt x="679" y="2226"/>
                  </a:lnTo>
                  <a:cubicBezTo>
                    <a:pt x="612" y="2231"/>
                    <a:pt x="545" y="2236"/>
                    <a:pt x="479" y="2242"/>
                  </a:cubicBezTo>
                  <a:cubicBezTo>
                    <a:pt x="417" y="2246"/>
                    <a:pt x="356" y="2250"/>
                    <a:pt x="296" y="2254"/>
                  </a:cubicBezTo>
                  <a:cubicBezTo>
                    <a:pt x="265" y="2256"/>
                    <a:pt x="237" y="2259"/>
                    <a:pt x="206" y="2261"/>
                  </a:cubicBezTo>
                  <a:cubicBezTo>
                    <a:pt x="183" y="2263"/>
                    <a:pt x="157" y="2263"/>
                    <a:pt x="134" y="2269"/>
                  </a:cubicBezTo>
                  <a:cubicBezTo>
                    <a:pt x="101" y="2277"/>
                    <a:pt x="79" y="2300"/>
                    <a:pt x="54" y="2320"/>
                  </a:cubicBezTo>
                  <a:cubicBezTo>
                    <a:pt x="0" y="2367"/>
                    <a:pt x="21" y="2456"/>
                    <a:pt x="76" y="2489"/>
                  </a:cubicBezTo>
                  <a:cubicBezTo>
                    <a:pt x="95" y="2501"/>
                    <a:pt x="113" y="2511"/>
                    <a:pt x="134" y="2517"/>
                  </a:cubicBezTo>
                  <a:cubicBezTo>
                    <a:pt x="145" y="2521"/>
                    <a:pt x="157" y="2522"/>
                    <a:pt x="168" y="2522"/>
                  </a:cubicBezTo>
                  <a:cubicBezTo>
                    <a:pt x="183" y="2522"/>
                    <a:pt x="199" y="2520"/>
                    <a:pt x="214" y="2517"/>
                  </a:cubicBezTo>
                  <a:cubicBezTo>
                    <a:pt x="243" y="2515"/>
                    <a:pt x="276" y="2511"/>
                    <a:pt x="307" y="2509"/>
                  </a:cubicBezTo>
                  <a:cubicBezTo>
                    <a:pt x="368" y="2503"/>
                    <a:pt x="432" y="2497"/>
                    <a:pt x="494" y="2491"/>
                  </a:cubicBezTo>
                  <a:cubicBezTo>
                    <a:pt x="557" y="2485"/>
                    <a:pt x="619" y="2478"/>
                    <a:pt x="680" y="2472"/>
                  </a:cubicBezTo>
                  <a:cubicBezTo>
                    <a:pt x="742" y="2466"/>
                    <a:pt x="806" y="2458"/>
                    <a:pt x="867" y="2456"/>
                  </a:cubicBezTo>
                  <a:cubicBezTo>
                    <a:pt x="939" y="2456"/>
                    <a:pt x="1011" y="2454"/>
                    <a:pt x="1083" y="2452"/>
                  </a:cubicBezTo>
                  <a:cubicBezTo>
                    <a:pt x="1141" y="2452"/>
                    <a:pt x="1200" y="2411"/>
                    <a:pt x="1215" y="2351"/>
                  </a:cubicBezTo>
                  <a:cubicBezTo>
                    <a:pt x="1227" y="2293"/>
                    <a:pt x="1206" y="2228"/>
                    <a:pt x="1151" y="2197"/>
                  </a:cubicBezTo>
                  <a:cubicBezTo>
                    <a:pt x="1141" y="2191"/>
                    <a:pt x="1132" y="2186"/>
                    <a:pt x="1122" y="2180"/>
                  </a:cubicBezTo>
                  <a:lnTo>
                    <a:pt x="1122" y="2180"/>
                  </a:lnTo>
                  <a:cubicBezTo>
                    <a:pt x="1105" y="2165"/>
                    <a:pt x="1088" y="2149"/>
                    <a:pt x="1071" y="2133"/>
                  </a:cubicBezTo>
                  <a:cubicBezTo>
                    <a:pt x="1050" y="2113"/>
                    <a:pt x="1028" y="2096"/>
                    <a:pt x="1005" y="2076"/>
                  </a:cubicBezTo>
                  <a:cubicBezTo>
                    <a:pt x="970" y="2044"/>
                    <a:pt x="937" y="2008"/>
                    <a:pt x="906" y="1971"/>
                  </a:cubicBezTo>
                  <a:lnTo>
                    <a:pt x="906" y="1971"/>
                  </a:lnTo>
                  <a:cubicBezTo>
                    <a:pt x="882" y="1925"/>
                    <a:pt x="848" y="1883"/>
                    <a:pt x="820" y="1839"/>
                  </a:cubicBezTo>
                  <a:cubicBezTo>
                    <a:pt x="797" y="1798"/>
                    <a:pt x="775" y="1756"/>
                    <a:pt x="755" y="1711"/>
                  </a:cubicBezTo>
                  <a:lnTo>
                    <a:pt x="755" y="1711"/>
                  </a:lnTo>
                  <a:cubicBezTo>
                    <a:pt x="710" y="1598"/>
                    <a:pt x="680" y="1479"/>
                    <a:pt x="665" y="1357"/>
                  </a:cubicBezTo>
                  <a:lnTo>
                    <a:pt x="665" y="1357"/>
                  </a:lnTo>
                  <a:cubicBezTo>
                    <a:pt x="658" y="1299"/>
                    <a:pt x="656" y="1241"/>
                    <a:pt x="656" y="1182"/>
                  </a:cubicBezTo>
                  <a:cubicBezTo>
                    <a:pt x="654" y="1111"/>
                    <a:pt x="657" y="1043"/>
                    <a:pt x="667" y="974"/>
                  </a:cubicBezTo>
                  <a:lnTo>
                    <a:pt x="667" y="974"/>
                  </a:lnTo>
                  <a:cubicBezTo>
                    <a:pt x="682" y="877"/>
                    <a:pt x="707" y="781"/>
                    <a:pt x="746" y="691"/>
                  </a:cubicBezTo>
                  <a:lnTo>
                    <a:pt x="746" y="691"/>
                  </a:lnTo>
                  <a:lnTo>
                    <a:pt x="732" y="728"/>
                  </a:lnTo>
                  <a:cubicBezTo>
                    <a:pt x="767" y="643"/>
                    <a:pt x="812" y="562"/>
                    <a:pt x="867" y="489"/>
                  </a:cubicBezTo>
                  <a:lnTo>
                    <a:pt x="867" y="489"/>
                  </a:lnTo>
                  <a:cubicBezTo>
                    <a:pt x="917" y="427"/>
                    <a:pt x="973" y="371"/>
                    <a:pt x="1038" y="321"/>
                  </a:cubicBezTo>
                  <a:lnTo>
                    <a:pt x="1038" y="321"/>
                  </a:lnTo>
                  <a:lnTo>
                    <a:pt x="1009" y="342"/>
                  </a:lnTo>
                  <a:cubicBezTo>
                    <a:pt x="1054" y="307"/>
                    <a:pt x="1104" y="276"/>
                    <a:pt x="1155" y="249"/>
                  </a:cubicBezTo>
                  <a:cubicBezTo>
                    <a:pt x="1217" y="216"/>
                    <a:pt x="1241" y="124"/>
                    <a:pt x="1204" y="66"/>
                  </a:cubicBezTo>
                  <a:cubicBezTo>
                    <a:pt x="1186" y="38"/>
                    <a:pt x="1157" y="13"/>
                    <a:pt x="1124" y="5"/>
                  </a:cubicBezTo>
                  <a:lnTo>
                    <a:pt x="1087" y="1"/>
                  </a:ln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2759725" y="1455500"/>
              <a:ext cx="72350" cy="151900"/>
            </a:xfrm>
            <a:custGeom>
              <a:avLst/>
              <a:gdLst/>
              <a:ahLst/>
              <a:cxnLst/>
              <a:rect l="l" t="t" r="r" b="b"/>
              <a:pathLst>
                <a:path w="2894" h="6076" extrusionOk="0">
                  <a:moveTo>
                    <a:pt x="1940" y="1192"/>
                  </a:moveTo>
                  <a:cubicBezTo>
                    <a:pt x="1939" y="1194"/>
                    <a:pt x="1938" y="1195"/>
                    <a:pt x="1936" y="1197"/>
                  </a:cubicBezTo>
                  <a:cubicBezTo>
                    <a:pt x="1934" y="1200"/>
                    <a:pt x="1933" y="1201"/>
                    <a:pt x="1934" y="1201"/>
                  </a:cubicBezTo>
                  <a:cubicBezTo>
                    <a:pt x="1934" y="1201"/>
                    <a:pt x="1938" y="1196"/>
                    <a:pt x="1940" y="1192"/>
                  </a:cubicBezTo>
                  <a:close/>
                  <a:moveTo>
                    <a:pt x="397" y="4737"/>
                  </a:moveTo>
                  <a:lnTo>
                    <a:pt x="396" y="4743"/>
                  </a:lnTo>
                  <a:lnTo>
                    <a:pt x="396" y="4743"/>
                  </a:lnTo>
                  <a:cubicBezTo>
                    <a:pt x="397" y="4741"/>
                    <a:pt x="397" y="4739"/>
                    <a:pt x="397" y="4737"/>
                  </a:cubicBezTo>
                  <a:close/>
                  <a:moveTo>
                    <a:pt x="395" y="5222"/>
                  </a:moveTo>
                  <a:lnTo>
                    <a:pt x="395" y="5228"/>
                  </a:lnTo>
                  <a:cubicBezTo>
                    <a:pt x="395" y="5226"/>
                    <a:pt x="395" y="5224"/>
                    <a:pt x="395" y="5222"/>
                  </a:cubicBezTo>
                  <a:close/>
                  <a:moveTo>
                    <a:pt x="461" y="5471"/>
                  </a:moveTo>
                  <a:cubicBezTo>
                    <a:pt x="465" y="5483"/>
                    <a:pt x="470" y="5495"/>
                    <a:pt x="475" y="5507"/>
                  </a:cubicBezTo>
                  <a:lnTo>
                    <a:pt x="461" y="5471"/>
                  </a:lnTo>
                  <a:close/>
                  <a:moveTo>
                    <a:pt x="601" y="5703"/>
                  </a:moveTo>
                  <a:cubicBezTo>
                    <a:pt x="602" y="5703"/>
                    <a:pt x="606" y="5706"/>
                    <a:pt x="617" y="5716"/>
                  </a:cubicBezTo>
                  <a:lnTo>
                    <a:pt x="617" y="5716"/>
                  </a:lnTo>
                  <a:cubicBezTo>
                    <a:pt x="616" y="5715"/>
                    <a:pt x="616" y="5715"/>
                    <a:pt x="615" y="5715"/>
                  </a:cubicBezTo>
                  <a:cubicBezTo>
                    <a:pt x="609" y="5710"/>
                    <a:pt x="601" y="5703"/>
                    <a:pt x="601" y="5703"/>
                  </a:cubicBezTo>
                  <a:close/>
                  <a:moveTo>
                    <a:pt x="721" y="5780"/>
                  </a:moveTo>
                  <a:cubicBezTo>
                    <a:pt x="721" y="5780"/>
                    <a:pt x="721" y="5780"/>
                    <a:pt x="721" y="5780"/>
                  </a:cubicBezTo>
                  <a:lnTo>
                    <a:pt x="721" y="5780"/>
                  </a:lnTo>
                  <a:cubicBezTo>
                    <a:pt x="720" y="5780"/>
                    <a:pt x="720" y="5780"/>
                    <a:pt x="720" y="5780"/>
                  </a:cubicBezTo>
                  <a:cubicBezTo>
                    <a:pt x="720" y="5780"/>
                    <a:pt x="720" y="5780"/>
                    <a:pt x="721" y="5780"/>
                  </a:cubicBezTo>
                  <a:close/>
                  <a:moveTo>
                    <a:pt x="722" y="5780"/>
                  </a:moveTo>
                  <a:lnTo>
                    <a:pt x="722" y="5780"/>
                  </a:lnTo>
                  <a:cubicBezTo>
                    <a:pt x="729" y="5782"/>
                    <a:pt x="743" y="5790"/>
                    <a:pt x="742" y="5790"/>
                  </a:cubicBezTo>
                  <a:cubicBezTo>
                    <a:pt x="742" y="5790"/>
                    <a:pt x="739" y="5788"/>
                    <a:pt x="732" y="5784"/>
                  </a:cubicBezTo>
                  <a:cubicBezTo>
                    <a:pt x="729" y="5783"/>
                    <a:pt x="726" y="5782"/>
                    <a:pt x="722" y="5780"/>
                  </a:cubicBezTo>
                  <a:close/>
                  <a:moveTo>
                    <a:pt x="765" y="5798"/>
                  </a:moveTo>
                  <a:cubicBezTo>
                    <a:pt x="766" y="5798"/>
                    <a:pt x="766" y="5799"/>
                    <a:pt x="767" y="5799"/>
                  </a:cubicBezTo>
                  <a:cubicBezTo>
                    <a:pt x="766" y="5799"/>
                    <a:pt x="765" y="5798"/>
                    <a:pt x="765" y="5798"/>
                  </a:cubicBezTo>
                  <a:close/>
                  <a:moveTo>
                    <a:pt x="2764" y="0"/>
                  </a:moveTo>
                  <a:cubicBezTo>
                    <a:pt x="2734" y="0"/>
                    <a:pt x="2703" y="12"/>
                    <a:pt x="2678" y="34"/>
                  </a:cubicBezTo>
                  <a:lnTo>
                    <a:pt x="2680" y="34"/>
                  </a:lnTo>
                  <a:cubicBezTo>
                    <a:pt x="2304" y="371"/>
                    <a:pt x="1965" y="743"/>
                    <a:pt x="1657" y="1141"/>
                  </a:cubicBezTo>
                  <a:cubicBezTo>
                    <a:pt x="1351" y="1540"/>
                    <a:pt x="1083" y="1943"/>
                    <a:pt x="853" y="2378"/>
                  </a:cubicBezTo>
                  <a:cubicBezTo>
                    <a:pt x="621" y="2814"/>
                    <a:pt x="418" y="3295"/>
                    <a:pt x="264" y="3775"/>
                  </a:cubicBezTo>
                  <a:cubicBezTo>
                    <a:pt x="190" y="4009"/>
                    <a:pt x="124" y="4246"/>
                    <a:pt x="73" y="4486"/>
                  </a:cubicBezTo>
                  <a:cubicBezTo>
                    <a:pt x="30" y="4694"/>
                    <a:pt x="1" y="4901"/>
                    <a:pt x="11" y="5111"/>
                  </a:cubicBezTo>
                  <a:cubicBezTo>
                    <a:pt x="23" y="5322"/>
                    <a:pt x="58" y="5540"/>
                    <a:pt x="163" y="5719"/>
                  </a:cubicBezTo>
                  <a:cubicBezTo>
                    <a:pt x="210" y="5799"/>
                    <a:pt x="270" y="5877"/>
                    <a:pt x="342" y="5934"/>
                  </a:cubicBezTo>
                  <a:cubicBezTo>
                    <a:pt x="381" y="5967"/>
                    <a:pt x="422" y="5998"/>
                    <a:pt x="469" y="6021"/>
                  </a:cubicBezTo>
                  <a:cubicBezTo>
                    <a:pt x="531" y="6052"/>
                    <a:pt x="588" y="6064"/>
                    <a:pt x="654" y="6072"/>
                  </a:cubicBezTo>
                  <a:cubicBezTo>
                    <a:pt x="670" y="6074"/>
                    <a:pt x="684" y="6076"/>
                    <a:pt x="699" y="6076"/>
                  </a:cubicBezTo>
                  <a:cubicBezTo>
                    <a:pt x="714" y="6076"/>
                    <a:pt x="728" y="6074"/>
                    <a:pt x="742" y="6070"/>
                  </a:cubicBezTo>
                  <a:cubicBezTo>
                    <a:pt x="771" y="6062"/>
                    <a:pt x="800" y="6045"/>
                    <a:pt x="825" y="6029"/>
                  </a:cubicBezTo>
                  <a:cubicBezTo>
                    <a:pt x="878" y="5996"/>
                    <a:pt x="899" y="5908"/>
                    <a:pt x="845" y="5863"/>
                  </a:cubicBezTo>
                  <a:cubicBezTo>
                    <a:pt x="837" y="5854"/>
                    <a:pt x="827" y="5848"/>
                    <a:pt x="818" y="5838"/>
                  </a:cubicBezTo>
                  <a:cubicBezTo>
                    <a:pt x="814" y="5836"/>
                    <a:pt x="810" y="5832"/>
                    <a:pt x="806" y="5828"/>
                  </a:cubicBezTo>
                  <a:cubicBezTo>
                    <a:pt x="794" y="5813"/>
                    <a:pt x="777" y="5803"/>
                    <a:pt x="761" y="5797"/>
                  </a:cubicBezTo>
                  <a:cubicBezTo>
                    <a:pt x="761" y="5797"/>
                    <a:pt x="761" y="5797"/>
                    <a:pt x="761" y="5797"/>
                  </a:cubicBezTo>
                  <a:lnTo>
                    <a:pt x="761" y="5797"/>
                  </a:lnTo>
                  <a:cubicBezTo>
                    <a:pt x="762" y="5797"/>
                    <a:pt x="763" y="5798"/>
                    <a:pt x="765" y="5798"/>
                  </a:cubicBezTo>
                  <a:lnTo>
                    <a:pt x="765" y="5798"/>
                  </a:lnTo>
                  <a:cubicBezTo>
                    <a:pt x="755" y="5794"/>
                    <a:pt x="731" y="5781"/>
                    <a:pt x="722" y="5780"/>
                  </a:cubicBezTo>
                  <a:lnTo>
                    <a:pt x="722" y="5780"/>
                  </a:lnTo>
                  <a:cubicBezTo>
                    <a:pt x="715" y="5777"/>
                    <a:pt x="709" y="5774"/>
                    <a:pt x="703" y="5770"/>
                  </a:cubicBezTo>
                  <a:cubicBezTo>
                    <a:pt x="683" y="5760"/>
                    <a:pt x="664" y="5745"/>
                    <a:pt x="644" y="5733"/>
                  </a:cubicBezTo>
                  <a:cubicBezTo>
                    <a:pt x="635" y="5728"/>
                    <a:pt x="628" y="5723"/>
                    <a:pt x="620" y="5718"/>
                  </a:cubicBezTo>
                  <a:lnTo>
                    <a:pt x="620" y="5718"/>
                  </a:lnTo>
                  <a:cubicBezTo>
                    <a:pt x="619" y="5717"/>
                    <a:pt x="618" y="5716"/>
                    <a:pt x="617" y="5715"/>
                  </a:cubicBezTo>
                  <a:cubicBezTo>
                    <a:pt x="599" y="5700"/>
                    <a:pt x="582" y="5684"/>
                    <a:pt x="568" y="5667"/>
                  </a:cubicBezTo>
                  <a:cubicBezTo>
                    <a:pt x="564" y="5663"/>
                    <a:pt x="560" y="5659"/>
                    <a:pt x="556" y="5655"/>
                  </a:cubicBezTo>
                  <a:lnTo>
                    <a:pt x="556" y="5655"/>
                  </a:lnTo>
                  <a:cubicBezTo>
                    <a:pt x="553" y="5651"/>
                    <a:pt x="551" y="5647"/>
                    <a:pt x="549" y="5643"/>
                  </a:cubicBezTo>
                  <a:cubicBezTo>
                    <a:pt x="521" y="5602"/>
                    <a:pt x="496" y="5557"/>
                    <a:pt x="477" y="5511"/>
                  </a:cubicBezTo>
                  <a:lnTo>
                    <a:pt x="477" y="5511"/>
                  </a:lnTo>
                  <a:lnTo>
                    <a:pt x="496" y="5556"/>
                  </a:lnTo>
                  <a:cubicBezTo>
                    <a:pt x="482" y="5524"/>
                    <a:pt x="469" y="5493"/>
                    <a:pt x="457" y="5462"/>
                  </a:cubicBezTo>
                  <a:lnTo>
                    <a:pt x="457" y="5462"/>
                  </a:lnTo>
                  <a:lnTo>
                    <a:pt x="461" y="5471"/>
                  </a:lnTo>
                  <a:lnTo>
                    <a:pt x="461" y="5471"/>
                  </a:lnTo>
                  <a:cubicBezTo>
                    <a:pt x="427" y="5384"/>
                    <a:pt x="405" y="5292"/>
                    <a:pt x="392" y="5199"/>
                  </a:cubicBezTo>
                  <a:lnTo>
                    <a:pt x="392" y="5199"/>
                  </a:lnTo>
                  <a:cubicBezTo>
                    <a:pt x="376" y="5055"/>
                    <a:pt x="378" y="4908"/>
                    <a:pt x="394" y="4764"/>
                  </a:cubicBezTo>
                  <a:lnTo>
                    <a:pt x="394" y="4764"/>
                  </a:lnTo>
                  <a:cubicBezTo>
                    <a:pt x="415" y="4609"/>
                    <a:pt x="450" y="4454"/>
                    <a:pt x="486" y="4303"/>
                  </a:cubicBezTo>
                  <a:cubicBezTo>
                    <a:pt x="525" y="4133"/>
                    <a:pt x="568" y="3962"/>
                    <a:pt x="619" y="3794"/>
                  </a:cubicBezTo>
                  <a:cubicBezTo>
                    <a:pt x="668" y="3627"/>
                    <a:pt x="724" y="3461"/>
                    <a:pt x="784" y="3297"/>
                  </a:cubicBezTo>
                  <a:cubicBezTo>
                    <a:pt x="814" y="3214"/>
                    <a:pt x="845" y="3132"/>
                    <a:pt x="880" y="3050"/>
                  </a:cubicBezTo>
                  <a:cubicBezTo>
                    <a:pt x="886" y="3032"/>
                    <a:pt x="894" y="3013"/>
                    <a:pt x="903" y="2995"/>
                  </a:cubicBezTo>
                  <a:cubicBezTo>
                    <a:pt x="907" y="2984"/>
                    <a:pt x="911" y="2974"/>
                    <a:pt x="915" y="2964"/>
                  </a:cubicBezTo>
                  <a:cubicBezTo>
                    <a:pt x="918" y="2956"/>
                    <a:pt x="920" y="2953"/>
                    <a:pt x="920" y="2953"/>
                  </a:cubicBezTo>
                  <a:lnTo>
                    <a:pt x="920" y="2953"/>
                  </a:lnTo>
                  <a:cubicBezTo>
                    <a:pt x="920" y="2953"/>
                    <a:pt x="913" y="2968"/>
                    <a:pt x="912" y="2968"/>
                  </a:cubicBezTo>
                  <a:cubicBezTo>
                    <a:pt x="912" y="2968"/>
                    <a:pt x="913" y="2966"/>
                    <a:pt x="915" y="2962"/>
                  </a:cubicBezTo>
                  <a:cubicBezTo>
                    <a:pt x="934" y="2921"/>
                    <a:pt x="950" y="2882"/>
                    <a:pt x="968" y="2840"/>
                  </a:cubicBezTo>
                  <a:cubicBezTo>
                    <a:pt x="1110" y="2520"/>
                    <a:pt x="1275" y="2210"/>
                    <a:pt x="1453" y="1908"/>
                  </a:cubicBezTo>
                  <a:cubicBezTo>
                    <a:pt x="1542" y="1758"/>
                    <a:pt x="1636" y="1610"/>
                    <a:pt x="1737" y="1468"/>
                  </a:cubicBezTo>
                  <a:cubicBezTo>
                    <a:pt x="1788" y="1394"/>
                    <a:pt x="1840" y="1324"/>
                    <a:pt x="1893" y="1252"/>
                  </a:cubicBezTo>
                  <a:cubicBezTo>
                    <a:pt x="1905" y="1236"/>
                    <a:pt x="1918" y="1222"/>
                    <a:pt x="1930" y="1205"/>
                  </a:cubicBezTo>
                  <a:cubicBezTo>
                    <a:pt x="1934" y="1199"/>
                    <a:pt x="1938" y="1193"/>
                    <a:pt x="1942" y="1189"/>
                  </a:cubicBezTo>
                  <a:lnTo>
                    <a:pt x="1942" y="1189"/>
                  </a:lnTo>
                  <a:cubicBezTo>
                    <a:pt x="1942" y="1189"/>
                    <a:pt x="1941" y="1191"/>
                    <a:pt x="1940" y="1192"/>
                  </a:cubicBezTo>
                  <a:lnTo>
                    <a:pt x="1940" y="1192"/>
                  </a:lnTo>
                  <a:cubicBezTo>
                    <a:pt x="1946" y="1185"/>
                    <a:pt x="1952" y="1177"/>
                    <a:pt x="1957" y="1170"/>
                  </a:cubicBezTo>
                  <a:cubicBezTo>
                    <a:pt x="1983" y="1135"/>
                    <a:pt x="2012" y="1100"/>
                    <a:pt x="2039" y="1068"/>
                  </a:cubicBezTo>
                  <a:cubicBezTo>
                    <a:pt x="2261" y="794"/>
                    <a:pt x="2497" y="535"/>
                    <a:pt x="2752" y="295"/>
                  </a:cubicBezTo>
                  <a:cubicBezTo>
                    <a:pt x="2783" y="264"/>
                    <a:pt x="2815" y="233"/>
                    <a:pt x="2848" y="203"/>
                  </a:cubicBezTo>
                  <a:cubicBezTo>
                    <a:pt x="2893" y="162"/>
                    <a:pt x="2893" y="77"/>
                    <a:pt x="2848" y="34"/>
                  </a:cubicBezTo>
                  <a:cubicBezTo>
                    <a:pt x="2824" y="12"/>
                    <a:pt x="2794" y="0"/>
                    <a:pt x="276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811100" y="1511450"/>
              <a:ext cx="87475" cy="73775"/>
            </a:xfrm>
            <a:custGeom>
              <a:avLst/>
              <a:gdLst/>
              <a:ahLst/>
              <a:cxnLst/>
              <a:rect l="l" t="t" r="r" b="b"/>
              <a:pathLst>
                <a:path w="3499" h="2951" extrusionOk="0">
                  <a:moveTo>
                    <a:pt x="313" y="323"/>
                  </a:moveTo>
                  <a:lnTo>
                    <a:pt x="326" y="353"/>
                  </a:lnTo>
                  <a:lnTo>
                    <a:pt x="326" y="353"/>
                  </a:lnTo>
                  <a:cubicBezTo>
                    <a:pt x="321" y="343"/>
                    <a:pt x="317" y="333"/>
                    <a:pt x="313" y="323"/>
                  </a:cubicBezTo>
                  <a:close/>
                  <a:moveTo>
                    <a:pt x="2762" y="950"/>
                  </a:moveTo>
                  <a:lnTo>
                    <a:pt x="2755" y="956"/>
                  </a:lnTo>
                  <a:cubicBezTo>
                    <a:pt x="2758" y="954"/>
                    <a:pt x="2760" y="952"/>
                    <a:pt x="2762" y="950"/>
                  </a:cubicBezTo>
                  <a:close/>
                  <a:moveTo>
                    <a:pt x="1938" y="961"/>
                  </a:moveTo>
                  <a:cubicBezTo>
                    <a:pt x="1933" y="964"/>
                    <a:pt x="1929" y="967"/>
                    <a:pt x="1925" y="970"/>
                  </a:cubicBezTo>
                  <a:lnTo>
                    <a:pt x="1938" y="961"/>
                  </a:lnTo>
                  <a:close/>
                  <a:moveTo>
                    <a:pt x="2394" y="1172"/>
                  </a:moveTo>
                  <a:lnTo>
                    <a:pt x="2394" y="1172"/>
                  </a:lnTo>
                  <a:cubicBezTo>
                    <a:pt x="2380" y="1177"/>
                    <a:pt x="2366" y="1183"/>
                    <a:pt x="2353" y="1188"/>
                  </a:cubicBezTo>
                  <a:lnTo>
                    <a:pt x="2353" y="1188"/>
                  </a:lnTo>
                  <a:lnTo>
                    <a:pt x="2394" y="1172"/>
                  </a:lnTo>
                  <a:close/>
                  <a:moveTo>
                    <a:pt x="1989" y="1291"/>
                  </a:moveTo>
                  <a:lnTo>
                    <a:pt x="1989" y="1291"/>
                  </a:lnTo>
                  <a:cubicBezTo>
                    <a:pt x="1986" y="1291"/>
                    <a:pt x="1983" y="1292"/>
                    <a:pt x="1979" y="1292"/>
                  </a:cubicBezTo>
                  <a:lnTo>
                    <a:pt x="1979" y="1292"/>
                  </a:lnTo>
                  <a:lnTo>
                    <a:pt x="1989" y="1291"/>
                  </a:lnTo>
                  <a:close/>
                  <a:moveTo>
                    <a:pt x="1603" y="1293"/>
                  </a:moveTo>
                  <a:lnTo>
                    <a:pt x="1601" y="1294"/>
                  </a:lnTo>
                  <a:lnTo>
                    <a:pt x="1601" y="1294"/>
                  </a:lnTo>
                  <a:cubicBezTo>
                    <a:pt x="1601" y="1294"/>
                    <a:pt x="1601" y="1294"/>
                    <a:pt x="1601" y="1294"/>
                  </a:cubicBezTo>
                  <a:lnTo>
                    <a:pt x="1601" y="1294"/>
                  </a:lnTo>
                  <a:cubicBezTo>
                    <a:pt x="1602" y="1294"/>
                    <a:pt x="1602" y="1293"/>
                    <a:pt x="1603" y="1293"/>
                  </a:cubicBezTo>
                  <a:close/>
                  <a:moveTo>
                    <a:pt x="2959" y="583"/>
                  </a:moveTo>
                  <a:cubicBezTo>
                    <a:pt x="3003" y="583"/>
                    <a:pt x="3048" y="585"/>
                    <a:pt x="3092" y="589"/>
                  </a:cubicBezTo>
                  <a:lnTo>
                    <a:pt x="3092" y="589"/>
                  </a:lnTo>
                  <a:cubicBezTo>
                    <a:pt x="3063" y="636"/>
                    <a:pt x="3032" y="681"/>
                    <a:pt x="3000" y="724"/>
                  </a:cubicBezTo>
                  <a:lnTo>
                    <a:pt x="3024" y="689"/>
                  </a:lnTo>
                  <a:lnTo>
                    <a:pt x="3024" y="689"/>
                  </a:lnTo>
                  <a:cubicBezTo>
                    <a:pt x="2985" y="740"/>
                    <a:pt x="2946" y="787"/>
                    <a:pt x="2899" y="833"/>
                  </a:cubicBezTo>
                  <a:cubicBezTo>
                    <a:pt x="2856" y="874"/>
                    <a:pt x="2811" y="913"/>
                    <a:pt x="2762" y="950"/>
                  </a:cubicBezTo>
                  <a:lnTo>
                    <a:pt x="2762" y="950"/>
                  </a:lnTo>
                  <a:lnTo>
                    <a:pt x="2790" y="929"/>
                  </a:lnTo>
                  <a:lnTo>
                    <a:pt x="2790" y="929"/>
                  </a:lnTo>
                  <a:cubicBezTo>
                    <a:pt x="2657" y="1034"/>
                    <a:pt x="2508" y="1122"/>
                    <a:pt x="2350" y="1189"/>
                  </a:cubicBezTo>
                  <a:lnTo>
                    <a:pt x="2350" y="1189"/>
                  </a:lnTo>
                  <a:cubicBezTo>
                    <a:pt x="2223" y="1239"/>
                    <a:pt x="2092" y="1275"/>
                    <a:pt x="1958" y="1294"/>
                  </a:cubicBezTo>
                  <a:lnTo>
                    <a:pt x="1958" y="1294"/>
                  </a:lnTo>
                  <a:cubicBezTo>
                    <a:pt x="1900" y="1301"/>
                    <a:pt x="1843" y="1303"/>
                    <a:pt x="1786" y="1303"/>
                  </a:cubicBezTo>
                  <a:cubicBezTo>
                    <a:pt x="1724" y="1303"/>
                    <a:pt x="1663" y="1300"/>
                    <a:pt x="1602" y="1294"/>
                  </a:cubicBezTo>
                  <a:lnTo>
                    <a:pt x="1602" y="1294"/>
                  </a:lnTo>
                  <a:cubicBezTo>
                    <a:pt x="1682" y="1196"/>
                    <a:pt x="1771" y="1104"/>
                    <a:pt x="1868" y="1020"/>
                  </a:cubicBezTo>
                  <a:cubicBezTo>
                    <a:pt x="1899" y="991"/>
                    <a:pt x="1929" y="966"/>
                    <a:pt x="1962" y="941"/>
                  </a:cubicBezTo>
                  <a:lnTo>
                    <a:pt x="1962" y="941"/>
                  </a:lnTo>
                  <a:lnTo>
                    <a:pt x="1938" y="961"/>
                  </a:lnTo>
                  <a:lnTo>
                    <a:pt x="1938" y="961"/>
                  </a:lnTo>
                  <a:cubicBezTo>
                    <a:pt x="2068" y="860"/>
                    <a:pt x="2211" y="777"/>
                    <a:pt x="2361" y="711"/>
                  </a:cubicBezTo>
                  <a:lnTo>
                    <a:pt x="2361" y="711"/>
                  </a:lnTo>
                  <a:lnTo>
                    <a:pt x="2320" y="728"/>
                  </a:lnTo>
                  <a:cubicBezTo>
                    <a:pt x="2350" y="715"/>
                    <a:pt x="2379" y="700"/>
                    <a:pt x="2410" y="686"/>
                  </a:cubicBezTo>
                  <a:lnTo>
                    <a:pt x="2410" y="686"/>
                  </a:lnTo>
                  <a:cubicBezTo>
                    <a:pt x="2526" y="645"/>
                    <a:pt x="2643" y="614"/>
                    <a:pt x="2766" y="595"/>
                  </a:cubicBezTo>
                  <a:lnTo>
                    <a:pt x="2766" y="595"/>
                  </a:lnTo>
                  <a:cubicBezTo>
                    <a:pt x="2830" y="588"/>
                    <a:pt x="2894" y="583"/>
                    <a:pt x="2959" y="583"/>
                  </a:cubicBezTo>
                  <a:close/>
                  <a:moveTo>
                    <a:pt x="1586" y="1314"/>
                  </a:moveTo>
                  <a:lnTo>
                    <a:pt x="1585" y="1315"/>
                  </a:lnTo>
                  <a:lnTo>
                    <a:pt x="1585" y="1315"/>
                  </a:lnTo>
                  <a:cubicBezTo>
                    <a:pt x="1585" y="1315"/>
                    <a:pt x="1585" y="1315"/>
                    <a:pt x="1585" y="1315"/>
                  </a:cubicBezTo>
                  <a:lnTo>
                    <a:pt x="1585" y="1315"/>
                  </a:lnTo>
                  <a:cubicBezTo>
                    <a:pt x="1585" y="1315"/>
                    <a:pt x="1586" y="1314"/>
                    <a:pt x="1586" y="1314"/>
                  </a:cubicBezTo>
                  <a:close/>
                  <a:moveTo>
                    <a:pt x="1215" y="2167"/>
                  </a:moveTo>
                  <a:lnTo>
                    <a:pt x="1212" y="2186"/>
                  </a:lnTo>
                  <a:cubicBezTo>
                    <a:pt x="1213" y="2180"/>
                    <a:pt x="1214" y="2174"/>
                    <a:pt x="1215" y="2167"/>
                  </a:cubicBezTo>
                  <a:close/>
                  <a:moveTo>
                    <a:pt x="1206" y="2739"/>
                  </a:moveTo>
                  <a:lnTo>
                    <a:pt x="1207" y="2748"/>
                  </a:lnTo>
                  <a:lnTo>
                    <a:pt x="1207" y="2748"/>
                  </a:lnTo>
                  <a:cubicBezTo>
                    <a:pt x="1207" y="2746"/>
                    <a:pt x="1207" y="2745"/>
                    <a:pt x="1206" y="2743"/>
                  </a:cubicBezTo>
                  <a:lnTo>
                    <a:pt x="1206" y="2739"/>
                  </a:lnTo>
                  <a:close/>
                  <a:moveTo>
                    <a:pt x="123" y="0"/>
                  </a:moveTo>
                  <a:cubicBezTo>
                    <a:pt x="113" y="0"/>
                    <a:pt x="102" y="2"/>
                    <a:pt x="93" y="5"/>
                  </a:cubicBezTo>
                  <a:cubicBezTo>
                    <a:pt x="62" y="15"/>
                    <a:pt x="33" y="33"/>
                    <a:pt x="19" y="60"/>
                  </a:cubicBezTo>
                  <a:lnTo>
                    <a:pt x="6" y="89"/>
                  </a:lnTo>
                  <a:cubicBezTo>
                    <a:pt x="0" y="111"/>
                    <a:pt x="0" y="132"/>
                    <a:pt x="6" y="155"/>
                  </a:cubicBezTo>
                  <a:lnTo>
                    <a:pt x="6" y="153"/>
                  </a:lnTo>
                  <a:cubicBezTo>
                    <a:pt x="29" y="303"/>
                    <a:pt x="76" y="444"/>
                    <a:pt x="138" y="582"/>
                  </a:cubicBezTo>
                  <a:cubicBezTo>
                    <a:pt x="167" y="646"/>
                    <a:pt x="200" y="707"/>
                    <a:pt x="236" y="769"/>
                  </a:cubicBezTo>
                  <a:cubicBezTo>
                    <a:pt x="280" y="839"/>
                    <a:pt x="321" y="907"/>
                    <a:pt x="372" y="970"/>
                  </a:cubicBezTo>
                  <a:cubicBezTo>
                    <a:pt x="458" y="1081"/>
                    <a:pt x="559" y="1180"/>
                    <a:pt x="668" y="1266"/>
                  </a:cubicBezTo>
                  <a:cubicBezTo>
                    <a:pt x="772" y="1351"/>
                    <a:pt x="883" y="1424"/>
                    <a:pt x="1003" y="1484"/>
                  </a:cubicBezTo>
                  <a:lnTo>
                    <a:pt x="1003" y="1484"/>
                  </a:lnTo>
                  <a:cubicBezTo>
                    <a:pt x="960" y="1569"/>
                    <a:pt x="923" y="1658"/>
                    <a:pt x="890" y="1747"/>
                  </a:cubicBezTo>
                  <a:cubicBezTo>
                    <a:pt x="838" y="1887"/>
                    <a:pt x="808" y="2034"/>
                    <a:pt x="789" y="2184"/>
                  </a:cubicBezTo>
                  <a:cubicBezTo>
                    <a:pt x="781" y="2256"/>
                    <a:pt x="777" y="2330"/>
                    <a:pt x="777" y="2404"/>
                  </a:cubicBezTo>
                  <a:cubicBezTo>
                    <a:pt x="777" y="2441"/>
                    <a:pt x="779" y="2478"/>
                    <a:pt x="783" y="2517"/>
                  </a:cubicBezTo>
                  <a:cubicBezTo>
                    <a:pt x="785" y="2554"/>
                    <a:pt x="789" y="2589"/>
                    <a:pt x="797" y="2624"/>
                  </a:cubicBezTo>
                  <a:cubicBezTo>
                    <a:pt x="803" y="2645"/>
                    <a:pt x="809" y="2665"/>
                    <a:pt x="816" y="2685"/>
                  </a:cubicBezTo>
                  <a:lnTo>
                    <a:pt x="816" y="2685"/>
                  </a:lnTo>
                  <a:cubicBezTo>
                    <a:pt x="823" y="2714"/>
                    <a:pt x="838" y="2738"/>
                    <a:pt x="855" y="2762"/>
                  </a:cubicBezTo>
                  <a:cubicBezTo>
                    <a:pt x="862" y="2773"/>
                    <a:pt x="870" y="2785"/>
                    <a:pt x="878" y="2796"/>
                  </a:cubicBezTo>
                  <a:lnTo>
                    <a:pt x="878" y="2796"/>
                  </a:lnTo>
                  <a:cubicBezTo>
                    <a:pt x="884" y="2811"/>
                    <a:pt x="890" y="2828"/>
                    <a:pt x="897" y="2844"/>
                  </a:cubicBezTo>
                  <a:lnTo>
                    <a:pt x="897" y="2844"/>
                  </a:lnTo>
                  <a:cubicBezTo>
                    <a:pt x="911" y="2879"/>
                    <a:pt x="937" y="2910"/>
                    <a:pt x="968" y="2928"/>
                  </a:cubicBezTo>
                  <a:cubicBezTo>
                    <a:pt x="992" y="2942"/>
                    <a:pt x="1023" y="2950"/>
                    <a:pt x="1053" y="2950"/>
                  </a:cubicBezTo>
                  <a:cubicBezTo>
                    <a:pt x="1067" y="2950"/>
                    <a:pt x="1081" y="2948"/>
                    <a:pt x="1093" y="2945"/>
                  </a:cubicBezTo>
                  <a:cubicBezTo>
                    <a:pt x="1132" y="2932"/>
                    <a:pt x="1171" y="2908"/>
                    <a:pt x="1190" y="2869"/>
                  </a:cubicBezTo>
                  <a:cubicBezTo>
                    <a:pt x="1205" y="2842"/>
                    <a:pt x="1213" y="2810"/>
                    <a:pt x="1212" y="2779"/>
                  </a:cubicBezTo>
                  <a:lnTo>
                    <a:pt x="1212" y="2779"/>
                  </a:lnTo>
                  <a:lnTo>
                    <a:pt x="1212" y="2782"/>
                  </a:lnTo>
                  <a:cubicBezTo>
                    <a:pt x="1212" y="2777"/>
                    <a:pt x="1212" y="2772"/>
                    <a:pt x="1211" y="2766"/>
                  </a:cubicBezTo>
                  <a:lnTo>
                    <a:pt x="1211" y="2766"/>
                  </a:lnTo>
                  <a:cubicBezTo>
                    <a:pt x="1211" y="2764"/>
                    <a:pt x="1210" y="2761"/>
                    <a:pt x="1210" y="2759"/>
                  </a:cubicBezTo>
                  <a:lnTo>
                    <a:pt x="1210" y="2759"/>
                  </a:lnTo>
                  <a:cubicBezTo>
                    <a:pt x="1209" y="2753"/>
                    <a:pt x="1208" y="2747"/>
                    <a:pt x="1208" y="2741"/>
                  </a:cubicBezTo>
                  <a:cubicBezTo>
                    <a:pt x="1207" y="2733"/>
                    <a:pt x="1206" y="2726"/>
                    <a:pt x="1206" y="2718"/>
                  </a:cubicBezTo>
                  <a:lnTo>
                    <a:pt x="1206" y="2718"/>
                  </a:lnTo>
                  <a:cubicBezTo>
                    <a:pt x="1206" y="2716"/>
                    <a:pt x="1206" y="2714"/>
                    <a:pt x="1206" y="2712"/>
                  </a:cubicBezTo>
                  <a:cubicBezTo>
                    <a:pt x="1208" y="2704"/>
                    <a:pt x="1210" y="2698"/>
                    <a:pt x="1210" y="2692"/>
                  </a:cubicBezTo>
                  <a:cubicBezTo>
                    <a:pt x="1217" y="2663"/>
                    <a:pt x="1219" y="2644"/>
                    <a:pt x="1219" y="2624"/>
                  </a:cubicBezTo>
                  <a:lnTo>
                    <a:pt x="1219" y="2624"/>
                  </a:lnTo>
                  <a:cubicBezTo>
                    <a:pt x="1222" y="2576"/>
                    <a:pt x="1216" y="2527"/>
                    <a:pt x="1210" y="2480"/>
                  </a:cubicBezTo>
                  <a:lnTo>
                    <a:pt x="1210" y="2480"/>
                  </a:lnTo>
                  <a:lnTo>
                    <a:pt x="1219" y="2538"/>
                  </a:lnTo>
                  <a:cubicBezTo>
                    <a:pt x="1203" y="2407"/>
                    <a:pt x="1202" y="2275"/>
                    <a:pt x="1219" y="2146"/>
                  </a:cubicBezTo>
                  <a:lnTo>
                    <a:pt x="1219" y="2146"/>
                  </a:lnTo>
                  <a:cubicBezTo>
                    <a:pt x="1242" y="2002"/>
                    <a:pt x="1283" y="1860"/>
                    <a:pt x="1342" y="1724"/>
                  </a:cubicBezTo>
                  <a:lnTo>
                    <a:pt x="1342" y="1724"/>
                  </a:lnTo>
                  <a:lnTo>
                    <a:pt x="1319" y="1774"/>
                  </a:lnTo>
                  <a:cubicBezTo>
                    <a:pt x="1340" y="1726"/>
                    <a:pt x="1363" y="1678"/>
                    <a:pt x="1387" y="1631"/>
                  </a:cubicBezTo>
                  <a:lnTo>
                    <a:pt x="1387" y="1631"/>
                  </a:lnTo>
                  <a:cubicBezTo>
                    <a:pt x="1422" y="1640"/>
                    <a:pt x="1457" y="1648"/>
                    <a:pt x="1492" y="1654"/>
                  </a:cubicBezTo>
                  <a:cubicBezTo>
                    <a:pt x="1579" y="1670"/>
                    <a:pt x="1670" y="1678"/>
                    <a:pt x="1760" y="1678"/>
                  </a:cubicBezTo>
                  <a:cubicBezTo>
                    <a:pt x="1827" y="1678"/>
                    <a:pt x="1894" y="1673"/>
                    <a:pt x="1960" y="1665"/>
                  </a:cubicBezTo>
                  <a:cubicBezTo>
                    <a:pt x="2116" y="1646"/>
                    <a:pt x="2266" y="1613"/>
                    <a:pt x="2412" y="1558"/>
                  </a:cubicBezTo>
                  <a:cubicBezTo>
                    <a:pt x="2558" y="1500"/>
                    <a:pt x="2702" y="1430"/>
                    <a:pt x="2827" y="1340"/>
                  </a:cubicBezTo>
                  <a:cubicBezTo>
                    <a:pt x="2897" y="1291"/>
                    <a:pt x="2963" y="1235"/>
                    <a:pt x="3024" y="1178"/>
                  </a:cubicBezTo>
                  <a:cubicBezTo>
                    <a:pt x="3076" y="1130"/>
                    <a:pt x="3123" y="1077"/>
                    <a:pt x="3170" y="1024"/>
                  </a:cubicBezTo>
                  <a:cubicBezTo>
                    <a:pt x="3273" y="911"/>
                    <a:pt x="3363" y="783"/>
                    <a:pt x="3431" y="648"/>
                  </a:cubicBezTo>
                  <a:cubicBezTo>
                    <a:pt x="3448" y="617"/>
                    <a:pt x="3462" y="586"/>
                    <a:pt x="3476" y="553"/>
                  </a:cubicBezTo>
                  <a:cubicBezTo>
                    <a:pt x="3491" y="529"/>
                    <a:pt x="3499" y="500"/>
                    <a:pt x="3499" y="471"/>
                  </a:cubicBezTo>
                  <a:cubicBezTo>
                    <a:pt x="3499" y="448"/>
                    <a:pt x="3495" y="428"/>
                    <a:pt x="3485" y="409"/>
                  </a:cubicBezTo>
                  <a:cubicBezTo>
                    <a:pt x="3466" y="364"/>
                    <a:pt x="3429" y="327"/>
                    <a:pt x="3380" y="315"/>
                  </a:cubicBezTo>
                  <a:cubicBezTo>
                    <a:pt x="3306" y="296"/>
                    <a:pt x="3232" y="284"/>
                    <a:pt x="3156" y="274"/>
                  </a:cubicBezTo>
                  <a:lnTo>
                    <a:pt x="3156" y="274"/>
                  </a:lnTo>
                  <a:lnTo>
                    <a:pt x="3199" y="278"/>
                  </a:lnTo>
                  <a:cubicBezTo>
                    <a:pt x="3099" y="265"/>
                    <a:pt x="3000" y="255"/>
                    <a:pt x="2900" y="255"/>
                  </a:cubicBezTo>
                  <a:cubicBezTo>
                    <a:pt x="2891" y="255"/>
                    <a:pt x="2882" y="255"/>
                    <a:pt x="2872" y="255"/>
                  </a:cubicBezTo>
                  <a:cubicBezTo>
                    <a:pt x="2761" y="259"/>
                    <a:pt x="2653" y="274"/>
                    <a:pt x="2546" y="294"/>
                  </a:cubicBezTo>
                  <a:cubicBezTo>
                    <a:pt x="2451" y="315"/>
                    <a:pt x="2361" y="346"/>
                    <a:pt x="2268" y="372"/>
                  </a:cubicBezTo>
                  <a:cubicBezTo>
                    <a:pt x="2209" y="391"/>
                    <a:pt x="2151" y="418"/>
                    <a:pt x="2094" y="442"/>
                  </a:cubicBezTo>
                  <a:cubicBezTo>
                    <a:pt x="2049" y="463"/>
                    <a:pt x="2007" y="483"/>
                    <a:pt x="1964" y="508"/>
                  </a:cubicBezTo>
                  <a:cubicBezTo>
                    <a:pt x="1855" y="568"/>
                    <a:pt x="1751" y="637"/>
                    <a:pt x="1652" y="713"/>
                  </a:cubicBezTo>
                  <a:lnTo>
                    <a:pt x="1691" y="685"/>
                  </a:lnTo>
                  <a:lnTo>
                    <a:pt x="1691" y="685"/>
                  </a:lnTo>
                  <a:cubicBezTo>
                    <a:pt x="1570" y="777"/>
                    <a:pt x="1457" y="874"/>
                    <a:pt x="1356" y="985"/>
                  </a:cubicBezTo>
                  <a:cubicBezTo>
                    <a:pt x="1295" y="1050"/>
                    <a:pt x="1238" y="1119"/>
                    <a:pt x="1186" y="1191"/>
                  </a:cubicBezTo>
                  <a:lnTo>
                    <a:pt x="1186" y="1191"/>
                  </a:lnTo>
                  <a:cubicBezTo>
                    <a:pt x="1177" y="1187"/>
                    <a:pt x="1168" y="1184"/>
                    <a:pt x="1159" y="1180"/>
                  </a:cubicBezTo>
                  <a:lnTo>
                    <a:pt x="1159" y="1180"/>
                  </a:lnTo>
                  <a:lnTo>
                    <a:pt x="1185" y="1192"/>
                  </a:lnTo>
                  <a:lnTo>
                    <a:pt x="1185" y="1192"/>
                  </a:lnTo>
                  <a:cubicBezTo>
                    <a:pt x="1185" y="1192"/>
                    <a:pt x="1185" y="1192"/>
                    <a:pt x="1185" y="1192"/>
                  </a:cubicBezTo>
                  <a:lnTo>
                    <a:pt x="1185" y="1192"/>
                  </a:lnTo>
                  <a:cubicBezTo>
                    <a:pt x="1051" y="1133"/>
                    <a:pt x="925" y="1059"/>
                    <a:pt x="810" y="970"/>
                  </a:cubicBezTo>
                  <a:lnTo>
                    <a:pt x="810" y="970"/>
                  </a:lnTo>
                  <a:lnTo>
                    <a:pt x="843" y="995"/>
                  </a:lnTo>
                  <a:cubicBezTo>
                    <a:pt x="773" y="941"/>
                    <a:pt x="707" y="882"/>
                    <a:pt x="645" y="818"/>
                  </a:cubicBezTo>
                  <a:cubicBezTo>
                    <a:pt x="593" y="762"/>
                    <a:pt x="540" y="704"/>
                    <a:pt x="492" y="645"/>
                  </a:cubicBezTo>
                  <a:lnTo>
                    <a:pt x="492" y="645"/>
                  </a:lnTo>
                  <a:cubicBezTo>
                    <a:pt x="488" y="639"/>
                    <a:pt x="484" y="634"/>
                    <a:pt x="480" y="629"/>
                  </a:cubicBezTo>
                  <a:lnTo>
                    <a:pt x="480" y="629"/>
                  </a:lnTo>
                  <a:lnTo>
                    <a:pt x="487" y="637"/>
                  </a:lnTo>
                  <a:cubicBezTo>
                    <a:pt x="426" y="550"/>
                    <a:pt x="371" y="454"/>
                    <a:pt x="326" y="354"/>
                  </a:cubicBezTo>
                  <a:lnTo>
                    <a:pt x="326" y="354"/>
                  </a:lnTo>
                  <a:cubicBezTo>
                    <a:pt x="290" y="269"/>
                    <a:pt x="261" y="181"/>
                    <a:pt x="241" y="89"/>
                  </a:cubicBezTo>
                  <a:cubicBezTo>
                    <a:pt x="230" y="37"/>
                    <a:pt x="175" y="0"/>
                    <a:pt x="12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2898350" y="1465425"/>
              <a:ext cx="42400" cy="158925"/>
            </a:xfrm>
            <a:custGeom>
              <a:avLst/>
              <a:gdLst/>
              <a:ahLst/>
              <a:cxnLst/>
              <a:rect l="l" t="t" r="r" b="b"/>
              <a:pathLst>
                <a:path w="1696" h="6357" extrusionOk="0">
                  <a:moveTo>
                    <a:pt x="1276" y="727"/>
                  </a:moveTo>
                  <a:cubicBezTo>
                    <a:pt x="1276" y="729"/>
                    <a:pt x="1276" y="731"/>
                    <a:pt x="1276" y="733"/>
                  </a:cubicBezTo>
                  <a:lnTo>
                    <a:pt x="1276" y="733"/>
                  </a:lnTo>
                  <a:cubicBezTo>
                    <a:pt x="1276" y="731"/>
                    <a:pt x="1276" y="729"/>
                    <a:pt x="1276" y="727"/>
                  </a:cubicBezTo>
                  <a:close/>
                  <a:moveTo>
                    <a:pt x="1276" y="733"/>
                  </a:moveTo>
                  <a:cubicBezTo>
                    <a:pt x="1277" y="734"/>
                    <a:pt x="1277" y="735"/>
                    <a:pt x="1277" y="736"/>
                  </a:cubicBezTo>
                  <a:cubicBezTo>
                    <a:pt x="1277" y="740"/>
                    <a:pt x="1277" y="741"/>
                    <a:pt x="1277" y="741"/>
                  </a:cubicBezTo>
                  <a:cubicBezTo>
                    <a:pt x="1277" y="741"/>
                    <a:pt x="1277" y="737"/>
                    <a:pt x="1276" y="733"/>
                  </a:cubicBezTo>
                  <a:close/>
                  <a:moveTo>
                    <a:pt x="1265" y="1"/>
                  </a:moveTo>
                  <a:cubicBezTo>
                    <a:pt x="1257" y="1"/>
                    <a:pt x="1248" y="2"/>
                    <a:pt x="1240" y="5"/>
                  </a:cubicBezTo>
                  <a:cubicBezTo>
                    <a:pt x="1188" y="21"/>
                    <a:pt x="1166" y="69"/>
                    <a:pt x="1174" y="122"/>
                  </a:cubicBezTo>
                  <a:cubicBezTo>
                    <a:pt x="1201" y="290"/>
                    <a:pt x="1235" y="459"/>
                    <a:pt x="1262" y="627"/>
                  </a:cubicBezTo>
                  <a:cubicBezTo>
                    <a:pt x="1264" y="648"/>
                    <a:pt x="1268" y="671"/>
                    <a:pt x="1270" y="691"/>
                  </a:cubicBezTo>
                  <a:cubicBezTo>
                    <a:pt x="1272" y="701"/>
                    <a:pt x="1274" y="712"/>
                    <a:pt x="1274" y="722"/>
                  </a:cubicBezTo>
                  <a:cubicBezTo>
                    <a:pt x="1275" y="723"/>
                    <a:pt x="1276" y="725"/>
                    <a:pt x="1276" y="727"/>
                  </a:cubicBezTo>
                  <a:lnTo>
                    <a:pt x="1276" y="727"/>
                  </a:lnTo>
                  <a:cubicBezTo>
                    <a:pt x="1276" y="726"/>
                    <a:pt x="1276" y="725"/>
                    <a:pt x="1276" y="725"/>
                  </a:cubicBezTo>
                  <a:lnTo>
                    <a:pt x="1276" y="725"/>
                  </a:lnTo>
                  <a:cubicBezTo>
                    <a:pt x="1276" y="725"/>
                    <a:pt x="1276" y="727"/>
                    <a:pt x="1277" y="730"/>
                  </a:cubicBezTo>
                  <a:cubicBezTo>
                    <a:pt x="1281" y="773"/>
                    <a:pt x="1287" y="816"/>
                    <a:pt x="1291" y="857"/>
                  </a:cubicBezTo>
                  <a:cubicBezTo>
                    <a:pt x="1301" y="944"/>
                    <a:pt x="1309" y="1028"/>
                    <a:pt x="1316" y="1114"/>
                  </a:cubicBezTo>
                  <a:cubicBezTo>
                    <a:pt x="1342" y="1453"/>
                    <a:pt x="1355" y="1794"/>
                    <a:pt x="1336" y="2135"/>
                  </a:cubicBezTo>
                  <a:cubicBezTo>
                    <a:pt x="1326" y="2328"/>
                    <a:pt x="1307" y="2524"/>
                    <a:pt x="1281" y="2715"/>
                  </a:cubicBezTo>
                  <a:lnTo>
                    <a:pt x="1289" y="2663"/>
                  </a:lnTo>
                  <a:lnTo>
                    <a:pt x="1289" y="2663"/>
                  </a:lnTo>
                  <a:cubicBezTo>
                    <a:pt x="1279" y="2733"/>
                    <a:pt x="1270" y="2803"/>
                    <a:pt x="1260" y="2873"/>
                  </a:cubicBezTo>
                  <a:lnTo>
                    <a:pt x="1268" y="2821"/>
                  </a:lnTo>
                  <a:lnTo>
                    <a:pt x="1268" y="2821"/>
                  </a:lnTo>
                  <a:cubicBezTo>
                    <a:pt x="1198" y="3333"/>
                    <a:pt x="1077" y="3838"/>
                    <a:pt x="903" y="4325"/>
                  </a:cubicBezTo>
                  <a:cubicBezTo>
                    <a:pt x="853" y="4463"/>
                    <a:pt x="800" y="4599"/>
                    <a:pt x="744" y="4734"/>
                  </a:cubicBezTo>
                  <a:lnTo>
                    <a:pt x="765" y="4683"/>
                  </a:lnTo>
                  <a:lnTo>
                    <a:pt x="765" y="4683"/>
                  </a:lnTo>
                  <a:cubicBezTo>
                    <a:pt x="689" y="4866"/>
                    <a:pt x="603" y="5046"/>
                    <a:pt x="510" y="5221"/>
                  </a:cubicBezTo>
                  <a:cubicBezTo>
                    <a:pt x="465" y="5309"/>
                    <a:pt x="416" y="5396"/>
                    <a:pt x="366" y="5482"/>
                  </a:cubicBezTo>
                  <a:cubicBezTo>
                    <a:pt x="319" y="5570"/>
                    <a:pt x="264" y="5653"/>
                    <a:pt x="214" y="5739"/>
                  </a:cubicBezTo>
                  <a:cubicBezTo>
                    <a:pt x="188" y="5788"/>
                    <a:pt x="161" y="5837"/>
                    <a:pt x="134" y="5887"/>
                  </a:cubicBezTo>
                  <a:cubicBezTo>
                    <a:pt x="120" y="5909"/>
                    <a:pt x="105" y="5932"/>
                    <a:pt x="95" y="5957"/>
                  </a:cubicBezTo>
                  <a:cubicBezTo>
                    <a:pt x="77" y="5994"/>
                    <a:pt x="67" y="6032"/>
                    <a:pt x="62" y="6073"/>
                  </a:cubicBezTo>
                  <a:lnTo>
                    <a:pt x="62" y="6073"/>
                  </a:lnTo>
                  <a:cubicBezTo>
                    <a:pt x="51" y="6098"/>
                    <a:pt x="40" y="6123"/>
                    <a:pt x="29" y="6148"/>
                  </a:cubicBezTo>
                  <a:cubicBezTo>
                    <a:pt x="1" y="6211"/>
                    <a:pt x="7" y="6281"/>
                    <a:pt x="64" y="6326"/>
                  </a:cubicBezTo>
                  <a:cubicBezTo>
                    <a:pt x="90" y="6347"/>
                    <a:pt x="119" y="6356"/>
                    <a:pt x="148" y="6356"/>
                  </a:cubicBezTo>
                  <a:cubicBezTo>
                    <a:pt x="183" y="6356"/>
                    <a:pt x="217" y="6342"/>
                    <a:pt x="245" y="6316"/>
                  </a:cubicBezTo>
                  <a:cubicBezTo>
                    <a:pt x="266" y="6298"/>
                    <a:pt x="284" y="6279"/>
                    <a:pt x="305" y="6263"/>
                  </a:cubicBezTo>
                  <a:cubicBezTo>
                    <a:pt x="310" y="6258"/>
                    <a:pt x="314" y="6253"/>
                    <a:pt x="319" y="6248"/>
                  </a:cubicBezTo>
                  <a:lnTo>
                    <a:pt x="319" y="6248"/>
                  </a:lnTo>
                  <a:cubicBezTo>
                    <a:pt x="325" y="6246"/>
                    <a:pt x="331" y="6242"/>
                    <a:pt x="340" y="6238"/>
                  </a:cubicBezTo>
                  <a:cubicBezTo>
                    <a:pt x="408" y="6203"/>
                    <a:pt x="453" y="6127"/>
                    <a:pt x="500" y="6067"/>
                  </a:cubicBezTo>
                  <a:cubicBezTo>
                    <a:pt x="564" y="5983"/>
                    <a:pt x="621" y="5897"/>
                    <a:pt x="675" y="5807"/>
                  </a:cubicBezTo>
                  <a:cubicBezTo>
                    <a:pt x="783" y="5628"/>
                    <a:pt x="882" y="5441"/>
                    <a:pt x="972" y="5250"/>
                  </a:cubicBezTo>
                  <a:cubicBezTo>
                    <a:pt x="1159" y="4857"/>
                    <a:pt x="1314" y="4449"/>
                    <a:pt x="1429" y="4027"/>
                  </a:cubicBezTo>
                  <a:cubicBezTo>
                    <a:pt x="1484" y="3824"/>
                    <a:pt x="1531" y="3617"/>
                    <a:pt x="1570" y="3407"/>
                  </a:cubicBezTo>
                  <a:cubicBezTo>
                    <a:pt x="1609" y="3200"/>
                    <a:pt x="1646" y="2967"/>
                    <a:pt x="1663" y="2745"/>
                  </a:cubicBezTo>
                  <a:cubicBezTo>
                    <a:pt x="1696" y="2326"/>
                    <a:pt x="1692" y="1903"/>
                    <a:pt x="1655" y="1486"/>
                  </a:cubicBezTo>
                  <a:cubicBezTo>
                    <a:pt x="1616" y="1057"/>
                    <a:pt x="1533" y="634"/>
                    <a:pt x="1412" y="221"/>
                  </a:cubicBezTo>
                  <a:cubicBezTo>
                    <a:pt x="1398" y="169"/>
                    <a:pt x="1377" y="120"/>
                    <a:pt x="1357" y="71"/>
                  </a:cubicBezTo>
                  <a:cubicBezTo>
                    <a:pt x="1341" y="33"/>
                    <a:pt x="1307" y="1"/>
                    <a:pt x="126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005800" y="1571650"/>
              <a:ext cx="54575" cy="9100"/>
            </a:xfrm>
            <a:custGeom>
              <a:avLst/>
              <a:gdLst/>
              <a:ahLst/>
              <a:cxnLst/>
              <a:rect l="l" t="t" r="r" b="b"/>
              <a:pathLst>
                <a:path w="2183" h="364" extrusionOk="0">
                  <a:moveTo>
                    <a:pt x="202" y="304"/>
                  </a:moveTo>
                  <a:lnTo>
                    <a:pt x="202" y="304"/>
                  </a:lnTo>
                  <a:cubicBezTo>
                    <a:pt x="203" y="305"/>
                    <a:pt x="204" y="305"/>
                    <a:pt x="205" y="306"/>
                  </a:cubicBezTo>
                  <a:lnTo>
                    <a:pt x="205" y="306"/>
                  </a:lnTo>
                  <a:lnTo>
                    <a:pt x="202" y="304"/>
                  </a:lnTo>
                  <a:close/>
                  <a:moveTo>
                    <a:pt x="1839" y="0"/>
                  </a:moveTo>
                  <a:lnTo>
                    <a:pt x="1671" y="2"/>
                  </a:lnTo>
                  <a:cubicBezTo>
                    <a:pt x="1556" y="2"/>
                    <a:pt x="1443" y="4"/>
                    <a:pt x="1328" y="6"/>
                  </a:cubicBezTo>
                  <a:cubicBezTo>
                    <a:pt x="1100" y="9"/>
                    <a:pt x="872" y="17"/>
                    <a:pt x="646" y="23"/>
                  </a:cubicBezTo>
                  <a:lnTo>
                    <a:pt x="457" y="29"/>
                  </a:lnTo>
                  <a:lnTo>
                    <a:pt x="360" y="31"/>
                  </a:lnTo>
                  <a:lnTo>
                    <a:pt x="313" y="33"/>
                  </a:lnTo>
                  <a:cubicBezTo>
                    <a:pt x="292" y="33"/>
                    <a:pt x="272" y="33"/>
                    <a:pt x="253" y="39"/>
                  </a:cubicBezTo>
                  <a:cubicBezTo>
                    <a:pt x="246" y="41"/>
                    <a:pt x="238" y="43"/>
                    <a:pt x="231" y="46"/>
                  </a:cubicBezTo>
                  <a:lnTo>
                    <a:pt x="231" y="46"/>
                  </a:lnTo>
                  <a:cubicBezTo>
                    <a:pt x="185" y="56"/>
                    <a:pt x="137" y="62"/>
                    <a:pt x="89" y="70"/>
                  </a:cubicBezTo>
                  <a:lnTo>
                    <a:pt x="60" y="83"/>
                  </a:lnTo>
                  <a:cubicBezTo>
                    <a:pt x="48" y="89"/>
                    <a:pt x="36" y="99"/>
                    <a:pt x="27" y="111"/>
                  </a:cubicBezTo>
                  <a:cubicBezTo>
                    <a:pt x="13" y="132"/>
                    <a:pt x="1" y="156"/>
                    <a:pt x="3" y="183"/>
                  </a:cubicBezTo>
                  <a:cubicBezTo>
                    <a:pt x="3" y="204"/>
                    <a:pt x="9" y="222"/>
                    <a:pt x="19" y="241"/>
                  </a:cubicBezTo>
                  <a:cubicBezTo>
                    <a:pt x="31" y="263"/>
                    <a:pt x="62" y="292"/>
                    <a:pt x="89" y="296"/>
                  </a:cubicBezTo>
                  <a:lnTo>
                    <a:pt x="89" y="294"/>
                  </a:lnTo>
                  <a:cubicBezTo>
                    <a:pt x="136" y="302"/>
                    <a:pt x="187" y="308"/>
                    <a:pt x="233" y="318"/>
                  </a:cubicBezTo>
                  <a:lnTo>
                    <a:pt x="233" y="318"/>
                  </a:lnTo>
                  <a:cubicBezTo>
                    <a:pt x="238" y="320"/>
                    <a:pt x="242" y="322"/>
                    <a:pt x="247" y="323"/>
                  </a:cubicBezTo>
                  <a:cubicBezTo>
                    <a:pt x="264" y="329"/>
                    <a:pt x="284" y="331"/>
                    <a:pt x="303" y="331"/>
                  </a:cubicBezTo>
                  <a:lnTo>
                    <a:pt x="348" y="333"/>
                  </a:lnTo>
                  <a:lnTo>
                    <a:pt x="430" y="335"/>
                  </a:lnTo>
                  <a:lnTo>
                    <a:pt x="601" y="339"/>
                  </a:lnTo>
                  <a:cubicBezTo>
                    <a:pt x="714" y="343"/>
                    <a:pt x="829" y="348"/>
                    <a:pt x="944" y="350"/>
                  </a:cubicBezTo>
                  <a:cubicBezTo>
                    <a:pt x="1170" y="358"/>
                    <a:pt x="1398" y="360"/>
                    <a:pt x="1626" y="362"/>
                  </a:cubicBezTo>
                  <a:lnTo>
                    <a:pt x="1815" y="364"/>
                  </a:lnTo>
                  <a:lnTo>
                    <a:pt x="1958" y="364"/>
                  </a:lnTo>
                  <a:cubicBezTo>
                    <a:pt x="1989" y="364"/>
                    <a:pt x="2020" y="358"/>
                    <a:pt x="2051" y="352"/>
                  </a:cubicBezTo>
                  <a:lnTo>
                    <a:pt x="2092" y="335"/>
                  </a:lnTo>
                  <a:cubicBezTo>
                    <a:pt x="2113" y="323"/>
                    <a:pt x="2129" y="308"/>
                    <a:pt x="2141" y="290"/>
                  </a:cubicBezTo>
                  <a:cubicBezTo>
                    <a:pt x="2166" y="259"/>
                    <a:pt x="2182" y="220"/>
                    <a:pt x="2180" y="181"/>
                  </a:cubicBezTo>
                  <a:cubicBezTo>
                    <a:pt x="2178" y="150"/>
                    <a:pt x="2170" y="122"/>
                    <a:pt x="2156" y="93"/>
                  </a:cubicBezTo>
                  <a:cubicBezTo>
                    <a:pt x="2145" y="72"/>
                    <a:pt x="2129" y="56"/>
                    <a:pt x="2111" y="43"/>
                  </a:cubicBezTo>
                  <a:cubicBezTo>
                    <a:pt x="2094" y="27"/>
                    <a:pt x="2074" y="17"/>
                    <a:pt x="2051" y="13"/>
                  </a:cubicBezTo>
                  <a:cubicBezTo>
                    <a:pt x="2030" y="9"/>
                    <a:pt x="2010" y="4"/>
                    <a:pt x="1989" y="2"/>
                  </a:cubicBezTo>
                  <a:cubicBezTo>
                    <a:pt x="1967" y="0"/>
                    <a:pt x="1946" y="0"/>
                    <a:pt x="192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3104875" y="1549225"/>
              <a:ext cx="81550" cy="59350"/>
            </a:xfrm>
            <a:custGeom>
              <a:avLst/>
              <a:gdLst/>
              <a:ahLst/>
              <a:cxnLst/>
              <a:rect l="l" t="t" r="r" b="b"/>
              <a:pathLst>
                <a:path w="3262" h="2374" extrusionOk="0">
                  <a:moveTo>
                    <a:pt x="424" y="758"/>
                  </a:moveTo>
                  <a:lnTo>
                    <a:pt x="417" y="763"/>
                  </a:lnTo>
                  <a:lnTo>
                    <a:pt x="417" y="763"/>
                  </a:lnTo>
                  <a:cubicBezTo>
                    <a:pt x="419" y="761"/>
                    <a:pt x="422" y="759"/>
                    <a:pt x="424" y="758"/>
                  </a:cubicBezTo>
                  <a:close/>
                  <a:moveTo>
                    <a:pt x="400" y="775"/>
                  </a:moveTo>
                  <a:lnTo>
                    <a:pt x="392" y="781"/>
                  </a:lnTo>
                  <a:lnTo>
                    <a:pt x="392" y="781"/>
                  </a:lnTo>
                  <a:cubicBezTo>
                    <a:pt x="392" y="781"/>
                    <a:pt x="392" y="781"/>
                    <a:pt x="392" y="781"/>
                  </a:cubicBezTo>
                  <a:lnTo>
                    <a:pt x="392" y="781"/>
                  </a:lnTo>
                  <a:cubicBezTo>
                    <a:pt x="395" y="779"/>
                    <a:pt x="398" y="777"/>
                    <a:pt x="400" y="775"/>
                  </a:cubicBezTo>
                  <a:close/>
                  <a:moveTo>
                    <a:pt x="392" y="781"/>
                  </a:moveTo>
                  <a:lnTo>
                    <a:pt x="392" y="781"/>
                  </a:lnTo>
                  <a:lnTo>
                    <a:pt x="392" y="781"/>
                  </a:lnTo>
                  <a:lnTo>
                    <a:pt x="391" y="782"/>
                  </a:lnTo>
                  <a:cubicBezTo>
                    <a:pt x="391" y="782"/>
                    <a:pt x="392" y="782"/>
                    <a:pt x="392" y="781"/>
                  </a:cubicBezTo>
                  <a:close/>
                  <a:moveTo>
                    <a:pt x="374" y="804"/>
                  </a:moveTo>
                  <a:lnTo>
                    <a:pt x="368" y="813"/>
                  </a:lnTo>
                  <a:lnTo>
                    <a:pt x="368" y="813"/>
                  </a:lnTo>
                  <a:cubicBezTo>
                    <a:pt x="368" y="812"/>
                    <a:pt x="368" y="812"/>
                    <a:pt x="368" y="812"/>
                  </a:cubicBezTo>
                  <a:lnTo>
                    <a:pt x="368" y="812"/>
                  </a:lnTo>
                  <a:cubicBezTo>
                    <a:pt x="370" y="810"/>
                    <a:pt x="372" y="807"/>
                    <a:pt x="374" y="804"/>
                  </a:cubicBezTo>
                  <a:close/>
                  <a:moveTo>
                    <a:pt x="367" y="814"/>
                  </a:moveTo>
                  <a:lnTo>
                    <a:pt x="367" y="814"/>
                  </a:lnTo>
                  <a:lnTo>
                    <a:pt x="367" y="814"/>
                  </a:lnTo>
                  <a:lnTo>
                    <a:pt x="366" y="815"/>
                  </a:lnTo>
                  <a:cubicBezTo>
                    <a:pt x="367" y="815"/>
                    <a:pt x="367" y="814"/>
                    <a:pt x="367" y="814"/>
                  </a:cubicBezTo>
                  <a:close/>
                  <a:moveTo>
                    <a:pt x="362" y="893"/>
                  </a:moveTo>
                  <a:lnTo>
                    <a:pt x="368" y="908"/>
                  </a:lnTo>
                  <a:lnTo>
                    <a:pt x="368" y="908"/>
                  </a:lnTo>
                  <a:cubicBezTo>
                    <a:pt x="366" y="903"/>
                    <a:pt x="364" y="898"/>
                    <a:pt x="362" y="893"/>
                  </a:cubicBezTo>
                  <a:close/>
                  <a:moveTo>
                    <a:pt x="529" y="1110"/>
                  </a:moveTo>
                  <a:lnTo>
                    <a:pt x="533" y="1113"/>
                  </a:lnTo>
                  <a:cubicBezTo>
                    <a:pt x="532" y="1112"/>
                    <a:pt x="531" y="1111"/>
                    <a:pt x="529" y="1110"/>
                  </a:cubicBezTo>
                  <a:close/>
                  <a:moveTo>
                    <a:pt x="3035" y="1109"/>
                  </a:moveTo>
                  <a:lnTo>
                    <a:pt x="3035" y="1109"/>
                  </a:lnTo>
                  <a:cubicBezTo>
                    <a:pt x="3031" y="1112"/>
                    <a:pt x="3029" y="1113"/>
                    <a:pt x="3029" y="1113"/>
                  </a:cubicBezTo>
                  <a:lnTo>
                    <a:pt x="3029" y="1113"/>
                  </a:lnTo>
                  <a:cubicBezTo>
                    <a:pt x="3031" y="1112"/>
                    <a:pt x="3033" y="1110"/>
                    <a:pt x="3035" y="1109"/>
                  </a:cubicBezTo>
                  <a:close/>
                  <a:moveTo>
                    <a:pt x="620" y="1161"/>
                  </a:moveTo>
                  <a:lnTo>
                    <a:pt x="646" y="1173"/>
                  </a:lnTo>
                  <a:cubicBezTo>
                    <a:pt x="637" y="1169"/>
                    <a:pt x="629" y="1165"/>
                    <a:pt x="620" y="1161"/>
                  </a:cubicBezTo>
                  <a:close/>
                  <a:moveTo>
                    <a:pt x="2044" y="1"/>
                  </a:moveTo>
                  <a:cubicBezTo>
                    <a:pt x="2037" y="1"/>
                    <a:pt x="2030" y="2"/>
                    <a:pt x="2022" y="4"/>
                  </a:cubicBezTo>
                  <a:cubicBezTo>
                    <a:pt x="1761" y="74"/>
                    <a:pt x="1498" y="143"/>
                    <a:pt x="1237" y="215"/>
                  </a:cubicBezTo>
                  <a:cubicBezTo>
                    <a:pt x="1172" y="232"/>
                    <a:pt x="1106" y="252"/>
                    <a:pt x="1040" y="267"/>
                  </a:cubicBezTo>
                  <a:cubicBezTo>
                    <a:pt x="972" y="283"/>
                    <a:pt x="907" y="297"/>
                    <a:pt x="839" y="312"/>
                  </a:cubicBezTo>
                  <a:cubicBezTo>
                    <a:pt x="711" y="339"/>
                    <a:pt x="582" y="367"/>
                    <a:pt x="457" y="400"/>
                  </a:cubicBezTo>
                  <a:cubicBezTo>
                    <a:pt x="387" y="419"/>
                    <a:pt x="319" y="443"/>
                    <a:pt x="255" y="476"/>
                  </a:cubicBezTo>
                  <a:cubicBezTo>
                    <a:pt x="181" y="515"/>
                    <a:pt x="122" y="571"/>
                    <a:pt x="75" y="641"/>
                  </a:cubicBezTo>
                  <a:lnTo>
                    <a:pt x="76" y="639"/>
                  </a:lnTo>
                  <a:lnTo>
                    <a:pt x="76" y="639"/>
                  </a:lnTo>
                  <a:cubicBezTo>
                    <a:pt x="45" y="683"/>
                    <a:pt x="23" y="733"/>
                    <a:pt x="13" y="786"/>
                  </a:cubicBezTo>
                  <a:cubicBezTo>
                    <a:pt x="7" y="819"/>
                    <a:pt x="1" y="854"/>
                    <a:pt x="1" y="887"/>
                  </a:cubicBezTo>
                  <a:cubicBezTo>
                    <a:pt x="1" y="922"/>
                    <a:pt x="7" y="957"/>
                    <a:pt x="13" y="992"/>
                  </a:cubicBezTo>
                  <a:cubicBezTo>
                    <a:pt x="23" y="1047"/>
                    <a:pt x="46" y="1101"/>
                    <a:pt x="77" y="1150"/>
                  </a:cubicBezTo>
                  <a:cubicBezTo>
                    <a:pt x="105" y="1197"/>
                    <a:pt x="144" y="1247"/>
                    <a:pt x="183" y="1290"/>
                  </a:cubicBezTo>
                  <a:cubicBezTo>
                    <a:pt x="225" y="1331"/>
                    <a:pt x="274" y="1370"/>
                    <a:pt x="323" y="1405"/>
                  </a:cubicBezTo>
                  <a:cubicBezTo>
                    <a:pt x="372" y="1438"/>
                    <a:pt x="428" y="1464"/>
                    <a:pt x="485" y="1487"/>
                  </a:cubicBezTo>
                  <a:cubicBezTo>
                    <a:pt x="531" y="1505"/>
                    <a:pt x="576" y="1518"/>
                    <a:pt x="625" y="1526"/>
                  </a:cubicBezTo>
                  <a:cubicBezTo>
                    <a:pt x="691" y="1538"/>
                    <a:pt x="759" y="1547"/>
                    <a:pt x="827" y="1553"/>
                  </a:cubicBezTo>
                  <a:cubicBezTo>
                    <a:pt x="950" y="1565"/>
                    <a:pt x="1073" y="1563"/>
                    <a:pt x="1196" y="1579"/>
                  </a:cubicBezTo>
                  <a:lnTo>
                    <a:pt x="1155" y="1575"/>
                  </a:lnTo>
                  <a:lnTo>
                    <a:pt x="1155" y="1575"/>
                  </a:lnTo>
                  <a:cubicBezTo>
                    <a:pt x="1196" y="1581"/>
                    <a:pt x="1237" y="1588"/>
                    <a:pt x="1277" y="1598"/>
                  </a:cubicBezTo>
                  <a:lnTo>
                    <a:pt x="1277" y="1598"/>
                  </a:lnTo>
                  <a:cubicBezTo>
                    <a:pt x="1272" y="1604"/>
                    <a:pt x="1267" y="1610"/>
                    <a:pt x="1262" y="1616"/>
                  </a:cubicBezTo>
                  <a:cubicBezTo>
                    <a:pt x="1213" y="1680"/>
                    <a:pt x="1159" y="1744"/>
                    <a:pt x="1110" y="1809"/>
                  </a:cubicBezTo>
                  <a:lnTo>
                    <a:pt x="1129" y="1785"/>
                  </a:lnTo>
                  <a:lnTo>
                    <a:pt x="1129" y="1785"/>
                  </a:lnTo>
                  <a:cubicBezTo>
                    <a:pt x="1020" y="1914"/>
                    <a:pt x="913" y="2046"/>
                    <a:pt x="804" y="2175"/>
                  </a:cubicBezTo>
                  <a:cubicBezTo>
                    <a:pt x="787" y="2194"/>
                    <a:pt x="775" y="2214"/>
                    <a:pt x="773" y="2241"/>
                  </a:cubicBezTo>
                  <a:cubicBezTo>
                    <a:pt x="769" y="2266"/>
                    <a:pt x="773" y="2294"/>
                    <a:pt x="785" y="2315"/>
                  </a:cubicBezTo>
                  <a:cubicBezTo>
                    <a:pt x="809" y="2352"/>
                    <a:pt x="848" y="2374"/>
                    <a:pt x="889" y="2374"/>
                  </a:cubicBezTo>
                  <a:cubicBezTo>
                    <a:pt x="898" y="2374"/>
                    <a:pt x="908" y="2373"/>
                    <a:pt x="917" y="2370"/>
                  </a:cubicBezTo>
                  <a:cubicBezTo>
                    <a:pt x="1260" y="2290"/>
                    <a:pt x="1591" y="2175"/>
                    <a:pt x="1911" y="2031"/>
                  </a:cubicBezTo>
                  <a:cubicBezTo>
                    <a:pt x="1989" y="1996"/>
                    <a:pt x="2067" y="1959"/>
                    <a:pt x="2139" y="1916"/>
                  </a:cubicBezTo>
                  <a:cubicBezTo>
                    <a:pt x="2211" y="1871"/>
                    <a:pt x="2287" y="1832"/>
                    <a:pt x="2361" y="1787"/>
                  </a:cubicBezTo>
                  <a:cubicBezTo>
                    <a:pt x="2509" y="1701"/>
                    <a:pt x="2653" y="1606"/>
                    <a:pt x="2788" y="1505"/>
                  </a:cubicBezTo>
                  <a:cubicBezTo>
                    <a:pt x="2871" y="1444"/>
                    <a:pt x="2951" y="1380"/>
                    <a:pt x="3029" y="1314"/>
                  </a:cubicBezTo>
                  <a:cubicBezTo>
                    <a:pt x="3064" y="1284"/>
                    <a:pt x="3101" y="1253"/>
                    <a:pt x="3136" y="1222"/>
                  </a:cubicBezTo>
                  <a:cubicBezTo>
                    <a:pt x="3152" y="1208"/>
                    <a:pt x="3171" y="1191"/>
                    <a:pt x="3189" y="1175"/>
                  </a:cubicBezTo>
                  <a:cubicBezTo>
                    <a:pt x="3197" y="1166"/>
                    <a:pt x="3206" y="1156"/>
                    <a:pt x="3214" y="1146"/>
                  </a:cubicBezTo>
                  <a:cubicBezTo>
                    <a:pt x="3216" y="1142"/>
                    <a:pt x="3220" y="1138"/>
                    <a:pt x="3224" y="1134"/>
                  </a:cubicBezTo>
                  <a:lnTo>
                    <a:pt x="3230" y="1125"/>
                  </a:lnTo>
                  <a:cubicBezTo>
                    <a:pt x="3237" y="1117"/>
                    <a:pt x="3241" y="1112"/>
                    <a:pt x="3241" y="1112"/>
                  </a:cubicBezTo>
                  <a:lnTo>
                    <a:pt x="3241" y="1112"/>
                  </a:lnTo>
                  <a:cubicBezTo>
                    <a:pt x="3242" y="1112"/>
                    <a:pt x="3241" y="1114"/>
                    <a:pt x="3238" y="1117"/>
                  </a:cubicBezTo>
                  <a:cubicBezTo>
                    <a:pt x="3261" y="1095"/>
                    <a:pt x="3261" y="1051"/>
                    <a:pt x="3238" y="1029"/>
                  </a:cubicBezTo>
                  <a:cubicBezTo>
                    <a:pt x="3225" y="1018"/>
                    <a:pt x="3210" y="1012"/>
                    <a:pt x="3194" y="1012"/>
                  </a:cubicBezTo>
                  <a:cubicBezTo>
                    <a:pt x="3181" y="1012"/>
                    <a:pt x="3167" y="1016"/>
                    <a:pt x="3155" y="1025"/>
                  </a:cubicBezTo>
                  <a:lnTo>
                    <a:pt x="3155" y="1025"/>
                  </a:lnTo>
                  <a:cubicBezTo>
                    <a:pt x="3116" y="1045"/>
                    <a:pt x="3081" y="1074"/>
                    <a:pt x="3045" y="1101"/>
                  </a:cubicBezTo>
                  <a:cubicBezTo>
                    <a:pt x="3042" y="1104"/>
                    <a:pt x="3029" y="1113"/>
                    <a:pt x="3029" y="1113"/>
                  </a:cubicBezTo>
                  <a:cubicBezTo>
                    <a:pt x="3029" y="1113"/>
                    <a:pt x="3029" y="1113"/>
                    <a:pt x="3029" y="1113"/>
                  </a:cubicBezTo>
                  <a:lnTo>
                    <a:pt x="3029" y="1113"/>
                  </a:lnTo>
                  <a:cubicBezTo>
                    <a:pt x="3022" y="1119"/>
                    <a:pt x="3015" y="1125"/>
                    <a:pt x="3008" y="1129"/>
                  </a:cubicBezTo>
                  <a:cubicBezTo>
                    <a:pt x="2992" y="1142"/>
                    <a:pt x="2973" y="1156"/>
                    <a:pt x="2957" y="1169"/>
                  </a:cubicBezTo>
                  <a:cubicBezTo>
                    <a:pt x="2889" y="1218"/>
                    <a:pt x="2819" y="1267"/>
                    <a:pt x="2747" y="1314"/>
                  </a:cubicBezTo>
                  <a:cubicBezTo>
                    <a:pt x="2608" y="1409"/>
                    <a:pt x="2464" y="1499"/>
                    <a:pt x="2316" y="1581"/>
                  </a:cubicBezTo>
                  <a:cubicBezTo>
                    <a:pt x="2233" y="1628"/>
                    <a:pt x="2148" y="1671"/>
                    <a:pt x="2063" y="1713"/>
                  </a:cubicBezTo>
                  <a:lnTo>
                    <a:pt x="2063" y="1713"/>
                  </a:lnTo>
                  <a:cubicBezTo>
                    <a:pt x="2001" y="1737"/>
                    <a:pt x="1941" y="1766"/>
                    <a:pt x="1880" y="1793"/>
                  </a:cubicBezTo>
                  <a:cubicBezTo>
                    <a:pt x="1821" y="1820"/>
                    <a:pt x="1761" y="1846"/>
                    <a:pt x="1700" y="1873"/>
                  </a:cubicBezTo>
                  <a:lnTo>
                    <a:pt x="1726" y="1861"/>
                  </a:lnTo>
                  <a:lnTo>
                    <a:pt x="1726" y="1861"/>
                  </a:lnTo>
                  <a:cubicBezTo>
                    <a:pt x="1563" y="1930"/>
                    <a:pt x="1396" y="1990"/>
                    <a:pt x="1227" y="2043"/>
                  </a:cubicBezTo>
                  <a:lnTo>
                    <a:pt x="1227" y="2043"/>
                  </a:lnTo>
                  <a:cubicBezTo>
                    <a:pt x="1301" y="1958"/>
                    <a:pt x="1377" y="1872"/>
                    <a:pt x="1455" y="1789"/>
                  </a:cubicBezTo>
                  <a:cubicBezTo>
                    <a:pt x="1500" y="1738"/>
                    <a:pt x="1548" y="1688"/>
                    <a:pt x="1595" y="1637"/>
                  </a:cubicBezTo>
                  <a:cubicBezTo>
                    <a:pt x="1626" y="1604"/>
                    <a:pt x="1638" y="1565"/>
                    <a:pt x="1632" y="1520"/>
                  </a:cubicBezTo>
                  <a:cubicBezTo>
                    <a:pt x="1626" y="1477"/>
                    <a:pt x="1603" y="1446"/>
                    <a:pt x="1566" y="1419"/>
                  </a:cubicBezTo>
                  <a:cubicBezTo>
                    <a:pt x="1470" y="1351"/>
                    <a:pt x="1355" y="1308"/>
                    <a:pt x="1239" y="1282"/>
                  </a:cubicBezTo>
                  <a:cubicBezTo>
                    <a:pt x="1129" y="1254"/>
                    <a:pt x="1005" y="1236"/>
                    <a:pt x="886" y="1220"/>
                  </a:cubicBezTo>
                  <a:lnTo>
                    <a:pt x="886" y="1220"/>
                  </a:lnTo>
                  <a:cubicBezTo>
                    <a:pt x="794" y="1207"/>
                    <a:pt x="699" y="1192"/>
                    <a:pt x="612" y="1157"/>
                  </a:cubicBezTo>
                  <a:lnTo>
                    <a:pt x="612" y="1157"/>
                  </a:lnTo>
                  <a:cubicBezTo>
                    <a:pt x="577" y="1140"/>
                    <a:pt x="544" y="1120"/>
                    <a:pt x="513" y="1097"/>
                  </a:cubicBezTo>
                  <a:lnTo>
                    <a:pt x="513" y="1097"/>
                  </a:lnTo>
                  <a:cubicBezTo>
                    <a:pt x="481" y="1071"/>
                    <a:pt x="452" y="1042"/>
                    <a:pt x="426" y="1011"/>
                  </a:cubicBezTo>
                  <a:lnTo>
                    <a:pt x="426" y="1011"/>
                  </a:lnTo>
                  <a:cubicBezTo>
                    <a:pt x="406" y="983"/>
                    <a:pt x="389" y="953"/>
                    <a:pt x="375" y="922"/>
                  </a:cubicBezTo>
                  <a:lnTo>
                    <a:pt x="375" y="922"/>
                  </a:lnTo>
                  <a:cubicBezTo>
                    <a:pt x="369" y="906"/>
                    <a:pt x="364" y="890"/>
                    <a:pt x="360" y="873"/>
                  </a:cubicBezTo>
                  <a:lnTo>
                    <a:pt x="360" y="873"/>
                  </a:lnTo>
                  <a:cubicBezTo>
                    <a:pt x="359" y="862"/>
                    <a:pt x="359" y="851"/>
                    <a:pt x="360" y="840"/>
                  </a:cubicBezTo>
                  <a:lnTo>
                    <a:pt x="360" y="840"/>
                  </a:lnTo>
                  <a:cubicBezTo>
                    <a:pt x="361" y="836"/>
                    <a:pt x="362" y="832"/>
                    <a:pt x="363" y="828"/>
                  </a:cubicBezTo>
                  <a:lnTo>
                    <a:pt x="363" y="828"/>
                  </a:lnTo>
                  <a:cubicBezTo>
                    <a:pt x="370" y="816"/>
                    <a:pt x="377" y="804"/>
                    <a:pt x="385" y="793"/>
                  </a:cubicBezTo>
                  <a:lnTo>
                    <a:pt x="385" y="793"/>
                  </a:lnTo>
                  <a:cubicBezTo>
                    <a:pt x="392" y="784"/>
                    <a:pt x="400" y="776"/>
                    <a:pt x="409" y="769"/>
                  </a:cubicBezTo>
                  <a:lnTo>
                    <a:pt x="409" y="769"/>
                  </a:lnTo>
                  <a:cubicBezTo>
                    <a:pt x="437" y="750"/>
                    <a:pt x="468" y="735"/>
                    <a:pt x="499" y="720"/>
                  </a:cubicBezTo>
                  <a:lnTo>
                    <a:pt x="499" y="720"/>
                  </a:lnTo>
                  <a:cubicBezTo>
                    <a:pt x="570" y="693"/>
                    <a:pt x="642" y="672"/>
                    <a:pt x="711" y="645"/>
                  </a:cubicBezTo>
                  <a:lnTo>
                    <a:pt x="711" y="645"/>
                  </a:lnTo>
                  <a:cubicBezTo>
                    <a:pt x="797" y="613"/>
                    <a:pt x="884" y="580"/>
                    <a:pt x="970" y="546"/>
                  </a:cubicBezTo>
                  <a:cubicBezTo>
                    <a:pt x="1013" y="530"/>
                    <a:pt x="1057" y="511"/>
                    <a:pt x="1102" y="497"/>
                  </a:cubicBezTo>
                  <a:cubicBezTo>
                    <a:pt x="1147" y="480"/>
                    <a:pt x="1190" y="466"/>
                    <a:pt x="1235" y="452"/>
                  </a:cubicBezTo>
                  <a:cubicBezTo>
                    <a:pt x="1414" y="394"/>
                    <a:pt x="1591" y="336"/>
                    <a:pt x="1767" y="277"/>
                  </a:cubicBezTo>
                  <a:cubicBezTo>
                    <a:pt x="1868" y="244"/>
                    <a:pt x="1969" y="211"/>
                    <a:pt x="2069" y="178"/>
                  </a:cubicBezTo>
                  <a:cubicBezTo>
                    <a:pt x="2115" y="164"/>
                    <a:pt x="2148" y="115"/>
                    <a:pt x="2133" y="67"/>
                  </a:cubicBezTo>
                  <a:cubicBezTo>
                    <a:pt x="2119" y="27"/>
                    <a:pt x="2084" y="1"/>
                    <a:pt x="204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3179650" y="1553700"/>
              <a:ext cx="14975" cy="48125"/>
            </a:xfrm>
            <a:custGeom>
              <a:avLst/>
              <a:gdLst/>
              <a:ahLst/>
              <a:cxnLst/>
              <a:rect l="l" t="t" r="r" b="b"/>
              <a:pathLst>
                <a:path w="599" h="1925" extrusionOk="0">
                  <a:moveTo>
                    <a:pt x="586" y="135"/>
                  </a:moveTo>
                  <a:cubicBezTo>
                    <a:pt x="586" y="135"/>
                    <a:pt x="584" y="140"/>
                    <a:pt x="582" y="143"/>
                  </a:cubicBezTo>
                  <a:lnTo>
                    <a:pt x="582" y="143"/>
                  </a:lnTo>
                  <a:cubicBezTo>
                    <a:pt x="583" y="142"/>
                    <a:pt x="584" y="140"/>
                    <a:pt x="584" y="139"/>
                  </a:cubicBezTo>
                  <a:cubicBezTo>
                    <a:pt x="586" y="136"/>
                    <a:pt x="586" y="135"/>
                    <a:pt x="586" y="135"/>
                  </a:cubicBezTo>
                  <a:close/>
                  <a:moveTo>
                    <a:pt x="582" y="143"/>
                  </a:moveTo>
                  <a:cubicBezTo>
                    <a:pt x="582" y="144"/>
                    <a:pt x="582" y="145"/>
                    <a:pt x="581" y="145"/>
                  </a:cubicBezTo>
                  <a:lnTo>
                    <a:pt x="581" y="145"/>
                  </a:lnTo>
                  <a:cubicBezTo>
                    <a:pt x="582" y="145"/>
                    <a:pt x="582" y="144"/>
                    <a:pt x="582" y="143"/>
                  </a:cubicBezTo>
                  <a:close/>
                  <a:moveTo>
                    <a:pt x="359" y="1575"/>
                  </a:moveTo>
                  <a:lnTo>
                    <a:pt x="359" y="1575"/>
                  </a:lnTo>
                  <a:cubicBezTo>
                    <a:pt x="360" y="1585"/>
                    <a:pt x="361" y="1595"/>
                    <a:pt x="362" y="1605"/>
                  </a:cubicBezTo>
                  <a:lnTo>
                    <a:pt x="362" y="1605"/>
                  </a:lnTo>
                  <a:cubicBezTo>
                    <a:pt x="361" y="1595"/>
                    <a:pt x="360" y="1585"/>
                    <a:pt x="359" y="1575"/>
                  </a:cubicBezTo>
                  <a:close/>
                  <a:moveTo>
                    <a:pt x="502" y="1"/>
                  </a:moveTo>
                  <a:cubicBezTo>
                    <a:pt x="470" y="1"/>
                    <a:pt x="441" y="18"/>
                    <a:pt x="420" y="47"/>
                  </a:cubicBezTo>
                  <a:lnTo>
                    <a:pt x="422" y="47"/>
                  </a:lnTo>
                  <a:cubicBezTo>
                    <a:pt x="406" y="71"/>
                    <a:pt x="391" y="94"/>
                    <a:pt x="375" y="116"/>
                  </a:cubicBezTo>
                  <a:cubicBezTo>
                    <a:pt x="360" y="141"/>
                    <a:pt x="342" y="166"/>
                    <a:pt x="328" y="190"/>
                  </a:cubicBezTo>
                  <a:cubicBezTo>
                    <a:pt x="301" y="238"/>
                    <a:pt x="274" y="287"/>
                    <a:pt x="249" y="336"/>
                  </a:cubicBezTo>
                  <a:cubicBezTo>
                    <a:pt x="221" y="396"/>
                    <a:pt x="196" y="457"/>
                    <a:pt x="173" y="519"/>
                  </a:cubicBezTo>
                  <a:cubicBezTo>
                    <a:pt x="153" y="572"/>
                    <a:pt x="134" y="624"/>
                    <a:pt x="118" y="679"/>
                  </a:cubicBezTo>
                  <a:cubicBezTo>
                    <a:pt x="54" y="905"/>
                    <a:pt x="17" y="1144"/>
                    <a:pt x="7" y="1380"/>
                  </a:cubicBezTo>
                  <a:cubicBezTo>
                    <a:pt x="3" y="1441"/>
                    <a:pt x="1" y="1505"/>
                    <a:pt x="3" y="1567"/>
                  </a:cubicBezTo>
                  <a:cubicBezTo>
                    <a:pt x="3" y="1600"/>
                    <a:pt x="5" y="1630"/>
                    <a:pt x="7" y="1661"/>
                  </a:cubicBezTo>
                  <a:cubicBezTo>
                    <a:pt x="7" y="1692"/>
                    <a:pt x="7" y="1725"/>
                    <a:pt x="15" y="1752"/>
                  </a:cubicBezTo>
                  <a:cubicBezTo>
                    <a:pt x="23" y="1785"/>
                    <a:pt x="44" y="1817"/>
                    <a:pt x="69" y="1840"/>
                  </a:cubicBezTo>
                  <a:cubicBezTo>
                    <a:pt x="76" y="1849"/>
                    <a:pt x="91" y="1861"/>
                    <a:pt x="103" y="1868"/>
                  </a:cubicBezTo>
                  <a:lnTo>
                    <a:pt x="103" y="1868"/>
                  </a:lnTo>
                  <a:cubicBezTo>
                    <a:pt x="126" y="1897"/>
                    <a:pt x="157" y="1919"/>
                    <a:pt x="195" y="1922"/>
                  </a:cubicBezTo>
                  <a:lnTo>
                    <a:pt x="195" y="1922"/>
                  </a:lnTo>
                  <a:cubicBezTo>
                    <a:pt x="202" y="1924"/>
                    <a:pt x="209" y="1925"/>
                    <a:pt x="216" y="1925"/>
                  </a:cubicBezTo>
                  <a:cubicBezTo>
                    <a:pt x="219" y="1925"/>
                    <a:pt x="222" y="1925"/>
                    <a:pt x="225" y="1924"/>
                  </a:cubicBezTo>
                  <a:cubicBezTo>
                    <a:pt x="235" y="1922"/>
                    <a:pt x="245" y="1920"/>
                    <a:pt x="254" y="1914"/>
                  </a:cubicBezTo>
                  <a:cubicBezTo>
                    <a:pt x="255" y="1913"/>
                    <a:pt x="256" y="1912"/>
                    <a:pt x="258" y="1911"/>
                  </a:cubicBezTo>
                  <a:lnTo>
                    <a:pt x="258" y="1911"/>
                  </a:lnTo>
                  <a:cubicBezTo>
                    <a:pt x="258" y="1911"/>
                    <a:pt x="259" y="1911"/>
                    <a:pt x="259" y="1910"/>
                  </a:cubicBezTo>
                  <a:lnTo>
                    <a:pt x="259" y="1910"/>
                  </a:lnTo>
                  <a:cubicBezTo>
                    <a:pt x="259" y="1911"/>
                    <a:pt x="258" y="1911"/>
                    <a:pt x="258" y="1912"/>
                  </a:cubicBezTo>
                  <a:cubicBezTo>
                    <a:pt x="258" y="1911"/>
                    <a:pt x="259" y="1911"/>
                    <a:pt x="260" y="1910"/>
                  </a:cubicBezTo>
                  <a:lnTo>
                    <a:pt x="260" y="1910"/>
                  </a:lnTo>
                  <a:cubicBezTo>
                    <a:pt x="260" y="1910"/>
                    <a:pt x="260" y="1910"/>
                    <a:pt x="259" y="1910"/>
                  </a:cubicBezTo>
                  <a:lnTo>
                    <a:pt x="259" y="1910"/>
                  </a:lnTo>
                  <a:cubicBezTo>
                    <a:pt x="260" y="1910"/>
                    <a:pt x="261" y="1909"/>
                    <a:pt x="261" y="1909"/>
                  </a:cubicBezTo>
                  <a:lnTo>
                    <a:pt x="261" y="1909"/>
                  </a:lnTo>
                  <a:lnTo>
                    <a:pt x="260" y="1909"/>
                  </a:lnTo>
                  <a:lnTo>
                    <a:pt x="260" y="1909"/>
                  </a:lnTo>
                  <a:cubicBezTo>
                    <a:pt x="262" y="1908"/>
                    <a:pt x="263" y="1907"/>
                    <a:pt x="265" y="1906"/>
                  </a:cubicBezTo>
                  <a:lnTo>
                    <a:pt x="265" y="1906"/>
                  </a:lnTo>
                  <a:cubicBezTo>
                    <a:pt x="264" y="1907"/>
                    <a:pt x="263" y="1908"/>
                    <a:pt x="262" y="1909"/>
                  </a:cubicBezTo>
                  <a:lnTo>
                    <a:pt x="262" y="1909"/>
                  </a:lnTo>
                  <a:cubicBezTo>
                    <a:pt x="262" y="1908"/>
                    <a:pt x="263" y="1908"/>
                    <a:pt x="264" y="1908"/>
                  </a:cubicBezTo>
                  <a:lnTo>
                    <a:pt x="264" y="1908"/>
                  </a:lnTo>
                  <a:lnTo>
                    <a:pt x="261" y="1909"/>
                  </a:lnTo>
                  <a:lnTo>
                    <a:pt x="261" y="1909"/>
                  </a:lnTo>
                  <a:cubicBezTo>
                    <a:pt x="261" y="1909"/>
                    <a:pt x="262" y="1909"/>
                    <a:pt x="262" y="1909"/>
                  </a:cubicBezTo>
                  <a:lnTo>
                    <a:pt x="262" y="1909"/>
                  </a:lnTo>
                  <a:cubicBezTo>
                    <a:pt x="261" y="1909"/>
                    <a:pt x="261" y="1909"/>
                    <a:pt x="261" y="1909"/>
                  </a:cubicBezTo>
                  <a:lnTo>
                    <a:pt x="261" y="1909"/>
                  </a:lnTo>
                  <a:lnTo>
                    <a:pt x="261" y="1909"/>
                  </a:lnTo>
                  <a:lnTo>
                    <a:pt x="261" y="1909"/>
                  </a:lnTo>
                  <a:cubicBezTo>
                    <a:pt x="261" y="1909"/>
                    <a:pt x="260" y="1910"/>
                    <a:pt x="260" y="1910"/>
                  </a:cubicBezTo>
                  <a:lnTo>
                    <a:pt x="260" y="1910"/>
                  </a:lnTo>
                  <a:cubicBezTo>
                    <a:pt x="290" y="1895"/>
                    <a:pt x="314" y="1866"/>
                    <a:pt x="326" y="1835"/>
                  </a:cubicBezTo>
                  <a:lnTo>
                    <a:pt x="326" y="1835"/>
                  </a:lnTo>
                  <a:cubicBezTo>
                    <a:pt x="335" y="1825"/>
                    <a:pt x="343" y="1813"/>
                    <a:pt x="350" y="1801"/>
                  </a:cubicBezTo>
                  <a:cubicBezTo>
                    <a:pt x="369" y="1770"/>
                    <a:pt x="375" y="1737"/>
                    <a:pt x="377" y="1702"/>
                  </a:cubicBezTo>
                  <a:cubicBezTo>
                    <a:pt x="379" y="1686"/>
                    <a:pt x="371" y="1661"/>
                    <a:pt x="369" y="1641"/>
                  </a:cubicBezTo>
                  <a:cubicBezTo>
                    <a:pt x="367" y="1630"/>
                    <a:pt x="365" y="1620"/>
                    <a:pt x="363" y="1610"/>
                  </a:cubicBezTo>
                  <a:lnTo>
                    <a:pt x="363" y="1610"/>
                  </a:lnTo>
                  <a:lnTo>
                    <a:pt x="365" y="1620"/>
                  </a:lnTo>
                  <a:cubicBezTo>
                    <a:pt x="364" y="1615"/>
                    <a:pt x="363" y="1610"/>
                    <a:pt x="362" y="1605"/>
                  </a:cubicBezTo>
                  <a:lnTo>
                    <a:pt x="362" y="1605"/>
                  </a:lnTo>
                  <a:cubicBezTo>
                    <a:pt x="363" y="1607"/>
                    <a:pt x="363" y="1608"/>
                    <a:pt x="363" y="1610"/>
                  </a:cubicBezTo>
                  <a:lnTo>
                    <a:pt x="363" y="1610"/>
                  </a:lnTo>
                  <a:lnTo>
                    <a:pt x="358" y="1571"/>
                  </a:lnTo>
                  <a:lnTo>
                    <a:pt x="358" y="1571"/>
                  </a:lnTo>
                  <a:cubicBezTo>
                    <a:pt x="358" y="1572"/>
                    <a:pt x="359" y="1574"/>
                    <a:pt x="359" y="1575"/>
                  </a:cubicBezTo>
                  <a:lnTo>
                    <a:pt x="359" y="1575"/>
                  </a:lnTo>
                  <a:cubicBezTo>
                    <a:pt x="334" y="1366"/>
                    <a:pt x="336" y="1155"/>
                    <a:pt x="362" y="946"/>
                  </a:cubicBezTo>
                  <a:lnTo>
                    <a:pt x="362" y="946"/>
                  </a:lnTo>
                  <a:lnTo>
                    <a:pt x="356" y="987"/>
                  </a:lnTo>
                  <a:cubicBezTo>
                    <a:pt x="389" y="755"/>
                    <a:pt x="447" y="527"/>
                    <a:pt x="523" y="307"/>
                  </a:cubicBezTo>
                  <a:cubicBezTo>
                    <a:pt x="533" y="277"/>
                    <a:pt x="541" y="246"/>
                    <a:pt x="554" y="217"/>
                  </a:cubicBezTo>
                  <a:cubicBezTo>
                    <a:pt x="560" y="201"/>
                    <a:pt x="566" y="186"/>
                    <a:pt x="572" y="170"/>
                  </a:cubicBezTo>
                  <a:cubicBezTo>
                    <a:pt x="574" y="164"/>
                    <a:pt x="576" y="155"/>
                    <a:pt x="580" y="149"/>
                  </a:cubicBezTo>
                  <a:cubicBezTo>
                    <a:pt x="580" y="148"/>
                    <a:pt x="581" y="147"/>
                    <a:pt x="581" y="145"/>
                  </a:cubicBezTo>
                  <a:lnTo>
                    <a:pt x="581" y="145"/>
                  </a:lnTo>
                  <a:cubicBezTo>
                    <a:pt x="581" y="146"/>
                    <a:pt x="581" y="146"/>
                    <a:pt x="581" y="146"/>
                  </a:cubicBezTo>
                  <a:cubicBezTo>
                    <a:pt x="581" y="146"/>
                    <a:pt x="581" y="145"/>
                    <a:pt x="582" y="141"/>
                  </a:cubicBezTo>
                  <a:cubicBezTo>
                    <a:pt x="593" y="116"/>
                    <a:pt x="599" y="96"/>
                    <a:pt x="593" y="69"/>
                  </a:cubicBezTo>
                  <a:cubicBezTo>
                    <a:pt x="586" y="47"/>
                    <a:pt x="570" y="24"/>
                    <a:pt x="549" y="14"/>
                  </a:cubicBezTo>
                  <a:cubicBezTo>
                    <a:pt x="534" y="5"/>
                    <a:pt x="518" y="1"/>
                    <a:pt x="502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3221150" y="1549575"/>
              <a:ext cx="49450" cy="52325"/>
            </a:xfrm>
            <a:custGeom>
              <a:avLst/>
              <a:gdLst/>
              <a:ahLst/>
              <a:cxnLst/>
              <a:rect l="l" t="t" r="r" b="b"/>
              <a:pathLst>
                <a:path w="1978" h="2093" extrusionOk="0">
                  <a:moveTo>
                    <a:pt x="1363" y="1101"/>
                  </a:moveTo>
                  <a:lnTo>
                    <a:pt x="1359" y="1102"/>
                  </a:lnTo>
                  <a:lnTo>
                    <a:pt x="1359" y="1102"/>
                  </a:lnTo>
                  <a:cubicBezTo>
                    <a:pt x="1360" y="1102"/>
                    <a:pt x="1361" y="1101"/>
                    <a:pt x="1363" y="1101"/>
                  </a:cubicBezTo>
                  <a:close/>
                  <a:moveTo>
                    <a:pt x="1368" y="1117"/>
                  </a:moveTo>
                  <a:lnTo>
                    <a:pt x="1368" y="1117"/>
                  </a:lnTo>
                  <a:cubicBezTo>
                    <a:pt x="1368" y="1117"/>
                    <a:pt x="1369" y="1117"/>
                    <a:pt x="1369" y="1118"/>
                  </a:cubicBezTo>
                  <a:lnTo>
                    <a:pt x="1368" y="1117"/>
                  </a:lnTo>
                  <a:close/>
                  <a:moveTo>
                    <a:pt x="1361" y="1118"/>
                  </a:moveTo>
                  <a:cubicBezTo>
                    <a:pt x="1361" y="1118"/>
                    <a:pt x="1361" y="1118"/>
                    <a:pt x="1361" y="1118"/>
                  </a:cubicBezTo>
                  <a:lnTo>
                    <a:pt x="1361" y="1118"/>
                  </a:lnTo>
                  <a:lnTo>
                    <a:pt x="1361" y="1118"/>
                  </a:lnTo>
                  <a:lnTo>
                    <a:pt x="1361" y="1118"/>
                  </a:lnTo>
                  <a:close/>
                  <a:moveTo>
                    <a:pt x="1362" y="1119"/>
                  </a:moveTo>
                  <a:cubicBezTo>
                    <a:pt x="1362" y="1119"/>
                    <a:pt x="1362" y="1119"/>
                    <a:pt x="1362" y="1119"/>
                  </a:cubicBezTo>
                  <a:lnTo>
                    <a:pt x="1362" y="1119"/>
                  </a:lnTo>
                  <a:cubicBezTo>
                    <a:pt x="1362" y="1120"/>
                    <a:pt x="1363" y="1121"/>
                    <a:pt x="1363" y="1123"/>
                  </a:cubicBezTo>
                  <a:lnTo>
                    <a:pt x="1363" y="1123"/>
                  </a:lnTo>
                  <a:lnTo>
                    <a:pt x="1362" y="1119"/>
                  </a:lnTo>
                  <a:close/>
                  <a:moveTo>
                    <a:pt x="1370" y="1134"/>
                  </a:moveTo>
                  <a:lnTo>
                    <a:pt x="1370" y="1134"/>
                  </a:lnTo>
                  <a:cubicBezTo>
                    <a:pt x="1373" y="1136"/>
                    <a:pt x="1375" y="1139"/>
                    <a:pt x="1377" y="1142"/>
                  </a:cubicBezTo>
                  <a:lnTo>
                    <a:pt x="1370" y="1134"/>
                  </a:lnTo>
                  <a:close/>
                  <a:moveTo>
                    <a:pt x="1379" y="1159"/>
                  </a:moveTo>
                  <a:lnTo>
                    <a:pt x="1379" y="1159"/>
                  </a:lnTo>
                  <a:cubicBezTo>
                    <a:pt x="1381" y="1162"/>
                    <a:pt x="1382" y="1165"/>
                    <a:pt x="1384" y="1169"/>
                  </a:cubicBezTo>
                  <a:lnTo>
                    <a:pt x="1379" y="1159"/>
                  </a:lnTo>
                  <a:close/>
                  <a:moveTo>
                    <a:pt x="1394" y="1240"/>
                  </a:moveTo>
                  <a:lnTo>
                    <a:pt x="1394" y="1240"/>
                  </a:lnTo>
                  <a:cubicBezTo>
                    <a:pt x="1395" y="1243"/>
                    <a:pt x="1395" y="1246"/>
                    <a:pt x="1396" y="1249"/>
                  </a:cubicBezTo>
                  <a:lnTo>
                    <a:pt x="1394" y="1240"/>
                  </a:lnTo>
                  <a:close/>
                  <a:moveTo>
                    <a:pt x="1135" y="1251"/>
                  </a:moveTo>
                  <a:lnTo>
                    <a:pt x="1132" y="1254"/>
                  </a:lnTo>
                  <a:lnTo>
                    <a:pt x="1132" y="1254"/>
                  </a:lnTo>
                  <a:cubicBezTo>
                    <a:pt x="1133" y="1253"/>
                    <a:pt x="1134" y="1252"/>
                    <a:pt x="1135" y="1251"/>
                  </a:cubicBezTo>
                  <a:close/>
                  <a:moveTo>
                    <a:pt x="1110" y="1283"/>
                  </a:moveTo>
                  <a:lnTo>
                    <a:pt x="1102" y="1294"/>
                  </a:lnTo>
                  <a:cubicBezTo>
                    <a:pt x="1105" y="1291"/>
                    <a:pt x="1107" y="1287"/>
                    <a:pt x="1110" y="1283"/>
                  </a:cubicBezTo>
                  <a:close/>
                  <a:moveTo>
                    <a:pt x="1813" y="1606"/>
                  </a:moveTo>
                  <a:lnTo>
                    <a:pt x="1813" y="1610"/>
                  </a:lnTo>
                  <a:lnTo>
                    <a:pt x="1813" y="1610"/>
                  </a:lnTo>
                  <a:cubicBezTo>
                    <a:pt x="1813" y="1609"/>
                    <a:pt x="1813" y="1608"/>
                    <a:pt x="1813" y="1606"/>
                  </a:cubicBezTo>
                  <a:close/>
                  <a:moveTo>
                    <a:pt x="1799" y="1650"/>
                  </a:moveTo>
                  <a:lnTo>
                    <a:pt x="1799" y="1650"/>
                  </a:lnTo>
                  <a:lnTo>
                    <a:pt x="1799" y="1650"/>
                  </a:lnTo>
                  <a:cubicBezTo>
                    <a:pt x="1799" y="1650"/>
                    <a:pt x="1799" y="1650"/>
                    <a:pt x="1799" y="1650"/>
                  </a:cubicBezTo>
                  <a:close/>
                  <a:moveTo>
                    <a:pt x="1819" y="1652"/>
                  </a:moveTo>
                  <a:lnTo>
                    <a:pt x="1820" y="1654"/>
                  </a:lnTo>
                  <a:lnTo>
                    <a:pt x="1820" y="1654"/>
                  </a:lnTo>
                  <a:lnTo>
                    <a:pt x="1820" y="1654"/>
                  </a:lnTo>
                  <a:cubicBezTo>
                    <a:pt x="1820" y="1653"/>
                    <a:pt x="1819" y="1652"/>
                    <a:pt x="1819" y="1652"/>
                  </a:cubicBezTo>
                  <a:close/>
                  <a:moveTo>
                    <a:pt x="1803" y="1658"/>
                  </a:moveTo>
                  <a:lnTo>
                    <a:pt x="1809" y="1661"/>
                  </a:lnTo>
                  <a:lnTo>
                    <a:pt x="1809" y="1661"/>
                  </a:lnTo>
                  <a:cubicBezTo>
                    <a:pt x="1807" y="1660"/>
                    <a:pt x="1805" y="1659"/>
                    <a:pt x="1803" y="1658"/>
                  </a:cubicBezTo>
                  <a:close/>
                  <a:moveTo>
                    <a:pt x="1820" y="1654"/>
                  </a:moveTo>
                  <a:lnTo>
                    <a:pt x="1824" y="1663"/>
                  </a:lnTo>
                  <a:lnTo>
                    <a:pt x="1824" y="1663"/>
                  </a:lnTo>
                  <a:cubicBezTo>
                    <a:pt x="1823" y="1660"/>
                    <a:pt x="1821" y="1658"/>
                    <a:pt x="1820" y="1655"/>
                  </a:cubicBezTo>
                  <a:lnTo>
                    <a:pt x="1820" y="1655"/>
                  </a:lnTo>
                  <a:cubicBezTo>
                    <a:pt x="1820" y="1655"/>
                    <a:pt x="1820" y="1655"/>
                    <a:pt x="1820" y="1654"/>
                  </a:cubicBezTo>
                  <a:close/>
                  <a:moveTo>
                    <a:pt x="1824" y="1663"/>
                  </a:moveTo>
                  <a:lnTo>
                    <a:pt x="1826" y="1666"/>
                  </a:lnTo>
                  <a:lnTo>
                    <a:pt x="1826" y="1666"/>
                  </a:lnTo>
                  <a:cubicBezTo>
                    <a:pt x="1826" y="1666"/>
                    <a:pt x="1826" y="1666"/>
                    <a:pt x="1826" y="1666"/>
                  </a:cubicBezTo>
                  <a:lnTo>
                    <a:pt x="1826" y="1666"/>
                  </a:lnTo>
                  <a:cubicBezTo>
                    <a:pt x="1825" y="1665"/>
                    <a:pt x="1825" y="1664"/>
                    <a:pt x="1824" y="1663"/>
                  </a:cubicBezTo>
                  <a:close/>
                  <a:moveTo>
                    <a:pt x="1826" y="1667"/>
                  </a:moveTo>
                  <a:lnTo>
                    <a:pt x="1826" y="1667"/>
                  </a:lnTo>
                  <a:lnTo>
                    <a:pt x="1826" y="1667"/>
                  </a:lnTo>
                  <a:lnTo>
                    <a:pt x="1826" y="1667"/>
                  </a:lnTo>
                  <a:lnTo>
                    <a:pt x="1826" y="1667"/>
                  </a:lnTo>
                  <a:cubicBezTo>
                    <a:pt x="1826" y="1667"/>
                    <a:pt x="1826" y="1667"/>
                    <a:pt x="1826" y="1667"/>
                  </a:cubicBezTo>
                  <a:lnTo>
                    <a:pt x="1826" y="1667"/>
                  </a:lnTo>
                  <a:cubicBezTo>
                    <a:pt x="1826" y="1667"/>
                    <a:pt x="1826" y="1667"/>
                    <a:pt x="1826" y="1667"/>
                  </a:cubicBezTo>
                  <a:close/>
                  <a:moveTo>
                    <a:pt x="1827" y="1668"/>
                  </a:moveTo>
                  <a:lnTo>
                    <a:pt x="1828" y="1668"/>
                  </a:lnTo>
                  <a:lnTo>
                    <a:pt x="1828" y="1668"/>
                  </a:lnTo>
                  <a:cubicBezTo>
                    <a:pt x="1828" y="1668"/>
                    <a:pt x="1828" y="1668"/>
                    <a:pt x="1827" y="1668"/>
                  </a:cubicBezTo>
                  <a:lnTo>
                    <a:pt x="1827" y="1668"/>
                  </a:lnTo>
                  <a:cubicBezTo>
                    <a:pt x="1827" y="1668"/>
                    <a:pt x="1827" y="1668"/>
                    <a:pt x="1827" y="1668"/>
                  </a:cubicBezTo>
                  <a:close/>
                  <a:moveTo>
                    <a:pt x="1827" y="1666"/>
                  </a:moveTo>
                  <a:lnTo>
                    <a:pt x="1831" y="1668"/>
                  </a:lnTo>
                  <a:cubicBezTo>
                    <a:pt x="1832" y="1668"/>
                    <a:pt x="1832" y="1668"/>
                    <a:pt x="1833" y="1668"/>
                  </a:cubicBezTo>
                  <a:lnTo>
                    <a:pt x="1833" y="1668"/>
                  </a:lnTo>
                  <a:lnTo>
                    <a:pt x="1827" y="1666"/>
                  </a:lnTo>
                  <a:close/>
                  <a:moveTo>
                    <a:pt x="1835" y="1689"/>
                  </a:moveTo>
                  <a:lnTo>
                    <a:pt x="1838" y="1695"/>
                  </a:lnTo>
                  <a:cubicBezTo>
                    <a:pt x="1837" y="1693"/>
                    <a:pt x="1836" y="1691"/>
                    <a:pt x="1835" y="1689"/>
                  </a:cubicBezTo>
                  <a:close/>
                  <a:moveTo>
                    <a:pt x="1840" y="1691"/>
                  </a:moveTo>
                  <a:lnTo>
                    <a:pt x="1844" y="1695"/>
                  </a:lnTo>
                  <a:cubicBezTo>
                    <a:pt x="1843" y="1693"/>
                    <a:pt x="1841" y="1692"/>
                    <a:pt x="1840" y="1691"/>
                  </a:cubicBezTo>
                  <a:close/>
                  <a:moveTo>
                    <a:pt x="1832" y="1683"/>
                  </a:moveTo>
                  <a:lnTo>
                    <a:pt x="1840" y="1701"/>
                  </a:lnTo>
                  <a:cubicBezTo>
                    <a:pt x="1837" y="1695"/>
                    <a:pt x="1835" y="1689"/>
                    <a:pt x="1832" y="1683"/>
                  </a:cubicBezTo>
                  <a:close/>
                  <a:moveTo>
                    <a:pt x="1727" y="2040"/>
                  </a:moveTo>
                  <a:cubicBezTo>
                    <a:pt x="1727" y="2040"/>
                    <a:pt x="1728" y="2040"/>
                    <a:pt x="1729" y="2041"/>
                  </a:cubicBezTo>
                  <a:lnTo>
                    <a:pt x="1729" y="2041"/>
                  </a:lnTo>
                  <a:lnTo>
                    <a:pt x="1725" y="2040"/>
                  </a:lnTo>
                  <a:close/>
                  <a:moveTo>
                    <a:pt x="410" y="0"/>
                  </a:moveTo>
                  <a:cubicBezTo>
                    <a:pt x="391" y="0"/>
                    <a:pt x="373" y="5"/>
                    <a:pt x="356" y="14"/>
                  </a:cubicBezTo>
                  <a:cubicBezTo>
                    <a:pt x="334" y="29"/>
                    <a:pt x="309" y="53"/>
                    <a:pt x="305" y="82"/>
                  </a:cubicBezTo>
                  <a:lnTo>
                    <a:pt x="307" y="82"/>
                  </a:lnTo>
                  <a:cubicBezTo>
                    <a:pt x="272" y="308"/>
                    <a:pt x="239" y="532"/>
                    <a:pt x="204" y="758"/>
                  </a:cubicBezTo>
                  <a:cubicBezTo>
                    <a:pt x="188" y="871"/>
                    <a:pt x="169" y="982"/>
                    <a:pt x="149" y="1095"/>
                  </a:cubicBezTo>
                  <a:cubicBezTo>
                    <a:pt x="130" y="1206"/>
                    <a:pt x="108" y="1315"/>
                    <a:pt x="85" y="1426"/>
                  </a:cubicBezTo>
                  <a:cubicBezTo>
                    <a:pt x="60" y="1551"/>
                    <a:pt x="36" y="1676"/>
                    <a:pt x="9" y="1804"/>
                  </a:cubicBezTo>
                  <a:lnTo>
                    <a:pt x="3" y="1857"/>
                  </a:lnTo>
                  <a:cubicBezTo>
                    <a:pt x="1" y="1886"/>
                    <a:pt x="7" y="1913"/>
                    <a:pt x="19" y="1937"/>
                  </a:cubicBezTo>
                  <a:cubicBezTo>
                    <a:pt x="26" y="1954"/>
                    <a:pt x="34" y="1970"/>
                    <a:pt x="46" y="1982"/>
                  </a:cubicBezTo>
                  <a:cubicBezTo>
                    <a:pt x="60" y="2005"/>
                    <a:pt x="79" y="2021"/>
                    <a:pt x="104" y="2036"/>
                  </a:cubicBezTo>
                  <a:cubicBezTo>
                    <a:pt x="134" y="2050"/>
                    <a:pt x="167" y="2065"/>
                    <a:pt x="198" y="2075"/>
                  </a:cubicBezTo>
                  <a:cubicBezTo>
                    <a:pt x="206" y="2079"/>
                    <a:pt x="215" y="2081"/>
                    <a:pt x="223" y="2081"/>
                  </a:cubicBezTo>
                  <a:cubicBezTo>
                    <a:pt x="249" y="2087"/>
                    <a:pt x="276" y="2089"/>
                    <a:pt x="303" y="2091"/>
                  </a:cubicBezTo>
                  <a:cubicBezTo>
                    <a:pt x="310" y="2092"/>
                    <a:pt x="318" y="2093"/>
                    <a:pt x="326" y="2093"/>
                  </a:cubicBezTo>
                  <a:cubicBezTo>
                    <a:pt x="334" y="2093"/>
                    <a:pt x="342" y="2092"/>
                    <a:pt x="350" y="2091"/>
                  </a:cubicBezTo>
                  <a:cubicBezTo>
                    <a:pt x="383" y="2087"/>
                    <a:pt x="418" y="2083"/>
                    <a:pt x="449" y="2075"/>
                  </a:cubicBezTo>
                  <a:cubicBezTo>
                    <a:pt x="482" y="2065"/>
                    <a:pt x="514" y="2050"/>
                    <a:pt x="543" y="2038"/>
                  </a:cubicBezTo>
                  <a:cubicBezTo>
                    <a:pt x="560" y="2030"/>
                    <a:pt x="574" y="2024"/>
                    <a:pt x="588" y="2013"/>
                  </a:cubicBezTo>
                  <a:cubicBezTo>
                    <a:pt x="634" y="1987"/>
                    <a:pt x="675" y="1952"/>
                    <a:pt x="714" y="1917"/>
                  </a:cubicBezTo>
                  <a:cubicBezTo>
                    <a:pt x="782" y="1851"/>
                    <a:pt x="841" y="1773"/>
                    <a:pt x="890" y="1693"/>
                  </a:cubicBezTo>
                  <a:cubicBezTo>
                    <a:pt x="934" y="1625"/>
                    <a:pt x="973" y="1553"/>
                    <a:pt x="1003" y="1481"/>
                  </a:cubicBezTo>
                  <a:cubicBezTo>
                    <a:pt x="1022" y="1442"/>
                    <a:pt x="1038" y="1403"/>
                    <a:pt x="1059" y="1364"/>
                  </a:cubicBezTo>
                  <a:cubicBezTo>
                    <a:pt x="1077" y="1333"/>
                    <a:pt x="1098" y="1301"/>
                    <a:pt x="1119" y="1272"/>
                  </a:cubicBezTo>
                  <a:lnTo>
                    <a:pt x="1119" y="1272"/>
                  </a:lnTo>
                  <a:cubicBezTo>
                    <a:pt x="1154" y="1229"/>
                    <a:pt x="1192" y="1190"/>
                    <a:pt x="1235" y="1156"/>
                  </a:cubicBezTo>
                  <a:lnTo>
                    <a:pt x="1235" y="1156"/>
                  </a:lnTo>
                  <a:cubicBezTo>
                    <a:pt x="1255" y="1142"/>
                    <a:pt x="1277" y="1129"/>
                    <a:pt x="1298" y="1118"/>
                  </a:cubicBezTo>
                  <a:lnTo>
                    <a:pt x="1298" y="1118"/>
                  </a:lnTo>
                  <a:cubicBezTo>
                    <a:pt x="1309" y="1114"/>
                    <a:pt x="1319" y="1111"/>
                    <a:pt x="1329" y="1108"/>
                  </a:cubicBezTo>
                  <a:lnTo>
                    <a:pt x="1329" y="1108"/>
                  </a:lnTo>
                  <a:cubicBezTo>
                    <a:pt x="1332" y="1108"/>
                    <a:pt x="1335" y="1108"/>
                    <a:pt x="1338" y="1108"/>
                  </a:cubicBezTo>
                  <a:cubicBezTo>
                    <a:pt x="1339" y="1108"/>
                    <a:pt x="1340" y="1108"/>
                    <a:pt x="1341" y="1108"/>
                  </a:cubicBezTo>
                  <a:lnTo>
                    <a:pt x="1341" y="1108"/>
                  </a:lnTo>
                  <a:cubicBezTo>
                    <a:pt x="1343" y="1108"/>
                    <a:pt x="1344" y="1109"/>
                    <a:pt x="1346" y="1109"/>
                  </a:cubicBezTo>
                  <a:lnTo>
                    <a:pt x="1346" y="1109"/>
                  </a:lnTo>
                  <a:cubicBezTo>
                    <a:pt x="1347" y="1110"/>
                    <a:pt x="1348" y="1110"/>
                    <a:pt x="1349" y="1111"/>
                  </a:cubicBezTo>
                  <a:lnTo>
                    <a:pt x="1349" y="1111"/>
                  </a:lnTo>
                  <a:cubicBezTo>
                    <a:pt x="1352" y="1113"/>
                    <a:pt x="1354" y="1116"/>
                    <a:pt x="1356" y="1118"/>
                  </a:cubicBezTo>
                  <a:lnTo>
                    <a:pt x="1356" y="1118"/>
                  </a:lnTo>
                  <a:cubicBezTo>
                    <a:pt x="1362" y="1126"/>
                    <a:pt x="1367" y="1134"/>
                    <a:pt x="1371" y="1143"/>
                  </a:cubicBezTo>
                  <a:lnTo>
                    <a:pt x="1371" y="1143"/>
                  </a:lnTo>
                  <a:cubicBezTo>
                    <a:pt x="1379" y="1166"/>
                    <a:pt x="1386" y="1190"/>
                    <a:pt x="1390" y="1214"/>
                  </a:cubicBezTo>
                  <a:lnTo>
                    <a:pt x="1390" y="1214"/>
                  </a:lnTo>
                  <a:cubicBezTo>
                    <a:pt x="1401" y="1320"/>
                    <a:pt x="1394" y="1425"/>
                    <a:pt x="1396" y="1533"/>
                  </a:cubicBezTo>
                  <a:cubicBezTo>
                    <a:pt x="1396" y="1600"/>
                    <a:pt x="1402" y="1668"/>
                    <a:pt x="1416" y="1736"/>
                  </a:cubicBezTo>
                  <a:cubicBezTo>
                    <a:pt x="1431" y="1812"/>
                    <a:pt x="1466" y="1878"/>
                    <a:pt x="1515" y="1935"/>
                  </a:cubicBezTo>
                  <a:cubicBezTo>
                    <a:pt x="1540" y="1964"/>
                    <a:pt x="1573" y="1989"/>
                    <a:pt x="1605" y="2005"/>
                  </a:cubicBezTo>
                  <a:cubicBezTo>
                    <a:pt x="1632" y="2017"/>
                    <a:pt x="1659" y="2032"/>
                    <a:pt x="1686" y="2038"/>
                  </a:cubicBezTo>
                  <a:cubicBezTo>
                    <a:pt x="1706" y="2042"/>
                    <a:pt x="1729" y="2044"/>
                    <a:pt x="1750" y="2046"/>
                  </a:cubicBezTo>
                  <a:lnTo>
                    <a:pt x="1750" y="2046"/>
                  </a:lnTo>
                  <a:cubicBezTo>
                    <a:pt x="1756" y="2047"/>
                    <a:pt x="1762" y="2047"/>
                    <a:pt x="1768" y="2048"/>
                  </a:cubicBezTo>
                  <a:lnTo>
                    <a:pt x="1768" y="2048"/>
                  </a:lnTo>
                  <a:cubicBezTo>
                    <a:pt x="1771" y="2048"/>
                    <a:pt x="1774" y="2048"/>
                    <a:pt x="1776" y="2048"/>
                  </a:cubicBezTo>
                  <a:lnTo>
                    <a:pt x="1773" y="2048"/>
                  </a:lnTo>
                  <a:lnTo>
                    <a:pt x="1773" y="2048"/>
                  </a:lnTo>
                  <a:cubicBezTo>
                    <a:pt x="1773" y="2048"/>
                    <a:pt x="1773" y="2048"/>
                    <a:pt x="1774" y="2048"/>
                  </a:cubicBezTo>
                  <a:cubicBezTo>
                    <a:pt x="1784" y="2048"/>
                    <a:pt x="1794" y="2047"/>
                    <a:pt x="1805" y="2044"/>
                  </a:cubicBezTo>
                  <a:cubicBezTo>
                    <a:pt x="1831" y="2044"/>
                    <a:pt x="1854" y="2036"/>
                    <a:pt x="1877" y="2021"/>
                  </a:cubicBezTo>
                  <a:cubicBezTo>
                    <a:pt x="1918" y="1997"/>
                    <a:pt x="1955" y="1952"/>
                    <a:pt x="1967" y="1906"/>
                  </a:cubicBezTo>
                  <a:cubicBezTo>
                    <a:pt x="1977" y="1855"/>
                    <a:pt x="1975" y="1800"/>
                    <a:pt x="1946" y="1756"/>
                  </a:cubicBezTo>
                  <a:lnTo>
                    <a:pt x="1916" y="1717"/>
                  </a:lnTo>
                  <a:cubicBezTo>
                    <a:pt x="1893" y="1693"/>
                    <a:pt x="1865" y="1677"/>
                    <a:pt x="1833" y="1668"/>
                  </a:cubicBezTo>
                  <a:lnTo>
                    <a:pt x="1833" y="1668"/>
                  </a:lnTo>
                  <a:lnTo>
                    <a:pt x="1851" y="1676"/>
                  </a:lnTo>
                  <a:lnTo>
                    <a:pt x="1851" y="1676"/>
                  </a:lnTo>
                  <a:cubicBezTo>
                    <a:pt x="1844" y="1674"/>
                    <a:pt x="1838" y="1671"/>
                    <a:pt x="1831" y="1669"/>
                  </a:cubicBezTo>
                  <a:lnTo>
                    <a:pt x="1831" y="1669"/>
                  </a:lnTo>
                  <a:cubicBezTo>
                    <a:pt x="1830" y="1668"/>
                    <a:pt x="1828" y="1668"/>
                    <a:pt x="1827" y="1667"/>
                  </a:cubicBezTo>
                  <a:lnTo>
                    <a:pt x="1827" y="1667"/>
                  </a:lnTo>
                  <a:cubicBezTo>
                    <a:pt x="1824" y="1656"/>
                    <a:pt x="1821" y="1646"/>
                    <a:pt x="1818" y="1635"/>
                  </a:cubicBezTo>
                  <a:lnTo>
                    <a:pt x="1818" y="1635"/>
                  </a:lnTo>
                  <a:cubicBezTo>
                    <a:pt x="1810" y="1546"/>
                    <a:pt x="1817" y="1456"/>
                    <a:pt x="1819" y="1368"/>
                  </a:cubicBezTo>
                  <a:cubicBezTo>
                    <a:pt x="1819" y="1317"/>
                    <a:pt x="1819" y="1268"/>
                    <a:pt x="1815" y="1216"/>
                  </a:cubicBezTo>
                  <a:cubicBezTo>
                    <a:pt x="1809" y="1152"/>
                    <a:pt x="1803" y="1083"/>
                    <a:pt x="1780" y="1021"/>
                  </a:cubicBezTo>
                  <a:cubicBezTo>
                    <a:pt x="1753" y="943"/>
                    <a:pt x="1716" y="877"/>
                    <a:pt x="1659" y="816"/>
                  </a:cubicBezTo>
                  <a:cubicBezTo>
                    <a:pt x="1630" y="783"/>
                    <a:pt x="1593" y="754"/>
                    <a:pt x="1554" y="733"/>
                  </a:cubicBezTo>
                  <a:cubicBezTo>
                    <a:pt x="1527" y="719"/>
                    <a:pt x="1499" y="707"/>
                    <a:pt x="1472" y="696"/>
                  </a:cubicBezTo>
                  <a:cubicBezTo>
                    <a:pt x="1460" y="692"/>
                    <a:pt x="1447" y="688"/>
                    <a:pt x="1433" y="686"/>
                  </a:cubicBezTo>
                  <a:cubicBezTo>
                    <a:pt x="1402" y="680"/>
                    <a:pt x="1371" y="675"/>
                    <a:pt x="1339" y="675"/>
                  </a:cubicBezTo>
                  <a:cubicBezTo>
                    <a:pt x="1327" y="675"/>
                    <a:pt x="1314" y="676"/>
                    <a:pt x="1301" y="678"/>
                  </a:cubicBezTo>
                  <a:cubicBezTo>
                    <a:pt x="1258" y="682"/>
                    <a:pt x="1211" y="688"/>
                    <a:pt x="1168" y="705"/>
                  </a:cubicBezTo>
                  <a:cubicBezTo>
                    <a:pt x="1125" y="723"/>
                    <a:pt x="1082" y="742"/>
                    <a:pt x="1042" y="766"/>
                  </a:cubicBezTo>
                  <a:cubicBezTo>
                    <a:pt x="1001" y="791"/>
                    <a:pt x="962" y="822"/>
                    <a:pt x="925" y="853"/>
                  </a:cubicBezTo>
                  <a:cubicBezTo>
                    <a:pt x="856" y="912"/>
                    <a:pt x="798" y="984"/>
                    <a:pt x="745" y="1060"/>
                  </a:cubicBezTo>
                  <a:cubicBezTo>
                    <a:pt x="693" y="1134"/>
                    <a:pt x="656" y="1214"/>
                    <a:pt x="621" y="1298"/>
                  </a:cubicBezTo>
                  <a:lnTo>
                    <a:pt x="642" y="1247"/>
                  </a:lnTo>
                  <a:lnTo>
                    <a:pt x="642" y="1247"/>
                  </a:lnTo>
                  <a:cubicBezTo>
                    <a:pt x="598" y="1351"/>
                    <a:pt x="544" y="1453"/>
                    <a:pt x="479" y="1546"/>
                  </a:cubicBezTo>
                  <a:lnTo>
                    <a:pt x="479" y="1546"/>
                  </a:lnTo>
                  <a:cubicBezTo>
                    <a:pt x="461" y="1568"/>
                    <a:pt x="441" y="1589"/>
                    <a:pt x="421" y="1609"/>
                  </a:cubicBezTo>
                  <a:lnTo>
                    <a:pt x="421" y="1609"/>
                  </a:lnTo>
                  <a:cubicBezTo>
                    <a:pt x="426" y="1465"/>
                    <a:pt x="431" y="1320"/>
                    <a:pt x="438" y="1175"/>
                  </a:cubicBezTo>
                  <a:cubicBezTo>
                    <a:pt x="453" y="949"/>
                    <a:pt x="473" y="723"/>
                    <a:pt x="492" y="497"/>
                  </a:cubicBezTo>
                  <a:cubicBezTo>
                    <a:pt x="504" y="368"/>
                    <a:pt x="514" y="240"/>
                    <a:pt x="527" y="111"/>
                  </a:cubicBezTo>
                  <a:cubicBezTo>
                    <a:pt x="529" y="86"/>
                    <a:pt x="512" y="49"/>
                    <a:pt x="494" y="33"/>
                  </a:cubicBezTo>
                  <a:cubicBezTo>
                    <a:pt x="473" y="14"/>
                    <a:pt x="453" y="4"/>
                    <a:pt x="428" y="2"/>
                  </a:cubicBezTo>
                  <a:cubicBezTo>
                    <a:pt x="422" y="1"/>
                    <a:pt x="416" y="0"/>
                    <a:pt x="41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3307450" y="1474125"/>
              <a:ext cx="43100" cy="143725"/>
            </a:xfrm>
            <a:custGeom>
              <a:avLst/>
              <a:gdLst/>
              <a:ahLst/>
              <a:cxnLst/>
              <a:rect l="l" t="t" r="r" b="b"/>
              <a:pathLst>
                <a:path w="1724" h="5749" extrusionOk="0">
                  <a:moveTo>
                    <a:pt x="647" y="5265"/>
                  </a:moveTo>
                  <a:lnTo>
                    <a:pt x="650" y="5284"/>
                  </a:lnTo>
                  <a:cubicBezTo>
                    <a:pt x="649" y="5278"/>
                    <a:pt x="648" y="5271"/>
                    <a:pt x="647" y="5265"/>
                  </a:cubicBezTo>
                  <a:close/>
                  <a:moveTo>
                    <a:pt x="1587" y="0"/>
                  </a:moveTo>
                  <a:cubicBezTo>
                    <a:pt x="1557" y="0"/>
                    <a:pt x="1528" y="11"/>
                    <a:pt x="1506" y="35"/>
                  </a:cubicBezTo>
                  <a:cubicBezTo>
                    <a:pt x="1375" y="175"/>
                    <a:pt x="1249" y="323"/>
                    <a:pt x="1130" y="472"/>
                  </a:cubicBezTo>
                  <a:cubicBezTo>
                    <a:pt x="1007" y="631"/>
                    <a:pt x="890" y="795"/>
                    <a:pt x="783" y="968"/>
                  </a:cubicBezTo>
                  <a:cubicBezTo>
                    <a:pt x="734" y="1052"/>
                    <a:pt x="684" y="1136"/>
                    <a:pt x="639" y="1222"/>
                  </a:cubicBezTo>
                  <a:cubicBezTo>
                    <a:pt x="592" y="1307"/>
                    <a:pt x="547" y="1389"/>
                    <a:pt x="508" y="1477"/>
                  </a:cubicBezTo>
                  <a:cubicBezTo>
                    <a:pt x="424" y="1666"/>
                    <a:pt x="348" y="1857"/>
                    <a:pt x="284" y="2054"/>
                  </a:cubicBezTo>
                  <a:cubicBezTo>
                    <a:pt x="159" y="2437"/>
                    <a:pt x="80" y="2831"/>
                    <a:pt x="39" y="3230"/>
                  </a:cubicBezTo>
                  <a:cubicBezTo>
                    <a:pt x="0" y="3614"/>
                    <a:pt x="0" y="4002"/>
                    <a:pt x="43" y="4386"/>
                  </a:cubicBezTo>
                  <a:cubicBezTo>
                    <a:pt x="66" y="4594"/>
                    <a:pt x="105" y="4801"/>
                    <a:pt x="154" y="5005"/>
                  </a:cubicBezTo>
                  <a:cubicBezTo>
                    <a:pt x="181" y="5111"/>
                    <a:pt x="208" y="5220"/>
                    <a:pt x="257" y="5321"/>
                  </a:cubicBezTo>
                  <a:cubicBezTo>
                    <a:pt x="300" y="5405"/>
                    <a:pt x="337" y="5491"/>
                    <a:pt x="380" y="5576"/>
                  </a:cubicBezTo>
                  <a:cubicBezTo>
                    <a:pt x="391" y="5596"/>
                    <a:pt x="399" y="5617"/>
                    <a:pt x="409" y="5635"/>
                  </a:cubicBezTo>
                  <a:cubicBezTo>
                    <a:pt x="428" y="5666"/>
                    <a:pt x="452" y="5687"/>
                    <a:pt x="477" y="5711"/>
                  </a:cubicBezTo>
                  <a:cubicBezTo>
                    <a:pt x="504" y="5736"/>
                    <a:pt x="536" y="5748"/>
                    <a:pt x="570" y="5748"/>
                  </a:cubicBezTo>
                  <a:cubicBezTo>
                    <a:pt x="588" y="5748"/>
                    <a:pt x="605" y="5745"/>
                    <a:pt x="623" y="5738"/>
                  </a:cubicBezTo>
                  <a:cubicBezTo>
                    <a:pt x="672" y="5717"/>
                    <a:pt x="699" y="5672"/>
                    <a:pt x="703" y="5617"/>
                  </a:cubicBezTo>
                  <a:cubicBezTo>
                    <a:pt x="705" y="5602"/>
                    <a:pt x="705" y="5588"/>
                    <a:pt x="707" y="5574"/>
                  </a:cubicBezTo>
                  <a:cubicBezTo>
                    <a:pt x="709" y="5547"/>
                    <a:pt x="703" y="5522"/>
                    <a:pt x="697" y="5496"/>
                  </a:cubicBezTo>
                  <a:cubicBezTo>
                    <a:pt x="691" y="5467"/>
                    <a:pt x="684" y="5438"/>
                    <a:pt x="678" y="5409"/>
                  </a:cubicBezTo>
                  <a:cubicBezTo>
                    <a:pt x="667" y="5354"/>
                    <a:pt x="655" y="5298"/>
                    <a:pt x="645" y="5241"/>
                  </a:cubicBezTo>
                  <a:lnTo>
                    <a:pt x="645" y="5241"/>
                  </a:lnTo>
                  <a:cubicBezTo>
                    <a:pt x="643" y="5223"/>
                    <a:pt x="642" y="5205"/>
                    <a:pt x="639" y="5187"/>
                  </a:cubicBezTo>
                  <a:cubicBezTo>
                    <a:pt x="635" y="5138"/>
                    <a:pt x="625" y="5093"/>
                    <a:pt x="613" y="5046"/>
                  </a:cubicBezTo>
                  <a:cubicBezTo>
                    <a:pt x="596" y="4982"/>
                    <a:pt x="582" y="4918"/>
                    <a:pt x="569" y="4855"/>
                  </a:cubicBezTo>
                  <a:cubicBezTo>
                    <a:pt x="541" y="4727"/>
                    <a:pt x="518" y="4598"/>
                    <a:pt x="502" y="4468"/>
                  </a:cubicBezTo>
                  <a:lnTo>
                    <a:pt x="502" y="4468"/>
                  </a:lnTo>
                  <a:lnTo>
                    <a:pt x="510" y="4526"/>
                  </a:lnTo>
                  <a:cubicBezTo>
                    <a:pt x="503" y="4476"/>
                    <a:pt x="497" y="4425"/>
                    <a:pt x="490" y="4374"/>
                  </a:cubicBezTo>
                  <a:lnTo>
                    <a:pt x="490" y="4374"/>
                  </a:lnTo>
                  <a:lnTo>
                    <a:pt x="495" y="4411"/>
                  </a:lnTo>
                  <a:cubicBezTo>
                    <a:pt x="444" y="4033"/>
                    <a:pt x="434" y="3651"/>
                    <a:pt x="463" y="3271"/>
                  </a:cubicBezTo>
                  <a:cubicBezTo>
                    <a:pt x="471" y="3164"/>
                    <a:pt x="483" y="3057"/>
                    <a:pt x="495" y="2952"/>
                  </a:cubicBezTo>
                  <a:lnTo>
                    <a:pt x="495" y="2952"/>
                  </a:lnTo>
                  <a:lnTo>
                    <a:pt x="489" y="3008"/>
                  </a:lnTo>
                  <a:cubicBezTo>
                    <a:pt x="541" y="2617"/>
                    <a:pt x="631" y="2231"/>
                    <a:pt x="760" y="1859"/>
                  </a:cubicBezTo>
                  <a:cubicBezTo>
                    <a:pt x="797" y="1754"/>
                    <a:pt x="839" y="1652"/>
                    <a:pt x="882" y="1549"/>
                  </a:cubicBezTo>
                  <a:lnTo>
                    <a:pt x="882" y="1549"/>
                  </a:lnTo>
                  <a:lnTo>
                    <a:pt x="863" y="1592"/>
                  </a:lnTo>
                  <a:cubicBezTo>
                    <a:pt x="892" y="1524"/>
                    <a:pt x="917" y="1455"/>
                    <a:pt x="945" y="1387"/>
                  </a:cubicBezTo>
                  <a:lnTo>
                    <a:pt x="945" y="1387"/>
                  </a:lnTo>
                  <a:lnTo>
                    <a:pt x="927" y="1428"/>
                  </a:lnTo>
                  <a:cubicBezTo>
                    <a:pt x="933" y="1414"/>
                    <a:pt x="939" y="1401"/>
                    <a:pt x="945" y="1386"/>
                  </a:cubicBezTo>
                  <a:lnTo>
                    <a:pt x="945" y="1386"/>
                  </a:lnTo>
                  <a:cubicBezTo>
                    <a:pt x="1018" y="1221"/>
                    <a:pt x="1100" y="1064"/>
                    <a:pt x="1188" y="908"/>
                  </a:cubicBezTo>
                  <a:cubicBezTo>
                    <a:pt x="1278" y="742"/>
                    <a:pt x="1377" y="583"/>
                    <a:pt x="1490" y="431"/>
                  </a:cubicBezTo>
                  <a:cubicBezTo>
                    <a:pt x="1496" y="423"/>
                    <a:pt x="1504" y="413"/>
                    <a:pt x="1512" y="403"/>
                  </a:cubicBezTo>
                  <a:cubicBezTo>
                    <a:pt x="1514" y="399"/>
                    <a:pt x="1519" y="394"/>
                    <a:pt x="1523" y="388"/>
                  </a:cubicBezTo>
                  <a:cubicBezTo>
                    <a:pt x="1527" y="383"/>
                    <a:pt x="1529" y="381"/>
                    <a:pt x="1529" y="381"/>
                  </a:cubicBezTo>
                  <a:lnTo>
                    <a:pt x="1529" y="381"/>
                  </a:lnTo>
                  <a:cubicBezTo>
                    <a:pt x="1529" y="381"/>
                    <a:pt x="1525" y="384"/>
                    <a:pt x="1521" y="390"/>
                  </a:cubicBezTo>
                  <a:cubicBezTo>
                    <a:pt x="1537" y="370"/>
                    <a:pt x="1553" y="349"/>
                    <a:pt x="1570" y="329"/>
                  </a:cubicBezTo>
                  <a:cubicBezTo>
                    <a:pt x="1603" y="286"/>
                    <a:pt x="1638" y="242"/>
                    <a:pt x="1675" y="201"/>
                  </a:cubicBezTo>
                  <a:cubicBezTo>
                    <a:pt x="1714" y="154"/>
                    <a:pt x="1724" y="80"/>
                    <a:pt x="1675" y="35"/>
                  </a:cubicBezTo>
                  <a:cubicBezTo>
                    <a:pt x="1650" y="13"/>
                    <a:pt x="1618" y="0"/>
                    <a:pt x="158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357175" y="1515200"/>
              <a:ext cx="65850" cy="93250"/>
            </a:xfrm>
            <a:custGeom>
              <a:avLst/>
              <a:gdLst/>
              <a:ahLst/>
              <a:cxnLst/>
              <a:rect l="l" t="t" r="r" b="b"/>
              <a:pathLst>
                <a:path w="2634" h="3730" extrusionOk="0">
                  <a:moveTo>
                    <a:pt x="1734" y="432"/>
                  </a:moveTo>
                  <a:lnTo>
                    <a:pt x="1734" y="432"/>
                  </a:lnTo>
                  <a:cubicBezTo>
                    <a:pt x="1747" y="438"/>
                    <a:pt x="1760" y="443"/>
                    <a:pt x="1773" y="449"/>
                  </a:cubicBezTo>
                  <a:lnTo>
                    <a:pt x="1773" y="449"/>
                  </a:lnTo>
                  <a:lnTo>
                    <a:pt x="1734" y="432"/>
                  </a:lnTo>
                  <a:close/>
                  <a:moveTo>
                    <a:pt x="2089" y="685"/>
                  </a:moveTo>
                  <a:cubicBezTo>
                    <a:pt x="2092" y="688"/>
                    <a:pt x="2095" y="692"/>
                    <a:pt x="2098" y="695"/>
                  </a:cubicBezTo>
                  <a:lnTo>
                    <a:pt x="2098" y="695"/>
                  </a:lnTo>
                  <a:lnTo>
                    <a:pt x="2089" y="685"/>
                  </a:lnTo>
                  <a:close/>
                  <a:moveTo>
                    <a:pt x="2107" y="708"/>
                  </a:moveTo>
                  <a:lnTo>
                    <a:pt x="2107" y="708"/>
                  </a:lnTo>
                  <a:cubicBezTo>
                    <a:pt x="2110" y="712"/>
                    <a:pt x="2113" y="716"/>
                    <a:pt x="2116" y="720"/>
                  </a:cubicBezTo>
                  <a:lnTo>
                    <a:pt x="2107" y="708"/>
                  </a:lnTo>
                  <a:close/>
                  <a:moveTo>
                    <a:pt x="2213" y="888"/>
                  </a:moveTo>
                  <a:lnTo>
                    <a:pt x="2213" y="888"/>
                  </a:lnTo>
                  <a:cubicBezTo>
                    <a:pt x="2216" y="896"/>
                    <a:pt x="2219" y="903"/>
                    <a:pt x="2222" y="911"/>
                  </a:cubicBezTo>
                  <a:lnTo>
                    <a:pt x="2222" y="911"/>
                  </a:lnTo>
                  <a:lnTo>
                    <a:pt x="2213" y="888"/>
                  </a:lnTo>
                  <a:close/>
                  <a:moveTo>
                    <a:pt x="468" y="2762"/>
                  </a:moveTo>
                  <a:lnTo>
                    <a:pt x="481" y="2792"/>
                  </a:lnTo>
                  <a:cubicBezTo>
                    <a:pt x="476" y="2782"/>
                    <a:pt x="472" y="2772"/>
                    <a:pt x="468" y="2762"/>
                  </a:cubicBezTo>
                  <a:close/>
                  <a:moveTo>
                    <a:pt x="610" y="3016"/>
                  </a:moveTo>
                  <a:lnTo>
                    <a:pt x="619" y="3028"/>
                  </a:lnTo>
                  <a:lnTo>
                    <a:pt x="619" y="3028"/>
                  </a:lnTo>
                  <a:cubicBezTo>
                    <a:pt x="616" y="3024"/>
                    <a:pt x="613" y="3020"/>
                    <a:pt x="610" y="3016"/>
                  </a:cubicBezTo>
                  <a:close/>
                  <a:moveTo>
                    <a:pt x="797" y="3209"/>
                  </a:moveTo>
                  <a:lnTo>
                    <a:pt x="824" y="3230"/>
                  </a:lnTo>
                  <a:cubicBezTo>
                    <a:pt x="815" y="3223"/>
                    <a:pt x="806" y="3216"/>
                    <a:pt x="797" y="3209"/>
                  </a:cubicBezTo>
                  <a:close/>
                  <a:moveTo>
                    <a:pt x="1382" y="365"/>
                  </a:moveTo>
                  <a:cubicBezTo>
                    <a:pt x="1428" y="365"/>
                    <a:pt x="1474" y="368"/>
                    <a:pt x="1520" y="374"/>
                  </a:cubicBezTo>
                  <a:lnTo>
                    <a:pt x="1471" y="366"/>
                  </a:lnTo>
                  <a:lnTo>
                    <a:pt x="1471" y="366"/>
                  </a:lnTo>
                  <a:cubicBezTo>
                    <a:pt x="1575" y="381"/>
                    <a:pt x="1678" y="409"/>
                    <a:pt x="1774" y="450"/>
                  </a:cubicBezTo>
                  <a:lnTo>
                    <a:pt x="1774" y="450"/>
                  </a:lnTo>
                  <a:cubicBezTo>
                    <a:pt x="1846" y="484"/>
                    <a:pt x="1914" y="525"/>
                    <a:pt x="1976" y="574"/>
                  </a:cubicBezTo>
                  <a:lnTo>
                    <a:pt x="1941" y="545"/>
                  </a:lnTo>
                  <a:lnTo>
                    <a:pt x="1941" y="545"/>
                  </a:lnTo>
                  <a:cubicBezTo>
                    <a:pt x="2001" y="592"/>
                    <a:pt x="2056" y="644"/>
                    <a:pt x="2103" y="702"/>
                  </a:cubicBezTo>
                  <a:lnTo>
                    <a:pt x="2103" y="702"/>
                  </a:lnTo>
                  <a:cubicBezTo>
                    <a:pt x="2153" y="770"/>
                    <a:pt x="2193" y="845"/>
                    <a:pt x="2226" y="923"/>
                  </a:cubicBezTo>
                  <a:lnTo>
                    <a:pt x="2226" y="923"/>
                  </a:lnTo>
                  <a:cubicBezTo>
                    <a:pt x="2260" y="1011"/>
                    <a:pt x="2283" y="1103"/>
                    <a:pt x="2298" y="1196"/>
                  </a:cubicBezTo>
                  <a:lnTo>
                    <a:pt x="2298" y="1196"/>
                  </a:lnTo>
                  <a:cubicBezTo>
                    <a:pt x="2311" y="1313"/>
                    <a:pt x="2312" y="1430"/>
                    <a:pt x="2297" y="1545"/>
                  </a:cubicBezTo>
                  <a:lnTo>
                    <a:pt x="2301" y="1504"/>
                  </a:lnTo>
                  <a:lnTo>
                    <a:pt x="2301" y="1504"/>
                  </a:lnTo>
                  <a:cubicBezTo>
                    <a:pt x="2280" y="1659"/>
                    <a:pt x="2238" y="1811"/>
                    <a:pt x="2179" y="1956"/>
                  </a:cubicBezTo>
                  <a:lnTo>
                    <a:pt x="2179" y="1956"/>
                  </a:lnTo>
                  <a:cubicBezTo>
                    <a:pt x="2109" y="2114"/>
                    <a:pt x="2019" y="2262"/>
                    <a:pt x="1917" y="2401"/>
                  </a:cubicBezTo>
                  <a:lnTo>
                    <a:pt x="1917" y="2401"/>
                  </a:lnTo>
                  <a:cubicBezTo>
                    <a:pt x="1842" y="2495"/>
                    <a:pt x="1761" y="2585"/>
                    <a:pt x="1676" y="2669"/>
                  </a:cubicBezTo>
                  <a:cubicBezTo>
                    <a:pt x="1586" y="2758"/>
                    <a:pt x="1492" y="2842"/>
                    <a:pt x="1393" y="2922"/>
                  </a:cubicBezTo>
                  <a:cubicBezTo>
                    <a:pt x="1337" y="2969"/>
                    <a:pt x="1282" y="3012"/>
                    <a:pt x="1224" y="3058"/>
                  </a:cubicBezTo>
                  <a:lnTo>
                    <a:pt x="1264" y="3027"/>
                  </a:lnTo>
                  <a:lnTo>
                    <a:pt x="1264" y="3027"/>
                  </a:lnTo>
                  <a:cubicBezTo>
                    <a:pt x="1179" y="3092"/>
                    <a:pt x="1093" y="3154"/>
                    <a:pt x="1009" y="3220"/>
                  </a:cubicBezTo>
                  <a:lnTo>
                    <a:pt x="1050" y="3187"/>
                  </a:lnTo>
                  <a:lnTo>
                    <a:pt x="1050" y="3187"/>
                  </a:lnTo>
                  <a:cubicBezTo>
                    <a:pt x="1006" y="3220"/>
                    <a:pt x="963" y="3253"/>
                    <a:pt x="919" y="3286"/>
                  </a:cubicBezTo>
                  <a:lnTo>
                    <a:pt x="919" y="3286"/>
                  </a:lnTo>
                  <a:cubicBezTo>
                    <a:pt x="873" y="3261"/>
                    <a:pt x="829" y="3232"/>
                    <a:pt x="786" y="3200"/>
                  </a:cubicBezTo>
                  <a:lnTo>
                    <a:pt x="786" y="3200"/>
                  </a:lnTo>
                  <a:cubicBezTo>
                    <a:pt x="780" y="3195"/>
                    <a:pt x="773" y="3189"/>
                    <a:pt x="767" y="3184"/>
                  </a:cubicBezTo>
                  <a:lnTo>
                    <a:pt x="767" y="3184"/>
                  </a:lnTo>
                  <a:lnTo>
                    <a:pt x="781" y="3195"/>
                  </a:lnTo>
                  <a:cubicBezTo>
                    <a:pt x="725" y="3149"/>
                    <a:pt x="676" y="3098"/>
                    <a:pt x="630" y="3042"/>
                  </a:cubicBezTo>
                  <a:lnTo>
                    <a:pt x="630" y="3042"/>
                  </a:lnTo>
                  <a:cubicBezTo>
                    <a:pt x="563" y="2953"/>
                    <a:pt x="510" y="2857"/>
                    <a:pt x="465" y="2754"/>
                  </a:cubicBezTo>
                  <a:lnTo>
                    <a:pt x="465" y="2754"/>
                  </a:lnTo>
                  <a:cubicBezTo>
                    <a:pt x="422" y="2642"/>
                    <a:pt x="391" y="2525"/>
                    <a:pt x="374" y="2406"/>
                  </a:cubicBezTo>
                  <a:lnTo>
                    <a:pt x="374" y="2406"/>
                  </a:lnTo>
                  <a:cubicBezTo>
                    <a:pt x="358" y="2265"/>
                    <a:pt x="358" y="2124"/>
                    <a:pt x="376" y="1985"/>
                  </a:cubicBezTo>
                  <a:lnTo>
                    <a:pt x="376" y="1985"/>
                  </a:lnTo>
                  <a:lnTo>
                    <a:pt x="370" y="2030"/>
                  </a:lnTo>
                  <a:cubicBezTo>
                    <a:pt x="374" y="1999"/>
                    <a:pt x="378" y="1971"/>
                    <a:pt x="380" y="1942"/>
                  </a:cubicBezTo>
                  <a:cubicBezTo>
                    <a:pt x="380" y="1934"/>
                    <a:pt x="381" y="1926"/>
                    <a:pt x="381" y="1919"/>
                  </a:cubicBezTo>
                  <a:lnTo>
                    <a:pt x="381" y="1919"/>
                  </a:lnTo>
                  <a:cubicBezTo>
                    <a:pt x="401" y="1827"/>
                    <a:pt x="421" y="1736"/>
                    <a:pt x="448" y="1646"/>
                  </a:cubicBezTo>
                  <a:cubicBezTo>
                    <a:pt x="477" y="1554"/>
                    <a:pt x="509" y="1465"/>
                    <a:pt x="546" y="1378"/>
                  </a:cubicBezTo>
                  <a:lnTo>
                    <a:pt x="546" y="1378"/>
                  </a:lnTo>
                  <a:cubicBezTo>
                    <a:pt x="567" y="1330"/>
                    <a:pt x="589" y="1279"/>
                    <a:pt x="610" y="1229"/>
                  </a:cubicBezTo>
                  <a:lnTo>
                    <a:pt x="610" y="1229"/>
                  </a:lnTo>
                  <a:lnTo>
                    <a:pt x="596" y="1262"/>
                  </a:lnTo>
                  <a:cubicBezTo>
                    <a:pt x="690" y="1040"/>
                    <a:pt x="818" y="833"/>
                    <a:pt x="943" y="627"/>
                  </a:cubicBezTo>
                  <a:cubicBezTo>
                    <a:pt x="978" y="570"/>
                    <a:pt x="1013" y="512"/>
                    <a:pt x="1050" y="455"/>
                  </a:cubicBezTo>
                  <a:cubicBezTo>
                    <a:pt x="1051" y="452"/>
                    <a:pt x="1053" y="450"/>
                    <a:pt x="1054" y="447"/>
                  </a:cubicBezTo>
                  <a:lnTo>
                    <a:pt x="1054" y="447"/>
                  </a:lnTo>
                  <a:cubicBezTo>
                    <a:pt x="1059" y="444"/>
                    <a:pt x="1065" y="441"/>
                    <a:pt x="1070" y="438"/>
                  </a:cubicBezTo>
                  <a:cubicBezTo>
                    <a:pt x="1086" y="429"/>
                    <a:pt x="1102" y="422"/>
                    <a:pt x="1118" y="414"/>
                  </a:cubicBezTo>
                  <a:lnTo>
                    <a:pt x="1118" y="414"/>
                  </a:lnTo>
                  <a:cubicBezTo>
                    <a:pt x="1173" y="393"/>
                    <a:pt x="1230" y="379"/>
                    <a:pt x="1287" y="369"/>
                  </a:cubicBezTo>
                  <a:lnTo>
                    <a:pt x="1287" y="369"/>
                  </a:lnTo>
                  <a:cubicBezTo>
                    <a:pt x="1318" y="366"/>
                    <a:pt x="1350" y="365"/>
                    <a:pt x="1382" y="365"/>
                  </a:cubicBezTo>
                  <a:close/>
                  <a:moveTo>
                    <a:pt x="1000" y="3325"/>
                  </a:moveTo>
                  <a:lnTo>
                    <a:pt x="1009" y="3329"/>
                  </a:lnTo>
                  <a:cubicBezTo>
                    <a:pt x="1006" y="3327"/>
                    <a:pt x="1003" y="3326"/>
                    <a:pt x="1000" y="3325"/>
                  </a:cubicBezTo>
                  <a:close/>
                  <a:moveTo>
                    <a:pt x="1390" y="0"/>
                  </a:moveTo>
                  <a:cubicBezTo>
                    <a:pt x="1322" y="0"/>
                    <a:pt x="1258" y="8"/>
                    <a:pt x="1194" y="17"/>
                  </a:cubicBezTo>
                  <a:cubicBezTo>
                    <a:pt x="1136" y="27"/>
                    <a:pt x="1079" y="42"/>
                    <a:pt x="1023" y="62"/>
                  </a:cubicBezTo>
                  <a:cubicBezTo>
                    <a:pt x="947" y="93"/>
                    <a:pt x="859" y="128"/>
                    <a:pt x="797" y="185"/>
                  </a:cubicBezTo>
                  <a:cubicBezTo>
                    <a:pt x="777" y="204"/>
                    <a:pt x="758" y="224"/>
                    <a:pt x="740" y="245"/>
                  </a:cubicBezTo>
                  <a:cubicBezTo>
                    <a:pt x="721" y="268"/>
                    <a:pt x="707" y="288"/>
                    <a:pt x="690" y="309"/>
                  </a:cubicBezTo>
                  <a:cubicBezTo>
                    <a:pt x="681" y="322"/>
                    <a:pt x="672" y="333"/>
                    <a:pt x="665" y="346"/>
                  </a:cubicBezTo>
                  <a:lnTo>
                    <a:pt x="665" y="346"/>
                  </a:lnTo>
                  <a:cubicBezTo>
                    <a:pt x="651" y="369"/>
                    <a:pt x="643" y="395"/>
                    <a:pt x="643" y="424"/>
                  </a:cubicBezTo>
                  <a:cubicBezTo>
                    <a:pt x="643" y="461"/>
                    <a:pt x="660" y="506"/>
                    <a:pt x="688" y="531"/>
                  </a:cubicBezTo>
                  <a:cubicBezTo>
                    <a:pt x="699" y="541"/>
                    <a:pt x="711" y="551"/>
                    <a:pt x="725" y="558"/>
                  </a:cubicBezTo>
                  <a:lnTo>
                    <a:pt x="725" y="558"/>
                  </a:lnTo>
                  <a:cubicBezTo>
                    <a:pt x="676" y="629"/>
                    <a:pt x="627" y="701"/>
                    <a:pt x="579" y="773"/>
                  </a:cubicBezTo>
                  <a:cubicBezTo>
                    <a:pt x="534" y="845"/>
                    <a:pt x="489" y="917"/>
                    <a:pt x="446" y="989"/>
                  </a:cubicBezTo>
                  <a:cubicBezTo>
                    <a:pt x="403" y="1063"/>
                    <a:pt x="353" y="1135"/>
                    <a:pt x="314" y="1211"/>
                  </a:cubicBezTo>
                  <a:cubicBezTo>
                    <a:pt x="234" y="1369"/>
                    <a:pt x="164" y="1535"/>
                    <a:pt x="111" y="1704"/>
                  </a:cubicBezTo>
                  <a:cubicBezTo>
                    <a:pt x="101" y="1745"/>
                    <a:pt x="88" y="1786"/>
                    <a:pt x="78" y="1827"/>
                  </a:cubicBezTo>
                  <a:cubicBezTo>
                    <a:pt x="68" y="1868"/>
                    <a:pt x="53" y="1909"/>
                    <a:pt x="45" y="1950"/>
                  </a:cubicBezTo>
                  <a:cubicBezTo>
                    <a:pt x="31" y="2030"/>
                    <a:pt x="21" y="2112"/>
                    <a:pt x="16" y="2193"/>
                  </a:cubicBezTo>
                  <a:cubicBezTo>
                    <a:pt x="0" y="2488"/>
                    <a:pt x="60" y="2784"/>
                    <a:pt x="185" y="3051"/>
                  </a:cubicBezTo>
                  <a:cubicBezTo>
                    <a:pt x="245" y="3183"/>
                    <a:pt x="327" y="3302"/>
                    <a:pt x="423" y="3409"/>
                  </a:cubicBezTo>
                  <a:cubicBezTo>
                    <a:pt x="479" y="3468"/>
                    <a:pt x="538" y="3518"/>
                    <a:pt x="602" y="3567"/>
                  </a:cubicBezTo>
                  <a:cubicBezTo>
                    <a:pt x="653" y="3606"/>
                    <a:pt x="709" y="3639"/>
                    <a:pt x="766" y="3668"/>
                  </a:cubicBezTo>
                  <a:cubicBezTo>
                    <a:pt x="781" y="3674"/>
                    <a:pt x="795" y="3680"/>
                    <a:pt x="809" y="3688"/>
                  </a:cubicBezTo>
                  <a:cubicBezTo>
                    <a:pt x="830" y="3696"/>
                    <a:pt x="853" y="3707"/>
                    <a:pt x="873" y="3715"/>
                  </a:cubicBezTo>
                  <a:cubicBezTo>
                    <a:pt x="877" y="3717"/>
                    <a:pt x="881" y="3719"/>
                    <a:pt x="886" y="3719"/>
                  </a:cubicBezTo>
                  <a:cubicBezTo>
                    <a:pt x="903" y="3726"/>
                    <a:pt x="922" y="3729"/>
                    <a:pt x="941" y="3729"/>
                  </a:cubicBezTo>
                  <a:cubicBezTo>
                    <a:pt x="970" y="3729"/>
                    <a:pt x="999" y="3722"/>
                    <a:pt x="1025" y="3711"/>
                  </a:cubicBezTo>
                  <a:cubicBezTo>
                    <a:pt x="1044" y="3703"/>
                    <a:pt x="1054" y="3696"/>
                    <a:pt x="1070" y="3684"/>
                  </a:cubicBezTo>
                  <a:cubicBezTo>
                    <a:pt x="1079" y="3678"/>
                    <a:pt x="1085" y="3674"/>
                    <a:pt x="1093" y="3668"/>
                  </a:cubicBezTo>
                  <a:cubicBezTo>
                    <a:pt x="1122" y="3645"/>
                    <a:pt x="1151" y="3620"/>
                    <a:pt x="1181" y="3598"/>
                  </a:cubicBezTo>
                  <a:cubicBezTo>
                    <a:pt x="1247" y="3549"/>
                    <a:pt x="1313" y="3497"/>
                    <a:pt x="1377" y="3444"/>
                  </a:cubicBezTo>
                  <a:cubicBezTo>
                    <a:pt x="1502" y="3337"/>
                    <a:pt x="1625" y="3230"/>
                    <a:pt x="1744" y="3115"/>
                  </a:cubicBezTo>
                  <a:cubicBezTo>
                    <a:pt x="1863" y="3000"/>
                    <a:pt x="1974" y="2879"/>
                    <a:pt x="2079" y="2751"/>
                  </a:cubicBezTo>
                  <a:cubicBezTo>
                    <a:pt x="2190" y="2616"/>
                    <a:pt x="2295" y="2474"/>
                    <a:pt x="2377" y="2318"/>
                  </a:cubicBezTo>
                  <a:cubicBezTo>
                    <a:pt x="2537" y="2022"/>
                    <a:pt x="2626" y="1691"/>
                    <a:pt x="2630" y="1352"/>
                  </a:cubicBezTo>
                  <a:cubicBezTo>
                    <a:pt x="2634" y="1190"/>
                    <a:pt x="2611" y="1022"/>
                    <a:pt x="2562" y="865"/>
                  </a:cubicBezTo>
                  <a:cubicBezTo>
                    <a:pt x="2535" y="781"/>
                    <a:pt x="2500" y="699"/>
                    <a:pt x="2457" y="621"/>
                  </a:cubicBezTo>
                  <a:cubicBezTo>
                    <a:pt x="2420" y="553"/>
                    <a:pt x="2375" y="492"/>
                    <a:pt x="2326" y="432"/>
                  </a:cubicBezTo>
                  <a:cubicBezTo>
                    <a:pt x="2239" y="327"/>
                    <a:pt x="2130" y="241"/>
                    <a:pt x="2015" y="173"/>
                  </a:cubicBezTo>
                  <a:cubicBezTo>
                    <a:pt x="1950" y="136"/>
                    <a:pt x="1882" y="105"/>
                    <a:pt x="1812" y="79"/>
                  </a:cubicBezTo>
                  <a:cubicBezTo>
                    <a:pt x="1755" y="56"/>
                    <a:pt x="1695" y="37"/>
                    <a:pt x="1635" y="25"/>
                  </a:cubicBezTo>
                  <a:cubicBezTo>
                    <a:pt x="1561" y="11"/>
                    <a:pt x="1487" y="3"/>
                    <a:pt x="1413" y="1"/>
                  </a:cubicBezTo>
                  <a:cubicBezTo>
                    <a:pt x="1406" y="0"/>
                    <a:pt x="1398" y="0"/>
                    <a:pt x="139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3353150" y="1560800"/>
              <a:ext cx="81400" cy="11150"/>
            </a:xfrm>
            <a:custGeom>
              <a:avLst/>
              <a:gdLst/>
              <a:ahLst/>
              <a:cxnLst/>
              <a:rect l="l" t="t" r="r" b="b"/>
              <a:pathLst>
                <a:path w="3256" h="446" extrusionOk="0">
                  <a:moveTo>
                    <a:pt x="103" y="1"/>
                  </a:moveTo>
                  <a:cubicBezTo>
                    <a:pt x="79" y="1"/>
                    <a:pt x="51" y="16"/>
                    <a:pt x="36" y="32"/>
                  </a:cubicBezTo>
                  <a:cubicBezTo>
                    <a:pt x="21" y="48"/>
                    <a:pt x="11" y="67"/>
                    <a:pt x="9" y="87"/>
                  </a:cubicBezTo>
                  <a:cubicBezTo>
                    <a:pt x="1" y="141"/>
                    <a:pt x="34" y="180"/>
                    <a:pt x="81" y="198"/>
                  </a:cubicBezTo>
                  <a:cubicBezTo>
                    <a:pt x="128" y="215"/>
                    <a:pt x="175" y="233"/>
                    <a:pt x="225" y="249"/>
                  </a:cubicBezTo>
                  <a:cubicBezTo>
                    <a:pt x="272" y="266"/>
                    <a:pt x="321" y="278"/>
                    <a:pt x="371" y="291"/>
                  </a:cubicBezTo>
                  <a:cubicBezTo>
                    <a:pt x="469" y="313"/>
                    <a:pt x="568" y="334"/>
                    <a:pt x="668" y="354"/>
                  </a:cubicBezTo>
                  <a:cubicBezTo>
                    <a:pt x="779" y="375"/>
                    <a:pt x="890" y="387"/>
                    <a:pt x="1003" y="399"/>
                  </a:cubicBezTo>
                  <a:cubicBezTo>
                    <a:pt x="1104" y="412"/>
                    <a:pt x="1207" y="422"/>
                    <a:pt x="1307" y="428"/>
                  </a:cubicBezTo>
                  <a:cubicBezTo>
                    <a:pt x="1468" y="440"/>
                    <a:pt x="1628" y="446"/>
                    <a:pt x="1788" y="446"/>
                  </a:cubicBezTo>
                  <a:cubicBezTo>
                    <a:pt x="1829" y="446"/>
                    <a:pt x="1870" y="445"/>
                    <a:pt x="1911" y="445"/>
                  </a:cubicBezTo>
                  <a:cubicBezTo>
                    <a:pt x="2014" y="443"/>
                    <a:pt x="2115" y="436"/>
                    <a:pt x="2215" y="428"/>
                  </a:cubicBezTo>
                  <a:cubicBezTo>
                    <a:pt x="2279" y="422"/>
                    <a:pt x="2343" y="416"/>
                    <a:pt x="2407" y="406"/>
                  </a:cubicBezTo>
                  <a:cubicBezTo>
                    <a:pt x="2456" y="397"/>
                    <a:pt x="2505" y="389"/>
                    <a:pt x="2554" y="381"/>
                  </a:cubicBezTo>
                  <a:cubicBezTo>
                    <a:pt x="2610" y="371"/>
                    <a:pt x="2665" y="358"/>
                    <a:pt x="2721" y="348"/>
                  </a:cubicBezTo>
                  <a:cubicBezTo>
                    <a:pt x="2776" y="336"/>
                    <a:pt x="2832" y="325"/>
                    <a:pt x="2887" y="307"/>
                  </a:cubicBezTo>
                  <a:cubicBezTo>
                    <a:pt x="2947" y="288"/>
                    <a:pt x="3013" y="274"/>
                    <a:pt x="3068" y="245"/>
                  </a:cubicBezTo>
                  <a:cubicBezTo>
                    <a:pt x="3117" y="221"/>
                    <a:pt x="3167" y="198"/>
                    <a:pt x="3216" y="175"/>
                  </a:cubicBezTo>
                  <a:cubicBezTo>
                    <a:pt x="3241" y="163"/>
                    <a:pt x="3255" y="124"/>
                    <a:pt x="3247" y="97"/>
                  </a:cubicBezTo>
                  <a:cubicBezTo>
                    <a:pt x="3237" y="71"/>
                    <a:pt x="3212" y="48"/>
                    <a:pt x="3181" y="48"/>
                  </a:cubicBezTo>
                  <a:cubicBezTo>
                    <a:pt x="3159" y="48"/>
                    <a:pt x="3137" y="49"/>
                    <a:pt x="3115" y="49"/>
                  </a:cubicBezTo>
                  <a:cubicBezTo>
                    <a:pt x="3093" y="49"/>
                    <a:pt x="3071" y="48"/>
                    <a:pt x="3050" y="46"/>
                  </a:cubicBezTo>
                  <a:cubicBezTo>
                    <a:pt x="3034" y="45"/>
                    <a:pt x="3019" y="43"/>
                    <a:pt x="3003" y="43"/>
                  </a:cubicBezTo>
                  <a:cubicBezTo>
                    <a:pt x="2997" y="43"/>
                    <a:pt x="2990" y="43"/>
                    <a:pt x="2984" y="44"/>
                  </a:cubicBezTo>
                  <a:cubicBezTo>
                    <a:pt x="2961" y="46"/>
                    <a:pt x="2941" y="46"/>
                    <a:pt x="2918" y="48"/>
                  </a:cubicBezTo>
                  <a:cubicBezTo>
                    <a:pt x="2873" y="50"/>
                    <a:pt x="2830" y="52"/>
                    <a:pt x="2787" y="56"/>
                  </a:cubicBezTo>
                  <a:cubicBezTo>
                    <a:pt x="2741" y="60"/>
                    <a:pt x="2698" y="65"/>
                    <a:pt x="2653" y="69"/>
                  </a:cubicBezTo>
                  <a:cubicBezTo>
                    <a:pt x="2565" y="75"/>
                    <a:pt x="2476" y="81"/>
                    <a:pt x="2386" y="85"/>
                  </a:cubicBezTo>
                  <a:cubicBezTo>
                    <a:pt x="2298" y="87"/>
                    <a:pt x="2207" y="97"/>
                    <a:pt x="2119" y="104"/>
                  </a:cubicBezTo>
                  <a:cubicBezTo>
                    <a:pt x="1933" y="115"/>
                    <a:pt x="1747" y="122"/>
                    <a:pt x="1560" y="122"/>
                  </a:cubicBezTo>
                  <a:cubicBezTo>
                    <a:pt x="1389" y="122"/>
                    <a:pt x="1218" y="116"/>
                    <a:pt x="1047" y="104"/>
                  </a:cubicBezTo>
                  <a:cubicBezTo>
                    <a:pt x="946" y="95"/>
                    <a:pt x="847" y="85"/>
                    <a:pt x="749" y="75"/>
                  </a:cubicBezTo>
                  <a:cubicBezTo>
                    <a:pt x="650" y="62"/>
                    <a:pt x="547" y="54"/>
                    <a:pt x="447" y="40"/>
                  </a:cubicBezTo>
                  <a:lnTo>
                    <a:pt x="447" y="40"/>
                  </a:lnTo>
                  <a:lnTo>
                    <a:pt x="482" y="44"/>
                  </a:lnTo>
                  <a:cubicBezTo>
                    <a:pt x="416" y="36"/>
                    <a:pt x="348" y="23"/>
                    <a:pt x="280" y="19"/>
                  </a:cubicBezTo>
                  <a:cubicBezTo>
                    <a:pt x="223" y="13"/>
                    <a:pt x="165" y="7"/>
                    <a:pt x="108" y="1"/>
                  </a:cubicBezTo>
                  <a:cubicBezTo>
                    <a:pt x="106" y="1"/>
                    <a:pt x="105" y="1"/>
                    <a:pt x="103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3428250" y="1478750"/>
              <a:ext cx="35925" cy="129175"/>
            </a:xfrm>
            <a:custGeom>
              <a:avLst/>
              <a:gdLst/>
              <a:ahLst/>
              <a:cxnLst/>
              <a:rect l="l" t="t" r="r" b="b"/>
              <a:pathLst>
                <a:path w="1437" h="5167" extrusionOk="0">
                  <a:moveTo>
                    <a:pt x="1095" y="2964"/>
                  </a:moveTo>
                  <a:cubicBezTo>
                    <a:pt x="1094" y="2977"/>
                    <a:pt x="1092" y="2989"/>
                    <a:pt x="1090" y="3001"/>
                  </a:cubicBezTo>
                  <a:lnTo>
                    <a:pt x="1090" y="3001"/>
                  </a:lnTo>
                  <a:lnTo>
                    <a:pt x="1095" y="2964"/>
                  </a:lnTo>
                  <a:close/>
                  <a:moveTo>
                    <a:pt x="505" y="4468"/>
                  </a:moveTo>
                  <a:cubicBezTo>
                    <a:pt x="498" y="4478"/>
                    <a:pt x="491" y="4487"/>
                    <a:pt x="483" y="4497"/>
                  </a:cubicBezTo>
                  <a:lnTo>
                    <a:pt x="505" y="4468"/>
                  </a:lnTo>
                  <a:close/>
                  <a:moveTo>
                    <a:pt x="838" y="1"/>
                  </a:moveTo>
                  <a:cubicBezTo>
                    <a:pt x="827" y="1"/>
                    <a:pt x="816" y="2"/>
                    <a:pt x="806" y="6"/>
                  </a:cubicBezTo>
                  <a:cubicBezTo>
                    <a:pt x="748" y="25"/>
                    <a:pt x="711" y="84"/>
                    <a:pt x="728" y="146"/>
                  </a:cubicBezTo>
                  <a:cubicBezTo>
                    <a:pt x="832" y="550"/>
                    <a:pt x="941" y="957"/>
                    <a:pt x="1015" y="1370"/>
                  </a:cubicBezTo>
                  <a:cubicBezTo>
                    <a:pt x="1036" y="1485"/>
                    <a:pt x="1054" y="1600"/>
                    <a:pt x="1071" y="1717"/>
                  </a:cubicBezTo>
                  <a:lnTo>
                    <a:pt x="1067" y="1680"/>
                  </a:lnTo>
                  <a:lnTo>
                    <a:pt x="1067" y="1680"/>
                  </a:lnTo>
                  <a:cubicBezTo>
                    <a:pt x="1114" y="2038"/>
                    <a:pt x="1136" y="2401"/>
                    <a:pt x="1114" y="2763"/>
                  </a:cubicBezTo>
                  <a:cubicBezTo>
                    <a:pt x="1108" y="2845"/>
                    <a:pt x="1100" y="2924"/>
                    <a:pt x="1089" y="3006"/>
                  </a:cubicBezTo>
                  <a:lnTo>
                    <a:pt x="1089" y="3006"/>
                  </a:lnTo>
                  <a:cubicBezTo>
                    <a:pt x="1045" y="3304"/>
                    <a:pt x="967" y="3600"/>
                    <a:pt x="849" y="3879"/>
                  </a:cubicBezTo>
                  <a:lnTo>
                    <a:pt x="867" y="3838"/>
                  </a:lnTo>
                  <a:lnTo>
                    <a:pt x="867" y="3838"/>
                  </a:lnTo>
                  <a:cubicBezTo>
                    <a:pt x="774" y="4057"/>
                    <a:pt x="653" y="4271"/>
                    <a:pt x="508" y="4464"/>
                  </a:cubicBezTo>
                  <a:lnTo>
                    <a:pt x="508" y="4464"/>
                  </a:lnTo>
                  <a:cubicBezTo>
                    <a:pt x="441" y="4550"/>
                    <a:pt x="370" y="4631"/>
                    <a:pt x="292" y="4709"/>
                  </a:cubicBezTo>
                  <a:cubicBezTo>
                    <a:pt x="253" y="4746"/>
                    <a:pt x="212" y="4781"/>
                    <a:pt x="171" y="4815"/>
                  </a:cubicBezTo>
                  <a:cubicBezTo>
                    <a:pt x="150" y="4832"/>
                    <a:pt x="128" y="4848"/>
                    <a:pt x="111" y="4869"/>
                  </a:cubicBezTo>
                  <a:cubicBezTo>
                    <a:pt x="93" y="4891"/>
                    <a:pt x="74" y="4914"/>
                    <a:pt x="54" y="4937"/>
                  </a:cubicBezTo>
                  <a:cubicBezTo>
                    <a:pt x="17" y="4980"/>
                    <a:pt x="0" y="5046"/>
                    <a:pt x="33" y="5099"/>
                  </a:cubicBezTo>
                  <a:cubicBezTo>
                    <a:pt x="58" y="5135"/>
                    <a:pt x="104" y="5166"/>
                    <a:pt x="151" y="5166"/>
                  </a:cubicBezTo>
                  <a:cubicBezTo>
                    <a:pt x="163" y="5166"/>
                    <a:pt x="174" y="5165"/>
                    <a:pt x="185" y="5161"/>
                  </a:cubicBezTo>
                  <a:cubicBezTo>
                    <a:pt x="228" y="5144"/>
                    <a:pt x="280" y="5128"/>
                    <a:pt x="321" y="5103"/>
                  </a:cubicBezTo>
                  <a:cubicBezTo>
                    <a:pt x="362" y="5078"/>
                    <a:pt x="399" y="5043"/>
                    <a:pt x="436" y="5013"/>
                  </a:cubicBezTo>
                  <a:cubicBezTo>
                    <a:pt x="496" y="4965"/>
                    <a:pt x="553" y="4912"/>
                    <a:pt x="608" y="4859"/>
                  </a:cubicBezTo>
                  <a:cubicBezTo>
                    <a:pt x="726" y="4741"/>
                    <a:pt x="830" y="4612"/>
                    <a:pt x="923" y="4474"/>
                  </a:cubicBezTo>
                  <a:cubicBezTo>
                    <a:pt x="1009" y="4347"/>
                    <a:pt x="1081" y="4207"/>
                    <a:pt x="1143" y="4066"/>
                  </a:cubicBezTo>
                  <a:cubicBezTo>
                    <a:pt x="1210" y="3911"/>
                    <a:pt x="1268" y="3751"/>
                    <a:pt x="1313" y="3589"/>
                  </a:cubicBezTo>
                  <a:cubicBezTo>
                    <a:pt x="1399" y="3266"/>
                    <a:pt x="1436" y="2927"/>
                    <a:pt x="1434" y="2593"/>
                  </a:cubicBezTo>
                  <a:cubicBezTo>
                    <a:pt x="1432" y="2188"/>
                    <a:pt x="1375" y="1783"/>
                    <a:pt x="1291" y="1387"/>
                  </a:cubicBezTo>
                  <a:cubicBezTo>
                    <a:pt x="1204" y="990"/>
                    <a:pt x="1100" y="610"/>
                    <a:pt x="987" y="226"/>
                  </a:cubicBezTo>
                  <a:cubicBezTo>
                    <a:pt x="974" y="179"/>
                    <a:pt x="960" y="131"/>
                    <a:pt x="945" y="84"/>
                  </a:cubicBezTo>
                  <a:cubicBezTo>
                    <a:pt x="932" y="37"/>
                    <a:pt x="887" y="1"/>
                    <a:pt x="83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3521250" y="1521825"/>
              <a:ext cx="91675" cy="77100"/>
            </a:xfrm>
            <a:custGeom>
              <a:avLst/>
              <a:gdLst/>
              <a:ahLst/>
              <a:cxnLst/>
              <a:rect l="l" t="t" r="r" b="b"/>
              <a:pathLst>
                <a:path w="3667" h="3084" extrusionOk="0">
                  <a:moveTo>
                    <a:pt x="3126" y="1406"/>
                  </a:moveTo>
                  <a:cubicBezTo>
                    <a:pt x="3125" y="1414"/>
                    <a:pt x="3123" y="1422"/>
                    <a:pt x="3122" y="1429"/>
                  </a:cubicBezTo>
                  <a:lnTo>
                    <a:pt x="3122" y="1429"/>
                  </a:lnTo>
                  <a:lnTo>
                    <a:pt x="3126" y="1406"/>
                  </a:lnTo>
                  <a:close/>
                  <a:moveTo>
                    <a:pt x="2783" y="2158"/>
                  </a:moveTo>
                  <a:lnTo>
                    <a:pt x="2785" y="2168"/>
                  </a:lnTo>
                  <a:cubicBezTo>
                    <a:pt x="2785" y="2170"/>
                    <a:pt x="2785" y="2171"/>
                    <a:pt x="2785" y="2173"/>
                  </a:cubicBezTo>
                  <a:lnTo>
                    <a:pt x="2785" y="2173"/>
                  </a:lnTo>
                  <a:lnTo>
                    <a:pt x="2783" y="2158"/>
                  </a:lnTo>
                  <a:close/>
                  <a:moveTo>
                    <a:pt x="3558" y="0"/>
                  </a:moveTo>
                  <a:cubicBezTo>
                    <a:pt x="3534" y="0"/>
                    <a:pt x="3510" y="9"/>
                    <a:pt x="3491" y="27"/>
                  </a:cubicBezTo>
                  <a:cubicBezTo>
                    <a:pt x="3403" y="118"/>
                    <a:pt x="3325" y="220"/>
                    <a:pt x="3251" y="325"/>
                  </a:cubicBezTo>
                  <a:lnTo>
                    <a:pt x="3253" y="323"/>
                  </a:lnTo>
                  <a:lnTo>
                    <a:pt x="3253" y="323"/>
                  </a:lnTo>
                  <a:cubicBezTo>
                    <a:pt x="3229" y="354"/>
                    <a:pt x="3209" y="388"/>
                    <a:pt x="3187" y="420"/>
                  </a:cubicBezTo>
                  <a:cubicBezTo>
                    <a:pt x="3165" y="455"/>
                    <a:pt x="3144" y="489"/>
                    <a:pt x="3124" y="524"/>
                  </a:cubicBezTo>
                  <a:cubicBezTo>
                    <a:pt x="3078" y="601"/>
                    <a:pt x="3035" y="681"/>
                    <a:pt x="3001" y="763"/>
                  </a:cubicBezTo>
                  <a:lnTo>
                    <a:pt x="3001" y="763"/>
                  </a:lnTo>
                  <a:cubicBezTo>
                    <a:pt x="2964" y="846"/>
                    <a:pt x="2929" y="930"/>
                    <a:pt x="2900" y="1017"/>
                  </a:cubicBezTo>
                  <a:cubicBezTo>
                    <a:pt x="2869" y="1104"/>
                    <a:pt x="2846" y="1192"/>
                    <a:pt x="2826" y="1282"/>
                  </a:cubicBezTo>
                  <a:cubicBezTo>
                    <a:pt x="2820" y="1309"/>
                    <a:pt x="2815" y="1335"/>
                    <a:pt x="2811" y="1361"/>
                  </a:cubicBezTo>
                  <a:lnTo>
                    <a:pt x="2811" y="1361"/>
                  </a:lnTo>
                  <a:cubicBezTo>
                    <a:pt x="2712" y="1488"/>
                    <a:pt x="2605" y="1610"/>
                    <a:pt x="2491" y="1722"/>
                  </a:cubicBezTo>
                  <a:cubicBezTo>
                    <a:pt x="2374" y="1839"/>
                    <a:pt x="2251" y="1950"/>
                    <a:pt x="2121" y="2053"/>
                  </a:cubicBezTo>
                  <a:cubicBezTo>
                    <a:pt x="2113" y="2059"/>
                    <a:pt x="2105" y="2065"/>
                    <a:pt x="2097" y="2071"/>
                  </a:cubicBezTo>
                  <a:lnTo>
                    <a:pt x="2097" y="2071"/>
                  </a:lnTo>
                  <a:cubicBezTo>
                    <a:pt x="2051" y="2106"/>
                    <a:pt x="2006" y="2140"/>
                    <a:pt x="1959" y="2174"/>
                  </a:cubicBezTo>
                  <a:lnTo>
                    <a:pt x="1959" y="2174"/>
                  </a:lnTo>
                  <a:cubicBezTo>
                    <a:pt x="1969" y="2144"/>
                    <a:pt x="1971" y="2108"/>
                    <a:pt x="1963" y="2082"/>
                  </a:cubicBezTo>
                  <a:cubicBezTo>
                    <a:pt x="1949" y="2043"/>
                    <a:pt x="1926" y="2012"/>
                    <a:pt x="1891" y="1989"/>
                  </a:cubicBezTo>
                  <a:lnTo>
                    <a:pt x="1801" y="1934"/>
                  </a:lnTo>
                  <a:cubicBezTo>
                    <a:pt x="1772" y="1916"/>
                    <a:pt x="1744" y="1895"/>
                    <a:pt x="1714" y="1879"/>
                  </a:cubicBezTo>
                  <a:lnTo>
                    <a:pt x="1714" y="1879"/>
                  </a:lnTo>
                  <a:cubicBezTo>
                    <a:pt x="1636" y="1819"/>
                    <a:pt x="1545" y="1771"/>
                    <a:pt x="1460" y="1720"/>
                  </a:cubicBezTo>
                  <a:lnTo>
                    <a:pt x="1334" y="1644"/>
                  </a:lnTo>
                  <a:cubicBezTo>
                    <a:pt x="1291" y="1619"/>
                    <a:pt x="1246" y="1599"/>
                    <a:pt x="1203" y="1576"/>
                  </a:cubicBezTo>
                  <a:lnTo>
                    <a:pt x="704" y="1324"/>
                  </a:lnTo>
                  <a:lnTo>
                    <a:pt x="704" y="1324"/>
                  </a:lnTo>
                  <a:cubicBezTo>
                    <a:pt x="726" y="1315"/>
                    <a:pt x="749" y="1307"/>
                    <a:pt x="771" y="1299"/>
                  </a:cubicBezTo>
                  <a:cubicBezTo>
                    <a:pt x="802" y="1287"/>
                    <a:pt x="831" y="1276"/>
                    <a:pt x="860" y="1266"/>
                  </a:cubicBezTo>
                  <a:cubicBezTo>
                    <a:pt x="901" y="1252"/>
                    <a:pt x="946" y="1239"/>
                    <a:pt x="983" y="1219"/>
                  </a:cubicBezTo>
                  <a:lnTo>
                    <a:pt x="983" y="1219"/>
                  </a:lnTo>
                  <a:lnTo>
                    <a:pt x="942" y="1235"/>
                  </a:lnTo>
                  <a:cubicBezTo>
                    <a:pt x="1024" y="1200"/>
                    <a:pt x="1110" y="1170"/>
                    <a:pt x="1193" y="1133"/>
                  </a:cubicBezTo>
                  <a:lnTo>
                    <a:pt x="1193" y="1133"/>
                  </a:lnTo>
                  <a:lnTo>
                    <a:pt x="1154" y="1147"/>
                  </a:lnTo>
                  <a:cubicBezTo>
                    <a:pt x="1193" y="1133"/>
                    <a:pt x="1230" y="1118"/>
                    <a:pt x="1267" y="1104"/>
                  </a:cubicBezTo>
                  <a:cubicBezTo>
                    <a:pt x="1308" y="1088"/>
                    <a:pt x="1351" y="1073"/>
                    <a:pt x="1391" y="1056"/>
                  </a:cubicBezTo>
                  <a:lnTo>
                    <a:pt x="1391" y="1056"/>
                  </a:lnTo>
                  <a:cubicBezTo>
                    <a:pt x="1438" y="1038"/>
                    <a:pt x="1486" y="1019"/>
                    <a:pt x="1534" y="1001"/>
                  </a:cubicBezTo>
                  <a:cubicBezTo>
                    <a:pt x="1560" y="991"/>
                    <a:pt x="1585" y="980"/>
                    <a:pt x="1612" y="970"/>
                  </a:cubicBezTo>
                  <a:cubicBezTo>
                    <a:pt x="1647" y="956"/>
                    <a:pt x="1684" y="946"/>
                    <a:pt x="1718" y="927"/>
                  </a:cubicBezTo>
                  <a:cubicBezTo>
                    <a:pt x="1817" y="878"/>
                    <a:pt x="1920" y="833"/>
                    <a:pt x="2020" y="785"/>
                  </a:cubicBezTo>
                  <a:cubicBezTo>
                    <a:pt x="2062" y="767"/>
                    <a:pt x="2072" y="711"/>
                    <a:pt x="2057" y="674"/>
                  </a:cubicBezTo>
                  <a:cubicBezTo>
                    <a:pt x="2042" y="641"/>
                    <a:pt x="2012" y="622"/>
                    <a:pt x="1978" y="622"/>
                  </a:cubicBezTo>
                  <a:cubicBezTo>
                    <a:pt x="1970" y="622"/>
                    <a:pt x="1963" y="623"/>
                    <a:pt x="1955" y="625"/>
                  </a:cubicBezTo>
                  <a:lnTo>
                    <a:pt x="1953" y="623"/>
                  </a:lnTo>
                  <a:cubicBezTo>
                    <a:pt x="1844" y="644"/>
                    <a:pt x="1735" y="666"/>
                    <a:pt x="1624" y="689"/>
                  </a:cubicBezTo>
                  <a:lnTo>
                    <a:pt x="1644" y="686"/>
                  </a:lnTo>
                  <a:lnTo>
                    <a:pt x="1644" y="686"/>
                  </a:lnTo>
                  <a:cubicBezTo>
                    <a:pt x="1606" y="692"/>
                    <a:pt x="1570" y="703"/>
                    <a:pt x="1534" y="713"/>
                  </a:cubicBezTo>
                  <a:cubicBezTo>
                    <a:pt x="1501" y="722"/>
                    <a:pt x="1470" y="732"/>
                    <a:pt x="1437" y="740"/>
                  </a:cubicBezTo>
                  <a:cubicBezTo>
                    <a:pt x="1371" y="759"/>
                    <a:pt x="1306" y="777"/>
                    <a:pt x="1240" y="796"/>
                  </a:cubicBezTo>
                  <a:cubicBezTo>
                    <a:pt x="1113" y="830"/>
                    <a:pt x="984" y="864"/>
                    <a:pt x="856" y="897"/>
                  </a:cubicBezTo>
                  <a:lnTo>
                    <a:pt x="856" y="897"/>
                  </a:lnTo>
                  <a:cubicBezTo>
                    <a:pt x="847" y="898"/>
                    <a:pt x="838" y="900"/>
                    <a:pt x="829" y="902"/>
                  </a:cubicBezTo>
                  <a:cubicBezTo>
                    <a:pt x="823" y="904"/>
                    <a:pt x="817" y="907"/>
                    <a:pt x="810" y="909"/>
                  </a:cubicBezTo>
                  <a:cubicBezTo>
                    <a:pt x="794" y="915"/>
                    <a:pt x="780" y="919"/>
                    <a:pt x="765" y="923"/>
                  </a:cubicBezTo>
                  <a:cubicBezTo>
                    <a:pt x="734" y="931"/>
                    <a:pt x="706" y="941"/>
                    <a:pt x="675" y="950"/>
                  </a:cubicBezTo>
                  <a:cubicBezTo>
                    <a:pt x="617" y="968"/>
                    <a:pt x="560" y="985"/>
                    <a:pt x="502" y="1003"/>
                  </a:cubicBezTo>
                  <a:cubicBezTo>
                    <a:pt x="385" y="1038"/>
                    <a:pt x="268" y="1073"/>
                    <a:pt x="149" y="1106"/>
                  </a:cubicBezTo>
                  <a:cubicBezTo>
                    <a:pt x="118" y="1114"/>
                    <a:pt x="83" y="1133"/>
                    <a:pt x="61" y="1155"/>
                  </a:cubicBezTo>
                  <a:lnTo>
                    <a:pt x="30" y="1196"/>
                  </a:lnTo>
                  <a:cubicBezTo>
                    <a:pt x="15" y="1219"/>
                    <a:pt x="7" y="1243"/>
                    <a:pt x="7" y="1270"/>
                  </a:cubicBezTo>
                  <a:cubicBezTo>
                    <a:pt x="1" y="1289"/>
                    <a:pt x="1" y="1305"/>
                    <a:pt x="7" y="1324"/>
                  </a:cubicBezTo>
                  <a:cubicBezTo>
                    <a:pt x="7" y="1342"/>
                    <a:pt x="11" y="1359"/>
                    <a:pt x="19" y="1373"/>
                  </a:cubicBezTo>
                  <a:cubicBezTo>
                    <a:pt x="36" y="1412"/>
                    <a:pt x="63" y="1447"/>
                    <a:pt x="102" y="1467"/>
                  </a:cubicBezTo>
                  <a:cubicBezTo>
                    <a:pt x="139" y="1490"/>
                    <a:pt x="178" y="1515"/>
                    <a:pt x="217" y="1535"/>
                  </a:cubicBezTo>
                  <a:lnTo>
                    <a:pt x="336" y="1597"/>
                  </a:lnTo>
                  <a:lnTo>
                    <a:pt x="574" y="1720"/>
                  </a:lnTo>
                  <a:cubicBezTo>
                    <a:pt x="730" y="1800"/>
                    <a:pt x="888" y="1882"/>
                    <a:pt x="1045" y="1963"/>
                  </a:cubicBezTo>
                  <a:cubicBezTo>
                    <a:pt x="1088" y="1985"/>
                    <a:pt x="1133" y="2006"/>
                    <a:pt x="1178" y="2026"/>
                  </a:cubicBezTo>
                  <a:lnTo>
                    <a:pt x="1246" y="2055"/>
                  </a:lnTo>
                  <a:cubicBezTo>
                    <a:pt x="1281" y="2070"/>
                    <a:pt x="1318" y="2090"/>
                    <a:pt x="1354" y="2102"/>
                  </a:cubicBezTo>
                  <a:lnTo>
                    <a:pt x="1354" y="2102"/>
                  </a:lnTo>
                  <a:cubicBezTo>
                    <a:pt x="1359" y="2104"/>
                    <a:pt x="1364" y="2106"/>
                    <a:pt x="1369" y="2108"/>
                  </a:cubicBezTo>
                  <a:cubicBezTo>
                    <a:pt x="1396" y="2121"/>
                    <a:pt x="1424" y="2135"/>
                    <a:pt x="1451" y="2144"/>
                  </a:cubicBezTo>
                  <a:lnTo>
                    <a:pt x="1451" y="2144"/>
                  </a:lnTo>
                  <a:cubicBezTo>
                    <a:pt x="1473" y="2153"/>
                    <a:pt x="1495" y="2161"/>
                    <a:pt x="1517" y="2168"/>
                  </a:cubicBezTo>
                  <a:cubicBezTo>
                    <a:pt x="1533" y="2175"/>
                    <a:pt x="1549" y="2182"/>
                    <a:pt x="1567" y="2188"/>
                  </a:cubicBezTo>
                  <a:lnTo>
                    <a:pt x="1567" y="2188"/>
                  </a:lnTo>
                  <a:cubicBezTo>
                    <a:pt x="1577" y="2192"/>
                    <a:pt x="1586" y="2197"/>
                    <a:pt x="1596" y="2201"/>
                  </a:cubicBezTo>
                  <a:lnTo>
                    <a:pt x="1596" y="2201"/>
                  </a:lnTo>
                  <a:cubicBezTo>
                    <a:pt x="1585" y="2220"/>
                    <a:pt x="1574" y="2240"/>
                    <a:pt x="1562" y="2258"/>
                  </a:cubicBezTo>
                  <a:cubicBezTo>
                    <a:pt x="1554" y="2275"/>
                    <a:pt x="1544" y="2289"/>
                    <a:pt x="1534" y="2306"/>
                  </a:cubicBezTo>
                  <a:cubicBezTo>
                    <a:pt x="1523" y="2320"/>
                    <a:pt x="1511" y="2332"/>
                    <a:pt x="1503" y="2347"/>
                  </a:cubicBezTo>
                  <a:lnTo>
                    <a:pt x="1503" y="2347"/>
                  </a:lnTo>
                  <a:cubicBezTo>
                    <a:pt x="1470" y="2385"/>
                    <a:pt x="1436" y="2422"/>
                    <a:pt x="1400" y="2456"/>
                  </a:cubicBezTo>
                  <a:cubicBezTo>
                    <a:pt x="1361" y="2493"/>
                    <a:pt x="1320" y="2525"/>
                    <a:pt x="1280" y="2560"/>
                  </a:cubicBezTo>
                  <a:lnTo>
                    <a:pt x="1280" y="2560"/>
                  </a:lnTo>
                  <a:cubicBezTo>
                    <a:pt x="1252" y="2581"/>
                    <a:pt x="1224" y="2600"/>
                    <a:pt x="1196" y="2619"/>
                  </a:cubicBezTo>
                  <a:lnTo>
                    <a:pt x="1196" y="2619"/>
                  </a:lnTo>
                  <a:cubicBezTo>
                    <a:pt x="1143" y="2644"/>
                    <a:pt x="1090" y="2667"/>
                    <a:pt x="1036" y="2690"/>
                  </a:cubicBezTo>
                  <a:lnTo>
                    <a:pt x="1067" y="2677"/>
                  </a:lnTo>
                  <a:lnTo>
                    <a:pt x="1067" y="2677"/>
                  </a:lnTo>
                  <a:cubicBezTo>
                    <a:pt x="932" y="2734"/>
                    <a:pt x="794" y="2785"/>
                    <a:pt x="655" y="2826"/>
                  </a:cubicBezTo>
                  <a:lnTo>
                    <a:pt x="655" y="2826"/>
                  </a:lnTo>
                  <a:cubicBezTo>
                    <a:pt x="652" y="2826"/>
                    <a:pt x="649" y="2827"/>
                    <a:pt x="646" y="2827"/>
                  </a:cubicBezTo>
                  <a:lnTo>
                    <a:pt x="646" y="2828"/>
                  </a:lnTo>
                  <a:lnTo>
                    <a:pt x="646" y="2828"/>
                  </a:lnTo>
                  <a:cubicBezTo>
                    <a:pt x="616" y="2839"/>
                    <a:pt x="586" y="2859"/>
                    <a:pt x="570" y="2889"/>
                  </a:cubicBezTo>
                  <a:cubicBezTo>
                    <a:pt x="554" y="2918"/>
                    <a:pt x="547" y="2957"/>
                    <a:pt x="558" y="2990"/>
                  </a:cubicBezTo>
                  <a:cubicBezTo>
                    <a:pt x="577" y="3049"/>
                    <a:pt x="627" y="3083"/>
                    <a:pt x="686" y="3083"/>
                  </a:cubicBezTo>
                  <a:cubicBezTo>
                    <a:pt x="697" y="3083"/>
                    <a:pt x="707" y="3082"/>
                    <a:pt x="718" y="3080"/>
                  </a:cubicBezTo>
                  <a:cubicBezTo>
                    <a:pt x="737" y="3076"/>
                    <a:pt x="754" y="3072"/>
                    <a:pt x="772" y="3066"/>
                  </a:cubicBezTo>
                  <a:lnTo>
                    <a:pt x="772" y="3066"/>
                  </a:lnTo>
                  <a:lnTo>
                    <a:pt x="767" y="3068"/>
                  </a:lnTo>
                  <a:cubicBezTo>
                    <a:pt x="810" y="3054"/>
                    <a:pt x="853" y="3039"/>
                    <a:pt x="894" y="3022"/>
                  </a:cubicBezTo>
                  <a:lnTo>
                    <a:pt x="894" y="3022"/>
                  </a:lnTo>
                  <a:cubicBezTo>
                    <a:pt x="1107" y="2949"/>
                    <a:pt x="1313" y="2859"/>
                    <a:pt x="1511" y="2751"/>
                  </a:cubicBezTo>
                  <a:cubicBezTo>
                    <a:pt x="1760" y="2616"/>
                    <a:pt x="1994" y="2454"/>
                    <a:pt x="2209" y="2271"/>
                  </a:cubicBezTo>
                  <a:cubicBezTo>
                    <a:pt x="2316" y="2180"/>
                    <a:pt x="2417" y="2086"/>
                    <a:pt x="2514" y="1987"/>
                  </a:cubicBezTo>
                  <a:cubicBezTo>
                    <a:pt x="2563" y="1938"/>
                    <a:pt x="2610" y="1886"/>
                    <a:pt x="2655" y="1835"/>
                  </a:cubicBezTo>
                  <a:cubicBezTo>
                    <a:pt x="2678" y="1808"/>
                    <a:pt x="2703" y="1784"/>
                    <a:pt x="2723" y="1757"/>
                  </a:cubicBezTo>
                  <a:cubicBezTo>
                    <a:pt x="2728" y="1751"/>
                    <a:pt x="2732" y="1746"/>
                    <a:pt x="2737" y="1740"/>
                  </a:cubicBezTo>
                  <a:lnTo>
                    <a:pt x="2737" y="1740"/>
                  </a:lnTo>
                  <a:cubicBezTo>
                    <a:pt x="2733" y="1745"/>
                    <a:pt x="2732" y="1746"/>
                    <a:pt x="2733" y="1746"/>
                  </a:cubicBezTo>
                  <a:cubicBezTo>
                    <a:pt x="2733" y="1746"/>
                    <a:pt x="2737" y="1741"/>
                    <a:pt x="2740" y="1739"/>
                  </a:cubicBezTo>
                  <a:cubicBezTo>
                    <a:pt x="2746" y="1732"/>
                    <a:pt x="2750" y="1724"/>
                    <a:pt x="2756" y="1718"/>
                  </a:cubicBezTo>
                  <a:cubicBezTo>
                    <a:pt x="2760" y="1713"/>
                    <a:pt x="2764" y="1709"/>
                    <a:pt x="2768" y="1704"/>
                  </a:cubicBezTo>
                  <a:lnTo>
                    <a:pt x="2768" y="1704"/>
                  </a:lnTo>
                  <a:cubicBezTo>
                    <a:pt x="2765" y="1755"/>
                    <a:pt x="2763" y="1807"/>
                    <a:pt x="2762" y="1858"/>
                  </a:cubicBezTo>
                  <a:cubicBezTo>
                    <a:pt x="2760" y="1963"/>
                    <a:pt x="2770" y="2069"/>
                    <a:pt x="2785" y="2174"/>
                  </a:cubicBezTo>
                  <a:lnTo>
                    <a:pt x="2785" y="2174"/>
                  </a:lnTo>
                  <a:cubicBezTo>
                    <a:pt x="2785" y="2196"/>
                    <a:pt x="2790" y="2215"/>
                    <a:pt x="2799" y="2234"/>
                  </a:cubicBezTo>
                  <a:cubicBezTo>
                    <a:pt x="2805" y="2254"/>
                    <a:pt x="2818" y="2273"/>
                    <a:pt x="2834" y="2289"/>
                  </a:cubicBezTo>
                  <a:cubicBezTo>
                    <a:pt x="2864" y="2317"/>
                    <a:pt x="2908" y="2339"/>
                    <a:pt x="2950" y="2339"/>
                  </a:cubicBezTo>
                  <a:cubicBezTo>
                    <a:pt x="2952" y="2339"/>
                    <a:pt x="2953" y="2339"/>
                    <a:pt x="2955" y="2338"/>
                  </a:cubicBezTo>
                  <a:cubicBezTo>
                    <a:pt x="2998" y="2336"/>
                    <a:pt x="3046" y="2322"/>
                    <a:pt x="3076" y="2289"/>
                  </a:cubicBezTo>
                  <a:cubicBezTo>
                    <a:pt x="3103" y="2258"/>
                    <a:pt x="3132" y="2211"/>
                    <a:pt x="3126" y="2168"/>
                  </a:cubicBezTo>
                  <a:cubicBezTo>
                    <a:pt x="3113" y="2069"/>
                    <a:pt x="3107" y="1971"/>
                    <a:pt x="3103" y="1872"/>
                  </a:cubicBezTo>
                  <a:cubicBezTo>
                    <a:pt x="3099" y="1771"/>
                    <a:pt x="3101" y="1673"/>
                    <a:pt x="3107" y="1574"/>
                  </a:cubicBezTo>
                  <a:cubicBezTo>
                    <a:pt x="3111" y="1525"/>
                    <a:pt x="3116" y="1477"/>
                    <a:pt x="3122" y="1429"/>
                  </a:cubicBezTo>
                  <a:lnTo>
                    <a:pt x="3122" y="1429"/>
                  </a:lnTo>
                  <a:lnTo>
                    <a:pt x="3120" y="1449"/>
                  </a:lnTo>
                  <a:cubicBezTo>
                    <a:pt x="3132" y="1352"/>
                    <a:pt x="3152" y="1260"/>
                    <a:pt x="3173" y="1165"/>
                  </a:cubicBezTo>
                  <a:cubicBezTo>
                    <a:pt x="3176" y="1153"/>
                    <a:pt x="3179" y="1141"/>
                    <a:pt x="3181" y="1128"/>
                  </a:cubicBezTo>
                  <a:lnTo>
                    <a:pt x="3181" y="1128"/>
                  </a:lnTo>
                  <a:cubicBezTo>
                    <a:pt x="3210" y="1080"/>
                    <a:pt x="3238" y="1032"/>
                    <a:pt x="3265" y="983"/>
                  </a:cubicBezTo>
                  <a:cubicBezTo>
                    <a:pt x="3333" y="861"/>
                    <a:pt x="3397" y="738"/>
                    <a:pt x="3452" y="613"/>
                  </a:cubicBezTo>
                  <a:cubicBezTo>
                    <a:pt x="3483" y="545"/>
                    <a:pt x="3510" y="477"/>
                    <a:pt x="3537" y="407"/>
                  </a:cubicBezTo>
                  <a:lnTo>
                    <a:pt x="3555" y="360"/>
                  </a:lnTo>
                  <a:lnTo>
                    <a:pt x="3565" y="335"/>
                  </a:lnTo>
                  <a:cubicBezTo>
                    <a:pt x="3565" y="333"/>
                    <a:pt x="3567" y="329"/>
                    <a:pt x="3567" y="327"/>
                  </a:cubicBezTo>
                  <a:cubicBezTo>
                    <a:pt x="3570" y="323"/>
                    <a:pt x="3570" y="321"/>
                    <a:pt x="3572" y="317"/>
                  </a:cubicBezTo>
                  <a:lnTo>
                    <a:pt x="3572" y="317"/>
                  </a:lnTo>
                  <a:cubicBezTo>
                    <a:pt x="3569" y="322"/>
                    <a:pt x="3567" y="326"/>
                    <a:pt x="3567" y="327"/>
                  </a:cubicBezTo>
                  <a:lnTo>
                    <a:pt x="3567" y="327"/>
                  </a:lnTo>
                  <a:cubicBezTo>
                    <a:pt x="3567" y="327"/>
                    <a:pt x="3567" y="326"/>
                    <a:pt x="3567" y="325"/>
                  </a:cubicBezTo>
                  <a:cubicBezTo>
                    <a:pt x="3584" y="290"/>
                    <a:pt x="3598" y="253"/>
                    <a:pt x="3613" y="216"/>
                  </a:cubicBezTo>
                  <a:cubicBezTo>
                    <a:pt x="3627" y="185"/>
                    <a:pt x="3639" y="153"/>
                    <a:pt x="3652" y="120"/>
                  </a:cubicBezTo>
                  <a:cubicBezTo>
                    <a:pt x="3666" y="83"/>
                    <a:pt x="3641" y="31"/>
                    <a:pt x="3607" y="13"/>
                  </a:cubicBezTo>
                  <a:cubicBezTo>
                    <a:pt x="3591" y="4"/>
                    <a:pt x="3574" y="0"/>
                    <a:pt x="3558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3610825" y="1553300"/>
              <a:ext cx="64275" cy="32325"/>
            </a:xfrm>
            <a:custGeom>
              <a:avLst/>
              <a:gdLst/>
              <a:ahLst/>
              <a:cxnLst/>
              <a:rect l="l" t="t" r="r" b="b"/>
              <a:pathLst>
                <a:path w="2571" h="1293" extrusionOk="0">
                  <a:moveTo>
                    <a:pt x="2150" y="549"/>
                  </a:moveTo>
                  <a:cubicBezTo>
                    <a:pt x="2152" y="554"/>
                    <a:pt x="2154" y="558"/>
                    <a:pt x="2155" y="563"/>
                  </a:cubicBezTo>
                  <a:lnTo>
                    <a:pt x="2155" y="563"/>
                  </a:lnTo>
                  <a:lnTo>
                    <a:pt x="2150" y="549"/>
                  </a:lnTo>
                  <a:close/>
                  <a:moveTo>
                    <a:pt x="997" y="561"/>
                  </a:moveTo>
                  <a:lnTo>
                    <a:pt x="999" y="580"/>
                  </a:lnTo>
                  <a:cubicBezTo>
                    <a:pt x="998" y="574"/>
                    <a:pt x="998" y="567"/>
                    <a:pt x="997" y="561"/>
                  </a:cubicBezTo>
                  <a:close/>
                  <a:moveTo>
                    <a:pt x="1213" y="726"/>
                  </a:moveTo>
                  <a:lnTo>
                    <a:pt x="1176" y="755"/>
                  </a:lnTo>
                  <a:lnTo>
                    <a:pt x="1176" y="755"/>
                  </a:lnTo>
                  <a:cubicBezTo>
                    <a:pt x="1189" y="745"/>
                    <a:pt x="1201" y="736"/>
                    <a:pt x="1213" y="726"/>
                  </a:cubicBezTo>
                  <a:close/>
                  <a:moveTo>
                    <a:pt x="1065" y="825"/>
                  </a:moveTo>
                  <a:lnTo>
                    <a:pt x="1069" y="834"/>
                  </a:lnTo>
                  <a:lnTo>
                    <a:pt x="1069" y="834"/>
                  </a:lnTo>
                  <a:cubicBezTo>
                    <a:pt x="1069" y="834"/>
                    <a:pt x="1069" y="834"/>
                    <a:pt x="1069" y="834"/>
                  </a:cubicBezTo>
                  <a:lnTo>
                    <a:pt x="1069" y="834"/>
                  </a:lnTo>
                  <a:cubicBezTo>
                    <a:pt x="1068" y="831"/>
                    <a:pt x="1066" y="828"/>
                    <a:pt x="1065" y="825"/>
                  </a:cubicBezTo>
                  <a:close/>
                  <a:moveTo>
                    <a:pt x="2075" y="1"/>
                  </a:moveTo>
                  <a:cubicBezTo>
                    <a:pt x="2073" y="1"/>
                    <a:pt x="2072" y="1"/>
                    <a:pt x="2070" y="1"/>
                  </a:cubicBezTo>
                  <a:cubicBezTo>
                    <a:pt x="2022" y="3"/>
                    <a:pt x="1977" y="17"/>
                    <a:pt x="1946" y="52"/>
                  </a:cubicBezTo>
                  <a:cubicBezTo>
                    <a:pt x="1764" y="252"/>
                    <a:pt x="1566" y="441"/>
                    <a:pt x="1355" y="611"/>
                  </a:cubicBezTo>
                  <a:cubicBezTo>
                    <a:pt x="1295" y="660"/>
                    <a:pt x="1238" y="708"/>
                    <a:pt x="1176" y="755"/>
                  </a:cubicBezTo>
                  <a:lnTo>
                    <a:pt x="1176" y="755"/>
                  </a:lnTo>
                  <a:lnTo>
                    <a:pt x="1176" y="755"/>
                  </a:lnTo>
                  <a:cubicBezTo>
                    <a:pt x="1141" y="782"/>
                    <a:pt x="1106" y="808"/>
                    <a:pt x="1070" y="834"/>
                  </a:cubicBezTo>
                  <a:lnTo>
                    <a:pt x="1070" y="834"/>
                  </a:lnTo>
                  <a:cubicBezTo>
                    <a:pt x="1034" y="741"/>
                    <a:pt x="1010" y="644"/>
                    <a:pt x="995" y="545"/>
                  </a:cubicBezTo>
                  <a:lnTo>
                    <a:pt x="995" y="545"/>
                  </a:lnTo>
                  <a:cubicBezTo>
                    <a:pt x="990" y="498"/>
                    <a:pt x="987" y="450"/>
                    <a:pt x="987" y="402"/>
                  </a:cubicBezTo>
                  <a:cubicBezTo>
                    <a:pt x="989" y="342"/>
                    <a:pt x="989" y="282"/>
                    <a:pt x="993" y="223"/>
                  </a:cubicBezTo>
                  <a:lnTo>
                    <a:pt x="989" y="180"/>
                  </a:lnTo>
                  <a:cubicBezTo>
                    <a:pt x="983" y="159"/>
                    <a:pt x="975" y="141"/>
                    <a:pt x="960" y="126"/>
                  </a:cubicBezTo>
                  <a:cubicBezTo>
                    <a:pt x="940" y="100"/>
                    <a:pt x="909" y="75"/>
                    <a:pt x="876" y="69"/>
                  </a:cubicBezTo>
                  <a:cubicBezTo>
                    <a:pt x="862" y="65"/>
                    <a:pt x="847" y="63"/>
                    <a:pt x="833" y="63"/>
                  </a:cubicBezTo>
                  <a:cubicBezTo>
                    <a:pt x="819" y="63"/>
                    <a:pt x="804" y="65"/>
                    <a:pt x="790" y="69"/>
                  </a:cubicBezTo>
                  <a:cubicBezTo>
                    <a:pt x="747" y="77"/>
                    <a:pt x="718" y="108"/>
                    <a:pt x="693" y="143"/>
                  </a:cubicBezTo>
                  <a:cubicBezTo>
                    <a:pt x="582" y="293"/>
                    <a:pt x="467" y="438"/>
                    <a:pt x="352" y="586"/>
                  </a:cubicBezTo>
                  <a:lnTo>
                    <a:pt x="375" y="558"/>
                  </a:lnTo>
                  <a:lnTo>
                    <a:pt x="375" y="558"/>
                  </a:lnTo>
                  <a:cubicBezTo>
                    <a:pt x="307" y="644"/>
                    <a:pt x="247" y="732"/>
                    <a:pt x="184" y="821"/>
                  </a:cubicBezTo>
                  <a:cubicBezTo>
                    <a:pt x="169" y="841"/>
                    <a:pt x="153" y="860"/>
                    <a:pt x="141" y="880"/>
                  </a:cubicBezTo>
                  <a:cubicBezTo>
                    <a:pt x="128" y="901"/>
                    <a:pt x="116" y="921"/>
                    <a:pt x="102" y="942"/>
                  </a:cubicBezTo>
                  <a:cubicBezTo>
                    <a:pt x="73" y="983"/>
                    <a:pt x="44" y="1022"/>
                    <a:pt x="17" y="1063"/>
                  </a:cubicBezTo>
                  <a:cubicBezTo>
                    <a:pt x="3" y="1082"/>
                    <a:pt x="1" y="1116"/>
                    <a:pt x="7" y="1137"/>
                  </a:cubicBezTo>
                  <a:cubicBezTo>
                    <a:pt x="13" y="1158"/>
                    <a:pt x="24" y="1174"/>
                    <a:pt x="42" y="1186"/>
                  </a:cubicBezTo>
                  <a:cubicBezTo>
                    <a:pt x="58" y="1200"/>
                    <a:pt x="78" y="1206"/>
                    <a:pt x="99" y="1206"/>
                  </a:cubicBezTo>
                  <a:cubicBezTo>
                    <a:pt x="123" y="1206"/>
                    <a:pt x="148" y="1197"/>
                    <a:pt x="165" y="1178"/>
                  </a:cubicBezTo>
                  <a:cubicBezTo>
                    <a:pt x="192" y="1151"/>
                    <a:pt x="219" y="1125"/>
                    <a:pt x="245" y="1096"/>
                  </a:cubicBezTo>
                  <a:cubicBezTo>
                    <a:pt x="258" y="1084"/>
                    <a:pt x="270" y="1071"/>
                    <a:pt x="280" y="1059"/>
                  </a:cubicBezTo>
                  <a:cubicBezTo>
                    <a:pt x="295" y="1047"/>
                    <a:pt x="309" y="1034"/>
                    <a:pt x="323" y="1022"/>
                  </a:cubicBezTo>
                  <a:cubicBezTo>
                    <a:pt x="352" y="995"/>
                    <a:pt x="377" y="966"/>
                    <a:pt x="402" y="938"/>
                  </a:cubicBezTo>
                  <a:cubicBezTo>
                    <a:pt x="428" y="911"/>
                    <a:pt x="453" y="884"/>
                    <a:pt x="478" y="860"/>
                  </a:cubicBezTo>
                  <a:cubicBezTo>
                    <a:pt x="540" y="792"/>
                    <a:pt x="601" y="724"/>
                    <a:pt x="662" y="656"/>
                  </a:cubicBezTo>
                  <a:lnTo>
                    <a:pt x="662" y="656"/>
                  </a:lnTo>
                  <a:cubicBezTo>
                    <a:pt x="665" y="673"/>
                    <a:pt x="668" y="689"/>
                    <a:pt x="671" y="706"/>
                  </a:cubicBezTo>
                  <a:cubicBezTo>
                    <a:pt x="689" y="812"/>
                    <a:pt x="720" y="915"/>
                    <a:pt x="763" y="1014"/>
                  </a:cubicBezTo>
                  <a:cubicBezTo>
                    <a:pt x="788" y="1073"/>
                    <a:pt x="817" y="1133"/>
                    <a:pt x="849" y="1188"/>
                  </a:cubicBezTo>
                  <a:cubicBezTo>
                    <a:pt x="881" y="1243"/>
                    <a:pt x="945" y="1276"/>
                    <a:pt x="1008" y="1276"/>
                  </a:cubicBezTo>
                  <a:cubicBezTo>
                    <a:pt x="1037" y="1276"/>
                    <a:pt x="1067" y="1269"/>
                    <a:pt x="1094" y="1252"/>
                  </a:cubicBezTo>
                  <a:cubicBezTo>
                    <a:pt x="1262" y="1145"/>
                    <a:pt x="1427" y="1030"/>
                    <a:pt x="1581" y="905"/>
                  </a:cubicBezTo>
                  <a:cubicBezTo>
                    <a:pt x="1723" y="790"/>
                    <a:pt x="1856" y="662"/>
                    <a:pt x="1983" y="531"/>
                  </a:cubicBezTo>
                  <a:cubicBezTo>
                    <a:pt x="2016" y="498"/>
                    <a:pt x="2048" y="464"/>
                    <a:pt x="2079" y="430"/>
                  </a:cubicBezTo>
                  <a:lnTo>
                    <a:pt x="2079" y="430"/>
                  </a:lnTo>
                  <a:cubicBezTo>
                    <a:pt x="2111" y="476"/>
                    <a:pt x="2138" y="525"/>
                    <a:pt x="2161" y="575"/>
                  </a:cubicBezTo>
                  <a:lnTo>
                    <a:pt x="2161" y="575"/>
                  </a:lnTo>
                  <a:cubicBezTo>
                    <a:pt x="2185" y="637"/>
                    <a:pt x="2201" y="702"/>
                    <a:pt x="2212" y="769"/>
                  </a:cubicBezTo>
                  <a:lnTo>
                    <a:pt x="2212" y="769"/>
                  </a:lnTo>
                  <a:cubicBezTo>
                    <a:pt x="2217" y="819"/>
                    <a:pt x="2217" y="868"/>
                    <a:pt x="2212" y="918"/>
                  </a:cubicBezTo>
                  <a:lnTo>
                    <a:pt x="2212" y="918"/>
                  </a:lnTo>
                  <a:cubicBezTo>
                    <a:pt x="2204" y="964"/>
                    <a:pt x="2194" y="1008"/>
                    <a:pt x="2177" y="1051"/>
                  </a:cubicBezTo>
                  <a:cubicBezTo>
                    <a:pt x="2170" y="1077"/>
                    <a:pt x="2168" y="1102"/>
                    <a:pt x="2175" y="1127"/>
                  </a:cubicBezTo>
                  <a:cubicBezTo>
                    <a:pt x="2175" y="1153"/>
                    <a:pt x="2183" y="1176"/>
                    <a:pt x="2197" y="1199"/>
                  </a:cubicBezTo>
                  <a:cubicBezTo>
                    <a:pt x="2220" y="1238"/>
                    <a:pt x="2265" y="1275"/>
                    <a:pt x="2310" y="1285"/>
                  </a:cubicBezTo>
                  <a:cubicBezTo>
                    <a:pt x="2328" y="1289"/>
                    <a:pt x="2347" y="1292"/>
                    <a:pt x="2366" y="1292"/>
                  </a:cubicBezTo>
                  <a:cubicBezTo>
                    <a:pt x="2399" y="1292"/>
                    <a:pt x="2431" y="1285"/>
                    <a:pt x="2458" y="1266"/>
                  </a:cubicBezTo>
                  <a:cubicBezTo>
                    <a:pt x="2497" y="1242"/>
                    <a:pt x="2538" y="1201"/>
                    <a:pt x="2544" y="1153"/>
                  </a:cubicBezTo>
                  <a:cubicBezTo>
                    <a:pt x="2550" y="1123"/>
                    <a:pt x="2555" y="1092"/>
                    <a:pt x="2559" y="1061"/>
                  </a:cubicBezTo>
                  <a:lnTo>
                    <a:pt x="2559" y="1061"/>
                  </a:lnTo>
                  <a:lnTo>
                    <a:pt x="2556" y="1079"/>
                  </a:lnTo>
                  <a:lnTo>
                    <a:pt x="2556" y="1079"/>
                  </a:lnTo>
                  <a:cubicBezTo>
                    <a:pt x="2566" y="1008"/>
                    <a:pt x="2571" y="935"/>
                    <a:pt x="2567" y="864"/>
                  </a:cubicBezTo>
                  <a:cubicBezTo>
                    <a:pt x="2561" y="784"/>
                    <a:pt x="2553" y="706"/>
                    <a:pt x="2534" y="630"/>
                  </a:cubicBezTo>
                  <a:cubicBezTo>
                    <a:pt x="2503" y="492"/>
                    <a:pt x="2440" y="360"/>
                    <a:pt x="2359" y="245"/>
                  </a:cubicBezTo>
                  <a:cubicBezTo>
                    <a:pt x="2312" y="176"/>
                    <a:pt x="2257" y="108"/>
                    <a:pt x="2193" y="52"/>
                  </a:cubicBezTo>
                  <a:cubicBezTo>
                    <a:pt x="2159" y="25"/>
                    <a:pt x="2118" y="1"/>
                    <a:pt x="207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3712125" y="1464100"/>
              <a:ext cx="62625" cy="139575"/>
            </a:xfrm>
            <a:custGeom>
              <a:avLst/>
              <a:gdLst/>
              <a:ahLst/>
              <a:cxnLst/>
              <a:rect l="l" t="t" r="r" b="b"/>
              <a:pathLst>
                <a:path w="2505" h="5583" extrusionOk="0">
                  <a:moveTo>
                    <a:pt x="2157" y="594"/>
                  </a:moveTo>
                  <a:lnTo>
                    <a:pt x="2157" y="594"/>
                  </a:lnTo>
                  <a:cubicBezTo>
                    <a:pt x="2154" y="599"/>
                    <a:pt x="2150" y="604"/>
                    <a:pt x="2149" y="604"/>
                  </a:cubicBezTo>
                  <a:cubicBezTo>
                    <a:pt x="2152" y="601"/>
                    <a:pt x="2155" y="598"/>
                    <a:pt x="2157" y="594"/>
                  </a:cubicBezTo>
                  <a:close/>
                  <a:moveTo>
                    <a:pt x="451" y="4269"/>
                  </a:moveTo>
                  <a:lnTo>
                    <a:pt x="446" y="4302"/>
                  </a:lnTo>
                  <a:cubicBezTo>
                    <a:pt x="448" y="4291"/>
                    <a:pt x="449" y="4280"/>
                    <a:pt x="451" y="4269"/>
                  </a:cubicBezTo>
                  <a:close/>
                  <a:moveTo>
                    <a:pt x="444" y="4709"/>
                  </a:moveTo>
                  <a:lnTo>
                    <a:pt x="447" y="4727"/>
                  </a:lnTo>
                  <a:lnTo>
                    <a:pt x="447" y="4727"/>
                  </a:lnTo>
                  <a:cubicBezTo>
                    <a:pt x="446" y="4721"/>
                    <a:pt x="445" y="4715"/>
                    <a:pt x="444" y="4709"/>
                  </a:cubicBezTo>
                  <a:close/>
                  <a:moveTo>
                    <a:pt x="504" y="4966"/>
                  </a:moveTo>
                  <a:lnTo>
                    <a:pt x="510" y="4981"/>
                  </a:lnTo>
                  <a:lnTo>
                    <a:pt x="510" y="4981"/>
                  </a:lnTo>
                  <a:cubicBezTo>
                    <a:pt x="508" y="4976"/>
                    <a:pt x="506" y="4971"/>
                    <a:pt x="504" y="4966"/>
                  </a:cubicBezTo>
                  <a:close/>
                  <a:moveTo>
                    <a:pt x="519" y="5003"/>
                  </a:moveTo>
                  <a:lnTo>
                    <a:pt x="524" y="5015"/>
                  </a:lnTo>
                  <a:cubicBezTo>
                    <a:pt x="522" y="5011"/>
                    <a:pt x="521" y="5007"/>
                    <a:pt x="519" y="5003"/>
                  </a:cubicBezTo>
                  <a:close/>
                  <a:moveTo>
                    <a:pt x="576" y="5112"/>
                  </a:moveTo>
                  <a:lnTo>
                    <a:pt x="585" y="5124"/>
                  </a:lnTo>
                  <a:lnTo>
                    <a:pt x="585" y="5124"/>
                  </a:lnTo>
                  <a:cubicBezTo>
                    <a:pt x="582" y="5120"/>
                    <a:pt x="579" y="5116"/>
                    <a:pt x="576" y="5112"/>
                  </a:cubicBezTo>
                  <a:close/>
                  <a:moveTo>
                    <a:pt x="633" y="5178"/>
                  </a:moveTo>
                  <a:lnTo>
                    <a:pt x="650" y="5191"/>
                  </a:lnTo>
                  <a:lnTo>
                    <a:pt x="650" y="5191"/>
                  </a:lnTo>
                  <a:cubicBezTo>
                    <a:pt x="645" y="5187"/>
                    <a:pt x="639" y="5182"/>
                    <a:pt x="633" y="5178"/>
                  </a:cubicBezTo>
                  <a:close/>
                  <a:moveTo>
                    <a:pt x="660" y="5199"/>
                  </a:moveTo>
                  <a:lnTo>
                    <a:pt x="672" y="5208"/>
                  </a:lnTo>
                  <a:cubicBezTo>
                    <a:pt x="668" y="5205"/>
                    <a:pt x="664" y="5202"/>
                    <a:pt x="660" y="5199"/>
                  </a:cubicBezTo>
                  <a:close/>
                  <a:moveTo>
                    <a:pt x="776" y="5288"/>
                  </a:moveTo>
                  <a:cubicBezTo>
                    <a:pt x="776" y="5288"/>
                    <a:pt x="783" y="5291"/>
                    <a:pt x="797" y="5297"/>
                  </a:cubicBezTo>
                  <a:lnTo>
                    <a:pt x="797" y="5297"/>
                  </a:lnTo>
                  <a:cubicBezTo>
                    <a:pt x="783" y="5291"/>
                    <a:pt x="775" y="5288"/>
                    <a:pt x="776" y="5288"/>
                  </a:cubicBezTo>
                  <a:close/>
                  <a:moveTo>
                    <a:pt x="2340" y="1"/>
                  </a:moveTo>
                  <a:cubicBezTo>
                    <a:pt x="2306" y="1"/>
                    <a:pt x="2271" y="13"/>
                    <a:pt x="2246" y="41"/>
                  </a:cubicBezTo>
                  <a:cubicBezTo>
                    <a:pt x="1934" y="385"/>
                    <a:pt x="1648" y="750"/>
                    <a:pt x="1389" y="1134"/>
                  </a:cubicBezTo>
                  <a:cubicBezTo>
                    <a:pt x="1262" y="1323"/>
                    <a:pt x="1132" y="1512"/>
                    <a:pt x="1019" y="1710"/>
                  </a:cubicBezTo>
                  <a:cubicBezTo>
                    <a:pt x="904" y="1907"/>
                    <a:pt x="804" y="2104"/>
                    <a:pt x="707" y="2307"/>
                  </a:cubicBezTo>
                  <a:cubicBezTo>
                    <a:pt x="504" y="2729"/>
                    <a:pt x="331" y="3164"/>
                    <a:pt x="193" y="3610"/>
                  </a:cubicBezTo>
                  <a:cubicBezTo>
                    <a:pt x="134" y="3799"/>
                    <a:pt x="72" y="3992"/>
                    <a:pt x="41" y="4191"/>
                  </a:cubicBezTo>
                  <a:cubicBezTo>
                    <a:pt x="13" y="4368"/>
                    <a:pt x="0" y="4547"/>
                    <a:pt x="21" y="4728"/>
                  </a:cubicBezTo>
                  <a:cubicBezTo>
                    <a:pt x="31" y="4824"/>
                    <a:pt x="45" y="4919"/>
                    <a:pt x="74" y="5011"/>
                  </a:cubicBezTo>
                  <a:cubicBezTo>
                    <a:pt x="85" y="5048"/>
                    <a:pt x="97" y="5083"/>
                    <a:pt x="111" y="5118"/>
                  </a:cubicBezTo>
                  <a:cubicBezTo>
                    <a:pt x="130" y="5165"/>
                    <a:pt x="150" y="5217"/>
                    <a:pt x="177" y="5262"/>
                  </a:cubicBezTo>
                  <a:cubicBezTo>
                    <a:pt x="220" y="5330"/>
                    <a:pt x="274" y="5399"/>
                    <a:pt x="337" y="5451"/>
                  </a:cubicBezTo>
                  <a:cubicBezTo>
                    <a:pt x="374" y="5482"/>
                    <a:pt x="413" y="5512"/>
                    <a:pt x="456" y="5535"/>
                  </a:cubicBezTo>
                  <a:cubicBezTo>
                    <a:pt x="512" y="5566"/>
                    <a:pt x="571" y="5574"/>
                    <a:pt x="635" y="5580"/>
                  </a:cubicBezTo>
                  <a:cubicBezTo>
                    <a:pt x="652" y="5582"/>
                    <a:pt x="669" y="5583"/>
                    <a:pt x="687" y="5583"/>
                  </a:cubicBezTo>
                  <a:cubicBezTo>
                    <a:pt x="710" y="5583"/>
                    <a:pt x="732" y="5581"/>
                    <a:pt x="754" y="5577"/>
                  </a:cubicBezTo>
                  <a:lnTo>
                    <a:pt x="754" y="5577"/>
                  </a:lnTo>
                  <a:cubicBezTo>
                    <a:pt x="776" y="5575"/>
                    <a:pt x="800" y="5569"/>
                    <a:pt x="822" y="5560"/>
                  </a:cubicBezTo>
                  <a:lnTo>
                    <a:pt x="822" y="5560"/>
                  </a:lnTo>
                  <a:cubicBezTo>
                    <a:pt x="877" y="5548"/>
                    <a:pt x="924" y="5493"/>
                    <a:pt x="921" y="5436"/>
                  </a:cubicBezTo>
                  <a:cubicBezTo>
                    <a:pt x="919" y="5389"/>
                    <a:pt x="896" y="5351"/>
                    <a:pt x="859" y="5330"/>
                  </a:cubicBezTo>
                  <a:lnTo>
                    <a:pt x="859" y="5330"/>
                  </a:lnTo>
                  <a:cubicBezTo>
                    <a:pt x="847" y="5321"/>
                    <a:pt x="833" y="5315"/>
                    <a:pt x="820" y="5307"/>
                  </a:cubicBezTo>
                  <a:lnTo>
                    <a:pt x="812" y="5303"/>
                  </a:lnTo>
                  <a:cubicBezTo>
                    <a:pt x="808" y="5301"/>
                    <a:pt x="804" y="5300"/>
                    <a:pt x="801" y="5298"/>
                  </a:cubicBezTo>
                  <a:lnTo>
                    <a:pt x="801" y="5298"/>
                  </a:lnTo>
                  <a:cubicBezTo>
                    <a:pt x="795" y="5295"/>
                    <a:pt x="789" y="5292"/>
                    <a:pt x="783" y="5288"/>
                  </a:cubicBezTo>
                  <a:cubicBezTo>
                    <a:pt x="762" y="5277"/>
                    <a:pt x="743" y="5266"/>
                    <a:pt x="725" y="5252"/>
                  </a:cubicBezTo>
                  <a:lnTo>
                    <a:pt x="725" y="5252"/>
                  </a:lnTo>
                  <a:cubicBezTo>
                    <a:pt x="720" y="5247"/>
                    <a:pt x="714" y="5242"/>
                    <a:pt x="709" y="5237"/>
                  </a:cubicBezTo>
                  <a:cubicBezTo>
                    <a:pt x="692" y="5221"/>
                    <a:pt x="673" y="5208"/>
                    <a:pt x="655" y="5195"/>
                  </a:cubicBezTo>
                  <a:lnTo>
                    <a:pt x="655" y="5195"/>
                  </a:lnTo>
                  <a:cubicBezTo>
                    <a:pt x="636" y="5178"/>
                    <a:pt x="617" y="5160"/>
                    <a:pt x="599" y="5140"/>
                  </a:cubicBezTo>
                  <a:lnTo>
                    <a:pt x="599" y="5140"/>
                  </a:lnTo>
                  <a:cubicBezTo>
                    <a:pt x="565" y="5093"/>
                    <a:pt x="537" y="5043"/>
                    <a:pt x="514" y="4991"/>
                  </a:cubicBezTo>
                  <a:lnTo>
                    <a:pt x="514" y="4991"/>
                  </a:lnTo>
                  <a:cubicBezTo>
                    <a:pt x="484" y="4914"/>
                    <a:pt x="464" y="4832"/>
                    <a:pt x="450" y="4749"/>
                  </a:cubicBezTo>
                  <a:lnTo>
                    <a:pt x="450" y="4749"/>
                  </a:lnTo>
                  <a:cubicBezTo>
                    <a:pt x="430" y="4585"/>
                    <a:pt x="432" y="4418"/>
                    <a:pt x="453" y="4255"/>
                  </a:cubicBezTo>
                  <a:lnTo>
                    <a:pt x="453" y="4255"/>
                  </a:lnTo>
                  <a:cubicBezTo>
                    <a:pt x="484" y="4066"/>
                    <a:pt x="539" y="3880"/>
                    <a:pt x="592" y="3696"/>
                  </a:cubicBezTo>
                  <a:cubicBezTo>
                    <a:pt x="658" y="3470"/>
                    <a:pt x="732" y="3246"/>
                    <a:pt x="814" y="3027"/>
                  </a:cubicBezTo>
                  <a:cubicBezTo>
                    <a:pt x="859" y="2903"/>
                    <a:pt x="908" y="2780"/>
                    <a:pt x="960" y="2659"/>
                  </a:cubicBezTo>
                  <a:lnTo>
                    <a:pt x="960" y="2659"/>
                  </a:lnTo>
                  <a:lnTo>
                    <a:pt x="941" y="2704"/>
                  </a:lnTo>
                  <a:cubicBezTo>
                    <a:pt x="1089" y="2353"/>
                    <a:pt x="1262" y="2012"/>
                    <a:pt x="1445" y="1677"/>
                  </a:cubicBezTo>
                  <a:cubicBezTo>
                    <a:pt x="1625" y="1342"/>
                    <a:pt x="1835" y="1026"/>
                    <a:pt x="2061" y="721"/>
                  </a:cubicBezTo>
                  <a:cubicBezTo>
                    <a:pt x="2092" y="680"/>
                    <a:pt x="2125" y="637"/>
                    <a:pt x="2155" y="596"/>
                  </a:cubicBezTo>
                  <a:cubicBezTo>
                    <a:pt x="2158" y="592"/>
                    <a:pt x="2160" y="590"/>
                    <a:pt x="2161" y="589"/>
                  </a:cubicBezTo>
                  <a:lnTo>
                    <a:pt x="2161" y="589"/>
                  </a:lnTo>
                  <a:cubicBezTo>
                    <a:pt x="2160" y="591"/>
                    <a:pt x="2158" y="593"/>
                    <a:pt x="2157" y="594"/>
                  </a:cubicBezTo>
                  <a:lnTo>
                    <a:pt x="2157" y="594"/>
                  </a:lnTo>
                  <a:cubicBezTo>
                    <a:pt x="2160" y="591"/>
                    <a:pt x="2162" y="588"/>
                    <a:pt x="2162" y="588"/>
                  </a:cubicBezTo>
                  <a:lnTo>
                    <a:pt x="2162" y="588"/>
                  </a:lnTo>
                  <a:cubicBezTo>
                    <a:pt x="2162" y="588"/>
                    <a:pt x="2161" y="589"/>
                    <a:pt x="2161" y="589"/>
                  </a:cubicBezTo>
                  <a:lnTo>
                    <a:pt x="2161" y="589"/>
                  </a:lnTo>
                  <a:cubicBezTo>
                    <a:pt x="2163" y="587"/>
                    <a:pt x="2164" y="585"/>
                    <a:pt x="2166" y="584"/>
                  </a:cubicBezTo>
                  <a:lnTo>
                    <a:pt x="2188" y="555"/>
                  </a:lnTo>
                  <a:cubicBezTo>
                    <a:pt x="2205" y="535"/>
                    <a:pt x="2221" y="512"/>
                    <a:pt x="2240" y="491"/>
                  </a:cubicBezTo>
                  <a:cubicBezTo>
                    <a:pt x="2305" y="407"/>
                    <a:pt x="2375" y="323"/>
                    <a:pt x="2445" y="241"/>
                  </a:cubicBezTo>
                  <a:cubicBezTo>
                    <a:pt x="2494" y="185"/>
                    <a:pt x="2505" y="95"/>
                    <a:pt x="2445" y="41"/>
                  </a:cubicBezTo>
                  <a:cubicBezTo>
                    <a:pt x="2417" y="16"/>
                    <a:pt x="2378" y="1"/>
                    <a:pt x="234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3760550" y="1515700"/>
              <a:ext cx="70650" cy="77800"/>
            </a:xfrm>
            <a:custGeom>
              <a:avLst/>
              <a:gdLst/>
              <a:ahLst/>
              <a:cxnLst/>
              <a:rect l="l" t="t" r="r" b="b"/>
              <a:pathLst>
                <a:path w="2826" h="3112" extrusionOk="0">
                  <a:moveTo>
                    <a:pt x="2225" y="392"/>
                  </a:moveTo>
                  <a:lnTo>
                    <a:pt x="2182" y="396"/>
                  </a:lnTo>
                  <a:cubicBezTo>
                    <a:pt x="2196" y="394"/>
                    <a:pt x="2211" y="392"/>
                    <a:pt x="2225" y="392"/>
                  </a:cubicBezTo>
                  <a:close/>
                  <a:moveTo>
                    <a:pt x="2094" y="425"/>
                  </a:moveTo>
                  <a:lnTo>
                    <a:pt x="2086" y="428"/>
                  </a:lnTo>
                  <a:cubicBezTo>
                    <a:pt x="2089" y="427"/>
                    <a:pt x="2091" y="426"/>
                    <a:pt x="2094" y="425"/>
                  </a:cubicBezTo>
                  <a:close/>
                  <a:moveTo>
                    <a:pt x="2413" y="428"/>
                  </a:moveTo>
                  <a:cubicBezTo>
                    <a:pt x="2415" y="430"/>
                    <a:pt x="2417" y="431"/>
                    <a:pt x="2419" y="433"/>
                  </a:cubicBezTo>
                  <a:lnTo>
                    <a:pt x="2419" y="433"/>
                  </a:lnTo>
                  <a:lnTo>
                    <a:pt x="2413" y="428"/>
                  </a:lnTo>
                  <a:close/>
                  <a:moveTo>
                    <a:pt x="2438" y="447"/>
                  </a:moveTo>
                  <a:lnTo>
                    <a:pt x="2438" y="447"/>
                  </a:lnTo>
                  <a:cubicBezTo>
                    <a:pt x="2440" y="449"/>
                    <a:pt x="2443" y="451"/>
                    <a:pt x="2445" y="453"/>
                  </a:cubicBezTo>
                  <a:lnTo>
                    <a:pt x="2438" y="447"/>
                  </a:lnTo>
                  <a:close/>
                  <a:moveTo>
                    <a:pt x="2045" y="455"/>
                  </a:moveTo>
                  <a:lnTo>
                    <a:pt x="2042" y="457"/>
                  </a:lnTo>
                  <a:lnTo>
                    <a:pt x="2042" y="457"/>
                  </a:lnTo>
                  <a:cubicBezTo>
                    <a:pt x="2043" y="457"/>
                    <a:pt x="2044" y="456"/>
                    <a:pt x="2045" y="455"/>
                  </a:cubicBezTo>
                  <a:close/>
                  <a:moveTo>
                    <a:pt x="2018" y="475"/>
                  </a:moveTo>
                  <a:lnTo>
                    <a:pt x="2010" y="482"/>
                  </a:lnTo>
                  <a:cubicBezTo>
                    <a:pt x="2013" y="480"/>
                    <a:pt x="2016" y="477"/>
                    <a:pt x="2018" y="475"/>
                  </a:cubicBezTo>
                  <a:close/>
                  <a:moveTo>
                    <a:pt x="2458" y="470"/>
                  </a:moveTo>
                  <a:lnTo>
                    <a:pt x="2458" y="470"/>
                  </a:lnTo>
                  <a:cubicBezTo>
                    <a:pt x="2464" y="476"/>
                    <a:pt x="2469" y="482"/>
                    <a:pt x="2474" y="488"/>
                  </a:cubicBezTo>
                  <a:lnTo>
                    <a:pt x="2458" y="470"/>
                  </a:lnTo>
                  <a:close/>
                  <a:moveTo>
                    <a:pt x="2490" y="529"/>
                  </a:moveTo>
                  <a:cubicBezTo>
                    <a:pt x="2490" y="530"/>
                    <a:pt x="2490" y="530"/>
                    <a:pt x="2491" y="531"/>
                  </a:cubicBezTo>
                  <a:lnTo>
                    <a:pt x="2490" y="529"/>
                  </a:lnTo>
                  <a:close/>
                  <a:moveTo>
                    <a:pt x="305" y="541"/>
                  </a:moveTo>
                  <a:lnTo>
                    <a:pt x="303" y="550"/>
                  </a:lnTo>
                  <a:lnTo>
                    <a:pt x="303" y="550"/>
                  </a:lnTo>
                  <a:cubicBezTo>
                    <a:pt x="304" y="547"/>
                    <a:pt x="304" y="544"/>
                    <a:pt x="305" y="541"/>
                  </a:cubicBezTo>
                  <a:close/>
                  <a:moveTo>
                    <a:pt x="2497" y="552"/>
                  </a:moveTo>
                  <a:cubicBezTo>
                    <a:pt x="2497" y="555"/>
                    <a:pt x="2497" y="559"/>
                    <a:pt x="2498" y="563"/>
                  </a:cubicBezTo>
                  <a:lnTo>
                    <a:pt x="2498" y="563"/>
                  </a:lnTo>
                  <a:lnTo>
                    <a:pt x="2497" y="552"/>
                  </a:lnTo>
                  <a:close/>
                  <a:moveTo>
                    <a:pt x="302" y="564"/>
                  </a:moveTo>
                  <a:lnTo>
                    <a:pt x="301" y="571"/>
                  </a:lnTo>
                  <a:lnTo>
                    <a:pt x="301" y="571"/>
                  </a:lnTo>
                  <a:cubicBezTo>
                    <a:pt x="301" y="571"/>
                    <a:pt x="301" y="571"/>
                    <a:pt x="301" y="571"/>
                  </a:cubicBezTo>
                  <a:lnTo>
                    <a:pt x="301" y="571"/>
                  </a:lnTo>
                  <a:cubicBezTo>
                    <a:pt x="301" y="568"/>
                    <a:pt x="301" y="566"/>
                    <a:pt x="302" y="564"/>
                  </a:cubicBezTo>
                  <a:close/>
                  <a:moveTo>
                    <a:pt x="293" y="644"/>
                  </a:moveTo>
                  <a:cubicBezTo>
                    <a:pt x="293" y="645"/>
                    <a:pt x="293" y="647"/>
                    <a:pt x="292" y="648"/>
                  </a:cubicBezTo>
                  <a:lnTo>
                    <a:pt x="293" y="644"/>
                  </a:lnTo>
                  <a:close/>
                  <a:moveTo>
                    <a:pt x="2430" y="940"/>
                  </a:moveTo>
                  <a:cubicBezTo>
                    <a:pt x="2426" y="951"/>
                    <a:pt x="2421" y="962"/>
                    <a:pt x="2417" y="973"/>
                  </a:cubicBezTo>
                  <a:lnTo>
                    <a:pt x="2430" y="940"/>
                  </a:lnTo>
                  <a:close/>
                  <a:moveTo>
                    <a:pt x="387" y="1211"/>
                  </a:moveTo>
                  <a:lnTo>
                    <a:pt x="393" y="1225"/>
                  </a:lnTo>
                  <a:cubicBezTo>
                    <a:pt x="391" y="1221"/>
                    <a:pt x="389" y="1216"/>
                    <a:pt x="387" y="1211"/>
                  </a:cubicBezTo>
                  <a:close/>
                  <a:moveTo>
                    <a:pt x="905" y="1734"/>
                  </a:moveTo>
                  <a:lnTo>
                    <a:pt x="909" y="1735"/>
                  </a:lnTo>
                  <a:cubicBezTo>
                    <a:pt x="908" y="1735"/>
                    <a:pt x="906" y="1734"/>
                    <a:pt x="905" y="1734"/>
                  </a:cubicBezTo>
                  <a:close/>
                  <a:moveTo>
                    <a:pt x="2254" y="391"/>
                  </a:moveTo>
                  <a:cubicBezTo>
                    <a:pt x="2272" y="391"/>
                    <a:pt x="2289" y="392"/>
                    <a:pt x="2306" y="393"/>
                  </a:cubicBezTo>
                  <a:lnTo>
                    <a:pt x="2306" y="393"/>
                  </a:lnTo>
                  <a:cubicBezTo>
                    <a:pt x="2331" y="398"/>
                    <a:pt x="2355" y="403"/>
                    <a:pt x="2378" y="411"/>
                  </a:cubicBezTo>
                  <a:lnTo>
                    <a:pt x="2378" y="411"/>
                  </a:lnTo>
                  <a:cubicBezTo>
                    <a:pt x="2395" y="420"/>
                    <a:pt x="2412" y="429"/>
                    <a:pt x="2427" y="440"/>
                  </a:cubicBezTo>
                  <a:lnTo>
                    <a:pt x="2427" y="440"/>
                  </a:lnTo>
                  <a:cubicBezTo>
                    <a:pt x="2436" y="447"/>
                    <a:pt x="2444" y="455"/>
                    <a:pt x="2453" y="464"/>
                  </a:cubicBezTo>
                  <a:lnTo>
                    <a:pt x="2453" y="464"/>
                  </a:lnTo>
                  <a:cubicBezTo>
                    <a:pt x="2465" y="479"/>
                    <a:pt x="2475" y="496"/>
                    <a:pt x="2483" y="513"/>
                  </a:cubicBezTo>
                  <a:lnTo>
                    <a:pt x="2483" y="513"/>
                  </a:lnTo>
                  <a:cubicBezTo>
                    <a:pt x="2490" y="536"/>
                    <a:pt x="2496" y="559"/>
                    <a:pt x="2499" y="582"/>
                  </a:cubicBezTo>
                  <a:lnTo>
                    <a:pt x="2499" y="582"/>
                  </a:lnTo>
                  <a:cubicBezTo>
                    <a:pt x="2502" y="624"/>
                    <a:pt x="2500" y="665"/>
                    <a:pt x="2495" y="706"/>
                  </a:cubicBezTo>
                  <a:lnTo>
                    <a:pt x="2495" y="706"/>
                  </a:lnTo>
                  <a:cubicBezTo>
                    <a:pt x="2482" y="785"/>
                    <a:pt x="2460" y="861"/>
                    <a:pt x="2431" y="936"/>
                  </a:cubicBezTo>
                  <a:lnTo>
                    <a:pt x="2431" y="936"/>
                  </a:lnTo>
                  <a:cubicBezTo>
                    <a:pt x="2385" y="1047"/>
                    <a:pt x="2324" y="1149"/>
                    <a:pt x="2253" y="1246"/>
                  </a:cubicBezTo>
                  <a:lnTo>
                    <a:pt x="2253" y="1246"/>
                  </a:lnTo>
                  <a:cubicBezTo>
                    <a:pt x="2172" y="1344"/>
                    <a:pt x="2081" y="1434"/>
                    <a:pt x="1979" y="1513"/>
                  </a:cubicBezTo>
                  <a:lnTo>
                    <a:pt x="2020" y="1482"/>
                  </a:lnTo>
                  <a:lnTo>
                    <a:pt x="2020" y="1482"/>
                  </a:lnTo>
                  <a:cubicBezTo>
                    <a:pt x="1909" y="1568"/>
                    <a:pt x="1789" y="1642"/>
                    <a:pt x="1662" y="1699"/>
                  </a:cubicBezTo>
                  <a:lnTo>
                    <a:pt x="1662" y="1699"/>
                  </a:lnTo>
                  <a:cubicBezTo>
                    <a:pt x="1625" y="1713"/>
                    <a:pt x="1587" y="1727"/>
                    <a:pt x="1549" y="1738"/>
                  </a:cubicBezTo>
                  <a:lnTo>
                    <a:pt x="1549" y="1738"/>
                  </a:lnTo>
                  <a:cubicBezTo>
                    <a:pt x="1586" y="1477"/>
                    <a:pt x="1647" y="1221"/>
                    <a:pt x="1728" y="973"/>
                  </a:cubicBezTo>
                  <a:cubicBezTo>
                    <a:pt x="1746" y="918"/>
                    <a:pt x="1765" y="866"/>
                    <a:pt x="1786" y="815"/>
                  </a:cubicBezTo>
                  <a:lnTo>
                    <a:pt x="1786" y="815"/>
                  </a:lnTo>
                  <a:cubicBezTo>
                    <a:pt x="1823" y="731"/>
                    <a:pt x="1868" y="650"/>
                    <a:pt x="1921" y="576"/>
                  </a:cubicBezTo>
                  <a:lnTo>
                    <a:pt x="1921" y="576"/>
                  </a:lnTo>
                  <a:cubicBezTo>
                    <a:pt x="1954" y="537"/>
                    <a:pt x="1989" y="500"/>
                    <a:pt x="2029" y="467"/>
                  </a:cubicBezTo>
                  <a:lnTo>
                    <a:pt x="2029" y="467"/>
                  </a:lnTo>
                  <a:cubicBezTo>
                    <a:pt x="2056" y="448"/>
                    <a:pt x="2083" y="432"/>
                    <a:pt x="2114" y="418"/>
                  </a:cubicBezTo>
                  <a:lnTo>
                    <a:pt x="2114" y="418"/>
                  </a:lnTo>
                  <a:cubicBezTo>
                    <a:pt x="2150" y="405"/>
                    <a:pt x="2187" y="397"/>
                    <a:pt x="2226" y="392"/>
                  </a:cubicBezTo>
                  <a:lnTo>
                    <a:pt x="2226" y="392"/>
                  </a:lnTo>
                  <a:cubicBezTo>
                    <a:pt x="2236" y="391"/>
                    <a:pt x="2245" y="391"/>
                    <a:pt x="2254" y="391"/>
                  </a:cubicBezTo>
                  <a:close/>
                  <a:moveTo>
                    <a:pt x="1554" y="1694"/>
                  </a:moveTo>
                  <a:lnTo>
                    <a:pt x="1548" y="1738"/>
                  </a:lnTo>
                  <a:lnTo>
                    <a:pt x="1548" y="1738"/>
                  </a:lnTo>
                  <a:cubicBezTo>
                    <a:pt x="1548" y="1738"/>
                    <a:pt x="1548" y="1738"/>
                    <a:pt x="1548" y="1738"/>
                  </a:cubicBezTo>
                  <a:lnTo>
                    <a:pt x="1548" y="1738"/>
                  </a:lnTo>
                  <a:cubicBezTo>
                    <a:pt x="1550" y="1723"/>
                    <a:pt x="1552" y="1709"/>
                    <a:pt x="1554" y="1694"/>
                  </a:cubicBezTo>
                  <a:close/>
                  <a:moveTo>
                    <a:pt x="1067" y="1776"/>
                  </a:moveTo>
                  <a:lnTo>
                    <a:pt x="1108" y="1781"/>
                  </a:lnTo>
                  <a:lnTo>
                    <a:pt x="1108" y="1781"/>
                  </a:lnTo>
                  <a:cubicBezTo>
                    <a:pt x="1094" y="1779"/>
                    <a:pt x="1081" y="1778"/>
                    <a:pt x="1067" y="1776"/>
                  </a:cubicBezTo>
                  <a:close/>
                  <a:moveTo>
                    <a:pt x="485" y="0"/>
                  </a:moveTo>
                  <a:cubicBezTo>
                    <a:pt x="470" y="0"/>
                    <a:pt x="455" y="4"/>
                    <a:pt x="442" y="13"/>
                  </a:cubicBezTo>
                  <a:lnTo>
                    <a:pt x="440" y="13"/>
                  </a:lnTo>
                  <a:cubicBezTo>
                    <a:pt x="319" y="98"/>
                    <a:pt x="216" y="206"/>
                    <a:pt x="146" y="338"/>
                  </a:cubicBezTo>
                  <a:cubicBezTo>
                    <a:pt x="124" y="379"/>
                    <a:pt x="105" y="422"/>
                    <a:pt x="89" y="463"/>
                  </a:cubicBezTo>
                  <a:lnTo>
                    <a:pt x="99" y="437"/>
                  </a:lnTo>
                  <a:lnTo>
                    <a:pt x="99" y="437"/>
                  </a:lnTo>
                  <a:cubicBezTo>
                    <a:pt x="93" y="449"/>
                    <a:pt x="89" y="461"/>
                    <a:pt x="85" y="474"/>
                  </a:cubicBezTo>
                  <a:lnTo>
                    <a:pt x="97" y="447"/>
                  </a:lnTo>
                  <a:lnTo>
                    <a:pt x="97" y="447"/>
                  </a:lnTo>
                  <a:cubicBezTo>
                    <a:pt x="83" y="480"/>
                    <a:pt x="68" y="511"/>
                    <a:pt x="54" y="543"/>
                  </a:cubicBezTo>
                  <a:lnTo>
                    <a:pt x="55" y="541"/>
                  </a:lnTo>
                  <a:lnTo>
                    <a:pt x="55" y="541"/>
                  </a:lnTo>
                  <a:cubicBezTo>
                    <a:pt x="53" y="548"/>
                    <a:pt x="50" y="556"/>
                    <a:pt x="48" y="564"/>
                  </a:cubicBezTo>
                  <a:cubicBezTo>
                    <a:pt x="46" y="572"/>
                    <a:pt x="44" y="580"/>
                    <a:pt x="40" y="591"/>
                  </a:cubicBezTo>
                  <a:cubicBezTo>
                    <a:pt x="36" y="607"/>
                    <a:pt x="31" y="624"/>
                    <a:pt x="29" y="640"/>
                  </a:cubicBezTo>
                  <a:cubicBezTo>
                    <a:pt x="19" y="687"/>
                    <a:pt x="13" y="734"/>
                    <a:pt x="9" y="782"/>
                  </a:cubicBezTo>
                  <a:cubicBezTo>
                    <a:pt x="1" y="854"/>
                    <a:pt x="1" y="930"/>
                    <a:pt x="3" y="1002"/>
                  </a:cubicBezTo>
                  <a:lnTo>
                    <a:pt x="3" y="998"/>
                  </a:lnTo>
                  <a:lnTo>
                    <a:pt x="3" y="998"/>
                  </a:lnTo>
                  <a:cubicBezTo>
                    <a:pt x="3" y="1018"/>
                    <a:pt x="6" y="1039"/>
                    <a:pt x="9" y="1059"/>
                  </a:cubicBezTo>
                  <a:lnTo>
                    <a:pt x="3" y="1016"/>
                  </a:lnTo>
                  <a:lnTo>
                    <a:pt x="3" y="1016"/>
                  </a:lnTo>
                  <a:cubicBezTo>
                    <a:pt x="13" y="1100"/>
                    <a:pt x="27" y="1180"/>
                    <a:pt x="50" y="1260"/>
                  </a:cubicBezTo>
                  <a:cubicBezTo>
                    <a:pt x="73" y="1335"/>
                    <a:pt x="101" y="1410"/>
                    <a:pt x="135" y="1482"/>
                  </a:cubicBezTo>
                  <a:lnTo>
                    <a:pt x="135" y="1482"/>
                  </a:lnTo>
                  <a:cubicBezTo>
                    <a:pt x="171" y="1568"/>
                    <a:pt x="220" y="1648"/>
                    <a:pt x="276" y="1721"/>
                  </a:cubicBezTo>
                  <a:cubicBezTo>
                    <a:pt x="311" y="1768"/>
                    <a:pt x="348" y="1815"/>
                    <a:pt x="389" y="1858"/>
                  </a:cubicBezTo>
                  <a:cubicBezTo>
                    <a:pt x="428" y="1899"/>
                    <a:pt x="477" y="1938"/>
                    <a:pt x="524" y="1975"/>
                  </a:cubicBezTo>
                  <a:cubicBezTo>
                    <a:pt x="698" y="2104"/>
                    <a:pt x="907" y="2172"/>
                    <a:pt x="1120" y="2194"/>
                  </a:cubicBezTo>
                  <a:lnTo>
                    <a:pt x="1120" y="2194"/>
                  </a:lnTo>
                  <a:cubicBezTo>
                    <a:pt x="1119" y="2328"/>
                    <a:pt x="1125" y="2464"/>
                    <a:pt x="1137" y="2600"/>
                  </a:cubicBezTo>
                  <a:cubicBezTo>
                    <a:pt x="1142" y="2679"/>
                    <a:pt x="1148" y="2759"/>
                    <a:pt x="1162" y="2837"/>
                  </a:cubicBezTo>
                  <a:lnTo>
                    <a:pt x="1162" y="2837"/>
                  </a:lnTo>
                  <a:cubicBezTo>
                    <a:pt x="1168" y="2873"/>
                    <a:pt x="1179" y="2909"/>
                    <a:pt x="1193" y="2943"/>
                  </a:cubicBezTo>
                  <a:lnTo>
                    <a:pt x="1193" y="2943"/>
                  </a:lnTo>
                  <a:cubicBezTo>
                    <a:pt x="1196" y="2957"/>
                    <a:pt x="1203" y="2969"/>
                    <a:pt x="1209" y="2982"/>
                  </a:cubicBezTo>
                  <a:cubicBezTo>
                    <a:pt x="1213" y="2988"/>
                    <a:pt x="1215" y="2996"/>
                    <a:pt x="1219" y="3005"/>
                  </a:cubicBezTo>
                  <a:cubicBezTo>
                    <a:pt x="1221" y="3011"/>
                    <a:pt x="1225" y="3018"/>
                    <a:pt x="1228" y="3025"/>
                  </a:cubicBezTo>
                  <a:lnTo>
                    <a:pt x="1228" y="3025"/>
                  </a:lnTo>
                  <a:cubicBezTo>
                    <a:pt x="1233" y="3043"/>
                    <a:pt x="1241" y="3060"/>
                    <a:pt x="1256" y="3074"/>
                  </a:cubicBezTo>
                  <a:cubicBezTo>
                    <a:pt x="1278" y="3095"/>
                    <a:pt x="1313" y="3111"/>
                    <a:pt x="1344" y="3111"/>
                  </a:cubicBezTo>
                  <a:cubicBezTo>
                    <a:pt x="1375" y="3109"/>
                    <a:pt x="1408" y="3099"/>
                    <a:pt x="1430" y="3074"/>
                  </a:cubicBezTo>
                  <a:cubicBezTo>
                    <a:pt x="1451" y="3052"/>
                    <a:pt x="1472" y="3019"/>
                    <a:pt x="1467" y="2988"/>
                  </a:cubicBezTo>
                  <a:lnTo>
                    <a:pt x="1467" y="2988"/>
                  </a:lnTo>
                  <a:lnTo>
                    <a:pt x="1467" y="2988"/>
                  </a:lnTo>
                  <a:cubicBezTo>
                    <a:pt x="1468" y="2984"/>
                    <a:pt x="1468" y="2980"/>
                    <a:pt x="1470" y="2976"/>
                  </a:cubicBezTo>
                  <a:cubicBezTo>
                    <a:pt x="1473" y="2955"/>
                    <a:pt x="1478" y="2933"/>
                    <a:pt x="1479" y="2910"/>
                  </a:cubicBezTo>
                  <a:lnTo>
                    <a:pt x="1479" y="2910"/>
                  </a:lnTo>
                  <a:cubicBezTo>
                    <a:pt x="1482" y="2891"/>
                    <a:pt x="1483" y="2870"/>
                    <a:pt x="1486" y="2851"/>
                  </a:cubicBezTo>
                  <a:cubicBezTo>
                    <a:pt x="1488" y="2832"/>
                    <a:pt x="1490" y="2814"/>
                    <a:pt x="1488" y="2795"/>
                  </a:cubicBezTo>
                  <a:cubicBezTo>
                    <a:pt x="1488" y="2758"/>
                    <a:pt x="1486" y="2723"/>
                    <a:pt x="1486" y="2686"/>
                  </a:cubicBezTo>
                  <a:cubicBezTo>
                    <a:pt x="1484" y="2614"/>
                    <a:pt x="1484" y="2540"/>
                    <a:pt x="1486" y="2468"/>
                  </a:cubicBezTo>
                  <a:cubicBezTo>
                    <a:pt x="1489" y="2370"/>
                    <a:pt x="1495" y="2272"/>
                    <a:pt x="1503" y="2174"/>
                  </a:cubicBezTo>
                  <a:lnTo>
                    <a:pt x="1503" y="2174"/>
                  </a:lnTo>
                  <a:cubicBezTo>
                    <a:pt x="1509" y="2173"/>
                    <a:pt x="1515" y="2172"/>
                    <a:pt x="1521" y="2171"/>
                  </a:cubicBezTo>
                  <a:cubicBezTo>
                    <a:pt x="1642" y="2146"/>
                    <a:pt x="1757" y="2103"/>
                    <a:pt x="1870" y="2051"/>
                  </a:cubicBezTo>
                  <a:cubicBezTo>
                    <a:pt x="2080" y="1953"/>
                    <a:pt x="2269" y="1803"/>
                    <a:pt x="2417" y="1626"/>
                  </a:cubicBezTo>
                  <a:cubicBezTo>
                    <a:pt x="2575" y="1435"/>
                    <a:pt x="2698" y="1219"/>
                    <a:pt x="2764" y="981"/>
                  </a:cubicBezTo>
                  <a:cubicBezTo>
                    <a:pt x="2778" y="928"/>
                    <a:pt x="2791" y="872"/>
                    <a:pt x="2801" y="819"/>
                  </a:cubicBezTo>
                  <a:cubicBezTo>
                    <a:pt x="2815" y="739"/>
                    <a:pt x="2825" y="656"/>
                    <a:pt x="2819" y="574"/>
                  </a:cubicBezTo>
                  <a:cubicBezTo>
                    <a:pt x="2811" y="486"/>
                    <a:pt x="2791" y="400"/>
                    <a:pt x="2743" y="324"/>
                  </a:cubicBezTo>
                  <a:cubicBezTo>
                    <a:pt x="2704" y="260"/>
                    <a:pt x="2655" y="213"/>
                    <a:pt x="2595" y="170"/>
                  </a:cubicBezTo>
                  <a:cubicBezTo>
                    <a:pt x="2548" y="135"/>
                    <a:pt x="2491" y="110"/>
                    <a:pt x="2433" y="91"/>
                  </a:cubicBezTo>
                  <a:cubicBezTo>
                    <a:pt x="2376" y="73"/>
                    <a:pt x="2312" y="65"/>
                    <a:pt x="2250" y="63"/>
                  </a:cubicBezTo>
                  <a:cubicBezTo>
                    <a:pt x="2240" y="62"/>
                    <a:pt x="2230" y="62"/>
                    <a:pt x="2220" y="62"/>
                  </a:cubicBezTo>
                  <a:cubicBezTo>
                    <a:pt x="2102" y="62"/>
                    <a:pt x="1985" y="94"/>
                    <a:pt x="1882" y="151"/>
                  </a:cubicBezTo>
                  <a:cubicBezTo>
                    <a:pt x="1821" y="186"/>
                    <a:pt x="1761" y="233"/>
                    <a:pt x="1710" y="283"/>
                  </a:cubicBezTo>
                  <a:cubicBezTo>
                    <a:pt x="1659" y="332"/>
                    <a:pt x="1611" y="393"/>
                    <a:pt x="1570" y="455"/>
                  </a:cubicBezTo>
                  <a:cubicBezTo>
                    <a:pt x="1494" y="568"/>
                    <a:pt x="1439" y="698"/>
                    <a:pt x="1391" y="825"/>
                  </a:cubicBezTo>
                  <a:cubicBezTo>
                    <a:pt x="1340" y="960"/>
                    <a:pt x="1299" y="1098"/>
                    <a:pt x="1262" y="1238"/>
                  </a:cubicBezTo>
                  <a:cubicBezTo>
                    <a:pt x="1225" y="1378"/>
                    <a:pt x="1192" y="1525"/>
                    <a:pt x="1172" y="1671"/>
                  </a:cubicBezTo>
                  <a:cubicBezTo>
                    <a:pt x="1166" y="1709"/>
                    <a:pt x="1160" y="1746"/>
                    <a:pt x="1155" y="1784"/>
                  </a:cubicBezTo>
                  <a:lnTo>
                    <a:pt x="1155" y="1784"/>
                  </a:lnTo>
                  <a:cubicBezTo>
                    <a:pt x="1141" y="1783"/>
                    <a:pt x="1126" y="1782"/>
                    <a:pt x="1112" y="1781"/>
                  </a:cubicBezTo>
                  <a:lnTo>
                    <a:pt x="1112" y="1781"/>
                  </a:lnTo>
                  <a:cubicBezTo>
                    <a:pt x="1032" y="1771"/>
                    <a:pt x="954" y="1752"/>
                    <a:pt x="881" y="1722"/>
                  </a:cubicBezTo>
                  <a:lnTo>
                    <a:pt x="881" y="1722"/>
                  </a:lnTo>
                  <a:cubicBezTo>
                    <a:pt x="824" y="1696"/>
                    <a:pt x="770" y="1663"/>
                    <a:pt x="717" y="1627"/>
                  </a:cubicBezTo>
                  <a:lnTo>
                    <a:pt x="717" y="1627"/>
                  </a:lnTo>
                  <a:cubicBezTo>
                    <a:pt x="709" y="1620"/>
                    <a:pt x="700" y="1612"/>
                    <a:pt x="692" y="1605"/>
                  </a:cubicBezTo>
                  <a:lnTo>
                    <a:pt x="692" y="1605"/>
                  </a:lnTo>
                  <a:cubicBezTo>
                    <a:pt x="693" y="1606"/>
                    <a:pt x="694" y="1607"/>
                    <a:pt x="695" y="1608"/>
                  </a:cubicBezTo>
                  <a:lnTo>
                    <a:pt x="691" y="1605"/>
                  </a:lnTo>
                  <a:lnTo>
                    <a:pt x="691" y="1605"/>
                  </a:lnTo>
                  <a:cubicBezTo>
                    <a:pt x="691" y="1605"/>
                    <a:pt x="692" y="1605"/>
                    <a:pt x="692" y="1605"/>
                  </a:cubicBezTo>
                  <a:lnTo>
                    <a:pt x="692" y="1605"/>
                  </a:lnTo>
                  <a:cubicBezTo>
                    <a:pt x="689" y="1603"/>
                    <a:pt x="686" y="1601"/>
                    <a:pt x="683" y="1598"/>
                  </a:cubicBezTo>
                  <a:lnTo>
                    <a:pt x="683" y="1598"/>
                  </a:lnTo>
                  <a:lnTo>
                    <a:pt x="691" y="1605"/>
                  </a:lnTo>
                  <a:lnTo>
                    <a:pt x="691" y="1605"/>
                  </a:lnTo>
                  <a:cubicBezTo>
                    <a:pt x="682" y="1597"/>
                    <a:pt x="674" y="1590"/>
                    <a:pt x="665" y="1583"/>
                  </a:cubicBezTo>
                  <a:lnTo>
                    <a:pt x="665" y="1583"/>
                  </a:lnTo>
                  <a:cubicBezTo>
                    <a:pt x="610" y="1537"/>
                    <a:pt x="561" y="1487"/>
                    <a:pt x="517" y="1431"/>
                  </a:cubicBezTo>
                  <a:lnTo>
                    <a:pt x="517" y="1431"/>
                  </a:lnTo>
                  <a:cubicBezTo>
                    <a:pt x="463" y="1360"/>
                    <a:pt x="418" y="1282"/>
                    <a:pt x="383" y="1201"/>
                  </a:cubicBezTo>
                  <a:lnTo>
                    <a:pt x="383" y="1201"/>
                  </a:lnTo>
                  <a:cubicBezTo>
                    <a:pt x="368" y="1165"/>
                    <a:pt x="356" y="1129"/>
                    <a:pt x="346" y="1092"/>
                  </a:cubicBezTo>
                  <a:cubicBezTo>
                    <a:pt x="340" y="1071"/>
                    <a:pt x="333" y="1049"/>
                    <a:pt x="327" y="1026"/>
                  </a:cubicBezTo>
                  <a:cubicBezTo>
                    <a:pt x="322" y="1005"/>
                    <a:pt x="318" y="979"/>
                    <a:pt x="311" y="956"/>
                  </a:cubicBezTo>
                  <a:lnTo>
                    <a:pt x="311" y="956"/>
                  </a:lnTo>
                  <a:lnTo>
                    <a:pt x="313" y="960"/>
                  </a:lnTo>
                  <a:cubicBezTo>
                    <a:pt x="306" y="942"/>
                    <a:pt x="301" y="921"/>
                    <a:pt x="297" y="901"/>
                  </a:cubicBezTo>
                  <a:lnTo>
                    <a:pt x="297" y="901"/>
                  </a:lnTo>
                  <a:cubicBezTo>
                    <a:pt x="295" y="891"/>
                    <a:pt x="293" y="882"/>
                    <a:pt x="292" y="872"/>
                  </a:cubicBezTo>
                  <a:lnTo>
                    <a:pt x="292" y="872"/>
                  </a:lnTo>
                  <a:lnTo>
                    <a:pt x="296" y="911"/>
                  </a:lnTo>
                  <a:cubicBezTo>
                    <a:pt x="284" y="813"/>
                    <a:pt x="282" y="712"/>
                    <a:pt x="296" y="615"/>
                  </a:cubicBezTo>
                  <a:lnTo>
                    <a:pt x="296" y="615"/>
                  </a:lnTo>
                  <a:lnTo>
                    <a:pt x="293" y="644"/>
                  </a:lnTo>
                  <a:lnTo>
                    <a:pt x="293" y="644"/>
                  </a:lnTo>
                  <a:cubicBezTo>
                    <a:pt x="296" y="621"/>
                    <a:pt x="301" y="599"/>
                    <a:pt x="301" y="576"/>
                  </a:cubicBezTo>
                  <a:lnTo>
                    <a:pt x="301" y="576"/>
                  </a:lnTo>
                  <a:cubicBezTo>
                    <a:pt x="302" y="569"/>
                    <a:pt x="302" y="563"/>
                    <a:pt x="303" y="556"/>
                  </a:cubicBezTo>
                  <a:lnTo>
                    <a:pt x="303" y="556"/>
                  </a:lnTo>
                  <a:cubicBezTo>
                    <a:pt x="310" y="514"/>
                    <a:pt x="325" y="475"/>
                    <a:pt x="340" y="436"/>
                  </a:cubicBezTo>
                  <a:lnTo>
                    <a:pt x="340" y="436"/>
                  </a:lnTo>
                  <a:cubicBezTo>
                    <a:pt x="366" y="377"/>
                    <a:pt x="401" y="319"/>
                    <a:pt x="440" y="268"/>
                  </a:cubicBezTo>
                  <a:lnTo>
                    <a:pt x="440" y="268"/>
                  </a:lnTo>
                  <a:lnTo>
                    <a:pt x="424" y="289"/>
                  </a:lnTo>
                  <a:cubicBezTo>
                    <a:pt x="461" y="239"/>
                    <a:pt x="504" y="196"/>
                    <a:pt x="551" y="155"/>
                  </a:cubicBezTo>
                  <a:cubicBezTo>
                    <a:pt x="568" y="143"/>
                    <a:pt x="580" y="112"/>
                    <a:pt x="578" y="91"/>
                  </a:cubicBezTo>
                  <a:cubicBezTo>
                    <a:pt x="578" y="71"/>
                    <a:pt x="572" y="52"/>
                    <a:pt x="559" y="36"/>
                  </a:cubicBezTo>
                  <a:cubicBezTo>
                    <a:pt x="542" y="15"/>
                    <a:pt x="513" y="0"/>
                    <a:pt x="48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3839750" y="1464875"/>
              <a:ext cx="40500" cy="158975"/>
            </a:xfrm>
            <a:custGeom>
              <a:avLst/>
              <a:gdLst/>
              <a:ahLst/>
              <a:cxnLst/>
              <a:rect l="l" t="t" r="r" b="b"/>
              <a:pathLst>
                <a:path w="1620" h="6359" extrusionOk="0">
                  <a:moveTo>
                    <a:pt x="894" y="4697"/>
                  </a:moveTo>
                  <a:lnTo>
                    <a:pt x="893" y="4700"/>
                  </a:lnTo>
                  <a:lnTo>
                    <a:pt x="893" y="4700"/>
                  </a:lnTo>
                  <a:cubicBezTo>
                    <a:pt x="893" y="4699"/>
                    <a:pt x="894" y="4698"/>
                    <a:pt x="894" y="4697"/>
                  </a:cubicBezTo>
                  <a:close/>
                  <a:moveTo>
                    <a:pt x="575" y="0"/>
                  </a:moveTo>
                  <a:cubicBezTo>
                    <a:pt x="554" y="0"/>
                    <a:pt x="533" y="6"/>
                    <a:pt x="512" y="19"/>
                  </a:cubicBezTo>
                  <a:cubicBezTo>
                    <a:pt x="457" y="56"/>
                    <a:pt x="424" y="140"/>
                    <a:pt x="465" y="199"/>
                  </a:cubicBezTo>
                  <a:cubicBezTo>
                    <a:pt x="598" y="388"/>
                    <a:pt x="718" y="590"/>
                    <a:pt x="818" y="797"/>
                  </a:cubicBezTo>
                  <a:cubicBezTo>
                    <a:pt x="845" y="849"/>
                    <a:pt x="868" y="900"/>
                    <a:pt x="892" y="953"/>
                  </a:cubicBezTo>
                  <a:lnTo>
                    <a:pt x="907" y="988"/>
                  </a:lnTo>
                  <a:cubicBezTo>
                    <a:pt x="911" y="997"/>
                    <a:pt x="913" y="1005"/>
                    <a:pt x="917" y="1013"/>
                  </a:cubicBezTo>
                  <a:cubicBezTo>
                    <a:pt x="917" y="1013"/>
                    <a:pt x="917" y="1012"/>
                    <a:pt x="916" y="1011"/>
                  </a:cubicBezTo>
                  <a:lnTo>
                    <a:pt x="916" y="1011"/>
                  </a:lnTo>
                  <a:cubicBezTo>
                    <a:pt x="927" y="1035"/>
                    <a:pt x="937" y="1061"/>
                    <a:pt x="948" y="1085"/>
                  </a:cubicBezTo>
                  <a:cubicBezTo>
                    <a:pt x="989" y="1192"/>
                    <a:pt x="1028" y="1301"/>
                    <a:pt x="1061" y="1410"/>
                  </a:cubicBezTo>
                  <a:cubicBezTo>
                    <a:pt x="1128" y="1631"/>
                    <a:pt x="1180" y="1857"/>
                    <a:pt x="1215" y="2085"/>
                  </a:cubicBezTo>
                  <a:cubicBezTo>
                    <a:pt x="1219" y="2110"/>
                    <a:pt x="1223" y="2137"/>
                    <a:pt x="1225" y="2161"/>
                  </a:cubicBezTo>
                  <a:cubicBezTo>
                    <a:pt x="1226" y="2167"/>
                    <a:pt x="1227" y="2170"/>
                    <a:pt x="1227" y="2170"/>
                  </a:cubicBezTo>
                  <a:lnTo>
                    <a:pt x="1227" y="2170"/>
                  </a:lnTo>
                  <a:lnTo>
                    <a:pt x="1227" y="2172"/>
                  </a:lnTo>
                  <a:cubicBezTo>
                    <a:pt x="1229" y="2188"/>
                    <a:pt x="1231" y="2205"/>
                    <a:pt x="1233" y="2223"/>
                  </a:cubicBezTo>
                  <a:cubicBezTo>
                    <a:pt x="1239" y="2281"/>
                    <a:pt x="1246" y="2336"/>
                    <a:pt x="1250" y="2394"/>
                  </a:cubicBezTo>
                  <a:cubicBezTo>
                    <a:pt x="1260" y="2509"/>
                    <a:pt x="1264" y="2624"/>
                    <a:pt x="1264" y="2739"/>
                  </a:cubicBezTo>
                  <a:cubicBezTo>
                    <a:pt x="1260" y="3000"/>
                    <a:pt x="1252" y="3256"/>
                    <a:pt x="1217" y="3515"/>
                  </a:cubicBezTo>
                  <a:lnTo>
                    <a:pt x="1223" y="3466"/>
                  </a:lnTo>
                  <a:lnTo>
                    <a:pt x="1223" y="3466"/>
                  </a:lnTo>
                  <a:cubicBezTo>
                    <a:pt x="1176" y="3809"/>
                    <a:pt x="1096" y="4146"/>
                    <a:pt x="981" y="4473"/>
                  </a:cubicBezTo>
                  <a:cubicBezTo>
                    <a:pt x="948" y="4563"/>
                    <a:pt x="913" y="4656"/>
                    <a:pt x="874" y="4746"/>
                  </a:cubicBezTo>
                  <a:lnTo>
                    <a:pt x="893" y="4700"/>
                  </a:lnTo>
                  <a:lnTo>
                    <a:pt x="893" y="4700"/>
                  </a:lnTo>
                  <a:cubicBezTo>
                    <a:pt x="807" y="4907"/>
                    <a:pt x="698" y="5100"/>
                    <a:pt x="594" y="5296"/>
                  </a:cubicBezTo>
                  <a:cubicBezTo>
                    <a:pt x="492" y="5496"/>
                    <a:pt x="358" y="5675"/>
                    <a:pt x="231" y="5859"/>
                  </a:cubicBezTo>
                  <a:cubicBezTo>
                    <a:pt x="194" y="5911"/>
                    <a:pt x="155" y="5960"/>
                    <a:pt x="122" y="6011"/>
                  </a:cubicBezTo>
                  <a:cubicBezTo>
                    <a:pt x="105" y="6036"/>
                    <a:pt x="87" y="6061"/>
                    <a:pt x="70" y="6085"/>
                  </a:cubicBezTo>
                  <a:cubicBezTo>
                    <a:pt x="48" y="6120"/>
                    <a:pt x="35" y="6159"/>
                    <a:pt x="19" y="6196"/>
                  </a:cubicBezTo>
                  <a:cubicBezTo>
                    <a:pt x="1" y="6244"/>
                    <a:pt x="29" y="6305"/>
                    <a:pt x="66" y="6332"/>
                  </a:cubicBezTo>
                  <a:cubicBezTo>
                    <a:pt x="89" y="6351"/>
                    <a:pt x="115" y="6359"/>
                    <a:pt x="141" y="6359"/>
                  </a:cubicBezTo>
                  <a:cubicBezTo>
                    <a:pt x="164" y="6359"/>
                    <a:pt x="187" y="6353"/>
                    <a:pt x="210" y="6342"/>
                  </a:cubicBezTo>
                  <a:cubicBezTo>
                    <a:pt x="233" y="6332"/>
                    <a:pt x="255" y="6324"/>
                    <a:pt x="276" y="6309"/>
                  </a:cubicBezTo>
                  <a:cubicBezTo>
                    <a:pt x="309" y="6287"/>
                    <a:pt x="337" y="6260"/>
                    <a:pt x="368" y="6235"/>
                  </a:cubicBezTo>
                  <a:cubicBezTo>
                    <a:pt x="409" y="6200"/>
                    <a:pt x="448" y="6159"/>
                    <a:pt x="485" y="6120"/>
                  </a:cubicBezTo>
                  <a:cubicBezTo>
                    <a:pt x="570" y="6034"/>
                    <a:pt x="646" y="5940"/>
                    <a:pt x="718" y="5841"/>
                  </a:cubicBezTo>
                  <a:cubicBezTo>
                    <a:pt x="847" y="5668"/>
                    <a:pt x="968" y="5485"/>
                    <a:pt x="1065" y="5292"/>
                  </a:cubicBezTo>
                  <a:cubicBezTo>
                    <a:pt x="1264" y="4894"/>
                    <a:pt x="1414" y="4469"/>
                    <a:pt x="1502" y="4031"/>
                  </a:cubicBezTo>
                  <a:cubicBezTo>
                    <a:pt x="1548" y="3803"/>
                    <a:pt x="1580" y="3575"/>
                    <a:pt x="1597" y="3345"/>
                  </a:cubicBezTo>
                  <a:cubicBezTo>
                    <a:pt x="1613" y="3129"/>
                    <a:pt x="1619" y="2911"/>
                    <a:pt x="1603" y="2696"/>
                  </a:cubicBezTo>
                  <a:cubicBezTo>
                    <a:pt x="1568" y="2250"/>
                    <a:pt x="1498" y="1812"/>
                    <a:pt x="1359" y="1385"/>
                  </a:cubicBezTo>
                  <a:cubicBezTo>
                    <a:pt x="1223" y="966"/>
                    <a:pt x="1034" y="563"/>
                    <a:pt x="787" y="197"/>
                  </a:cubicBezTo>
                  <a:cubicBezTo>
                    <a:pt x="757" y="152"/>
                    <a:pt x="726" y="109"/>
                    <a:pt x="693" y="66"/>
                  </a:cubicBezTo>
                  <a:cubicBezTo>
                    <a:pt x="666" y="28"/>
                    <a:pt x="622" y="0"/>
                    <a:pt x="57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4097125" y="1529025"/>
              <a:ext cx="59075" cy="109525"/>
            </a:xfrm>
            <a:custGeom>
              <a:avLst/>
              <a:gdLst/>
              <a:ahLst/>
              <a:cxnLst/>
              <a:rect l="l" t="t" r="r" b="b"/>
              <a:pathLst>
                <a:path w="2363" h="4381" extrusionOk="0">
                  <a:moveTo>
                    <a:pt x="1406" y="2897"/>
                  </a:moveTo>
                  <a:lnTo>
                    <a:pt x="1406" y="2897"/>
                  </a:lnTo>
                  <a:cubicBezTo>
                    <a:pt x="1415" y="2898"/>
                    <a:pt x="1424" y="2899"/>
                    <a:pt x="1433" y="2901"/>
                  </a:cubicBezTo>
                  <a:lnTo>
                    <a:pt x="1433" y="2901"/>
                  </a:lnTo>
                  <a:lnTo>
                    <a:pt x="1406" y="2897"/>
                  </a:lnTo>
                  <a:close/>
                  <a:moveTo>
                    <a:pt x="989" y="2968"/>
                  </a:moveTo>
                  <a:lnTo>
                    <a:pt x="989" y="2968"/>
                  </a:lnTo>
                  <a:cubicBezTo>
                    <a:pt x="985" y="2969"/>
                    <a:pt x="980" y="2971"/>
                    <a:pt x="976" y="2973"/>
                  </a:cubicBezTo>
                  <a:lnTo>
                    <a:pt x="989" y="2968"/>
                  </a:lnTo>
                  <a:close/>
                  <a:moveTo>
                    <a:pt x="1807" y="3064"/>
                  </a:moveTo>
                  <a:cubicBezTo>
                    <a:pt x="1812" y="3067"/>
                    <a:pt x="1817" y="3072"/>
                    <a:pt x="1823" y="3076"/>
                  </a:cubicBezTo>
                  <a:lnTo>
                    <a:pt x="1807" y="3064"/>
                  </a:lnTo>
                  <a:close/>
                  <a:moveTo>
                    <a:pt x="756" y="3098"/>
                  </a:moveTo>
                  <a:lnTo>
                    <a:pt x="732" y="3118"/>
                  </a:lnTo>
                  <a:lnTo>
                    <a:pt x="732" y="3118"/>
                  </a:lnTo>
                  <a:cubicBezTo>
                    <a:pt x="740" y="3111"/>
                    <a:pt x="748" y="3105"/>
                    <a:pt x="756" y="3098"/>
                  </a:cubicBezTo>
                  <a:close/>
                  <a:moveTo>
                    <a:pt x="526" y="3322"/>
                  </a:moveTo>
                  <a:lnTo>
                    <a:pt x="520" y="3331"/>
                  </a:lnTo>
                  <a:lnTo>
                    <a:pt x="520" y="3331"/>
                  </a:lnTo>
                  <a:cubicBezTo>
                    <a:pt x="522" y="3328"/>
                    <a:pt x="524" y="3325"/>
                    <a:pt x="526" y="3322"/>
                  </a:cubicBezTo>
                  <a:close/>
                  <a:moveTo>
                    <a:pt x="2088" y="3636"/>
                  </a:moveTo>
                  <a:cubicBezTo>
                    <a:pt x="2086" y="3647"/>
                    <a:pt x="2084" y="3658"/>
                    <a:pt x="2082" y="3668"/>
                  </a:cubicBezTo>
                  <a:lnTo>
                    <a:pt x="2082" y="3668"/>
                  </a:lnTo>
                  <a:lnTo>
                    <a:pt x="2088" y="3636"/>
                  </a:lnTo>
                  <a:close/>
                  <a:moveTo>
                    <a:pt x="1923" y="3943"/>
                  </a:moveTo>
                  <a:cubicBezTo>
                    <a:pt x="1921" y="3945"/>
                    <a:pt x="1918" y="3947"/>
                    <a:pt x="1916" y="3949"/>
                  </a:cubicBezTo>
                  <a:lnTo>
                    <a:pt x="1916" y="3949"/>
                  </a:lnTo>
                  <a:lnTo>
                    <a:pt x="1923" y="3943"/>
                  </a:lnTo>
                  <a:close/>
                  <a:moveTo>
                    <a:pt x="1912" y="3951"/>
                  </a:moveTo>
                  <a:cubicBezTo>
                    <a:pt x="1906" y="3956"/>
                    <a:pt x="1900" y="3961"/>
                    <a:pt x="1895" y="3965"/>
                  </a:cubicBezTo>
                  <a:lnTo>
                    <a:pt x="1912" y="3951"/>
                  </a:lnTo>
                  <a:close/>
                  <a:moveTo>
                    <a:pt x="1215" y="3988"/>
                  </a:moveTo>
                  <a:lnTo>
                    <a:pt x="1239" y="4005"/>
                  </a:lnTo>
                  <a:lnTo>
                    <a:pt x="1239" y="4005"/>
                  </a:lnTo>
                  <a:cubicBezTo>
                    <a:pt x="1230" y="4000"/>
                    <a:pt x="1222" y="3994"/>
                    <a:pt x="1215" y="3988"/>
                  </a:cubicBezTo>
                  <a:close/>
                  <a:moveTo>
                    <a:pt x="1244" y="4009"/>
                  </a:moveTo>
                  <a:lnTo>
                    <a:pt x="1245" y="4010"/>
                  </a:lnTo>
                  <a:cubicBezTo>
                    <a:pt x="1245" y="4010"/>
                    <a:pt x="1244" y="4010"/>
                    <a:pt x="1244" y="4009"/>
                  </a:cubicBezTo>
                  <a:close/>
                  <a:moveTo>
                    <a:pt x="1297" y="4041"/>
                  </a:moveTo>
                  <a:lnTo>
                    <a:pt x="1306" y="4045"/>
                  </a:lnTo>
                  <a:lnTo>
                    <a:pt x="1306" y="4045"/>
                  </a:lnTo>
                  <a:cubicBezTo>
                    <a:pt x="1303" y="4044"/>
                    <a:pt x="1300" y="4042"/>
                    <a:pt x="1297" y="4041"/>
                  </a:cubicBezTo>
                  <a:close/>
                  <a:moveTo>
                    <a:pt x="1323" y="4052"/>
                  </a:moveTo>
                  <a:lnTo>
                    <a:pt x="1332" y="4056"/>
                  </a:lnTo>
                  <a:cubicBezTo>
                    <a:pt x="1329" y="4054"/>
                    <a:pt x="1326" y="4053"/>
                    <a:pt x="1323" y="4052"/>
                  </a:cubicBezTo>
                  <a:close/>
                  <a:moveTo>
                    <a:pt x="1621" y="4078"/>
                  </a:moveTo>
                  <a:lnTo>
                    <a:pt x="1621" y="4078"/>
                  </a:lnTo>
                  <a:cubicBezTo>
                    <a:pt x="1611" y="4079"/>
                    <a:pt x="1601" y="4081"/>
                    <a:pt x="1590" y="4081"/>
                  </a:cubicBezTo>
                  <a:lnTo>
                    <a:pt x="1590" y="4081"/>
                  </a:lnTo>
                  <a:lnTo>
                    <a:pt x="1621" y="4078"/>
                  </a:lnTo>
                  <a:close/>
                  <a:moveTo>
                    <a:pt x="1432" y="4079"/>
                  </a:moveTo>
                  <a:lnTo>
                    <a:pt x="1463" y="4084"/>
                  </a:lnTo>
                  <a:cubicBezTo>
                    <a:pt x="1453" y="4083"/>
                    <a:pt x="1442" y="4081"/>
                    <a:pt x="1432" y="4079"/>
                  </a:cubicBezTo>
                  <a:close/>
                  <a:moveTo>
                    <a:pt x="92" y="0"/>
                  </a:moveTo>
                  <a:cubicBezTo>
                    <a:pt x="91" y="0"/>
                    <a:pt x="90" y="0"/>
                    <a:pt x="89" y="0"/>
                  </a:cubicBezTo>
                  <a:cubicBezTo>
                    <a:pt x="52" y="2"/>
                    <a:pt x="21" y="31"/>
                    <a:pt x="21" y="70"/>
                  </a:cubicBezTo>
                  <a:lnTo>
                    <a:pt x="21" y="70"/>
                  </a:lnTo>
                  <a:cubicBezTo>
                    <a:pt x="21" y="69"/>
                    <a:pt x="21" y="69"/>
                    <a:pt x="21" y="68"/>
                  </a:cubicBezTo>
                  <a:lnTo>
                    <a:pt x="21" y="70"/>
                  </a:lnTo>
                  <a:lnTo>
                    <a:pt x="21" y="70"/>
                  </a:lnTo>
                  <a:cubicBezTo>
                    <a:pt x="21" y="538"/>
                    <a:pt x="23" y="1003"/>
                    <a:pt x="21" y="1471"/>
                  </a:cubicBezTo>
                  <a:cubicBezTo>
                    <a:pt x="17" y="1935"/>
                    <a:pt x="15" y="2400"/>
                    <a:pt x="11" y="2864"/>
                  </a:cubicBezTo>
                  <a:cubicBezTo>
                    <a:pt x="11" y="3127"/>
                    <a:pt x="0" y="3390"/>
                    <a:pt x="7" y="3651"/>
                  </a:cubicBezTo>
                  <a:cubicBezTo>
                    <a:pt x="9" y="3731"/>
                    <a:pt x="66" y="3797"/>
                    <a:pt x="144" y="3809"/>
                  </a:cubicBezTo>
                  <a:cubicBezTo>
                    <a:pt x="152" y="3810"/>
                    <a:pt x="160" y="3810"/>
                    <a:pt x="168" y="3810"/>
                  </a:cubicBezTo>
                  <a:cubicBezTo>
                    <a:pt x="196" y="3810"/>
                    <a:pt x="225" y="3804"/>
                    <a:pt x="247" y="3789"/>
                  </a:cubicBezTo>
                  <a:cubicBezTo>
                    <a:pt x="284" y="3766"/>
                    <a:pt x="306" y="3735"/>
                    <a:pt x="321" y="3694"/>
                  </a:cubicBezTo>
                  <a:cubicBezTo>
                    <a:pt x="329" y="3670"/>
                    <a:pt x="338" y="3646"/>
                    <a:pt x="348" y="3623"/>
                  </a:cubicBezTo>
                  <a:lnTo>
                    <a:pt x="348" y="3623"/>
                  </a:lnTo>
                  <a:lnTo>
                    <a:pt x="337" y="3647"/>
                  </a:lnTo>
                  <a:cubicBezTo>
                    <a:pt x="342" y="3635"/>
                    <a:pt x="347" y="3624"/>
                    <a:pt x="352" y="3612"/>
                  </a:cubicBezTo>
                  <a:lnTo>
                    <a:pt x="352" y="3612"/>
                  </a:lnTo>
                  <a:cubicBezTo>
                    <a:pt x="351" y="3616"/>
                    <a:pt x="349" y="3619"/>
                    <a:pt x="348" y="3623"/>
                  </a:cubicBezTo>
                  <a:lnTo>
                    <a:pt x="348" y="3623"/>
                  </a:lnTo>
                  <a:lnTo>
                    <a:pt x="354" y="3610"/>
                  </a:lnTo>
                  <a:lnTo>
                    <a:pt x="354" y="3610"/>
                  </a:lnTo>
                  <a:cubicBezTo>
                    <a:pt x="353" y="3611"/>
                    <a:pt x="353" y="3612"/>
                    <a:pt x="352" y="3612"/>
                  </a:cubicBezTo>
                  <a:lnTo>
                    <a:pt x="352" y="3612"/>
                  </a:lnTo>
                  <a:cubicBezTo>
                    <a:pt x="353" y="3612"/>
                    <a:pt x="353" y="3611"/>
                    <a:pt x="354" y="3610"/>
                  </a:cubicBezTo>
                  <a:lnTo>
                    <a:pt x="354" y="3610"/>
                  </a:lnTo>
                  <a:lnTo>
                    <a:pt x="354" y="3610"/>
                  </a:lnTo>
                  <a:lnTo>
                    <a:pt x="354" y="3610"/>
                  </a:lnTo>
                  <a:cubicBezTo>
                    <a:pt x="396" y="3517"/>
                    <a:pt x="448" y="3429"/>
                    <a:pt x="509" y="3346"/>
                  </a:cubicBezTo>
                  <a:lnTo>
                    <a:pt x="509" y="3346"/>
                  </a:lnTo>
                  <a:cubicBezTo>
                    <a:pt x="574" y="3262"/>
                    <a:pt x="648" y="3187"/>
                    <a:pt x="728" y="3121"/>
                  </a:cubicBezTo>
                  <a:lnTo>
                    <a:pt x="728" y="3121"/>
                  </a:lnTo>
                  <a:cubicBezTo>
                    <a:pt x="805" y="3062"/>
                    <a:pt x="889" y="3011"/>
                    <a:pt x="979" y="2972"/>
                  </a:cubicBezTo>
                  <a:lnTo>
                    <a:pt x="979" y="2972"/>
                  </a:lnTo>
                  <a:cubicBezTo>
                    <a:pt x="991" y="2967"/>
                    <a:pt x="1003" y="2962"/>
                    <a:pt x="1015" y="2956"/>
                  </a:cubicBezTo>
                  <a:lnTo>
                    <a:pt x="1015" y="2956"/>
                  </a:lnTo>
                  <a:lnTo>
                    <a:pt x="989" y="2968"/>
                  </a:lnTo>
                  <a:lnTo>
                    <a:pt x="989" y="2968"/>
                  </a:lnTo>
                  <a:cubicBezTo>
                    <a:pt x="1063" y="2937"/>
                    <a:pt x="1139" y="2915"/>
                    <a:pt x="1217" y="2901"/>
                  </a:cubicBezTo>
                  <a:lnTo>
                    <a:pt x="1217" y="2901"/>
                  </a:lnTo>
                  <a:cubicBezTo>
                    <a:pt x="1254" y="2897"/>
                    <a:pt x="1292" y="2895"/>
                    <a:pt x="1329" y="2895"/>
                  </a:cubicBezTo>
                  <a:cubicBezTo>
                    <a:pt x="1365" y="2895"/>
                    <a:pt x="1401" y="2897"/>
                    <a:pt x="1436" y="2902"/>
                  </a:cubicBezTo>
                  <a:lnTo>
                    <a:pt x="1436" y="2902"/>
                  </a:lnTo>
                  <a:cubicBezTo>
                    <a:pt x="1497" y="2912"/>
                    <a:pt x="1557" y="2930"/>
                    <a:pt x="1616" y="2952"/>
                  </a:cubicBezTo>
                  <a:lnTo>
                    <a:pt x="1616" y="2952"/>
                  </a:lnTo>
                  <a:cubicBezTo>
                    <a:pt x="1681" y="2982"/>
                    <a:pt x="1744" y="3017"/>
                    <a:pt x="1802" y="3060"/>
                  </a:cubicBezTo>
                  <a:lnTo>
                    <a:pt x="1802" y="3060"/>
                  </a:lnTo>
                  <a:cubicBezTo>
                    <a:pt x="1852" y="3100"/>
                    <a:pt x="1899" y="3143"/>
                    <a:pt x="1940" y="3193"/>
                  </a:cubicBezTo>
                  <a:lnTo>
                    <a:pt x="1940" y="3193"/>
                  </a:lnTo>
                  <a:cubicBezTo>
                    <a:pt x="1982" y="3251"/>
                    <a:pt x="2018" y="3310"/>
                    <a:pt x="2047" y="3376"/>
                  </a:cubicBezTo>
                  <a:lnTo>
                    <a:pt x="2032" y="3345"/>
                  </a:lnTo>
                  <a:lnTo>
                    <a:pt x="2032" y="3345"/>
                  </a:lnTo>
                  <a:cubicBezTo>
                    <a:pt x="2057" y="3401"/>
                    <a:pt x="2074" y="3460"/>
                    <a:pt x="2083" y="3521"/>
                  </a:cubicBezTo>
                  <a:lnTo>
                    <a:pt x="2083" y="3521"/>
                  </a:lnTo>
                  <a:cubicBezTo>
                    <a:pt x="2088" y="3571"/>
                    <a:pt x="2089" y="3621"/>
                    <a:pt x="2082" y="3670"/>
                  </a:cubicBezTo>
                  <a:lnTo>
                    <a:pt x="2082" y="3670"/>
                  </a:lnTo>
                  <a:cubicBezTo>
                    <a:pt x="2074" y="3711"/>
                    <a:pt x="2063" y="3752"/>
                    <a:pt x="2047" y="3791"/>
                  </a:cubicBezTo>
                  <a:lnTo>
                    <a:pt x="2059" y="3758"/>
                  </a:lnTo>
                  <a:lnTo>
                    <a:pt x="2059" y="3758"/>
                  </a:lnTo>
                  <a:cubicBezTo>
                    <a:pt x="2040" y="3801"/>
                    <a:pt x="2016" y="3842"/>
                    <a:pt x="1987" y="3879"/>
                  </a:cubicBezTo>
                  <a:lnTo>
                    <a:pt x="2010" y="3852"/>
                  </a:lnTo>
                  <a:lnTo>
                    <a:pt x="2010" y="3852"/>
                  </a:lnTo>
                  <a:cubicBezTo>
                    <a:pt x="1982" y="3889"/>
                    <a:pt x="1949" y="3921"/>
                    <a:pt x="1913" y="3950"/>
                  </a:cubicBezTo>
                  <a:lnTo>
                    <a:pt x="1913" y="3950"/>
                  </a:lnTo>
                  <a:cubicBezTo>
                    <a:pt x="1870" y="3983"/>
                    <a:pt x="1823" y="4010"/>
                    <a:pt x="1775" y="4033"/>
                  </a:cubicBezTo>
                  <a:lnTo>
                    <a:pt x="1775" y="4033"/>
                  </a:lnTo>
                  <a:cubicBezTo>
                    <a:pt x="1714" y="4056"/>
                    <a:pt x="1651" y="4072"/>
                    <a:pt x="1585" y="4082"/>
                  </a:cubicBezTo>
                  <a:lnTo>
                    <a:pt x="1585" y="4082"/>
                  </a:lnTo>
                  <a:cubicBezTo>
                    <a:pt x="1564" y="4084"/>
                    <a:pt x="1544" y="4084"/>
                    <a:pt x="1523" y="4084"/>
                  </a:cubicBezTo>
                  <a:cubicBezTo>
                    <a:pt x="1491" y="4084"/>
                    <a:pt x="1459" y="4082"/>
                    <a:pt x="1427" y="4079"/>
                  </a:cubicBezTo>
                  <a:lnTo>
                    <a:pt x="1427" y="4079"/>
                  </a:lnTo>
                  <a:cubicBezTo>
                    <a:pt x="1389" y="4072"/>
                    <a:pt x="1351" y="4062"/>
                    <a:pt x="1315" y="4048"/>
                  </a:cubicBezTo>
                  <a:lnTo>
                    <a:pt x="1315" y="4048"/>
                  </a:lnTo>
                  <a:cubicBezTo>
                    <a:pt x="1289" y="4037"/>
                    <a:pt x="1264" y="4023"/>
                    <a:pt x="1240" y="4006"/>
                  </a:cubicBezTo>
                  <a:lnTo>
                    <a:pt x="1240" y="4006"/>
                  </a:lnTo>
                  <a:cubicBezTo>
                    <a:pt x="1219" y="3991"/>
                    <a:pt x="1200" y="3972"/>
                    <a:pt x="1178" y="3961"/>
                  </a:cubicBezTo>
                  <a:cubicBezTo>
                    <a:pt x="1163" y="3955"/>
                    <a:pt x="1151" y="3947"/>
                    <a:pt x="1136" y="3938"/>
                  </a:cubicBezTo>
                  <a:cubicBezTo>
                    <a:pt x="1128" y="3934"/>
                    <a:pt x="1121" y="3929"/>
                    <a:pt x="1113" y="3924"/>
                  </a:cubicBezTo>
                  <a:lnTo>
                    <a:pt x="1113" y="3924"/>
                  </a:lnTo>
                  <a:cubicBezTo>
                    <a:pt x="1110" y="3921"/>
                    <a:pt x="1103" y="3916"/>
                    <a:pt x="1099" y="3914"/>
                  </a:cubicBezTo>
                  <a:cubicBezTo>
                    <a:pt x="1095" y="3910"/>
                    <a:pt x="1093" y="3908"/>
                    <a:pt x="1089" y="3906"/>
                  </a:cubicBezTo>
                  <a:cubicBezTo>
                    <a:pt x="1089" y="3905"/>
                    <a:pt x="1088" y="3905"/>
                    <a:pt x="1088" y="3905"/>
                  </a:cubicBezTo>
                  <a:lnTo>
                    <a:pt x="1088" y="3905"/>
                  </a:lnTo>
                  <a:cubicBezTo>
                    <a:pt x="1071" y="3882"/>
                    <a:pt x="1041" y="3869"/>
                    <a:pt x="1012" y="3869"/>
                  </a:cubicBezTo>
                  <a:cubicBezTo>
                    <a:pt x="996" y="3869"/>
                    <a:pt x="980" y="3874"/>
                    <a:pt x="966" y="3883"/>
                  </a:cubicBezTo>
                  <a:cubicBezTo>
                    <a:pt x="927" y="3908"/>
                    <a:pt x="911" y="3950"/>
                    <a:pt x="923" y="3992"/>
                  </a:cubicBezTo>
                  <a:lnTo>
                    <a:pt x="923" y="3992"/>
                  </a:lnTo>
                  <a:cubicBezTo>
                    <a:pt x="926" y="4023"/>
                    <a:pt x="937" y="4054"/>
                    <a:pt x="947" y="4080"/>
                  </a:cubicBezTo>
                  <a:cubicBezTo>
                    <a:pt x="966" y="4132"/>
                    <a:pt x="986" y="4179"/>
                    <a:pt x="1030" y="4216"/>
                  </a:cubicBezTo>
                  <a:cubicBezTo>
                    <a:pt x="1099" y="4273"/>
                    <a:pt x="1173" y="4314"/>
                    <a:pt x="1260" y="4343"/>
                  </a:cubicBezTo>
                  <a:cubicBezTo>
                    <a:pt x="1336" y="4369"/>
                    <a:pt x="1416" y="4381"/>
                    <a:pt x="1497" y="4381"/>
                  </a:cubicBezTo>
                  <a:cubicBezTo>
                    <a:pt x="1576" y="4381"/>
                    <a:pt x="1656" y="4370"/>
                    <a:pt x="1732" y="4349"/>
                  </a:cubicBezTo>
                  <a:cubicBezTo>
                    <a:pt x="1884" y="4310"/>
                    <a:pt x="2036" y="4230"/>
                    <a:pt x="2147" y="4115"/>
                  </a:cubicBezTo>
                  <a:cubicBezTo>
                    <a:pt x="2203" y="4060"/>
                    <a:pt x="2250" y="3994"/>
                    <a:pt x="2283" y="3924"/>
                  </a:cubicBezTo>
                  <a:cubicBezTo>
                    <a:pt x="2326" y="3832"/>
                    <a:pt x="2349" y="3737"/>
                    <a:pt x="2355" y="3634"/>
                  </a:cubicBezTo>
                  <a:cubicBezTo>
                    <a:pt x="2363" y="3435"/>
                    <a:pt x="2295" y="3232"/>
                    <a:pt x="2178" y="3072"/>
                  </a:cubicBezTo>
                  <a:cubicBezTo>
                    <a:pt x="2160" y="3047"/>
                    <a:pt x="2139" y="3020"/>
                    <a:pt x="2118" y="2996"/>
                  </a:cubicBezTo>
                  <a:lnTo>
                    <a:pt x="2118" y="2996"/>
                  </a:lnTo>
                  <a:lnTo>
                    <a:pt x="2130" y="3011"/>
                  </a:lnTo>
                  <a:lnTo>
                    <a:pt x="2130" y="3011"/>
                  </a:lnTo>
                  <a:cubicBezTo>
                    <a:pt x="1932" y="2757"/>
                    <a:pt x="1621" y="2587"/>
                    <a:pt x="1298" y="2587"/>
                  </a:cubicBezTo>
                  <a:cubicBezTo>
                    <a:pt x="1271" y="2587"/>
                    <a:pt x="1245" y="2588"/>
                    <a:pt x="1219" y="2591"/>
                  </a:cubicBezTo>
                  <a:cubicBezTo>
                    <a:pt x="1036" y="2605"/>
                    <a:pt x="863" y="2659"/>
                    <a:pt x="705" y="2749"/>
                  </a:cubicBezTo>
                  <a:cubicBezTo>
                    <a:pt x="557" y="2835"/>
                    <a:pt x="424" y="2948"/>
                    <a:pt x="315" y="3080"/>
                  </a:cubicBezTo>
                  <a:cubicBezTo>
                    <a:pt x="310" y="3086"/>
                    <a:pt x="305" y="3091"/>
                    <a:pt x="300" y="3097"/>
                  </a:cubicBezTo>
                  <a:lnTo>
                    <a:pt x="300" y="3097"/>
                  </a:lnTo>
                  <a:cubicBezTo>
                    <a:pt x="297" y="3048"/>
                    <a:pt x="295" y="2999"/>
                    <a:pt x="292" y="2950"/>
                  </a:cubicBezTo>
                  <a:cubicBezTo>
                    <a:pt x="280" y="2718"/>
                    <a:pt x="269" y="2484"/>
                    <a:pt x="257" y="2250"/>
                  </a:cubicBezTo>
                  <a:cubicBezTo>
                    <a:pt x="235" y="1785"/>
                    <a:pt x="210" y="1321"/>
                    <a:pt x="189" y="857"/>
                  </a:cubicBezTo>
                  <a:cubicBezTo>
                    <a:pt x="179" y="594"/>
                    <a:pt x="169" y="331"/>
                    <a:pt x="159" y="70"/>
                  </a:cubicBezTo>
                  <a:cubicBezTo>
                    <a:pt x="157" y="34"/>
                    <a:pt x="129" y="0"/>
                    <a:pt x="92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4172375" y="1513150"/>
              <a:ext cx="43625" cy="45475"/>
            </a:xfrm>
            <a:custGeom>
              <a:avLst/>
              <a:gdLst/>
              <a:ahLst/>
              <a:cxnLst/>
              <a:rect l="l" t="t" r="r" b="b"/>
              <a:pathLst>
                <a:path w="1745" h="1819" extrusionOk="0">
                  <a:moveTo>
                    <a:pt x="978" y="315"/>
                  </a:moveTo>
                  <a:lnTo>
                    <a:pt x="955" y="318"/>
                  </a:lnTo>
                  <a:lnTo>
                    <a:pt x="955" y="318"/>
                  </a:lnTo>
                  <a:cubicBezTo>
                    <a:pt x="962" y="317"/>
                    <a:pt x="970" y="316"/>
                    <a:pt x="978" y="315"/>
                  </a:cubicBezTo>
                  <a:close/>
                  <a:moveTo>
                    <a:pt x="697" y="387"/>
                  </a:moveTo>
                  <a:lnTo>
                    <a:pt x="671" y="398"/>
                  </a:lnTo>
                  <a:lnTo>
                    <a:pt x="671" y="398"/>
                  </a:lnTo>
                  <a:cubicBezTo>
                    <a:pt x="679" y="394"/>
                    <a:pt x="688" y="390"/>
                    <a:pt x="697" y="387"/>
                  </a:cubicBezTo>
                  <a:close/>
                  <a:moveTo>
                    <a:pt x="475" y="510"/>
                  </a:moveTo>
                  <a:lnTo>
                    <a:pt x="461" y="521"/>
                  </a:lnTo>
                  <a:lnTo>
                    <a:pt x="461" y="521"/>
                  </a:lnTo>
                  <a:cubicBezTo>
                    <a:pt x="465" y="517"/>
                    <a:pt x="470" y="513"/>
                    <a:pt x="475" y="510"/>
                  </a:cubicBezTo>
                  <a:close/>
                  <a:moveTo>
                    <a:pt x="251" y="734"/>
                  </a:moveTo>
                  <a:lnTo>
                    <a:pt x="241" y="746"/>
                  </a:lnTo>
                  <a:lnTo>
                    <a:pt x="241" y="746"/>
                  </a:lnTo>
                  <a:cubicBezTo>
                    <a:pt x="245" y="742"/>
                    <a:pt x="248" y="738"/>
                    <a:pt x="251" y="734"/>
                  </a:cubicBezTo>
                  <a:close/>
                  <a:moveTo>
                    <a:pt x="240" y="747"/>
                  </a:moveTo>
                  <a:cubicBezTo>
                    <a:pt x="239" y="748"/>
                    <a:pt x="238" y="749"/>
                    <a:pt x="237" y="751"/>
                  </a:cubicBezTo>
                  <a:lnTo>
                    <a:pt x="237" y="751"/>
                  </a:lnTo>
                  <a:lnTo>
                    <a:pt x="236" y="750"/>
                  </a:lnTo>
                  <a:cubicBezTo>
                    <a:pt x="238" y="749"/>
                    <a:pt x="239" y="748"/>
                    <a:pt x="240" y="747"/>
                  </a:cubicBezTo>
                  <a:close/>
                  <a:moveTo>
                    <a:pt x="1590" y="1545"/>
                  </a:moveTo>
                  <a:lnTo>
                    <a:pt x="1590" y="1545"/>
                  </a:lnTo>
                  <a:cubicBezTo>
                    <a:pt x="1594" y="1546"/>
                    <a:pt x="1598" y="1547"/>
                    <a:pt x="1602" y="1547"/>
                  </a:cubicBezTo>
                  <a:lnTo>
                    <a:pt x="1602" y="1547"/>
                  </a:lnTo>
                  <a:lnTo>
                    <a:pt x="1590" y="1545"/>
                  </a:lnTo>
                  <a:close/>
                  <a:moveTo>
                    <a:pt x="1086" y="0"/>
                  </a:moveTo>
                  <a:cubicBezTo>
                    <a:pt x="997" y="0"/>
                    <a:pt x="908" y="12"/>
                    <a:pt x="822" y="29"/>
                  </a:cubicBezTo>
                  <a:cubicBezTo>
                    <a:pt x="633" y="68"/>
                    <a:pt x="460" y="156"/>
                    <a:pt x="310" y="274"/>
                  </a:cubicBezTo>
                  <a:cubicBezTo>
                    <a:pt x="226" y="339"/>
                    <a:pt x="154" y="415"/>
                    <a:pt x="91" y="500"/>
                  </a:cubicBezTo>
                  <a:lnTo>
                    <a:pt x="113" y="471"/>
                  </a:lnTo>
                  <a:lnTo>
                    <a:pt x="113" y="471"/>
                  </a:lnTo>
                  <a:cubicBezTo>
                    <a:pt x="76" y="520"/>
                    <a:pt x="47" y="571"/>
                    <a:pt x="23" y="627"/>
                  </a:cubicBezTo>
                  <a:cubicBezTo>
                    <a:pt x="8" y="658"/>
                    <a:pt x="0" y="689"/>
                    <a:pt x="10" y="723"/>
                  </a:cubicBezTo>
                  <a:cubicBezTo>
                    <a:pt x="19" y="752"/>
                    <a:pt x="41" y="783"/>
                    <a:pt x="68" y="797"/>
                  </a:cubicBezTo>
                  <a:cubicBezTo>
                    <a:pt x="88" y="807"/>
                    <a:pt x="111" y="814"/>
                    <a:pt x="133" y="814"/>
                  </a:cubicBezTo>
                  <a:cubicBezTo>
                    <a:pt x="143" y="814"/>
                    <a:pt x="153" y="813"/>
                    <a:pt x="162" y="810"/>
                  </a:cubicBezTo>
                  <a:lnTo>
                    <a:pt x="193" y="797"/>
                  </a:lnTo>
                  <a:cubicBezTo>
                    <a:pt x="212" y="787"/>
                    <a:pt x="226" y="771"/>
                    <a:pt x="238" y="752"/>
                  </a:cubicBezTo>
                  <a:lnTo>
                    <a:pt x="237" y="751"/>
                  </a:lnTo>
                  <a:lnTo>
                    <a:pt x="230" y="758"/>
                  </a:lnTo>
                  <a:cubicBezTo>
                    <a:pt x="232" y="756"/>
                    <a:pt x="235" y="753"/>
                    <a:pt x="237" y="751"/>
                  </a:cubicBezTo>
                  <a:lnTo>
                    <a:pt x="237" y="751"/>
                  </a:lnTo>
                  <a:lnTo>
                    <a:pt x="237" y="751"/>
                  </a:lnTo>
                  <a:lnTo>
                    <a:pt x="241" y="746"/>
                  </a:lnTo>
                  <a:lnTo>
                    <a:pt x="241" y="746"/>
                  </a:lnTo>
                  <a:cubicBezTo>
                    <a:pt x="240" y="746"/>
                    <a:pt x="240" y="747"/>
                    <a:pt x="240" y="747"/>
                  </a:cubicBezTo>
                  <a:lnTo>
                    <a:pt x="240" y="747"/>
                  </a:lnTo>
                  <a:cubicBezTo>
                    <a:pt x="255" y="728"/>
                    <a:pt x="271" y="710"/>
                    <a:pt x="288" y="693"/>
                  </a:cubicBezTo>
                  <a:cubicBezTo>
                    <a:pt x="306" y="670"/>
                    <a:pt x="325" y="650"/>
                    <a:pt x="345" y="627"/>
                  </a:cubicBezTo>
                  <a:cubicBezTo>
                    <a:pt x="380" y="591"/>
                    <a:pt x="415" y="558"/>
                    <a:pt x="452" y="528"/>
                  </a:cubicBezTo>
                  <a:lnTo>
                    <a:pt x="452" y="528"/>
                  </a:lnTo>
                  <a:cubicBezTo>
                    <a:pt x="519" y="477"/>
                    <a:pt x="589" y="436"/>
                    <a:pt x="665" y="401"/>
                  </a:cubicBezTo>
                  <a:lnTo>
                    <a:pt x="665" y="401"/>
                  </a:lnTo>
                  <a:cubicBezTo>
                    <a:pt x="754" y="363"/>
                    <a:pt x="849" y="335"/>
                    <a:pt x="945" y="319"/>
                  </a:cubicBezTo>
                  <a:lnTo>
                    <a:pt x="945" y="319"/>
                  </a:lnTo>
                  <a:cubicBezTo>
                    <a:pt x="993" y="313"/>
                    <a:pt x="1040" y="310"/>
                    <a:pt x="1088" y="310"/>
                  </a:cubicBezTo>
                  <a:cubicBezTo>
                    <a:pt x="1093" y="310"/>
                    <a:pt x="1097" y="310"/>
                    <a:pt x="1102" y="310"/>
                  </a:cubicBezTo>
                  <a:lnTo>
                    <a:pt x="1102" y="310"/>
                  </a:lnTo>
                  <a:cubicBezTo>
                    <a:pt x="1060" y="371"/>
                    <a:pt x="1015" y="432"/>
                    <a:pt x="970" y="491"/>
                  </a:cubicBezTo>
                  <a:lnTo>
                    <a:pt x="992" y="463"/>
                  </a:lnTo>
                  <a:lnTo>
                    <a:pt x="992" y="463"/>
                  </a:lnTo>
                  <a:cubicBezTo>
                    <a:pt x="810" y="699"/>
                    <a:pt x="602" y="919"/>
                    <a:pt x="376" y="1116"/>
                  </a:cubicBezTo>
                  <a:cubicBezTo>
                    <a:pt x="315" y="1171"/>
                    <a:pt x="253" y="1222"/>
                    <a:pt x="190" y="1271"/>
                  </a:cubicBezTo>
                  <a:lnTo>
                    <a:pt x="190" y="1271"/>
                  </a:lnTo>
                  <a:cubicBezTo>
                    <a:pt x="153" y="1299"/>
                    <a:pt x="115" y="1328"/>
                    <a:pt x="76" y="1356"/>
                  </a:cubicBezTo>
                  <a:cubicBezTo>
                    <a:pt x="37" y="1385"/>
                    <a:pt x="8" y="1422"/>
                    <a:pt x="8" y="1473"/>
                  </a:cubicBezTo>
                  <a:cubicBezTo>
                    <a:pt x="8" y="1517"/>
                    <a:pt x="33" y="1570"/>
                    <a:pt x="76" y="1588"/>
                  </a:cubicBezTo>
                  <a:cubicBezTo>
                    <a:pt x="273" y="1677"/>
                    <a:pt x="477" y="1740"/>
                    <a:pt x="688" y="1777"/>
                  </a:cubicBezTo>
                  <a:cubicBezTo>
                    <a:pt x="799" y="1796"/>
                    <a:pt x="912" y="1810"/>
                    <a:pt x="1025" y="1814"/>
                  </a:cubicBezTo>
                  <a:cubicBezTo>
                    <a:pt x="1070" y="1817"/>
                    <a:pt x="1115" y="1819"/>
                    <a:pt x="1160" y="1819"/>
                  </a:cubicBezTo>
                  <a:cubicBezTo>
                    <a:pt x="1217" y="1819"/>
                    <a:pt x="1275" y="1816"/>
                    <a:pt x="1331" y="1810"/>
                  </a:cubicBezTo>
                  <a:cubicBezTo>
                    <a:pt x="1370" y="1806"/>
                    <a:pt x="1409" y="1800"/>
                    <a:pt x="1446" y="1796"/>
                  </a:cubicBezTo>
                  <a:cubicBezTo>
                    <a:pt x="1475" y="1792"/>
                    <a:pt x="1504" y="1788"/>
                    <a:pt x="1531" y="1777"/>
                  </a:cubicBezTo>
                  <a:cubicBezTo>
                    <a:pt x="1590" y="1755"/>
                    <a:pt x="1646" y="1724"/>
                    <a:pt x="1701" y="1691"/>
                  </a:cubicBezTo>
                  <a:cubicBezTo>
                    <a:pt x="1728" y="1677"/>
                    <a:pt x="1744" y="1640"/>
                    <a:pt x="1734" y="1609"/>
                  </a:cubicBezTo>
                  <a:cubicBezTo>
                    <a:pt x="1724" y="1576"/>
                    <a:pt x="1697" y="1558"/>
                    <a:pt x="1664" y="1553"/>
                  </a:cubicBezTo>
                  <a:cubicBezTo>
                    <a:pt x="1644" y="1552"/>
                    <a:pt x="1623" y="1550"/>
                    <a:pt x="1602" y="1547"/>
                  </a:cubicBezTo>
                  <a:lnTo>
                    <a:pt x="1602" y="1547"/>
                  </a:lnTo>
                  <a:lnTo>
                    <a:pt x="1617" y="1549"/>
                  </a:lnTo>
                  <a:cubicBezTo>
                    <a:pt x="1584" y="1545"/>
                    <a:pt x="1553" y="1539"/>
                    <a:pt x="1520" y="1535"/>
                  </a:cubicBezTo>
                  <a:cubicBezTo>
                    <a:pt x="1508" y="1535"/>
                    <a:pt x="1496" y="1533"/>
                    <a:pt x="1483" y="1533"/>
                  </a:cubicBezTo>
                  <a:cubicBezTo>
                    <a:pt x="1471" y="1533"/>
                    <a:pt x="1459" y="1533"/>
                    <a:pt x="1446" y="1535"/>
                  </a:cubicBezTo>
                  <a:cubicBezTo>
                    <a:pt x="1395" y="1539"/>
                    <a:pt x="1344" y="1541"/>
                    <a:pt x="1292" y="1543"/>
                  </a:cubicBezTo>
                  <a:cubicBezTo>
                    <a:pt x="1237" y="1545"/>
                    <a:pt x="1182" y="1547"/>
                    <a:pt x="1126" y="1547"/>
                  </a:cubicBezTo>
                  <a:cubicBezTo>
                    <a:pt x="1081" y="1547"/>
                    <a:pt x="1035" y="1546"/>
                    <a:pt x="988" y="1543"/>
                  </a:cubicBezTo>
                  <a:cubicBezTo>
                    <a:pt x="938" y="1540"/>
                    <a:pt x="888" y="1534"/>
                    <a:pt x="837" y="1529"/>
                  </a:cubicBezTo>
                  <a:lnTo>
                    <a:pt x="837" y="1529"/>
                  </a:lnTo>
                  <a:cubicBezTo>
                    <a:pt x="696" y="1510"/>
                    <a:pt x="556" y="1478"/>
                    <a:pt x="420" y="1434"/>
                  </a:cubicBezTo>
                  <a:lnTo>
                    <a:pt x="420" y="1434"/>
                  </a:lnTo>
                  <a:cubicBezTo>
                    <a:pt x="541" y="1338"/>
                    <a:pt x="658" y="1236"/>
                    <a:pt x="771" y="1128"/>
                  </a:cubicBezTo>
                  <a:cubicBezTo>
                    <a:pt x="943" y="962"/>
                    <a:pt x="1103" y="777"/>
                    <a:pt x="1251" y="584"/>
                  </a:cubicBezTo>
                  <a:cubicBezTo>
                    <a:pt x="1331" y="481"/>
                    <a:pt x="1405" y="374"/>
                    <a:pt x="1475" y="263"/>
                  </a:cubicBezTo>
                  <a:cubicBezTo>
                    <a:pt x="1527" y="185"/>
                    <a:pt x="1477" y="78"/>
                    <a:pt x="1391" y="54"/>
                  </a:cubicBezTo>
                  <a:cubicBezTo>
                    <a:pt x="1350" y="43"/>
                    <a:pt x="1311" y="31"/>
                    <a:pt x="1270" y="21"/>
                  </a:cubicBezTo>
                  <a:cubicBezTo>
                    <a:pt x="1216" y="9"/>
                    <a:pt x="1163" y="2"/>
                    <a:pt x="1107" y="0"/>
                  </a:cubicBezTo>
                  <a:cubicBezTo>
                    <a:pt x="1100" y="0"/>
                    <a:pt x="1093" y="0"/>
                    <a:pt x="1086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4240225" y="1622550"/>
              <a:ext cx="42600" cy="6100"/>
            </a:xfrm>
            <a:custGeom>
              <a:avLst/>
              <a:gdLst/>
              <a:ahLst/>
              <a:cxnLst/>
              <a:rect l="l" t="t" r="r" b="b"/>
              <a:pathLst>
                <a:path w="1704" h="244" extrusionOk="0">
                  <a:moveTo>
                    <a:pt x="1013" y="0"/>
                  </a:moveTo>
                  <a:cubicBezTo>
                    <a:pt x="914" y="0"/>
                    <a:pt x="816" y="4"/>
                    <a:pt x="717" y="8"/>
                  </a:cubicBezTo>
                  <a:cubicBezTo>
                    <a:pt x="620" y="11"/>
                    <a:pt x="526" y="13"/>
                    <a:pt x="429" y="17"/>
                  </a:cubicBezTo>
                  <a:cubicBezTo>
                    <a:pt x="318" y="19"/>
                    <a:pt x="208" y="23"/>
                    <a:pt x="97" y="27"/>
                  </a:cubicBezTo>
                  <a:cubicBezTo>
                    <a:pt x="47" y="27"/>
                    <a:pt x="0" y="68"/>
                    <a:pt x="2" y="121"/>
                  </a:cubicBezTo>
                  <a:cubicBezTo>
                    <a:pt x="4" y="173"/>
                    <a:pt x="43" y="216"/>
                    <a:pt x="97" y="216"/>
                  </a:cubicBezTo>
                  <a:cubicBezTo>
                    <a:pt x="294" y="222"/>
                    <a:pt x="489" y="228"/>
                    <a:pt x="686" y="234"/>
                  </a:cubicBezTo>
                  <a:lnTo>
                    <a:pt x="980" y="243"/>
                  </a:lnTo>
                  <a:cubicBezTo>
                    <a:pt x="1013" y="243"/>
                    <a:pt x="1045" y="244"/>
                    <a:pt x="1077" y="244"/>
                  </a:cubicBezTo>
                  <a:cubicBezTo>
                    <a:pt x="1142" y="244"/>
                    <a:pt x="1205" y="243"/>
                    <a:pt x="1268" y="243"/>
                  </a:cubicBezTo>
                  <a:lnTo>
                    <a:pt x="1434" y="243"/>
                  </a:lnTo>
                  <a:cubicBezTo>
                    <a:pt x="1463" y="243"/>
                    <a:pt x="1489" y="241"/>
                    <a:pt x="1518" y="237"/>
                  </a:cubicBezTo>
                  <a:cubicBezTo>
                    <a:pt x="1559" y="230"/>
                    <a:pt x="1602" y="230"/>
                    <a:pt x="1639" y="208"/>
                  </a:cubicBezTo>
                  <a:cubicBezTo>
                    <a:pt x="1703" y="171"/>
                    <a:pt x="1703" y="72"/>
                    <a:pt x="1639" y="35"/>
                  </a:cubicBezTo>
                  <a:cubicBezTo>
                    <a:pt x="1627" y="27"/>
                    <a:pt x="1617" y="23"/>
                    <a:pt x="1605" y="19"/>
                  </a:cubicBezTo>
                  <a:cubicBezTo>
                    <a:pt x="1590" y="15"/>
                    <a:pt x="1576" y="15"/>
                    <a:pt x="1561" y="13"/>
                  </a:cubicBezTo>
                  <a:lnTo>
                    <a:pt x="1531" y="8"/>
                  </a:lnTo>
                  <a:cubicBezTo>
                    <a:pt x="1504" y="4"/>
                    <a:pt x="1479" y="0"/>
                    <a:pt x="145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4236200" y="1598850"/>
              <a:ext cx="41775" cy="9825"/>
            </a:xfrm>
            <a:custGeom>
              <a:avLst/>
              <a:gdLst/>
              <a:ahLst/>
              <a:cxnLst/>
              <a:rect l="l" t="t" r="r" b="b"/>
              <a:pathLst>
                <a:path w="1671" h="393" extrusionOk="0">
                  <a:moveTo>
                    <a:pt x="1522" y="155"/>
                  </a:moveTo>
                  <a:cubicBezTo>
                    <a:pt x="1523" y="155"/>
                    <a:pt x="1526" y="157"/>
                    <a:pt x="1527" y="158"/>
                  </a:cubicBezTo>
                  <a:lnTo>
                    <a:pt x="1527" y="158"/>
                  </a:lnTo>
                  <a:cubicBezTo>
                    <a:pt x="1527" y="158"/>
                    <a:pt x="1526" y="158"/>
                    <a:pt x="1525" y="157"/>
                  </a:cubicBezTo>
                  <a:cubicBezTo>
                    <a:pt x="1523" y="156"/>
                    <a:pt x="1522" y="155"/>
                    <a:pt x="1522" y="155"/>
                  </a:cubicBezTo>
                  <a:close/>
                  <a:moveTo>
                    <a:pt x="646" y="205"/>
                  </a:moveTo>
                  <a:cubicBezTo>
                    <a:pt x="646" y="205"/>
                    <a:pt x="646" y="205"/>
                    <a:pt x="646" y="205"/>
                  </a:cubicBezTo>
                  <a:lnTo>
                    <a:pt x="646" y="205"/>
                  </a:lnTo>
                  <a:cubicBezTo>
                    <a:pt x="646" y="205"/>
                    <a:pt x="646" y="205"/>
                    <a:pt x="646" y="205"/>
                  </a:cubicBezTo>
                  <a:lnTo>
                    <a:pt x="646" y="205"/>
                  </a:lnTo>
                  <a:cubicBezTo>
                    <a:pt x="646" y="205"/>
                    <a:pt x="646" y="205"/>
                    <a:pt x="646" y="205"/>
                  </a:cubicBezTo>
                  <a:close/>
                  <a:moveTo>
                    <a:pt x="646" y="205"/>
                  </a:moveTo>
                  <a:cubicBezTo>
                    <a:pt x="636" y="206"/>
                    <a:pt x="633" y="206"/>
                    <a:pt x="633" y="206"/>
                  </a:cubicBezTo>
                  <a:cubicBezTo>
                    <a:pt x="634" y="206"/>
                    <a:pt x="640" y="206"/>
                    <a:pt x="646" y="205"/>
                  </a:cubicBezTo>
                  <a:close/>
                  <a:moveTo>
                    <a:pt x="929" y="0"/>
                  </a:moveTo>
                  <a:cubicBezTo>
                    <a:pt x="846" y="0"/>
                    <a:pt x="765" y="8"/>
                    <a:pt x="683" y="22"/>
                  </a:cubicBezTo>
                  <a:cubicBezTo>
                    <a:pt x="578" y="38"/>
                    <a:pt x="475" y="63"/>
                    <a:pt x="377" y="100"/>
                  </a:cubicBezTo>
                  <a:cubicBezTo>
                    <a:pt x="260" y="143"/>
                    <a:pt x="147" y="200"/>
                    <a:pt x="44" y="270"/>
                  </a:cubicBezTo>
                  <a:cubicBezTo>
                    <a:pt x="15" y="289"/>
                    <a:pt x="1" y="328"/>
                    <a:pt x="21" y="361"/>
                  </a:cubicBezTo>
                  <a:cubicBezTo>
                    <a:pt x="35" y="381"/>
                    <a:pt x="56" y="393"/>
                    <a:pt x="78" y="393"/>
                  </a:cubicBezTo>
                  <a:cubicBezTo>
                    <a:pt x="89" y="393"/>
                    <a:pt x="101" y="390"/>
                    <a:pt x="112" y="383"/>
                  </a:cubicBezTo>
                  <a:cubicBezTo>
                    <a:pt x="140" y="367"/>
                    <a:pt x="171" y="350"/>
                    <a:pt x="202" y="336"/>
                  </a:cubicBezTo>
                  <a:cubicBezTo>
                    <a:pt x="216" y="328"/>
                    <a:pt x="233" y="322"/>
                    <a:pt x="247" y="313"/>
                  </a:cubicBezTo>
                  <a:cubicBezTo>
                    <a:pt x="254" y="312"/>
                    <a:pt x="260" y="308"/>
                    <a:pt x="265" y="306"/>
                  </a:cubicBezTo>
                  <a:lnTo>
                    <a:pt x="265" y="306"/>
                  </a:lnTo>
                  <a:cubicBezTo>
                    <a:pt x="266" y="306"/>
                    <a:pt x="267" y="306"/>
                    <a:pt x="268" y="305"/>
                  </a:cubicBezTo>
                  <a:lnTo>
                    <a:pt x="268" y="305"/>
                  </a:lnTo>
                  <a:cubicBezTo>
                    <a:pt x="268" y="305"/>
                    <a:pt x="268" y="305"/>
                    <a:pt x="268" y="305"/>
                  </a:cubicBezTo>
                  <a:cubicBezTo>
                    <a:pt x="270" y="305"/>
                    <a:pt x="270" y="304"/>
                    <a:pt x="270" y="304"/>
                  </a:cubicBezTo>
                  <a:lnTo>
                    <a:pt x="270" y="304"/>
                  </a:lnTo>
                  <a:cubicBezTo>
                    <a:pt x="270" y="304"/>
                    <a:pt x="270" y="304"/>
                    <a:pt x="269" y="305"/>
                  </a:cubicBezTo>
                  <a:lnTo>
                    <a:pt x="269" y="305"/>
                  </a:lnTo>
                  <a:cubicBezTo>
                    <a:pt x="273" y="303"/>
                    <a:pt x="277" y="301"/>
                    <a:pt x="282" y="299"/>
                  </a:cubicBezTo>
                  <a:cubicBezTo>
                    <a:pt x="344" y="274"/>
                    <a:pt x="410" y="254"/>
                    <a:pt x="475" y="237"/>
                  </a:cubicBezTo>
                  <a:cubicBezTo>
                    <a:pt x="508" y="229"/>
                    <a:pt x="541" y="221"/>
                    <a:pt x="574" y="215"/>
                  </a:cubicBezTo>
                  <a:cubicBezTo>
                    <a:pt x="590" y="213"/>
                    <a:pt x="607" y="211"/>
                    <a:pt x="621" y="207"/>
                  </a:cubicBezTo>
                  <a:cubicBezTo>
                    <a:pt x="629" y="207"/>
                    <a:pt x="638" y="205"/>
                    <a:pt x="646" y="205"/>
                  </a:cubicBezTo>
                  <a:lnTo>
                    <a:pt x="646" y="205"/>
                  </a:lnTo>
                  <a:cubicBezTo>
                    <a:pt x="650" y="204"/>
                    <a:pt x="654" y="203"/>
                    <a:pt x="656" y="203"/>
                  </a:cubicBezTo>
                  <a:cubicBezTo>
                    <a:pt x="708" y="196"/>
                    <a:pt x="760" y="194"/>
                    <a:pt x="812" y="194"/>
                  </a:cubicBezTo>
                  <a:cubicBezTo>
                    <a:pt x="828" y="194"/>
                    <a:pt x="844" y="194"/>
                    <a:pt x="860" y="194"/>
                  </a:cubicBezTo>
                  <a:cubicBezTo>
                    <a:pt x="936" y="194"/>
                    <a:pt x="1014" y="200"/>
                    <a:pt x="1090" y="209"/>
                  </a:cubicBezTo>
                  <a:lnTo>
                    <a:pt x="1063" y="207"/>
                  </a:lnTo>
                  <a:lnTo>
                    <a:pt x="1063" y="207"/>
                  </a:lnTo>
                  <a:cubicBezTo>
                    <a:pt x="1096" y="211"/>
                    <a:pt x="1131" y="215"/>
                    <a:pt x="1164" y="219"/>
                  </a:cubicBezTo>
                  <a:lnTo>
                    <a:pt x="1139" y="215"/>
                  </a:lnTo>
                  <a:lnTo>
                    <a:pt x="1139" y="215"/>
                  </a:lnTo>
                  <a:cubicBezTo>
                    <a:pt x="1217" y="227"/>
                    <a:pt x="1295" y="242"/>
                    <a:pt x="1369" y="266"/>
                  </a:cubicBezTo>
                  <a:cubicBezTo>
                    <a:pt x="1388" y="270"/>
                    <a:pt x="1406" y="279"/>
                    <a:pt x="1425" y="283"/>
                  </a:cubicBezTo>
                  <a:cubicBezTo>
                    <a:pt x="1433" y="285"/>
                    <a:pt x="1443" y="286"/>
                    <a:pt x="1452" y="286"/>
                  </a:cubicBezTo>
                  <a:cubicBezTo>
                    <a:pt x="1459" y="286"/>
                    <a:pt x="1465" y="286"/>
                    <a:pt x="1471" y="285"/>
                  </a:cubicBezTo>
                  <a:lnTo>
                    <a:pt x="1471" y="285"/>
                  </a:lnTo>
                  <a:cubicBezTo>
                    <a:pt x="1475" y="285"/>
                    <a:pt x="1480" y="287"/>
                    <a:pt x="1484" y="287"/>
                  </a:cubicBezTo>
                  <a:cubicBezTo>
                    <a:pt x="1523" y="295"/>
                    <a:pt x="1560" y="307"/>
                    <a:pt x="1599" y="316"/>
                  </a:cubicBezTo>
                  <a:cubicBezTo>
                    <a:pt x="1603" y="316"/>
                    <a:pt x="1606" y="317"/>
                    <a:pt x="1609" y="317"/>
                  </a:cubicBezTo>
                  <a:cubicBezTo>
                    <a:pt x="1644" y="317"/>
                    <a:pt x="1670" y="272"/>
                    <a:pt x="1640" y="244"/>
                  </a:cubicBezTo>
                  <a:cubicBezTo>
                    <a:pt x="1618" y="225"/>
                    <a:pt x="1595" y="207"/>
                    <a:pt x="1572" y="188"/>
                  </a:cubicBezTo>
                  <a:cubicBezTo>
                    <a:pt x="1562" y="182"/>
                    <a:pt x="1552" y="176"/>
                    <a:pt x="1542" y="168"/>
                  </a:cubicBezTo>
                  <a:cubicBezTo>
                    <a:pt x="1538" y="164"/>
                    <a:pt x="1534" y="161"/>
                    <a:pt x="1529" y="159"/>
                  </a:cubicBezTo>
                  <a:lnTo>
                    <a:pt x="1529" y="159"/>
                  </a:lnTo>
                  <a:cubicBezTo>
                    <a:pt x="1527" y="157"/>
                    <a:pt x="1521" y="151"/>
                    <a:pt x="1521" y="149"/>
                  </a:cubicBezTo>
                  <a:cubicBezTo>
                    <a:pt x="1494" y="122"/>
                    <a:pt x="1459" y="110"/>
                    <a:pt x="1425" y="98"/>
                  </a:cubicBezTo>
                  <a:cubicBezTo>
                    <a:pt x="1400" y="87"/>
                    <a:pt x="1375" y="77"/>
                    <a:pt x="1348" y="69"/>
                  </a:cubicBezTo>
                  <a:cubicBezTo>
                    <a:pt x="1299" y="53"/>
                    <a:pt x="1248" y="38"/>
                    <a:pt x="1194" y="28"/>
                  </a:cubicBezTo>
                  <a:cubicBezTo>
                    <a:pt x="1137" y="14"/>
                    <a:pt x="1077" y="7"/>
                    <a:pt x="1018" y="3"/>
                  </a:cubicBezTo>
                  <a:cubicBezTo>
                    <a:pt x="988" y="1"/>
                    <a:pt x="958" y="0"/>
                    <a:pt x="929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318900" y="1504950"/>
              <a:ext cx="39425" cy="158750"/>
            </a:xfrm>
            <a:custGeom>
              <a:avLst/>
              <a:gdLst/>
              <a:ahLst/>
              <a:cxnLst/>
              <a:rect l="l" t="t" r="r" b="b"/>
              <a:pathLst>
                <a:path w="1577" h="6350" extrusionOk="0">
                  <a:moveTo>
                    <a:pt x="874" y="1268"/>
                  </a:moveTo>
                  <a:lnTo>
                    <a:pt x="874" y="1268"/>
                  </a:lnTo>
                  <a:cubicBezTo>
                    <a:pt x="873" y="1270"/>
                    <a:pt x="872" y="1272"/>
                    <a:pt x="871" y="1274"/>
                  </a:cubicBezTo>
                  <a:lnTo>
                    <a:pt x="871" y="1274"/>
                  </a:lnTo>
                  <a:cubicBezTo>
                    <a:pt x="871" y="1274"/>
                    <a:pt x="871" y="1274"/>
                    <a:pt x="872" y="1273"/>
                  </a:cubicBezTo>
                  <a:cubicBezTo>
                    <a:pt x="873" y="1271"/>
                    <a:pt x="873" y="1269"/>
                    <a:pt x="874" y="1268"/>
                  </a:cubicBezTo>
                  <a:close/>
                  <a:moveTo>
                    <a:pt x="1499" y="0"/>
                  </a:moveTo>
                  <a:cubicBezTo>
                    <a:pt x="1482" y="0"/>
                    <a:pt x="1465" y="6"/>
                    <a:pt x="1453" y="20"/>
                  </a:cubicBezTo>
                  <a:cubicBezTo>
                    <a:pt x="1381" y="100"/>
                    <a:pt x="1313" y="182"/>
                    <a:pt x="1245" y="269"/>
                  </a:cubicBezTo>
                  <a:cubicBezTo>
                    <a:pt x="1210" y="314"/>
                    <a:pt x="1176" y="359"/>
                    <a:pt x="1143" y="406"/>
                  </a:cubicBezTo>
                  <a:cubicBezTo>
                    <a:pt x="1114" y="443"/>
                    <a:pt x="1079" y="478"/>
                    <a:pt x="1046" y="519"/>
                  </a:cubicBezTo>
                  <a:cubicBezTo>
                    <a:pt x="911" y="694"/>
                    <a:pt x="798" y="885"/>
                    <a:pt x="693" y="1080"/>
                  </a:cubicBezTo>
                  <a:cubicBezTo>
                    <a:pt x="643" y="1173"/>
                    <a:pt x="588" y="1263"/>
                    <a:pt x="545" y="1360"/>
                  </a:cubicBezTo>
                  <a:cubicBezTo>
                    <a:pt x="498" y="1466"/>
                    <a:pt x="452" y="1575"/>
                    <a:pt x="409" y="1684"/>
                  </a:cubicBezTo>
                  <a:cubicBezTo>
                    <a:pt x="331" y="1884"/>
                    <a:pt x="268" y="2089"/>
                    <a:pt x="206" y="2294"/>
                  </a:cubicBezTo>
                  <a:cubicBezTo>
                    <a:pt x="144" y="2500"/>
                    <a:pt x="107" y="2716"/>
                    <a:pt x="74" y="2927"/>
                  </a:cubicBezTo>
                  <a:cubicBezTo>
                    <a:pt x="42" y="3155"/>
                    <a:pt x="17" y="3383"/>
                    <a:pt x="11" y="3613"/>
                  </a:cubicBezTo>
                  <a:cubicBezTo>
                    <a:pt x="0" y="4057"/>
                    <a:pt x="39" y="4501"/>
                    <a:pt x="126" y="4936"/>
                  </a:cubicBezTo>
                  <a:cubicBezTo>
                    <a:pt x="167" y="5148"/>
                    <a:pt x="222" y="5358"/>
                    <a:pt x="288" y="5561"/>
                  </a:cubicBezTo>
                  <a:cubicBezTo>
                    <a:pt x="327" y="5678"/>
                    <a:pt x="374" y="5793"/>
                    <a:pt x="422" y="5906"/>
                  </a:cubicBezTo>
                  <a:cubicBezTo>
                    <a:pt x="444" y="5953"/>
                    <a:pt x="467" y="6001"/>
                    <a:pt x="491" y="6046"/>
                  </a:cubicBezTo>
                  <a:cubicBezTo>
                    <a:pt x="510" y="6083"/>
                    <a:pt x="533" y="6118"/>
                    <a:pt x="561" y="6146"/>
                  </a:cubicBezTo>
                  <a:cubicBezTo>
                    <a:pt x="563" y="6149"/>
                    <a:pt x="586" y="6171"/>
                    <a:pt x="586" y="6171"/>
                  </a:cubicBezTo>
                  <a:cubicBezTo>
                    <a:pt x="586" y="6171"/>
                    <a:pt x="570" y="6149"/>
                    <a:pt x="570" y="6149"/>
                  </a:cubicBezTo>
                  <a:lnTo>
                    <a:pt x="570" y="6149"/>
                  </a:lnTo>
                  <a:cubicBezTo>
                    <a:pt x="570" y="6149"/>
                    <a:pt x="572" y="6151"/>
                    <a:pt x="576" y="6157"/>
                  </a:cubicBezTo>
                  <a:cubicBezTo>
                    <a:pt x="588" y="6173"/>
                    <a:pt x="600" y="6190"/>
                    <a:pt x="615" y="6206"/>
                  </a:cubicBezTo>
                  <a:cubicBezTo>
                    <a:pt x="629" y="6225"/>
                    <a:pt x="643" y="6243"/>
                    <a:pt x="658" y="6262"/>
                  </a:cubicBezTo>
                  <a:cubicBezTo>
                    <a:pt x="674" y="6282"/>
                    <a:pt x="695" y="6299"/>
                    <a:pt x="715" y="6315"/>
                  </a:cubicBezTo>
                  <a:cubicBezTo>
                    <a:pt x="741" y="6337"/>
                    <a:pt x="771" y="6350"/>
                    <a:pt x="802" y="6350"/>
                  </a:cubicBezTo>
                  <a:cubicBezTo>
                    <a:pt x="817" y="6350"/>
                    <a:pt x="833" y="6346"/>
                    <a:pt x="849" y="6340"/>
                  </a:cubicBezTo>
                  <a:cubicBezTo>
                    <a:pt x="890" y="6323"/>
                    <a:pt x="929" y="6276"/>
                    <a:pt x="925" y="6229"/>
                  </a:cubicBezTo>
                  <a:cubicBezTo>
                    <a:pt x="921" y="6186"/>
                    <a:pt x="919" y="6144"/>
                    <a:pt x="908" y="6105"/>
                  </a:cubicBezTo>
                  <a:cubicBezTo>
                    <a:pt x="902" y="6078"/>
                    <a:pt x="895" y="6050"/>
                    <a:pt x="888" y="6022"/>
                  </a:cubicBezTo>
                  <a:lnTo>
                    <a:pt x="888" y="6022"/>
                  </a:lnTo>
                  <a:cubicBezTo>
                    <a:pt x="886" y="5992"/>
                    <a:pt x="885" y="5962"/>
                    <a:pt x="876" y="5933"/>
                  </a:cubicBezTo>
                  <a:cubicBezTo>
                    <a:pt x="869" y="5906"/>
                    <a:pt x="859" y="5881"/>
                    <a:pt x="849" y="5855"/>
                  </a:cubicBezTo>
                  <a:cubicBezTo>
                    <a:pt x="830" y="5801"/>
                    <a:pt x="810" y="5748"/>
                    <a:pt x="789" y="5697"/>
                  </a:cubicBezTo>
                  <a:cubicBezTo>
                    <a:pt x="752" y="5592"/>
                    <a:pt x="713" y="5487"/>
                    <a:pt x="678" y="5382"/>
                  </a:cubicBezTo>
                  <a:cubicBezTo>
                    <a:pt x="606" y="5171"/>
                    <a:pt x="549" y="4955"/>
                    <a:pt x="506" y="4735"/>
                  </a:cubicBezTo>
                  <a:cubicBezTo>
                    <a:pt x="479" y="4612"/>
                    <a:pt x="459" y="4489"/>
                    <a:pt x="442" y="4363"/>
                  </a:cubicBezTo>
                  <a:lnTo>
                    <a:pt x="442" y="4363"/>
                  </a:lnTo>
                  <a:lnTo>
                    <a:pt x="448" y="4417"/>
                  </a:lnTo>
                  <a:cubicBezTo>
                    <a:pt x="393" y="4000"/>
                    <a:pt x="385" y="3576"/>
                    <a:pt x="415" y="3155"/>
                  </a:cubicBezTo>
                  <a:cubicBezTo>
                    <a:pt x="424" y="3038"/>
                    <a:pt x="436" y="2919"/>
                    <a:pt x="452" y="2802"/>
                  </a:cubicBezTo>
                  <a:lnTo>
                    <a:pt x="452" y="2802"/>
                  </a:lnTo>
                  <a:lnTo>
                    <a:pt x="444" y="2849"/>
                  </a:lnTo>
                  <a:cubicBezTo>
                    <a:pt x="498" y="2461"/>
                    <a:pt x="582" y="2077"/>
                    <a:pt x="709" y="1705"/>
                  </a:cubicBezTo>
                  <a:cubicBezTo>
                    <a:pt x="742" y="1612"/>
                    <a:pt x="779" y="1522"/>
                    <a:pt x="814" y="1430"/>
                  </a:cubicBezTo>
                  <a:cubicBezTo>
                    <a:pt x="830" y="1382"/>
                    <a:pt x="847" y="1337"/>
                    <a:pt x="863" y="1292"/>
                  </a:cubicBezTo>
                  <a:cubicBezTo>
                    <a:pt x="867" y="1287"/>
                    <a:pt x="869" y="1282"/>
                    <a:pt x="870" y="1277"/>
                  </a:cubicBezTo>
                  <a:lnTo>
                    <a:pt x="870" y="1277"/>
                  </a:lnTo>
                  <a:cubicBezTo>
                    <a:pt x="870" y="1277"/>
                    <a:pt x="870" y="1277"/>
                    <a:pt x="869" y="1277"/>
                  </a:cubicBezTo>
                  <a:cubicBezTo>
                    <a:pt x="870" y="1277"/>
                    <a:pt x="871" y="1276"/>
                    <a:pt x="871" y="1274"/>
                  </a:cubicBezTo>
                  <a:lnTo>
                    <a:pt x="871" y="1274"/>
                  </a:lnTo>
                  <a:cubicBezTo>
                    <a:pt x="871" y="1275"/>
                    <a:pt x="871" y="1276"/>
                    <a:pt x="870" y="1277"/>
                  </a:cubicBezTo>
                  <a:lnTo>
                    <a:pt x="870" y="1277"/>
                  </a:lnTo>
                  <a:cubicBezTo>
                    <a:pt x="873" y="1274"/>
                    <a:pt x="875" y="1267"/>
                    <a:pt x="875" y="1267"/>
                  </a:cubicBezTo>
                  <a:lnTo>
                    <a:pt x="875" y="1267"/>
                  </a:lnTo>
                  <a:cubicBezTo>
                    <a:pt x="874" y="1267"/>
                    <a:pt x="874" y="1267"/>
                    <a:pt x="874" y="1268"/>
                  </a:cubicBezTo>
                  <a:lnTo>
                    <a:pt x="874" y="1268"/>
                  </a:lnTo>
                  <a:cubicBezTo>
                    <a:pt x="877" y="1260"/>
                    <a:pt x="881" y="1250"/>
                    <a:pt x="882" y="1249"/>
                  </a:cubicBezTo>
                  <a:cubicBezTo>
                    <a:pt x="892" y="1224"/>
                    <a:pt x="902" y="1199"/>
                    <a:pt x="915" y="1177"/>
                  </a:cubicBezTo>
                  <a:cubicBezTo>
                    <a:pt x="997" y="998"/>
                    <a:pt x="1093" y="828"/>
                    <a:pt x="1186" y="655"/>
                  </a:cubicBezTo>
                  <a:cubicBezTo>
                    <a:pt x="1198" y="632"/>
                    <a:pt x="1210" y="610"/>
                    <a:pt x="1223" y="585"/>
                  </a:cubicBezTo>
                  <a:cubicBezTo>
                    <a:pt x="1235" y="560"/>
                    <a:pt x="1245" y="536"/>
                    <a:pt x="1260" y="511"/>
                  </a:cubicBezTo>
                  <a:cubicBezTo>
                    <a:pt x="1289" y="464"/>
                    <a:pt x="1321" y="419"/>
                    <a:pt x="1352" y="374"/>
                  </a:cubicBezTo>
                  <a:cubicBezTo>
                    <a:pt x="1416" y="285"/>
                    <a:pt x="1480" y="199"/>
                    <a:pt x="1549" y="115"/>
                  </a:cubicBezTo>
                  <a:cubicBezTo>
                    <a:pt x="1572" y="86"/>
                    <a:pt x="1576" y="47"/>
                    <a:pt x="1549" y="20"/>
                  </a:cubicBezTo>
                  <a:cubicBezTo>
                    <a:pt x="1537" y="7"/>
                    <a:pt x="1518" y="0"/>
                    <a:pt x="1499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4392650" y="1576775"/>
              <a:ext cx="52525" cy="47700"/>
            </a:xfrm>
            <a:custGeom>
              <a:avLst/>
              <a:gdLst/>
              <a:ahLst/>
              <a:cxnLst/>
              <a:rect l="l" t="t" r="r" b="b"/>
              <a:pathLst>
                <a:path w="2101" h="1908" extrusionOk="0">
                  <a:moveTo>
                    <a:pt x="1344" y="173"/>
                  </a:moveTo>
                  <a:lnTo>
                    <a:pt x="1344" y="173"/>
                  </a:lnTo>
                  <a:cubicBezTo>
                    <a:pt x="1344" y="173"/>
                    <a:pt x="1344" y="173"/>
                    <a:pt x="1344" y="173"/>
                  </a:cubicBezTo>
                  <a:lnTo>
                    <a:pt x="1344" y="173"/>
                  </a:lnTo>
                  <a:cubicBezTo>
                    <a:pt x="1344" y="173"/>
                    <a:pt x="1344" y="173"/>
                    <a:pt x="1344" y="173"/>
                  </a:cubicBezTo>
                  <a:cubicBezTo>
                    <a:pt x="1344" y="173"/>
                    <a:pt x="1344" y="173"/>
                    <a:pt x="1344" y="173"/>
                  </a:cubicBezTo>
                  <a:close/>
                  <a:moveTo>
                    <a:pt x="482" y="665"/>
                  </a:moveTo>
                  <a:lnTo>
                    <a:pt x="477" y="671"/>
                  </a:lnTo>
                  <a:cubicBezTo>
                    <a:pt x="479" y="669"/>
                    <a:pt x="480" y="667"/>
                    <a:pt x="482" y="665"/>
                  </a:cubicBezTo>
                  <a:close/>
                  <a:moveTo>
                    <a:pt x="1383" y="698"/>
                  </a:moveTo>
                  <a:lnTo>
                    <a:pt x="1383" y="698"/>
                  </a:lnTo>
                  <a:cubicBezTo>
                    <a:pt x="1382" y="699"/>
                    <a:pt x="1382" y="700"/>
                    <a:pt x="1381" y="701"/>
                  </a:cubicBezTo>
                  <a:lnTo>
                    <a:pt x="1383" y="698"/>
                  </a:lnTo>
                  <a:close/>
                  <a:moveTo>
                    <a:pt x="397" y="872"/>
                  </a:moveTo>
                  <a:lnTo>
                    <a:pt x="395" y="890"/>
                  </a:lnTo>
                  <a:lnTo>
                    <a:pt x="395" y="890"/>
                  </a:lnTo>
                  <a:cubicBezTo>
                    <a:pt x="396" y="884"/>
                    <a:pt x="396" y="878"/>
                    <a:pt x="397" y="872"/>
                  </a:cubicBezTo>
                  <a:close/>
                  <a:moveTo>
                    <a:pt x="1834" y="898"/>
                  </a:moveTo>
                  <a:lnTo>
                    <a:pt x="1837" y="927"/>
                  </a:lnTo>
                  <a:cubicBezTo>
                    <a:pt x="1836" y="918"/>
                    <a:pt x="1835" y="908"/>
                    <a:pt x="1834" y="898"/>
                  </a:cubicBezTo>
                  <a:close/>
                  <a:moveTo>
                    <a:pt x="391" y="1046"/>
                  </a:moveTo>
                  <a:lnTo>
                    <a:pt x="394" y="1064"/>
                  </a:lnTo>
                  <a:lnTo>
                    <a:pt x="394" y="1064"/>
                  </a:lnTo>
                  <a:cubicBezTo>
                    <a:pt x="393" y="1058"/>
                    <a:pt x="392" y="1052"/>
                    <a:pt x="391" y="1046"/>
                  </a:cubicBezTo>
                  <a:close/>
                  <a:moveTo>
                    <a:pt x="416" y="1162"/>
                  </a:moveTo>
                  <a:lnTo>
                    <a:pt x="427" y="1187"/>
                  </a:lnTo>
                  <a:lnTo>
                    <a:pt x="427" y="1187"/>
                  </a:lnTo>
                  <a:cubicBezTo>
                    <a:pt x="423" y="1178"/>
                    <a:pt x="419" y="1170"/>
                    <a:pt x="416" y="1162"/>
                  </a:cubicBezTo>
                  <a:close/>
                  <a:moveTo>
                    <a:pt x="434" y="1205"/>
                  </a:moveTo>
                  <a:lnTo>
                    <a:pt x="436" y="1209"/>
                  </a:lnTo>
                  <a:cubicBezTo>
                    <a:pt x="436" y="1207"/>
                    <a:pt x="435" y="1206"/>
                    <a:pt x="434" y="1205"/>
                  </a:cubicBezTo>
                  <a:close/>
                  <a:moveTo>
                    <a:pt x="490" y="1285"/>
                  </a:moveTo>
                  <a:lnTo>
                    <a:pt x="503" y="1296"/>
                  </a:lnTo>
                  <a:lnTo>
                    <a:pt x="503" y="1296"/>
                  </a:lnTo>
                  <a:cubicBezTo>
                    <a:pt x="499" y="1292"/>
                    <a:pt x="494" y="1289"/>
                    <a:pt x="490" y="1285"/>
                  </a:cubicBezTo>
                  <a:close/>
                  <a:moveTo>
                    <a:pt x="841" y="1307"/>
                  </a:moveTo>
                  <a:cubicBezTo>
                    <a:pt x="839" y="1308"/>
                    <a:pt x="838" y="1309"/>
                    <a:pt x="836" y="1309"/>
                  </a:cubicBezTo>
                  <a:lnTo>
                    <a:pt x="836" y="1309"/>
                  </a:lnTo>
                  <a:lnTo>
                    <a:pt x="841" y="1307"/>
                  </a:lnTo>
                  <a:close/>
                  <a:moveTo>
                    <a:pt x="797" y="1327"/>
                  </a:moveTo>
                  <a:cubicBezTo>
                    <a:pt x="796" y="1327"/>
                    <a:pt x="795" y="1327"/>
                    <a:pt x="794" y="1328"/>
                  </a:cubicBezTo>
                  <a:lnTo>
                    <a:pt x="797" y="1327"/>
                  </a:lnTo>
                  <a:close/>
                  <a:moveTo>
                    <a:pt x="539" y="1324"/>
                  </a:moveTo>
                  <a:lnTo>
                    <a:pt x="551" y="1328"/>
                  </a:lnTo>
                  <a:lnTo>
                    <a:pt x="551" y="1328"/>
                  </a:lnTo>
                  <a:cubicBezTo>
                    <a:pt x="547" y="1327"/>
                    <a:pt x="543" y="1325"/>
                    <a:pt x="539" y="1324"/>
                  </a:cubicBezTo>
                  <a:close/>
                  <a:moveTo>
                    <a:pt x="734" y="1346"/>
                  </a:moveTo>
                  <a:lnTo>
                    <a:pt x="734" y="1346"/>
                  </a:lnTo>
                  <a:cubicBezTo>
                    <a:pt x="727" y="1347"/>
                    <a:pt x="720" y="1348"/>
                    <a:pt x="713" y="1349"/>
                  </a:cubicBezTo>
                  <a:lnTo>
                    <a:pt x="713" y="1349"/>
                  </a:lnTo>
                  <a:lnTo>
                    <a:pt x="734" y="1346"/>
                  </a:lnTo>
                  <a:close/>
                  <a:moveTo>
                    <a:pt x="1956" y="1363"/>
                  </a:moveTo>
                  <a:lnTo>
                    <a:pt x="1966" y="1385"/>
                  </a:lnTo>
                  <a:lnTo>
                    <a:pt x="1966" y="1385"/>
                  </a:lnTo>
                  <a:cubicBezTo>
                    <a:pt x="1963" y="1378"/>
                    <a:pt x="1960" y="1370"/>
                    <a:pt x="1956" y="1363"/>
                  </a:cubicBezTo>
                  <a:close/>
                  <a:moveTo>
                    <a:pt x="1424" y="1"/>
                  </a:moveTo>
                  <a:cubicBezTo>
                    <a:pt x="1423" y="1"/>
                    <a:pt x="1421" y="1"/>
                    <a:pt x="1420" y="1"/>
                  </a:cubicBezTo>
                  <a:cubicBezTo>
                    <a:pt x="1385" y="1"/>
                    <a:pt x="1350" y="5"/>
                    <a:pt x="1313" y="5"/>
                  </a:cubicBezTo>
                  <a:cubicBezTo>
                    <a:pt x="1309" y="5"/>
                    <a:pt x="1304" y="5"/>
                    <a:pt x="1299" y="5"/>
                  </a:cubicBezTo>
                  <a:cubicBezTo>
                    <a:pt x="1291" y="5"/>
                    <a:pt x="1283" y="5"/>
                    <a:pt x="1275" y="5"/>
                  </a:cubicBezTo>
                  <a:cubicBezTo>
                    <a:pt x="1267" y="5"/>
                    <a:pt x="1259" y="5"/>
                    <a:pt x="1252" y="7"/>
                  </a:cubicBezTo>
                  <a:cubicBezTo>
                    <a:pt x="1231" y="9"/>
                    <a:pt x="1209" y="13"/>
                    <a:pt x="1186" y="17"/>
                  </a:cubicBezTo>
                  <a:cubicBezTo>
                    <a:pt x="1116" y="27"/>
                    <a:pt x="1043" y="40"/>
                    <a:pt x="973" y="56"/>
                  </a:cubicBezTo>
                  <a:lnTo>
                    <a:pt x="973" y="56"/>
                  </a:lnTo>
                  <a:cubicBezTo>
                    <a:pt x="967" y="57"/>
                    <a:pt x="962" y="58"/>
                    <a:pt x="956" y="58"/>
                  </a:cubicBezTo>
                  <a:cubicBezTo>
                    <a:pt x="929" y="60"/>
                    <a:pt x="907" y="67"/>
                    <a:pt x="882" y="73"/>
                  </a:cubicBezTo>
                  <a:cubicBezTo>
                    <a:pt x="851" y="81"/>
                    <a:pt x="820" y="91"/>
                    <a:pt x="790" y="101"/>
                  </a:cubicBezTo>
                  <a:cubicBezTo>
                    <a:pt x="726" y="124"/>
                    <a:pt x="662" y="148"/>
                    <a:pt x="602" y="177"/>
                  </a:cubicBezTo>
                  <a:lnTo>
                    <a:pt x="602" y="177"/>
                  </a:lnTo>
                  <a:cubicBezTo>
                    <a:pt x="576" y="185"/>
                    <a:pt x="550" y="194"/>
                    <a:pt x="527" y="206"/>
                  </a:cubicBezTo>
                  <a:cubicBezTo>
                    <a:pt x="508" y="219"/>
                    <a:pt x="490" y="229"/>
                    <a:pt x="471" y="239"/>
                  </a:cubicBezTo>
                  <a:cubicBezTo>
                    <a:pt x="424" y="270"/>
                    <a:pt x="381" y="303"/>
                    <a:pt x="335" y="338"/>
                  </a:cubicBezTo>
                  <a:cubicBezTo>
                    <a:pt x="266" y="393"/>
                    <a:pt x="204" y="459"/>
                    <a:pt x="153" y="535"/>
                  </a:cubicBezTo>
                  <a:cubicBezTo>
                    <a:pt x="129" y="568"/>
                    <a:pt x="111" y="602"/>
                    <a:pt x="95" y="638"/>
                  </a:cubicBezTo>
                  <a:lnTo>
                    <a:pt x="95" y="638"/>
                  </a:lnTo>
                  <a:lnTo>
                    <a:pt x="99" y="629"/>
                  </a:lnTo>
                  <a:lnTo>
                    <a:pt x="99" y="629"/>
                  </a:lnTo>
                  <a:cubicBezTo>
                    <a:pt x="62" y="710"/>
                    <a:pt x="31" y="792"/>
                    <a:pt x="17" y="878"/>
                  </a:cubicBezTo>
                  <a:cubicBezTo>
                    <a:pt x="11" y="929"/>
                    <a:pt x="1" y="983"/>
                    <a:pt x="3" y="1034"/>
                  </a:cubicBezTo>
                  <a:cubicBezTo>
                    <a:pt x="3" y="1086"/>
                    <a:pt x="11" y="1139"/>
                    <a:pt x="19" y="1188"/>
                  </a:cubicBezTo>
                  <a:cubicBezTo>
                    <a:pt x="31" y="1272"/>
                    <a:pt x="62" y="1355"/>
                    <a:pt x="101" y="1427"/>
                  </a:cubicBezTo>
                  <a:cubicBezTo>
                    <a:pt x="126" y="1470"/>
                    <a:pt x="155" y="1511"/>
                    <a:pt x="188" y="1548"/>
                  </a:cubicBezTo>
                  <a:cubicBezTo>
                    <a:pt x="218" y="1585"/>
                    <a:pt x="257" y="1616"/>
                    <a:pt x="296" y="1644"/>
                  </a:cubicBezTo>
                  <a:cubicBezTo>
                    <a:pt x="335" y="1673"/>
                    <a:pt x="383" y="1694"/>
                    <a:pt x="432" y="1714"/>
                  </a:cubicBezTo>
                  <a:cubicBezTo>
                    <a:pt x="488" y="1735"/>
                    <a:pt x="545" y="1745"/>
                    <a:pt x="605" y="1751"/>
                  </a:cubicBezTo>
                  <a:cubicBezTo>
                    <a:pt x="620" y="1753"/>
                    <a:pt x="635" y="1753"/>
                    <a:pt x="650" y="1753"/>
                  </a:cubicBezTo>
                  <a:cubicBezTo>
                    <a:pt x="699" y="1753"/>
                    <a:pt x="747" y="1747"/>
                    <a:pt x="796" y="1739"/>
                  </a:cubicBezTo>
                  <a:cubicBezTo>
                    <a:pt x="845" y="1731"/>
                    <a:pt x="892" y="1716"/>
                    <a:pt x="937" y="1698"/>
                  </a:cubicBezTo>
                  <a:cubicBezTo>
                    <a:pt x="999" y="1671"/>
                    <a:pt x="1059" y="1644"/>
                    <a:pt x="1114" y="1607"/>
                  </a:cubicBezTo>
                  <a:cubicBezTo>
                    <a:pt x="1170" y="1572"/>
                    <a:pt x="1221" y="1531"/>
                    <a:pt x="1272" y="1488"/>
                  </a:cubicBezTo>
                  <a:cubicBezTo>
                    <a:pt x="1359" y="1410"/>
                    <a:pt x="1435" y="1318"/>
                    <a:pt x="1502" y="1225"/>
                  </a:cubicBezTo>
                  <a:cubicBezTo>
                    <a:pt x="1508" y="1217"/>
                    <a:pt x="1514" y="1210"/>
                    <a:pt x="1520" y="1202"/>
                  </a:cubicBezTo>
                  <a:lnTo>
                    <a:pt x="1520" y="1202"/>
                  </a:lnTo>
                  <a:cubicBezTo>
                    <a:pt x="1557" y="1346"/>
                    <a:pt x="1608" y="1484"/>
                    <a:pt x="1671" y="1618"/>
                  </a:cubicBezTo>
                  <a:cubicBezTo>
                    <a:pt x="1681" y="1640"/>
                    <a:pt x="1691" y="1663"/>
                    <a:pt x="1704" y="1683"/>
                  </a:cubicBezTo>
                  <a:cubicBezTo>
                    <a:pt x="1716" y="1706"/>
                    <a:pt x="1735" y="1724"/>
                    <a:pt x="1751" y="1745"/>
                  </a:cubicBezTo>
                  <a:cubicBezTo>
                    <a:pt x="1759" y="1755"/>
                    <a:pt x="1767" y="1766"/>
                    <a:pt x="1776" y="1774"/>
                  </a:cubicBezTo>
                  <a:cubicBezTo>
                    <a:pt x="1790" y="1792"/>
                    <a:pt x="1804" y="1809"/>
                    <a:pt x="1821" y="1827"/>
                  </a:cubicBezTo>
                  <a:cubicBezTo>
                    <a:pt x="1843" y="1852"/>
                    <a:pt x="1874" y="1872"/>
                    <a:pt x="1903" y="1891"/>
                  </a:cubicBezTo>
                  <a:cubicBezTo>
                    <a:pt x="1922" y="1903"/>
                    <a:pt x="1948" y="1907"/>
                    <a:pt x="1969" y="1907"/>
                  </a:cubicBezTo>
                  <a:cubicBezTo>
                    <a:pt x="1998" y="1907"/>
                    <a:pt x="2026" y="1897"/>
                    <a:pt x="2049" y="1881"/>
                  </a:cubicBezTo>
                  <a:cubicBezTo>
                    <a:pt x="2067" y="1866"/>
                    <a:pt x="2080" y="1850"/>
                    <a:pt x="2088" y="1827"/>
                  </a:cubicBezTo>
                  <a:cubicBezTo>
                    <a:pt x="2100" y="1798"/>
                    <a:pt x="2100" y="1774"/>
                    <a:pt x="2096" y="1743"/>
                  </a:cubicBezTo>
                  <a:cubicBezTo>
                    <a:pt x="2092" y="1729"/>
                    <a:pt x="2092" y="1712"/>
                    <a:pt x="2088" y="1698"/>
                  </a:cubicBezTo>
                  <a:cubicBezTo>
                    <a:pt x="2086" y="1683"/>
                    <a:pt x="2080" y="1671"/>
                    <a:pt x="2076" y="1657"/>
                  </a:cubicBezTo>
                  <a:cubicBezTo>
                    <a:pt x="2065" y="1628"/>
                    <a:pt x="2055" y="1599"/>
                    <a:pt x="2047" y="1570"/>
                  </a:cubicBezTo>
                  <a:cubicBezTo>
                    <a:pt x="2027" y="1508"/>
                    <a:pt x="1995" y="1451"/>
                    <a:pt x="1969" y="1391"/>
                  </a:cubicBezTo>
                  <a:lnTo>
                    <a:pt x="1969" y="1391"/>
                  </a:lnTo>
                  <a:cubicBezTo>
                    <a:pt x="1901" y="1230"/>
                    <a:pt x="1857" y="1059"/>
                    <a:pt x="1832" y="887"/>
                  </a:cubicBezTo>
                  <a:lnTo>
                    <a:pt x="1832" y="887"/>
                  </a:lnTo>
                  <a:cubicBezTo>
                    <a:pt x="1818" y="760"/>
                    <a:pt x="1816" y="632"/>
                    <a:pt x="1825" y="506"/>
                  </a:cubicBezTo>
                  <a:cubicBezTo>
                    <a:pt x="1825" y="482"/>
                    <a:pt x="1819" y="457"/>
                    <a:pt x="1809" y="436"/>
                  </a:cubicBezTo>
                  <a:cubicBezTo>
                    <a:pt x="1800" y="412"/>
                    <a:pt x="1788" y="393"/>
                    <a:pt x="1769" y="377"/>
                  </a:cubicBezTo>
                  <a:lnTo>
                    <a:pt x="1732" y="348"/>
                  </a:lnTo>
                  <a:cubicBezTo>
                    <a:pt x="1712" y="334"/>
                    <a:pt x="1689" y="327"/>
                    <a:pt x="1665" y="325"/>
                  </a:cubicBezTo>
                  <a:cubicBezTo>
                    <a:pt x="1655" y="324"/>
                    <a:pt x="1646" y="323"/>
                    <a:pt x="1636" y="323"/>
                  </a:cubicBezTo>
                  <a:cubicBezTo>
                    <a:pt x="1605" y="323"/>
                    <a:pt x="1573" y="331"/>
                    <a:pt x="1548" y="348"/>
                  </a:cubicBezTo>
                  <a:cubicBezTo>
                    <a:pt x="1507" y="373"/>
                    <a:pt x="1474" y="410"/>
                    <a:pt x="1463" y="457"/>
                  </a:cubicBezTo>
                  <a:cubicBezTo>
                    <a:pt x="1444" y="530"/>
                    <a:pt x="1421" y="601"/>
                    <a:pt x="1393" y="671"/>
                  </a:cubicBezTo>
                  <a:lnTo>
                    <a:pt x="1393" y="671"/>
                  </a:lnTo>
                  <a:cubicBezTo>
                    <a:pt x="1341" y="793"/>
                    <a:pt x="1269" y="905"/>
                    <a:pt x="1190" y="1009"/>
                  </a:cubicBezTo>
                  <a:lnTo>
                    <a:pt x="1219" y="970"/>
                  </a:lnTo>
                  <a:lnTo>
                    <a:pt x="1219" y="970"/>
                  </a:lnTo>
                  <a:cubicBezTo>
                    <a:pt x="1151" y="1059"/>
                    <a:pt x="1075" y="1141"/>
                    <a:pt x="989" y="1211"/>
                  </a:cubicBezTo>
                  <a:lnTo>
                    <a:pt x="989" y="1211"/>
                  </a:lnTo>
                  <a:lnTo>
                    <a:pt x="1003" y="1201"/>
                  </a:lnTo>
                  <a:lnTo>
                    <a:pt x="1003" y="1201"/>
                  </a:lnTo>
                  <a:cubicBezTo>
                    <a:pt x="998" y="1204"/>
                    <a:pt x="993" y="1208"/>
                    <a:pt x="989" y="1212"/>
                  </a:cubicBezTo>
                  <a:lnTo>
                    <a:pt x="989" y="1212"/>
                  </a:lnTo>
                  <a:cubicBezTo>
                    <a:pt x="989" y="1212"/>
                    <a:pt x="989" y="1212"/>
                    <a:pt x="989" y="1211"/>
                  </a:cubicBezTo>
                  <a:lnTo>
                    <a:pt x="989" y="1211"/>
                  </a:lnTo>
                  <a:lnTo>
                    <a:pt x="987" y="1213"/>
                  </a:lnTo>
                  <a:lnTo>
                    <a:pt x="987" y="1213"/>
                  </a:lnTo>
                  <a:cubicBezTo>
                    <a:pt x="988" y="1213"/>
                    <a:pt x="988" y="1212"/>
                    <a:pt x="989" y="1212"/>
                  </a:cubicBezTo>
                  <a:lnTo>
                    <a:pt x="989" y="1212"/>
                  </a:lnTo>
                  <a:cubicBezTo>
                    <a:pt x="980" y="1219"/>
                    <a:pt x="972" y="1225"/>
                    <a:pt x="964" y="1231"/>
                  </a:cubicBezTo>
                  <a:lnTo>
                    <a:pt x="987" y="1213"/>
                  </a:lnTo>
                  <a:lnTo>
                    <a:pt x="987" y="1213"/>
                  </a:lnTo>
                  <a:cubicBezTo>
                    <a:pt x="935" y="1253"/>
                    <a:pt x="879" y="1288"/>
                    <a:pt x="819" y="1316"/>
                  </a:cubicBezTo>
                  <a:lnTo>
                    <a:pt x="819" y="1316"/>
                  </a:lnTo>
                  <a:cubicBezTo>
                    <a:pt x="779" y="1332"/>
                    <a:pt x="738" y="1343"/>
                    <a:pt x="696" y="1350"/>
                  </a:cubicBezTo>
                  <a:lnTo>
                    <a:pt x="696" y="1350"/>
                  </a:lnTo>
                  <a:cubicBezTo>
                    <a:pt x="686" y="1351"/>
                    <a:pt x="676" y="1351"/>
                    <a:pt x="666" y="1351"/>
                  </a:cubicBezTo>
                  <a:cubicBezTo>
                    <a:pt x="652" y="1351"/>
                    <a:pt x="638" y="1350"/>
                    <a:pt x="624" y="1349"/>
                  </a:cubicBezTo>
                  <a:lnTo>
                    <a:pt x="624" y="1349"/>
                  </a:lnTo>
                  <a:cubicBezTo>
                    <a:pt x="607" y="1346"/>
                    <a:pt x="590" y="1341"/>
                    <a:pt x="573" y="1336"/>
                  </a:cubicBezTo>
                  <a:lnTo>
                    <a:pt x="573" y="1336"/>
                  </a:lnTo>
                  <a:cubicBezTo>
                    <a:pt x="552" y="1326"/>
                    <a:pt x="531" y="1315"/>
                    <a:pt x="512" y="1302"/>
                  </a:cubicBezTo>
                  <a:lnTo>
                    <a:pt x="512" y="1302"/>
                  </a:lnTo>
                  <a:cubicBezTo>
                    <a:pt x="495" y="1287"/>
                    <a:pt x="479" y="1272"/>
                    <a:pt x="465" y="1255"/>
                  </a:cubicBezTo>
                  <a:lnTo>
                    <a:pt x="465" y="1255"/>
                  </a:lnTo>
                  <a:cubicBezTo>
                    <a:pt x="452" y="1235"/>
                    <a:pt x="440" y="1214"/>
                    <a:pt x="429" y="1192"/>
                  </a:cubicBezTo>
                  <a:lnTo>
                    <a:pt x="429" y="1192"/>
                  </a:lnTo>
                  <a:cubicBezTo>
                    <a:pt x="415" y="1157"/>
                    <a:pt x="405" y="1120"/>
                    <a:pt x="397" y="1082"/>
                  </a:cubicBezTo>
                  <a:lnTo>
                    <a:pt x="397" y="1082"/>
                  </a:lnTo>
                  <a:cubicBezTo>
                    <a:pt x="390" y="1023"/>
                    <a:pt x="388" y="962"/>
                    <a:pt x="394" y="903"/>
                  </a:cubicBezTo>
                  <a:lnTo>
                    <a:pt x="394" y="903"/>
                  </a:lnTo>
                  <a:cubicBezTo>
                    <a:pt x="402" y="850"/>
                    <a:pt x="415" y="798"/>
                    <a:pt x="434" y="749"/>
                  </a:cubicBezTo>
                  <a:lnTo>
                    <a:pt x="434" y="749"/>
                  </a:lnTo>
                  <a:cubicBezTo>
                    <a:pt x="452" y="714"/>
                    <a:pt x="471" y="681"/>
                    <a:pt x="493" y="650"/>
                  </a:cubicBezTo>
                  <a:lnTo>
                    <a:pt x="493" y="650"/>
                  </a:lnTo>
                  <a:cubicBezTo>
                    <a:pt x="537" y="595"/>
                    <a:pt x="588" y="546"/>
                    <a:pt x="643" y="502"/>
                  </a:cubicBezTo>
                  <a:lnTo>
                    <a:pt x="643" y="502"/>
                  </a:lnTo>
                  <a:lnTo>
                    <a:pt x="627" y="514"/>
                  </a:lnTo>
                  <a:cubicBezTo>
                    <a:pt x="633" y="509"/>
                    <a:pt x="640" y="504"/>
                    <a:pt x="646" y="499"/>
                  </a:cubicBezTo>
                  <a:lnTo>
                    <a:pt x="646" y="499"/>
                  </a:lnTo>
                  <a:cubicBezTo>
                    <a:pt x="645" y="500"/>
                    <a:pt x="644" y="501"/>
                    <a:pt x="643" y="502"/>
                  </a:cubicBezTo>
                  <a:lnTo>
                    <a:pt x="643" y="502"/>
                  </a:lnTo>
                  <a:lnTo>
                    <a:pt x="647" y="499"/>
                  </a:lnTo>
                  <a:lnTo>
                    <a:pt x="647" y="499"/>
                  </a:lnTo>
                  <a:cubicBezTo>
                    <a:pt x="647" y="499"/>
                    <a:pt x="646" y="499"/>
                    <a:pt x="646" y="499"/>
                  </a:cubicBezTo>
                  <a:lnTo>
                    <a:pt x="646" y="499"/>
                  </a:lnTo>
                  <a:cubicBezTo>
                    <a:pt x="650" y="496"/>
                    <a:pt x="654" y="493"/>
                    <a:pt x="658" y="490"/>
                  </a:cubicBezTo>
                  <a:lnTo>
                    <a:pt x="658" y="490"/>
                  </a:lnTo>
                  <a:lnTo>
                    <a:pt x="647" y="499"/>
                  </a:lnTo>
                  <a:lnTo>
                    <a:pt x="647" y="499"/>
                  </a:lnTo>
                  <a:cubicBezTo>
                    <a:pt x="658" y="491"/>
                    <a:pt x="669" y="483"/>
                    <a:pt x="681" y="475"/>
                  </a:cubicBezTo>
                  <a:cubicBezTo>
                    <a:pt x="702" y="462"/>
                    <a:pt x="721" y="446"/>
                    <a:pt x="740" y="431"/>
                  </a:cubicBezTo>
                  <a:lnTo>
                    <a:pt x="740" y="431"/>
                  </a:lnTo>
                  <a:cubicBezTo>
                    <a:pt x="808" y="390"/>
                    <a:pt x="879" y="353"/>
                    <a:pt x="952" y="323"/>
                  </a:cubicBezTo>
                  <a:lnTo>
                    <a:pt x="952" y="323"/>
                  </a:lnTo>
                  <a:lnTo>
                    <a:pt x="921" y="336"/>
                  </a:lnTo>
                  <a:cubicBezTo>
                    <a:pt x="942" y="327"/>
                    <a:pt x="960" y="319"/>
                    <a:pt x="981" y="313"/>
                  </a:cubicBezTo>
                  <a:cubicBezTo>
                    <a:pt x="1006" y="302"/>
                    <a:pt x="1031" y="289"/>
                    <a:pt x="1055" y="276"/>
                  </a:cubicBezTo>
                  <a:lnTo>
                    <a:pt x="1055" y="276"/>
                  </a:lnTo>
                  <a:cubicBezTo>
                    <a:pt x="1117" y="253"/>
                    <a:pt x="1179" y="232"/>
                    <a:pt x="1244" y="212"/>
                  </a:cubicBezTo>
                  <a:cubicBezTo>
                    <a:pt x="1260" y="208"/>
                    <a:pt x="1276" y="204"/>
                    <a:pt x="1291" y="198"/>
                  </a:cubicBezTo>
                  <a:cubicBezTo>
                    <a:pt x="1307" y="194"/>
                    <a:pt x="1320" y="186"/>
                    <a:pt x="1334" y="180"/>
                  </a:cubicBezTo>
                  <a:cubicBezTo>
                    <a:pt x="1338" y="178"/>
                    <a:pt x="1342" y="176"/>
                    <a:pt x="1344" y="174"/>
                  </a:cubicBezTo>
                  <a:lnTo>
                    <a:pt x="1344" y="174"/>
                  </a:lnTo>
                  <a:cubicBezTo>
                    <a:pt x="1344" y="174"/>
                    <a:pt x="1345" y="173"/>
                    <a:pt x="1345" y="173"/>
                  </a:cubicBezTo>
                  <a:lnTo>
                    <a:pt x="1345" y="173"/>
                  </a:lnTo>
                  <a:cubicBezTo>
                    <a:pt x="1348" y="172"/>
                    <a:pt x="1354" y="169"/>
                    <a:pt x="1354" y="169"/>
                  </a:cubicBezTo>
                  <a:lnTo>
                    <a:pt x="1354" y="169"/>
                  </a:lnTo>
                  <a:cubicBezTo>
                    <a:pt x="1357" y="168"/>
                    <a:pt x="1359" y="167"/>
                    <a:pt x="1363" y="165"/>
                  </a:cubicBezTo>
                  <a:lnTo>
                    <a:pt x="1363" y="165"/>
                  </a:lnTo>
                  <a:lnTo>
                    <a:pt x="1350" y="171"/>
                  </a:lnTo>
                  <a:cubicBezTo>
                    <a:pt x="1357" y="169"/>
                    <a:pt x="1361" y="167"/>
                    <a:pt x="1365" y="165"/>
                  </a:cubicBezTo>
                  <a:cubicBezTo>
                    <a:pt x="1373" y="163"/>
                    <a:pt x="1381" y="159"/>
                    <a:pt x="1387" y="157"/>
                  </a:cubicBezTo>
                  <a:lnTo>
                    <a:pt x="1439" y="136"/>
                  </a:lnTo>
                  <a:cubicBezTo>
                    <a:pt x="1472" y="124"/>
                    <a:pt x="1494" y="97"/>
                    <a:pt x="1488" y="60"/>
                  </a:cubicBezTo>
                  <a:cubicBezTo>
                    <a:pt x="1484" y="29"/>
                    <a:pt x="1457" y="1"/>
                    <a:pt x="142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483250" y="1598725"/>
              <a:ext cx="56675" cy="11650"/>
            </a:xfrm>
            <a:custGeom>
              <a:avLst/>
              <a:gdLst/>
              <a:ahLst/>
              <a:cxnLst/>
              <a:rect l="l" t="t" r="r" b="b"/>
              <a:pathLst>
                <a:path w="2267" h="466" extrusionOk="0">
                  <a:moveTo>
                    <a:pt x="2108" y="0"/>
                  </a:moveTo>
                  <a:cubicBezTo>
                    <a:pt x="2097" y="0"/>
                    <a:pt x="2086" y="1"/>
                    <a:pt x="2074" y="2"/>
                  </a:cubicBezTo>
                  <a:cubicBezTo>
                    <a:pt x="2041" y="4"/>
                    <a:pt x="2010" y="8"/>
                    <a:pt x="1977" y="10"/>
                  </a:cubicBezTo>
                  <a:cubicBezTo>
                    <a:pt x="1961" y="10"/>
                    <a:pt x="1946" y="8"/>
                    <a:pt x="1930" y="6"/>
                  </a:cubicBezTo>
                  <a:cubicBezTo>
                    <a:pt x="1927" y="6"/>
                    <a:pt x="1925" y="6"/>
                    <a:pt x="1922" y="6"/>
                  </a:cubicBezTo>
                  <a:cubicBezTo>
                    <a:pt x="1896" y="6"/>
                    <a:pt x="1868" y="15"/>
                    <a:pt x="1843" y="19"/>
                  </a:cubicBezTo>
                  <a:cubicBezTo>
                    <a:pt x="1809" y="27"/>
                    <a:pt x="1776" y="33"/>
                    <a:pt x="1741" y="39"/>
                  </a:cubicBezTo>
                  <a:cubicBezTo>
                    <a:pt x="1609" y="64"/>
                    <a:pt x="1478" y="95"/>
                    <a:pt x="1346" y="119"/>
                  </a:cubicBezTo>
                  <a:cubicBezTo>
                    <a:pt x="1270" y="131"/>
                    <a:pt x="1194" y="144"/>
                    <a:pt x="1118" y="154"/>
                  </a:cubicBezTo>
                  <a:lnTo>
                    <a:pt x="1157" y="148"/>
                  </a:lnTo>
                  <a:lnTo>
                    <a:pt x="1157" y="148"/>
                  </a:lnTo>
                  <a:cubicBezTo>
                    <a:pt x="954" y="177"/>
                    <a:pt x="748" y="193"/>
                    <a:pt x="545" y="199"/>
                  </a:cubicBezTo>
                  <a:cubicBezTo>
                    <a:pt x="516" y="201"/>
                    <a:pt x="488" y="201"/>
                    <a:pt x="459" y="201"/>
                  </a:cubicBezTo>
                  <a:cubicBezTo>
                    <a:pt x="444" y="201"/>
                    <a:pt x="430" y="203"/>
                    <a:pt x="416" y="203"/>
                  </a:cubicBezTo>
                  <a:cubicBezTo>
                    <a:pt x="399" y="203"/>
                    <a:pt x="383" y="203"/>
                    <a:pt x="366" y="208"/>
                  </a:cubicBezTo>
                  <a:cubicBezTo>
                    <a:pt x="360" y="209"/>
                    <a:pt x="354" y="211"/>
                    <a:pt x="348" y="212"/>
                  </a:cubicBezTo>
                  <a:lnTo>
                    <a:pt x="348" y="212"/>
                  </a:lnTo>
                  <a:cubicBezTo>
                    <a:pt x="322" y="215"/>
                    <a:pt x="295" y="216"/>
                    <a:pt x="270" y="218"/>
                  </a:cubicBezTo>
                  <a:cubicBezTo>
                    <a:pt x="251" y="220"/>
                    <a:pt x="235" y="220"/>
                    <a:pt x="218" y="222"/>
                  </a:cubicBezTo>
                  <a:cubicBezTo>
                    <a:pt x="193" y="224"/>
                    <a:pt x="171" y="228"/>
                    <a:pt x="148" y="233"/>
                  </a:cubicBezTo>
                  <a:lnTo>
                    <a:pt x="148" y="233"/>
                  </a:lnTo>
                  <a:cubicBezTo>
                    <a:pt x="126" y="234"/>
                    <a:pt x="105" y="235"/>
                    <a:pt x="83" y="236"/>
                  </a:cubicBezTo>
                  <a:cubicBezTo>
                    <a:pt x="44" y="236"/>
                    <a:pt x="11" y="265"/>
                    <a:pt x="5" y="304"/>
                  </a:cubicBezTo>
                  <a:cubicBezTo>
                    <a:pt x="1" y="341"/>
                    <a:pt x="23" y="384"/>
                    <a:pt x="62" y="392"/>
                  </a:cubicBezTo>
                  <a:cubicBezTo>
                    <a:pt x="95" y="399"/>
                    <a:pt x="130" y="403"/>
                    <a:pt x="161" y="415"/>
                  </a:cubicBezTo>
                  <a:cubicBezTo>
                    <a:pt x="194" y="425"/>
                    <a:pt x="229" y="429"/>
                    <a:pt x="262" y="433"/>
                  </a:cubicBezTo>
                  <a:cubicBezTo>
                    <a:pt x="294" y="440"/>
                    <a:pt x="329" y="442"/>
                    <a:pt x="360" y="452"/>
                  </a:cubicBezTo>
                  <a:cubicBezTo>
                    <a:pt x="385" y="460"/>
                    <a:pt x="414" y="458"/>
                    <a:pt x="440" y="460"/>
                  </a:cubicBezTo>
                  <a:cubicBezTo>
                    <a:pt x="457" y="460"/>
                    <a:pt x="475" y="462"/>
                    <a:pt x="492" y="462"/>
                  </a:cubicBezTo>
                  <a:cubicBezTo>
                    <a:pt x="561" y="464"/>
                    <a:pt x="631" y="465"/>
                    <a:pt x="700" y="465"/>
                  </a:cubicBezTo>
                  <a:cubicBezTo>
                    <a:pt x="769" y="465"/>
                    <a:pt x="838" y="464"/>
                    <a:pt x="907" y="462"/>
                  </a:cubicBezTo>
                  <a:cubicBezTo>
                    <a:pt x="1046" y="456"/>
                    <a:pt x="1184" y="446"/>
                    <a:pt x="1322" y="429"/>
                  </a:cubicBezTo>
                  <a:cubicBezTo>
                    <a:pt x="1402" y="421"/>
                    <a:pt x="1482" y="411"/>
                    <a:pt x="1562" y="399"/>
                  </a:cubicBezTo>
                  <a:cubicBezTo>
                    <a:pt x="1630" y="388"/>
                    <a:pt x="1700" y="380"/>
                    <a:pt x="1767" y="364"/>
                  </a:cubicBezTo>
                  <a:cubicBezTo>
                    <a:pt x="1806" y="355"/>
                    <a:pt x="1843" y="345"/>
                    <a:pt x="1883" y="335"/>
                  </a:cubicBezTo>
                  <a:cubicBezTo>
                    <a:pt x="1930" y="321"/>
                    <a:pt x="1981" y="310"/>
                    <a:pt x="2020" y="281"/>
                  </a:cubicBezTo>
                  <a:cubicBezTo>
                    <a:pt x="2051" y="261"/>
                    <a:pt x="2088" y="247"/>
                    <a:pt x="2121" y="232"/>
                  </a:cubicBezTo>
                  <a:cubicBezTo>
                    <a:pt x="2145" y="220"/>
                    <a:pt x="2170" y="210"/>
                    <a:pt x="2189" y="191"/>
                  </a:cubicBezTo>
                  <a:cubicBezTo>
                    <a:pt x="2201" y="179"/>
                    <a:pt x="2213" y="166"/>
                    <a:pt x="2226" y="152"/>
                  </a:cubicBezTo>
                  <a:cubicBezTo>
                    <a:pt x="2267" y="109"/>
                    <a:pt x="2250" y="33"/>
                    <a:pt x="2189" y="16"/>
                  </a:cubicBezTo>
                  <a:cubicBezTo>
                    <a:pt x="2176" y="12"/>
                    <a:pt x="2162" y="10"/>
                    <a:pt x="2150" y="6"/>
                  </a:cubicBezTo>
                  <a:cubicBezTo>
                    <a:pt x="2135" y="2"/>
                    <a:pt x="2121" y="0"/>
                    <a:pt x="2108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4504675" y="1570625"/>
              <a:ext cx="8850" cy="62675"/>
            </a:xfrm>
            <a:custGeom>
              <a:avLst/>
              <a:gdLst/>
              <a:ahLst/>
              <a:cxnLst/>
              <a:rect l="l" t="t" r="r" b="b"/>
              <a:pathLst>
                <a:path w="354" h="2507" extrusionOk="0">
                  <a:moveTo>
                    <a:pt x="183" y="0"/>
                  </a:moveTo>
                  <a:cubicBezTo>
                    <a:pt x="181" y="0"/>
                    <a:pt x="179" y="0"/>
                    <a:pt x="177" y="0"/>
                  </a:cubicBezTo>
                  <a:cubicBezTo>
                    <a:pt x="115" y="2"/>
                    <a:pt x="68" y="47"/>
                    <a:pt x="66" y="111"/>
                  </a:cubicBezTo>
                  <a:lnTo>
                    <a:pt x="68" y="111"/>
                  </a:lnTo>
                  <a:cubicBezTo>
                    <a:pt x="60" y="386"/>
                    <a:pt x="52" y="662"/>
                    <a:pt x="39" y="935"/>
                  </a:cubicBezTo>
                  <a:cubicBezTo>
                    <a:pt x="33" y="1073"/>
                    <a:pt x="23" y="1208"/>
                    <a:pt x="19" y="1346"/>
                  </a:cubicBezTo>
                  <a:cubicBezTo>
                    <a:pt x="15" y="1481"/>
                    <a:pt x="11" y="1619"/>
                    <a:pt x="6" y="1757"/>
                  </a:cubicBezTo>
                  <a:cubicBezTo>
                    <a:pt x="4" y="1833"/>
                    <a:pt x="0" y="1911"/>
                    <a:pt x="0" y="1987"/>
                  </a:cubicBezTo>
                  <a:lnTo>
                    <a:pt x="0" y="2159"/>
                  </a:lnTo>
                  <a:cubicBezTo>
                    <a:pt x="0" y="2182"/>
                    <a:pt x="0" y="2207"/>
                    <a:pt x="6" y="2229"/>
                  </a:cubicBezTo>
                  <a:cubicBezTo>
                    <a:pt x="10" y="2240"/>
                    <a:pt x="16" y="2255"/>
                    <a:pt x="23" y="2266"/>
                  </a:cubicBezTo>
                  <a:lnTo>
                    <a:pt x="23" y="2266"/>
                  </a:lnTo>
                  <a:lnTo>
                    <a:pt x="35" y="2353"/>
                  </a:lnTo>
                  <a:cubicBezTo>
                    <a:pt x="39" y="2375"/>
                    <a:pt x="41" y="2396"/>
                    <a:pt x="50" y="2416"/>
                  </a:cubicBezTo>
                  <a:cubicBezTo>
                    <a:pt x="64" y="2451"/>
                    <a:pt x="89" y="2478"/>
                    <a:pt x="126" y="2492"/>
                  </a:cubicBezTo>
                  <a:cubicBezTo>
                    <a:pt x="144" y="2500"/>
                    <a:pt x="154" y="2507"/>
                    <a:pt x="177" y="2507"/>
                  </a:cubicBezTo>
                  <a:cubicBezTo>
                    <a:pt x="226" y="2503"/>
                    <a:pt x="274" y="2476"/>
                    <a:pt x="298" y="2433"/>
                  </a:cubicBezTo>
                  <a:cubicBezTo>
                    <a:pt x="313" y="2408"/>
                    <a:pt x="315" y="2383"/>
                    <a:pt x="319" y="2357"/>
                  </a:cubicBezTo>
                  <a:lnTo>
                    <a:pt x="333" y="2264"/>
                  </a:lnTo>
                  <a:lnTo>
                    <a:pt x="333" y="2264"/>
                  </a:lnTo>
                  <a:cubicBezTo>
                    <a:pt x="350" y="2236"/>
                    <a:pt x="354" y="2202"/>
                    <a:pt x="354" y="2170"/>
                  </a:cubicBezTo>
                  <a:lnTo>
                    <a:pt x="354" y="2016"/>
                  </a:lnTo>
                  <a:cubicBezTo>
                    <a:pt x="354" y="1948"/>
                    <a:pt x="352" y="1878"/>
                    <a:pt x="350" y="1810"/>
                  </a:cubicBezTo>
                  <a:cubicBezTo>
                    <a:pt x="345" y="1673"/>
                    <a:pt x="341" y="1535"/>
                    <a:pt x="337" y="1397"/>
                  </a:cubicBezTo>
                  <a:cubicBezTo>
                    <a:pt x="329" y="1122"/>
                    <a:pt x="311" y="849"/>
                    <a:pt x="302" y="575"/>
                  </a:cubicBezTo>
                  <a:cubicBezTo>
                    <a:pt x="296" y="421"/>
                    <a:pt x="292" y="265"/>
                    <a:pt x="288" y="111"/>
                  </a:cubicBezTo>
                  <a:cubicBezTo>
                    <a:pt x="286" y="56"/>
                    <a:pt x="242" y="0"/>
                    <a:pt x="18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580725" y="1528900"/>
              <a:ext cx="66400" cy="91350"/>
            </a:xfrm>
            <a:custGeom>
              <a:avLst/>
              <a:gdLst/>
              <a:ahLst/>
              <a:cxnLst/>
              <a:rect l="l" t="t" r="r" b="b"/>
              <a:pathLst>
                <a:path w="2656" h="3654" extrusionOk="0">
                  <a:moveTo>
                    <a:pt x="1907" y="2429"/>
                  </a:moveTo>
                  <a:lnTo>
                    <a:pt x="1907" y="2429"/>
                  </a:lnTo>
                  <a:cubicBezTo>
                    <a:pt x="1916" y="2431"/>
                    <a:pt x="1924" y="2432"/>
                    <a:pt x="1932" y="2433"/>
                  </a:cubicBezTo>
                  <a:lnTo>
                    <a:pt x="1932" y="2433"/>
                  </a:lnTo>
                  <a:lnTo>
                    <a:pt x="1907" y="2429"/>
                  </a:lnTo>
                  <a:close/>
                  <a:moveTo>
                    <a:pt x="1675" y="2429"/>
                  </a:moveTo>
                  <a:lnTo>
                    <a:pt x="1645" y="2434"/>
                  </a:lnTo>
                  <a:lnTo>
                    <a:pt x="1645" y="2434"/>
                  </a:lnTo>
                  <a:cubicBezTo>
                    <a:pt x="1655" y="2432"/>
                    <a:pt x="1665" y="2431"/>
                    <a:pt x="1675" y="2429"/>
                  </a:cubicBezTo>
                  <a:close/>
                  <a:moveTo>
                    <a:pt x="2117" y="2479"/>
                  </a:moveTo>
                  <a:cubicBezTo>
                    <a:pt x="2117" y="2479"/>
                    <a:pt x="2117" y="2479"/>
                    <a:pt x="2117" y="2479"/>
                  </a:cubicBezTo>
                  <a:lnTo>
                    <a:pt x="2117" y="2479"/>
                  </a:lnTo>
                  <a:cubicBezTo>
                    <a:pt x="2117" y="2479"/>
                    <a:pt x="2117" y="2479"/>
                    <a:pt x="2117" y="2479"/>
                  </a:cubicBezTo>
                  <a:lnTo>
                    <a:pt x="2117" y="2479"/>
                  </a:lnTo>
                  <a:lnTo>
                    <a:pt x="2117" y="2479"/>
                  </a:lnTo>
                  <a:close/>
                  <a:moveTo>
                    <a:pt x="2129" y="2484"/>
                  </a:moveTo>
                  <a:cubicBezTo>
                    <a:pt x="2129" y="2484"/>
                    <a:pt x="2129" y="2484"/>
                    <a:pt x="2129" y="2484"/>
                  </a:cubicBezTo>
                  <a:lnTo>
                    <a:pt x="2129" y="2484"/>
                  </a:lnTo>
                  <a:cubicBezTo>
                    <a:pt x="2130" y="2484"/>
                    <a:pt x="2130" y="2484"/>
                    <a:pt x="2130" y="2484"/>
                  </a:cubicBezTo>
                  <a:lnTo>
                    <a:pt x="2130" y="2484"/>
                  </a:lnTo>
                  <a:lnTo>
                    <a:pt x="2129" y="2484"/>
                  </a:lnTo>
                  <a:close/>
                  <a:moveTo>
                    <a:pt x="2139" y="2488"/>
                  </a:moveTo>
                  <a:lnTo>
                    <a:pt x="2139" y="2488"/>
                  </a:lnTo>
                  <a:cubicBezTo>
                    <a:pt x="2145" y="2490"/>
                    <a:pt x="2150" y="2493"/>
                    <a:pt x="2156" y="2495"/>
                  </a:cubicBezTo>
                  <a:lnTo>
                    <a:pt x="2139" y="2488"/>
                  </a:lnTo>
                  <a:close/>
                  <a:moveTo>
                    <a:pt x="2310" y="2608"/>
                  </a:moveTo>
                  <a:cubicBezTo>
                    <a:pt x="2314" y="2614"/>
                    <a:pt x="2318" y="2619"/>
                    <a:pt x="2322" y="2625"/>
                  </a:cubicBezTo>
                  <a:lnTo>
                    <a:pt x="2322" y="2625"/>
                  </a:lnTo>
                  <a:lnTo>
                    <a:pt x="2310" y="2608"/>
                  </a:lnTo>
                  <a:close/>
                  <a:moveTo>
                    <a:pt x="2326" y="2630"/>
                  </a:moveTo>
                  <a:cubicBezTo>
                    <a:pt x="2327" y="2632"/>
                    <a:pt x="2329" y="2635"/>
                    <a:pt x="2331" y="2637"/>
                  </a:cubicBezTo>
                  <a:lnTo>
                    <a:pt x="2326" y="2630"/>
                  </a:lnTo>
                  <a:close/>
                  <a:moveTo>
                    <a:pt x="1162" y="2641"/>
                  </a:moveTo>
                  <a:lnTo>
                    <a:pt x="1123" y="2672"/>
                  </a:lnTo>
                  <a:lnTo>
                    <a:pt x="1123" y="2672"/>
                  </a:lnTo>
                  <a:cubicBezTo>
                    <a:pt x="1136" y="2661"/>
                    <a:pt x="1149" y="2651"/>
                    <a:pt x="1162" y="2641"/>
                  </a:cubicBezTo>
                  <a:close/>
                  <a:moveTo>
                    <a:pt x="2359" y="2684"/>
                  </a:moveTo>
                  <a:cubicBezTo>
                    <a:pt x="2362" y="2691"/>
                    <a:pt x="2365" y="2698"/>
                    <a:pt x="2368" y="2705"/>
                  </a:cubicBezTo>
                  <a:lnTo>
                    <a:pt x="2368" y="2705"/>
                  </a:lnTo>
                  <a:lnTo>
                    <a:pt x="2359" y="2684"/>
                  </a:lnTo>
                  <a:close/>
                  <a:moveTo>
                    <a:pt x="2392" y="2787"/>
                  </a:moveTo>
                  <a:cubicBezTo>
                    <a:pt x="2392" y="2788"/>
                    <a:pt x="2393" y="2788"/>
                    <a:pt x="2393" y="2789"/>
                  </a:cubicBezTo>
                  <a:lnTo>
                    <a:pt x="2393" y="2789"/>
                  </a:lnTo>
                  <a:lnTo>
                    <a:pt x="2392" y="2787"/>
                  </a:lnTo>
                  <a:close/>
                  <a:moveTo>
                    <a:pt x="2362" y="3050"/>
                  </a:moveTo>
                  <a:cubicBezTo>
                    <a:pt x="2359" y="3057"/>
                    <a:pt x="2356" y="3064"/>
                    <a:pt x="2352" y="3071"/>
                  </a:cubicBezTo>
                  <a:lnTo>
                    <a:pt x="2352" y="3071"/>
                  </a:lnTo>
                  <a:lnTo>
                    <a:pt x="2362" y="3050"/>
                  </a:lnTo>
                  <a:close/>
                  <a:moveTo>
                    <a:pt x="2138" y="3317"/>
                  </a:moveTo>
                  <a:lnTo>
                    <a:pt x="2138" y="3317"/>
                  </a:lnTo>
                  <a:cubicBezTo>
                    <a:pt x="2130" y="3320"/>
                    <a:pt x="2122" y="3324"/>
                    <a:pt x="2113" y="3327"/>
                  </a:cubicBezTo>
                  <a:lnTo>
                    <a:pt x="2113" y="3327"/>
                  </a:lnTo>
                  <a:lnTo>
                    <a:pt x="2138" y="3317"/>
                  </a:lnTo>
                  <a:close/>
                  <a:moveTo>
                    <a:pt x="2037" y="3345"/>
                  </a:moveTo>
                  <a:lnTo>
                    <a:pt x="2037" y="3345"/>
                  </a:lnTo>
                  <a:cubicBezTo>
                    <a:pt x="2036" y="3345"/>
                    <a:pt x="2034" y="3345"/>
                    <a:pt x="2033" y="3346"/>
                  </a:cubicBezTo>
                  <a:lnTo>
                    <a:pt x="2037" y="3345"/>
                  </a:lnTo>
                  <a:close/>
                  <a:moveTo>
                    <a:pt x="113" y="0"/>
                  </a:moveTo>
                  <a:cubicBezTo>
                    <a:pt x="110" y="0"/>
                    <a:pt x="107" y="1"/>
                    <a:pt x="104" y="1"/>
                  </a:cubicBezTo>
                  <a:cubicBezTo>
                    <a:pt x="67" y="7"/>
                    <a:pt x="44" y="36"/>
                    <a:pt x="42" y="73"/>
                  </a:cubicBezTo>
                  <a:lnTo>
                    <a:pt x="40" y="73"/>
                  </a:lnTo>
                  <a:cubicBezTo>
                    <a:pt x="38" y="114"/>
                    <a:pt x="34" y="157"/>
                    <a:pt x="32" y="200"/>
                  </a:cubicBezTo>
                  <a:cubicBezTo>
                    <a:pt x="32" y="201"/>
                    <a:pt x="32" y="202"/>
                    <a:pt x="32" y="204"/>
                  </a:cubicBezTo>
                  <a:lnTo>
                    <a:pt x="32" y="204"/>
                  </a:lnTo>
                  <a:cubicBezTo>
                    <a:pt x="32" y="203"/>
                    <a:pt x="31" y="203"/>
                    <a:pt x="31" y="203"/>
                  </a:cubicBezTo>
                  <a:cubicBezTo>
                    <a:pt x="31" y="203"/>
                    <a:pt x="30" y="210"/>
                    <a:pt x="30" y="213"/>
                  </a:cubicBezTo>
                  <a:cubicBezTo>
                    <a:pt x="28" y="223"/>
                    <a:pt x="26" y="233"/>
                    <a:pt x="24" y="243"/>
                  </a:cubicBezTo>
                  <a:cubicBezTo>
                    <a:pt x="15" y="272"/>
                    <a:pt x="13" y="299"/>
                    <a:pt x="13" y="330"/>
                  </a:cubicBezTo>
                  <a:cubicBezTo>
                    <a:pt x="9" y="414"/>
                    <a:pt x="7" y="500"/>
                    <a:pt x="1" y="587"/>
                  </a:cubicBezTo>
                  <a:lnTo>
                    <a:pt x="4" y="570"/>
                  </a:lnTo>
                  <a:lnTo>
                    <a:pt x="4" y="570"/>
                  </a:lnTo>
                  <a:cubicBezTo>
                    <a:pt x="2" y="584"/>
                    <a:pt x="1" y="598"/>
                    <a:pt x="1" y="613"/>
                  </a:cubicBezTo>
                  <a:cubicBezTo>
                    <a:pt x="1" y="624"/>
                    <a:pt x="1" y="636"/>
                    <a:pt x="1" y="646"/>
                  </a:cubicBezTo>
                  <a:cubicBezTo>
                    <a:pt x="3" y="671"/>
                    <a:pt x="3" y="695"/>
                    <a:pt x="3" y="722"/>
                  </a:cubicBezTo>
                  <a:cubicBezTo>
                    <a:pt x="5" y="767"/>
                    <a:pt x="5" y="817"/>
                    <a:pt x="7" y="864"/>
                  </a:cubicBezTo>
                  <a:cubicBezTo>
                    <a:pt x="9" y="956"/>
                    <a:pt x="11" y="1049"/>
                    <a:pt x="11" y="1141"/>
                  </a:cubicBezTo>
                  <a:cubicBezTo>
                    <a:pt x="11" y="1328"/>
                    <a:pt x="19" y="1515"/>
                    <a:pt x="24" y="1702"/>
                  </a:cubicBezTo>
                  <a:cubicBezTo>
                    <a:pt x="34" y="2076"/>
                    <a:pt x="46" y="2450"/>
                    <a:pt x="56" y="2826"/>
                  </a:cubicBezTo>
                  <a:cubicBezTo>
                    <a:pt x="63" y="3035"/>
                    <a:pt x="67" y="3245"/>
                    <a:pt x="77" y="3455"/>
                  </a:cubicBezTo>
                  <a:cubicBezTo>
                    <a:pt x="79" y="3500"/>
                    <a:pt x="91" y="3539"/>
                    <a:pt x="120" y="3576"/>
                  </a:cubicBezTo>
                  <a:cubicBezTo>
                    <a:pt x="145" y="3609"/>
                    <a:pt x="182" y="3637"/>
                    <a:pt x="225" y="3648"/>
                  </a:cubicBezTo>
                  <a:cubicBezTo>
                    <a:pt x="242" y="3652"/>
                    <a:pt x="260" y="3654"/>
                    <a:pt x="277" y="3654"/>
                  </a:cubicBezTo>
                  <a:cubicBezTo>
                    <a:pt x="295" y="3654"/>
                    <a:pt x="312" y="3652"/>
                    <a:pt x="330" y="3648"/>
                  </a:cubicBezTo>
                  <a:cubicBezTo>
                    <a:pt x="379" y="3637"/>
                    <a:pt x="426" y="3596"/>
                    <a:pt x="451" y="3555"/>
                  </a:cubicBezTo>
                  <a:cubicBezTo>
                    <a:pt x="570" y="3356"/>
                    <a:pt x="689" y="3157"/>
                    <a:pt x="831" y="2972"/>
                  </a:cubicBezTo>
                  <a:lnTo>
                    <a:pt x="831" y="2972"/>
                  </a:lnTo>
                  <a:lnTo>
                    <a:pt x="800" y="3013"/>
                  </a:lnTo>
                  <a:cubicBezTo>
                    <a:pt x="895" y="2889"/>
                    <a:pt x="1001" y="2773"/>
                    <a:pt x="1122" y="2673"/>
                  </a:cubicBezTo>
                  <a:lnTo>
                    <a:pt x="1122" y="2673"/>
                  </a:lnTo>
                  <a:cubicBezTo>
                    <a:pt x="1209" y="2606"/>
                    <a:pt x="1304" y="2546"/>
                    <a:pt x="1405" y="2500"/>
                  </a:cubicBezTo>
                  <a:lnTo>
                    <a:pt x="1405" y="2500"/>
                  </a:lnTo>
                  <a:cubicBezTo>
                    <a:pt x="1479" y="2471"/>
                    <a:pt x="1557" y="2450"/>
                    <a:pt x="1635" y="2436"/>
                  </a:cubicBezTo>
                  <a:lnTo>
                    <a:pt x="1635" y="2436"/>
                  </a:lnTo>
                  <a:cubicBezTo>
                    <a:pt x="1677" y="2430"/>
                    <a:pt x="1720" y="2427"/>
                    <a:pt x="1763" y="2427"/>
                  </a:cubicBezTo>
                  <a:cubicBezTo>
                    <a:pt x="1773" y="2427"/>
                    <a:pt x="1783" y="2427"/>
                    <a:pt x="1792" y="2427"/>
                  </a:cubicBezTo>
                  <a:cubicBezTo>
                    <a:pt x="1844" y="2427"/>
                    <a:pt x="1895" y="2429"/>
                    <a:pt x="1947" y="2436"/>
                  </a:cubicBezTo>
                  <a:lnTo>
                    <a:pt x="1947" y="2436"/>
                  </a:lnTo>
                  <a:cubicBezTo>
                    <a:pt x="1975" y="2441"/>
                    <a:pt x="2002" y="2447"/>
                    <a:pt x="2029" y="2454"/>
                  </a:cubicBezTo>
                  <a:cubicBezTo>
                    <a:pt x="2062" y="2463"/>
                    <a:pt x="2095" y="2475"/>
                    <a:pt x="2129" y="2484"/>
                  </a:cubicBezTo>
                  <a:lnTo>
                    <a:pt x="2129" y="2484"/>
                  </a:lnTo>
                  <a:cubicBezTo>
                    <a:pt x="2130" y="2484"/>
                    <a:pt x="2132" y="2485"/>
                    <a:pt x="2134" y="2486"/>
                  </a:cubicBezTo>
                  <a:lnTo>
                    <a:pt x="2134" y="2486"/>
                  </a:lnTo>
                  <a:cubicBezTo>
                    <a:pt x="2176" y="2505"/>
                    <a:pt x="2216" y="2528"/>
                    <a:pt x="2255" y="2554"/>
                  </a:cubicBezTo>
                  <a:lnTo>
                    <a:pt x="2255" y="2554"/>
                  </a:lnTo>
                  <a:cubicBezTo>
                    <a:pt x="2263" y="2561"/>
                    <a:pt x="2272" y="2568"/>
                    <a:pt x="2280" y="2574"/>
                  </a:cubicBezTo>
                  <a:lnTo>
                    <a:pt x="2280" y="2574"/>
                  </a:lnTo>
                  <a:lnTo>
                    <a:pt x="2267" y="2565"/>
                  </a:lnTo>
                  <a:lnTo>
                    <a:pt x="2267" y="2565"/>
                  </a:lnTo>
                  <a:cubicBezTo>
                    <a:pt x="2287" y="2585"/>
                    <a:pt x="2307" y="2605"/>
                    <a:pt x="2324" y="2627"/>
                  </a:cubicBezTo>
                  <a:lnTo>
                    <a:pt x="2324" y="2627"/>
                  </a:lnTo>
                  <a:cubicBezTo>
                    <a:pt x="2342" y="2654"/>
                    <a:pt x="2357" y="2682"/>
                    <a:pt x="2370" y="2711"/>
                  </a:cubicBezTo>
                  <a:lnTo>
                    <a:pt x="2370" y="2711"/>
                  </a:lnTo>
                  <a:cubicBezTo>
                    <a:pt x="2381" y="2742"/>
                    <a:pt x="2389" y="2775"/>
                    <a:pt x="2394" y="2807"/>
                  </a:cubicBezTo>
                  <a:lnTo>
                    <a:pt x="2394" y="2807"/>
                  </a:lnTo>
                  <a:cubicBezTo>
                    <a:pt x="2398" y="2847"/>
                    <a:pt x="2396" y="2888"/>
                    <a:pt x="2395" y="2929"/>
                  </a:cubicBezTo>
                  <a:lnTo>
                    <a:pt x="2395" y="2929"/>
                  </a:lnTo>
                  <a:cubicBezTo>
                    <a:pt x="2385" y="2978"/>
                    <a:pt x="2370" y="3027"/>
                    <a:pt x="2351" y="3073"/>
                  </a:cubicBezTo>
                  <a:lnTo>
                    <a:pt x="2351" y="3073"/>
                  </a:lnTo>
                  <a:cubicBezTo>
                    <a:pt x="2330" y="3120"/>
                    <a:pt x="2303" y="3165"/>
                    <a:pt x="2271" y="3206"/>
                  </a:cubicBezTo>
                  <a:lnTo>
                    <a:pt x="2292" y="3181"/>
                  </a:lnTo>
                  <a:lnTo>
                    <a:pt x="2292" y="3181"/>
                  </a:lnTo>
                  <a:cubicBezTo>
                    <a:pt x="2263" y="3217"/>
                    <a:pt x="2231" y="3250"/>
                    <a:pt x="2195" y="3279"/>
                  </a:cubicBezTo>
                  <a:lnTo>
                    <a:pt x="2195" y="3279"/>
                  </a:lnTo>
                  <a:cubicBezTo>
                    <a:pt x="2168" y="3298"/>
                    <a:pt x="2140" y="3314"/>
                    <a:pt x="2110" y="3328"/>
                  </a:cubicBezTo>
                  <a:lnTo>
                    <a:pt x="2110" y="3328"/>
                  </a:lnTo>
                  <a:cubicBezTo>
                    <a:pt x="2089" y="3335"/>
                    <a:pt x="2067" y="3341"/>
                    <a:pt x="2045" y="3344"/>
                  </a:cubicBezTo>
                  <a:lnTo>
                    <a:pt x="2045" y="3344"/>
                  </a:lnTo>
                  <a:cubicBezTo>
                    <a:pt x="2034" y="3345"/>
                    <a:pt x="2023" y="3346"/>
                    <a:pt x="2012" y="3348"/>
                  </a:cubicBezTo>
                  <a:lnTo>
                    <a:pt x="2047" y="3344"/>
                  </a:lnTo>
                  <a:lnTo>
                    <a:pt x="2047" y="3344"/>
                  </a:lnTo>
                  <a:cubicBezTo>
                    <a:pt x="2030" y="3346"/>
                    <a:pt x="2012" y="3347"/>
                    <a:pt x="1995" y="3347"/>
                  </a:cubicBezTo>
                  <a:cubicBezTo>
                    <a:pt x="1984" y="3347"/>
                    <a:pt x="1973" y="3346"/>
                    <a:pt x="1962" y="3345"/>
                  </a:cubicBezTo>
                  <a:lnTo>
                    <a:pt x="1962" y="3345"/>
                  </a:lnTo>
                  <a:cubicBezTo>
                    <a:pt x="1953" y="3344"/>
                    <a:pt x="1944" y="3343"/>
                    <a:pt x="1936" y="3342"/>
                  </a:cubicBezTo>
                  <a:cubicBezTo>
                    <a:pt x="1926" y="3338"/>
                    <a:pt x="1914" y="3337"/>
                    <a:pt x="1903" y="3337"/>
                  </a:cubicBezTo>
                  <a:cubicBezTo>
                    <a:pt x="1849" y="3337"/>
                    <a:pt x="1794" y="3373"/>
                    <a:pt x="1782" y="3428"/>
                  </a:cubicBezTo>
                  <a:cubicBezTo>
                    <a:pt x="1768" y="3494"/>
                    <a:pt x="1803" y="3561"/>
                    <a:pt x="1868" y="3580"/>
                  </a:cubicBezTo>
                  <a:cubicBezTo>
                    <a:pt x="1919" y="3595"/>
                    <a:pt x="1970" y="3605"/>
                    <a:pt x="2022" y="3605"/>
                  </a:cubicBezTo>
                  <a:cubicBezTo>
                    <a:pt x="2027" y="3605"/>
                    <a:pt x="2032" y="3605"/>
                    <a:pt x="2037" y="3605"/>
                  </a:cubicBezTo>
                  <a:cubicBezTo>
                    <a:pt x="2094" y="3605"/>
                    <a:pt x="2148" y="3592"/>
                    <a:pt x="2199" y="3572"/>
                  </a:cubicBezTo>
                  <a:cubicBezTo>
                    <a:pt x="2228" y="3559"/>
                    <a:pt x="2259" y="3545"/>
                    <a:pt x="2285" y="3528"/>
                  </a:cubicBezTo>
                  <a:cubicBezTo>
                    <a:pt x="2314" y="3512"/>
                    <a:pt x="2339" y="3494"/>
                    <a:pt x="2364" y="3473"/>
                  </a:cubicBezTo>
                  <a:cubicBezTo>
                    <a:pt x="2401" y="3444"/>
                    <a:pt x="2433" y="3409"/>
                    <a:pt x="2462" y="3372"/>
                  </a:cubicBezTo>
                  <a:cubicBezTo>
                    <a:pt x="2534" y="3282"/>
                    <a:pt x="2590" y="3179"/>
                    <a:pt x="2620" y="3066"/>
                  </a:cubicBezTo>
                  <a:cubicBezTo>
                    <a:pt x="2635" y="3011"/>
                    <a:pt x="2645" y="2951"/>
                    <a:pt x="2651" y="2894"/>
                  </a:cubicBezTo>
                  <a:cubicBezTo>
                    <a:pt x="2655" y="2846"/>
                    <a:pt x="2655" y="2797"/>
                    <a:pt x="2649" y="2750"/>
                  </a:cubicBezTo>
                  <a:cubicBezTo>
                    <a:pt x="2645" y="2713"/>
                    <a:pt x="2639" y="2676"/>
                    <a:pt x="2629" y="2639"/>
                  </a:cubicBezTo>
                  <a:cubicBezTo>
                    <a:pt x="2618" y="2602"/>
                    <a:pt x="2604" y="2567"/>
                    <a:pt x="2588" y="2534"/>
                  </a:cubicBezTo>
                  <a:cubicBezTo>
                    <a:pt x="2559" y="2470"/>
                    <a:pt x="2516" y="2413"/>
                    <a:pt x="2470" y="2362"/>
                  </a:cubicBezTo>
                  <a:lnTo>
                    <a:pt x="2470" y="2362"/>
                  </a:lnTo>
                  <a:lnTo>
                    <a:pt x="2476" y="2370"/>
                  </a:lnTo>
                  <a:lnTo>
                    <a:pt x="2476" y="2370"/>
                  </a:lnTo>
                  <a:cubicBezTo>
                    <a:pt x="2452" y="2336"/>
                    <a:pt x="2423" y="2306"/>
                    <a:pt x="2392" y="2277"/>
                  </a:cubicBezTo>
                  <a:cubicBezTo>
                    <a:pt x="2378" y="2265"/>
                    <a:pt x="2364" y="2253"/>
                    <a:pt x="2347" y="2242"/>
                  </a:cubicBezTo>
                  <a:cubicBezTo>
                    <a:pt x="2327" y="2226"/>
                    <a:pt x="2307" y="2208"/>
                    <a:pt x="2285" y="2194"/>
                  </a:cubicBezTo>
                  <a:lnTo>
                    <a:pt x="2285" y="2194"/>
                  </a:lnTo>
                  <a:cubicBezTo>
                    <a:pt x="2271" y="2183"/>
                    <a:pt x="2254" y="2172"/>
                    <a:pt x="2238" y="2162"/>
                  </a:cubicBezTo>
                  <a:cubicBezTo>
                    <a:pt x="2216" y="2148"/>
                    <a:pt x="2191" y="2138"/>
                    <a:pt x="2166" y="2127"/>
                  </a:cubicBezTo>
                  <a:lnTo>
                    <a:pt x="2166" y="2127"/>
                  </a:lnTo>
                  <a:lnTo>
                    <a:pt x="2207" y="2144"/>
                  </a:lnTo>
                  <a:cubicBezTo>
                    <a:pt x="2181" y="2129"/>
                    <a:pt x="2148" y="2117"/>
                    <a:pt x="2121" y="2107"/>
                  </a:cubicBezTo>
                  <a:cubicBezTo>
                    <a:pt x="2105" y="2099"/>
                    <a:pt x="2088" y="2092"/>
                    <a:pt x="2072" y="2088"/>
                  </a:cubicBezTo>
                  <a:cubicBezTo>
                    <a:pt x="2041" y="2076"/>
                    <a:pt x="2008" y="2068"/>
                    <a:pt x="1975" y="2060"/>
                  </a:cubicBezTo>
                  <a:cubicBezTo>
                    <a:pt x="1899" y="2041"/>
                    <a:pt x="1822" y="2033"/>
                    <a:pt x="1744" y="2033"/>
                  </a:cubicBezTo>
                  <a:cubicBezTo>
                    <a:pt x="1736" y="2033"/>
                    <a:pt x="1727" y="2033"/>
                    <a:pt x="1718" y="2033"/>
                  </a:cubicBezTo>
                  <a:cubicBezTo>
                    <a:pt x="1632" y="2035"/>
                    <a:pt x="1542" y="2045"/>
                    <a:pt x="1456" y="2064"/>
                  </a:cubicBezTo>
                  <a:cubicBezTo>
                    <a:pt x="1386" y="2078"/>
                    <a:pt x="1316" y="2097"/>
                    <a:pt x="1250" y="2125"/>
                  </a:cubicBezTo>
                  <a:cubicBezTo>
                    <a:pt x="1164" y="2158"/>
                    <a:pt x="1084" y="2197"/>
                    <a:pt x="1008" y="2249"/>
                  </a:cubicBezTo>
                  <a:cubicBezTo>
                    <a:pt x="925" y="2304"/>
                    <a:pt x="845" y="2366"/>
                    <a:pt x="771" y="2433"/>
                  </a:cubicBezTo>
                  <a:cubicBezTo>
                    <a:pt x="647" y="2550"/>
                    <a:pt x="538" y="2683"/>
                    <a:pt x="439" y="2821"/>
                  </a:cubicBezTo>
                  <a:lnTo>
                    <a:pt x="439" y="2821"/>
                  </a:lnTo>
                  <a:cubicBezTo>
                    <a:pt x="427" y="2650"/>
                    <a:pt x="415" y="2479"/>
                    <a:pt x="404" y="2308"/>
                  </a:cubicBezTo>
                  <a:cubicBezTo>
                    <a:pt x="389" y="2117"/>
                    <a:pt x="377" y="1926"/>
                    <a:pt x="365" y="1737"/>
                  </a:cubicBezTo>
                  <a:cubicBezTo>
                    <a:pt x="350" y="1546"/>
                    <a:pt x="340" y="1353"/>
                    <a:pt x="321" y="1162"/>
                  </a:cubicBezTo>
                  <a:cubicBezTo>
                    <a:pt x="311" y="1055"/>
                    <a:pt x="305" y="948"/>
                    <a:pt x="297" y="843"/>
                  </a:cubicBezTo>
                  <a:cubicBezTo>
                    <a:pt x="293" y="790"/>
                    <a:pt x="289" y="734"/>
                    <a:pt x="284" y="681"/>
                  </a:cubicBezTo>
                  <a:cubicBezTo>
                    <a:pt x="282" y="654"/>
                    <a:pt x="280" y="628"/>
                    <a:pt x="278" y="599"/>
                  </a:cubicBezTo>
                  <a:cubicBezTo>
                    <a:pt x="276" y="564"/>
                    <a:pt x="268" y="527"/>
                    <a:pt x="262" y="490"/>
                  </a:cubicBezTo>
                  <a:lnTo>
                    <a:pt x="262" y="490"/>
                  </a:lnTo>
                  <a:lnTo>
                    <a:pt x="266" y="525"/>
                  </a:lnTo>
                  <a:cubicBezTo>
                    <a:pt x="264" y="508"/>
                    <a:pt x="262" y="494"/>
                    <a:pt x="260" y="478"/>
                  </a:cubicBezTo>
                  <a:lnTo>
                    <a:pt x="260" y="478"/>
                  </a:lnTo>
                  <a:lnTo>
                    <a:pt x="264" y="513"/>
                  </a:lnTo>
                  <a:lnTo>
                    <a:pt x="250" y="400"/>
                  </a:lnTo>
                  <a:cubicBezTo>
                    <a:pt x="247" y="383"/>
                    <a:pt x="245" y="365"/>
                    <a:pt x="241" y="346"/>
                  </a:cubicBezTo>
                  <a:cubicBezTo>
                    <a:pt x="241" y="338"/>
                    <a:pt x="239" y="328"/>
                    <a:pt x="239" y="319"/>
                  </a:cubicBezTo>
                  <a:cubicBezTo>
                    <a:pt x="237" y="303"/>
                    <a:pt x="237" y="280"/>
                    <a:pt x="231" y="266"/>
                  </a:cubicBezTo>
                  <a:cubicBezTo>
                    <a:pt x="221" y="231"/>
                    <a:pt x="208" y="200"/>
                    <a:pt x="202" y="163"/>
                  </a:cubicBezTo>
                  <a:cubicBezTo>
                    <a:pt x="196" y="128"/>
                    <a:pt x="190" y="89"/>
                    <a:pt x="184" y="52"/>
                  </a:cubicBezTo>
                  <a:cubicBezTo>
                    <a:pt x="178" y="19"/>
                    <a:pt x="144" y="0"/>
                    <a:pt x="11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4657275" y="1514975"/>
              <a:ext cx="34725" cy="141225"/>
            </a:xfrm>
            <a:custGeom>
              <a:avLst/>
              <a:gdLst/>
              <a:ahLst/>
              <a:cxnLst/>
              <a:rect l="l" t="t" r="r" b="b"/>
              <a:pathLst>
                <a:path w="1389" h="5649" extrusionOk="0">
                  <a:moveTo>
                    <a:pt x="296" y="474"/>
                  </a:moveTo>
                  <a:cubicBezTo>
                    <a:pt x="297" y="476"/>
                    <a:pt x="299" y="477"/>
                    <a:pt x="300" y="479"/>
                  </a:cubicBezTo>
                  <a:lnTo>
                    <a:pt x="300" y="479"/>
                  </a:lnTo>
                  <a:cubicBezTo>
                    <a:pt x="299" y="478"/>
                    <a:pt x="298" y="476"/>
                    <a:pt x="296" y="474"/>
                  </a:cubicBezTo>
                  <a:close/>
                  <a:moveTo>
                    <a:pt x="746" y="4445"/>
                  </a:moveTo>
                  <a:lnTo>
                    <a:pt x="746" y="4445"/>
                  </a:lnTo>
                  <a:cubicBezTo>
                    <a:pt x="745" y="4448"/>
                    <a:pt x="743" y="4453"/>
                    <a:pt x="741" y="4457"/>
                  </a:cubicBezTo>
                  <a:lnTo>
                    <a:pt x="741" y="4457"/>
                  </a:lnTo>
                  <a:cubicBezTo>
                    <a:pt x="743" y="4453"/>
                    <a:pt x="744" y="4449"/>
                    <a:pt x="746" y="4445"/>
                  </a:cubicBezTo>
                  <a:close/>
                  <a:moveTo>
                    <a:pt x="741" y="4457"/>
                  </a:moveTo>
                  <a:cubicBezTo>
                    <a:pt x="740" y="4458"/>
                    <a:pt x="740" y="4459"/>
                    <a:pt x="740" y="4459"/>
                  </a:cubicBezTo>
                  <a:cubicBezTo>
                    <a:pt x="738" y="4464"/>
                    <a:pt x="737" y="4465"/>
                    <a:pt x="737" y="4465"/>
                  </a:cubicBezTo>
                  <a:cubicBezTo>
                    <a:pt x="737" y="4465"/>
                    <a:pt x="739" y="4461"/>
                    <a:pt x="741" y="4457"/>
                  </a:cubicBezTo>
                  <a:close/>
                  <a:moveTo>
                    <a:pt x="228" y="5376"/>
                  </a:moveTo>
                  <a:cubicBezTo>
                    <a:pt x="228" y="5377"/>
                    <a:pt x="227" y="5378"/>
                    <a:pt x="226" y="5379"/>
                  </a:cubicBezTo>
                  <a:lnTo>
                    <a:pt x="226" y="5379"/>
                  </a:lnTo>
                  <a:cubicBezTo>
                    <a:pt x="227" y="5378"/>
                    <a:pt x="227" y="5377"/>
                    <a:pt x="228" y="5376"/>
                  </a:cubicBezTo>
                  <a:close/>
                  <a:moveTo>
                    <a:pt x="114" y="0"/>
                  </a:moveTo>
                  <a:cubicBezTo>
                    <a:pt x="87" y="0"/>
                    <a:pt x="61" y="10"/>
                    <a:pt x="41" y="32"/>
                  </a:cubicBezTo>
                  <a:cubicBezTo>
                    <a:pt x="2" y="75"/>
                    <a:pt x="0" y="141"/>
                    <a:pt x="41" y="184"/>
                  </a:cubicBezTo>
                  <a:lnTo>
                    <a:pt x="43" y="184"/>
                  </a:lnTo>
                  <a:cubicBezTo>
                    <a:pt x="99" y="240"/>
                    <a:pt x="152" y="299"/>
                    <a:pt x="203" y="359"/>
                  </a:cubicBezTo>
                  <a:cubicBezTo>
                    <a:pt x="228" y="390"/>
                    <a:pt x="253" y="418"/>
                    <a:pt x="277" y="451"/>
                  </a:cubicBezTo>
                  <a:cubicBezTo>
                    <a:pt x="282" y="456"/>
                    <a:pt x="287" y="463"/>
                    <a:pt x="293" y="469"/>
                  </a:cubicBezTo>
                  <a:lnTo>
                    <a:pt x="293" y="469"/>
                  </a:lnTo>
                  <a:cubicBezTo>
                    <a:pt x="293" y="470"/>
                    <a:pt x="293" y="470"/>
                    <a:pt x="293" y="470"/>
                  </a:cubicBezTo>
                  <a:lnTo>
                    <a:pt x="293" y="470"/>
                  </a:lnTo>
                  <a:cubicBezTo>
                    <a:pt x="293" y="470"/>
                    <a:pt x="293" y="470"/>
                    <a:pt x="293" y="470"/>
                  </a:cubicBezTo>
                  <a:lnTo>
                    <a:pt x="293" y="470"/>
                  </a:lnTo>
                  <a:cubicBezTo>
                    <a:pt x="294" y="471"/>
                    <a:pt x="295" y="472"/>
                    <a:pt x="296" y="474"/>
                  </a:cubicBezTo>
                  <a:lnTo>
                    <a:pt x="296" y="474"/>
                  </a:lnTo>
                  <a:cubicBezTo>
                    <a:pt x="295" y="473"/>
                    <a:pt x="294" y="471"/>
                    <a:pt x="293" y="470"/>
                  </a:cubicBezTo>
                  <a:lnTo>
                    <a:pt x="293" y="470"/>
                  </a:lnTo>
                  <a:cubicBezTo>
                    <a:pt x="295" y="473"/>
                    <a:pt x="299" y="478"/>
                    <a:pt x="300" y="479"/>
                  </a:cubicBezTo>
                  <a:lnTo>
                    <a:pt x="300" y="479"/>
                  </a:lnTo>
                  <a:cubicBezTo>
                    <a:pt x="300" y="479"/>
                    <a:pt x="300" y="479"/>
                    <a:pt x="300" y="479"/>
                  </a:cubicBezTo>
                  <a:lnTo>
                    <a:pt x="300" y="479"/>
                  </a:lnTo>
                  <a:cubicBezTo>
                    <a:pt x="300" y="480"/>
                    <a:pt x="301" y="480"/>
                    <a:pt x="300" y="480"/>
                  </a:cubicBezTo>
                  <a:cubicBezTo>
                    <a:pt x="300" y="480"/>
                    <a:pt x="300" y="480"/>
                    <a:pt x="300" y="479"/>
                  </a:cubicBezTo>
                  <a:lnTo>
                    <a:pt x="300" y="479"/>
                  </a:lnTo>
                  <a:cubicBezTo>
                    <a:pt x="300" y="480"/>
                    <a:pt x="300" y="480"/>
                    <a:pt x="300" y="480"/>
                  </a:cubicBezTo>
                  <a:cubicBezTo>
                    <a:pt x="312" y="494"/>
                    <a:pt x="325" y="511"/>
                    <a:pt x="335" y="527"/>
                  </a:cubicBezTo>
                  <a:cubicBezTo>
                    <a:pt x="429" y="653"/>
                    <a:pt x="514" y="786"/>
                    <a:pt x="590" y="926"/>
                  </a:cubicBezTo>
                  <a:cubicBezTo>
                    <a:pt x="627" y="994"/>
                    <a:pt x="662" y="1065"/>
                    <a:pt x="692" y="1137"/>
                  </a:cubicBezTo>
                  <a:cubicBezTo>
                    <a:pt x="701" y="1154"/>
                    <a:pt x="709" y="1170"/>
                    <a:pt x="715" y="1189"/>
                  </a:cubicBezTo>
                  <a:cubicBezTo>
                    <a:pt x="717" y="1193"/>
                    <a:pt x="719" y="1197"/>
                    <a:pt x="721" y="1201"/>
                  </a:cubicBezTo>
                  <a:cubicBezTo>
                    <a:pt x="723" y="1206"/>
                    <a:pt x="724" y="1208"/>
                    <a:pt x="724" y="1208"/>
                  </a:cubicBezTo>
                  <a:cubicBezTo>
                    <a:pt x="724" y="1208"/>
                    <a:pt x="717" y="1189"/>
                    <a:pt x="717" y="1189"/>
                  </a:cubicBezTo>
                  <a:lnTo>
                    <a:pt x="717" y="1189"/>
                  </a:lnTo>
                  <a:cubicBezTo>
                    <a:pt x="721" y="1199"/>
                    <a:pt x="725" y="1209"/>
                    <a:pt x="729" y="1220"/>
                  </a:cubicBezTo>
                  <a:cubicBezTo>
                    <a:pt x="736" y="1238"/>
                    <a:pt x="744" y="1254"/>
                    <a:pt x="752" y="1273"/>
                  </a:cubicBezTo>
                  <a:cubicBezTo>
                    <a:pt x="754" y="1277"/>
                    <a:pt x="754" y="1279"/>
                    <a:pt x="756" y="1283"/>
                  </a:cubicBezTo>
                  <a:cubicBezTo>
                    <a:pt x="758" y="1288"/>
                    <a:pt x="759" y="1290"/>
                    <a:pt x="759" y="1290"/>
                  </a:cubicBezTo>
                  <a:cubicBezTo>
                    <a:pt x="758" y="1290"/>
                    <a:pt x="750" y="1270"/>
                    <a:pt x="750" y="1269"/>
                  </a:cubicBezTo>
                  <a:lnTo>
                    <a:pt x="750" y="1269"/>
                  </a:lnTo>
                  <a:cubicBezTo>
                    <a:pt x="748" y="1273"/>
                    <a:pt x="760" y="1294"/>
                    <a:pt x="762" y="1298"/>
                  </a:cubicBezTo>
                  <a:cubicBezTo>
                    <a:pt x="766" y="1308"/>
                    <a:pt x="770" y="1318"/>
                    <a:pt x="775" y="1328"/>
                  </a:cubicBezTo>
                  <a:cubicBezTo>
                    <a:pt x="832" y="1472"/>
                    <a:pt x="881" y="1622"/>
                    <a:pt x="923" y="1774"/>
                  </a:cubicBezTo>
                  <a:cubicBezTo>
                    <a:pt x="970" y="1947"/>
                    <a:pt x="1005" y="2121"/>
                    <a:pt x="1027" y="2300"/>
                  </a:cubicBezTo>
                  <a:lnTo>
                    <a:pt x="1023" y="2257"/>
                  </a:lnTo>
                  <a:lnTo>
                    <a:pt x="1023" y="2257"/>
                  </a:lnTo>
                  <a:cubicBezTo>
                    <a:pt x="1062" y="2561"/>
                    <a:pt x="1070" y="2869"/>
                    <a:pt x="1048" y="3173"/>
                  </a:cubicBezTo>
                  <a:cubicBezTo>
                    <a:pt x="1043" y="3248"/>
                    <a:pt x="1036" y="3322"/>
                    <a:pt x="1026" y="3396"/>
                  </a:cubicBezTo>
                  <a:lnTo>
                    <a:pt x="1026" y="3396"/>
                  </a:lnTo>
                  <a:lnTo>
                    <a:pt x="1027" y="3387"/>
                  </a:lnTo>
                  <a:lnTo>
                    <a:pt x="1027" y="3387"/>
                  </a:lnTo>
                  <a:cubicBezTo>
                    <a:pt x="1027" y="3392"/>
                    <a:pt x="1026" y="3397"/>
                    <a:pt x="1025" y="3402"/>
                  </a:cubicBezTo>
                  <a:lnTo>
                    <a:pt x="1025" y="3402"/>
                  </a:lnTo>
                  <a:cubicBezTo>
                    <a:pt x="1026" y="3400"/>
                    <a:pt x="1026" y="3398"/>
                    <a:pt x="1026" y="3396"/>
                  </a:cubicBezTo>
                  <a:lnTo>
                    <a:pt x="1026" y="3396"/>
                  </a:lnTo>
                  <a:lnTo>
                    <a:pt x="1023" y="3419"/>
                  </a:lnTo>
                  <a:lnTo>
                    <a:pt x="1023" y="3419"/>
                  </a:lnTo>
                  <a:cubicBezTo>
                    <a:pt x="1024" y="3413"/>
                    <a:pt x="1025" y="3408"/>
                    <a:pt x="1025" y="3402"/>
                  </a:cubicBezTo>
                  <a:lnTo>
                    <a:pt x="1025" y="3402"/>
                  </a:lnTo>
                  <a:cubicBezTo>
                    <a:pt x="1024" y="3412"/>
                    <a:pt x="1023" y="3422"/>
                    <a:pt x="1021" y="3432"/>
                  </a:cubicBezTo>
                  <a:lnTo>
                    <a:pt x="1023" y="3419"/>
                  </a:lnTo>
                  <a:lnTo>
                    <a:pt x="1023" y="3419"/>
                  </a:lnTo>
                  <a:cubicBezTo>
                    <a:pt x="981" y="3718"/>
                    <a:pt x="907" y="4013"/>
                    <a:pt x="803" y="4295"/>
                  </a:cubicBezTo>
                  <a:cubicBezTo>
                    <a:pt x="791" y="4332"/>
                    <a:pt x="777" y="4369"/>
                    <a:pt x="762" y="4406"/>
                  </a:cubicBezTo>
                  <a:cubicBezTo>
                    <a:pt x="756" y="4419"/>
                    <a:pt x="752" y="4433"/>
                    <a:pt x="746" y="4445"/>
                  </a:cubicBezTo>
                  <a:lnTo>
                    <a:pt x="746" y="4445"/>
                  </a:lnTo>
                  <a:cubicBezTo>
                    <a:pt x="747" y="4444"/>
                    <a:pt x="747" y="4444"/>
                    <a:pt x="747" y="4444"/>
                  </a:cubicBezTo>
                  <a:lnTo>
                    <a:pt x="747" y="4444"/>
                  </a:lnTo>
                  <a:cubicBezTo>
                    <a:pt x="747" y="4444"/>
                    <a:pt x="746" y="4446"/>
                    <a:pt x="744" y="4453"/>
                  </a:cubicBezTo>
                  <a:cubicBezTo>
                    <a:pt x="740" y="4464"/>
                    <a:pt x="734" y="4474"/>
                    <a:pt x="729" y="4484"/>
                  </a:cubicBezTo>
                  <a:cubicBezTo>
                    <a:pt x="699" y="4556"/>
                    <a:pt x="664" y="4626"/>
                    <a:pt x="629" y="4696"/>
                  </a:cubicBezTo>
                  <a:cubicBezTo>
                    <a:pt x="561" y="4835"/>
                    <a:pt x="483" y="4971"/>
                    <a:pt x="397" y="5100"/>
                  </a:cubicBezTo>
                  <a:cubicBezTo>
                    <a:pt x="372" y="5135"/>
                    <a:pt x="345" y="5170"/>
                    <a:pt x="325" y="5207"/>
                  </a:cubicBezTo>
                  <a:cubicBezTo>
                    <a:pt x="314" y="5226"/>
                    <a:pt x="304" y="5246"/>
                    <a:pt x="296" y="5265"/>
                  </a:cubicBezTo>
                  <a:cubicBezTo>
                    <a:pt x="294" y="5271"/>
                    <a:pt x="292" y="5275"/>
                    <a:pt x="290" y="5279"/>
                  </a:cubicBezTo>
                  <a:lnTo>
                    <a:pt x="286" y="5285"/>
                  </a:lnTo>
                  <a:cubicBezTo>
                    <a:pt x="279" y="5305"/>
                    <a:pt x="275" y="5315"/>
                    <a:pt x="275" y="5315"/>
                  </a:cubicBezTo>
                  <a:cubicBezTo>
                    <a:pt x="274" y="5315"/>
                    <a:pt x="275" y="5312"/>
                    <a:pt x="277" y="5306"/>
                  </a:cubicBezTo>
                  <a:lnTo>
                    <a:pt x="279" y="5300"/>
                  </a:lnTo>
                  <a:lnTo>
                    <a:pt x="273" y="5308"/>
                  </a:lnTo>
                  <a:cubicBezTo>
                    <a:pt x="269" y="5314"/>
                    <a:pt x="267" y="5318"/>
                    <a:pt x="263" y="5322"/>
                  </a:cubicBezTo>
                  <a:cubicBezTo>
                    <a:pt x="251" y="5341"/>
                    <a:pt x="238" y="5359"/>
                    <a:pt x="226" y="5378"/>
                  </a:cubicBezTo>
                  <a:cubicBezTo>
                    <a:pt x="225" y="5379"/>
                    <a:pt x="224" y="5381"/>
                    <a:pt x="223" y="5383"/>
                  </a:cubicBezTo>
                  <a:lnTo>
                    <a:pt x="223" y="5383"/>
                  </a:lnTo>
                  <a:cubicBezTo>
                    <a:pt x="219" y="5389"/>
                    <a:pt x="214" y="5395"/>
                    <a:pt x="210" y="5400"/>
                  </a:cubicBezTo>
                  <a:cubicBezTo>
                    <a:pt x="203" y="5411"/>
                    <a:pt x="197" y="5421"/>
                    <a:pt x="189" y="5431"/>
                  </a:cubicBezTo>
                  <a:cubicBezTo>
                    <a:pt x="166" y="5468"/>
                    <a:pt x="142" y="5505"/>
                    <a:pt x="117" y="5540"/>
                  </a:cubicBezTo>
                  <a:cubicBezTo>
                    <a:pt x="86" y="5586"/>
                    <a:pt x="132" y="5649"/>
                    <a:pt x="180" y="5649"/>
                  </a:cubicBezTo>
                  <a:cubicBezTo>
                    <a:pt x="191" y="5649"/>
                    <a:pt x="203" y="5645"/>
                    <a:pt x="214" y="5637"/>
                  </a:cubicBezTo>
                  <a:cubicBezTo>
                    <a:pt x="257" y="5606"/>
                    <a:pt x="300" y="5573"/>
                    <a:pt x="341" y="5540"/>
                  </a:cubicBezTo>
                  <a:cubicBezTo>
                    <a:pt x="380" y="5509"/>
                    <a:pt x="421" y="5474"/>
                    <a:pt x="452" y="5437"/>
                  </a:cubicBezTo>
                  <a:cubicBezTo>
                    <a:pt x="453" y="5436"/>
                    <a:pt x="454" y="5435"/>
                    <a:pt x="454" y="5435"/>
                  </a:cubicBezTo>
                  <a:lnTo>
                    <a:pt x="454" y="5435"/>
                  </a:lnTo>
                  <a:cubicBezTo>
                    <a:pt x="456" y="5433"/>
                    <a:pt x="458" y="5432"/>
                    <a:pt x="460" y="5431"/>
                  </a:cubicBezTo>
                  <a:cubicBezTo>
                    <a:pt x="477" y="5419"/>
                    <a:pt x="493" y="5406"/>
                    <a:pt x="508" y="5394"/>
                  </a:cubicBezTo>
                  <a:cubicBezTo>
                    <a:pt x="526" y="5378"/>
                    <a:pt x="547" y="5359"/>
                    <a:pt x="561" y="5339"/>
                  </a:cubicBezTo>
                  <a:cubicBezTo>
                    <a:pt x="600" y="5294"/>
                    <a:pt x="635" y="5246"/>
                    <a:pt x="672" y="5197"/>
                  </a:cubicBezTo>
                  <a:cubicBezTo>
                    <a:pt x="787" y="5039"/>
                    <a:pt x="892" y="4872"/>
                    <a:pt x="978" y="4696"/>
                  </a:cubicBezTo>
                  <a:cubicBezTo>
                    <a:pt x="1157" y="4328"/>
                    <a:pt x="1280" y="3940"/>
                    <a:pt x="1338" y="3535"/>
                  </a:cubicBezTo>
                  <a:cubicBezTo>
                    <a:pt x="1368" y="3327"/>
                    <a:pt x="1387" y="3118"/>
                    <a:pt x="1387" y="2908"/>
                  </a:cubicBezTo>
                  <a:cubicBezTo>
                    <a:pt x="1389" y="2699"/>
                    <a:pt x="1368" y="2485"/>
                    <a:pt x="1338" y="2276"/>
                  </a:cubicBezTo>
                  <a:cubicBezTo>
                    <a:pt x="1280" y="1877"/>
                    <a:pt x="1165" y="1478"/>
                    <a:pt x="988" y="1117"/>
                  </a:cubicBezTo>
                  <a:cubicBezTo>
                    <a:pt x="904" y="940"/>
                    <a:pt x="799" y="770"/>
                    <a:pt x="688" y="609"/>
                  </a:cubicBezTo>
                  <a:cubicBezTo>
                    <a:pt x="577" y="447"/>
                    <a:pt x="442" y="283"/>
                    <a:pt x="300" y="135"/>
                  </a:cubicBezTo>
                  <a:cubicBezTo>
                    <a:pt x="265" y="100"/>
                    <a:pt x="230" y="65"/>
                    <a:pt x="193" y="32"/>
                  </a:cubicBezTo>
                  <a:cubicBezTo>
                    <a:pt x="172" y="12"/>
                    <a:pt x="143" y="0"/>
                    <a:pt x="11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4702350" y="1503475"/>
              <a:ext cx="41850" cy="44775"/>
            </a:xfrm>
            <a:custGeom>
              <a:avLst/>
              <a:gdLst/>
              <a:ahLst/>
              <a:cxnLst/>
              <a:rect l="l" t="t" r="r" b="b"/>
              <a:pathLst>
                <a:path w="1674" h="1791" extrusionOk="0">
                  <a:moveTo>
                    <a:pt x="118" y="426"/>
                  </a:moveTo>
                  <a:cubicBezTo>
                    <a:pt x="117" y="427"/>
                    <a:pt x="115" y="428"/>
                    <a:pt x="114" y="428"/>
                  </a:cubicBezTo>
                  <a:cubicBezTo>
                    <a:pt x="114" y="428"/>
                    <a:pt x="116" y="427"/>
                    <a:pt x="118" y="426"/>
                  </a:cubicBezTo>
                  <a:close/>
                  <a:moveTo>
                    <a:pt x="1440" y="1"/>
                  </a:moveTo>
                  <a:cubicBezTo>
                    <a:pt x="1428" y="1"/>
                    <a:pt x="1416" y="2"/>
                    <a:pt x="1404" y="5"/>
                  </a:cubicBezTo>
                  <a:cubicBezTo>
                    <a:pt x="1250" y="46"/>
                    <a:pt x="1094" y="83"/>
                    <a:pt x="940" y="128"/>
                  </a:cubicBezTo>
                  <a:cubicBezTo>
                    <a:pt x="862" y="151"/>
                    <a:pt x="784" y="174"/>
                    <a:pt x="706" y="196"/>
                  </a:cubicBezTo>
                  <a:cubicBezTo>
                    <a:pt x="627" y="219"/>
                    <a:pt x="551" y="237"/>
                    <a:pt x="475" y="262"/>
                  </a:cubicBezTo>
                  <a:cubicBezTo>
                    <a:pt x="432" y="276"/>
                    <a:pt x="389" y="291"/>
                    <a:pt x="348" y="307"/>
                  </a:cubicBezTo>
                  <a:cubicBezTo>
                    <a:pt x="317" y="317"/>
                    <a:pt x="288" y="326"/>
                    <a:pt x="260" y="342"/>
                  </a:cubicBezTo>
                  <a:cubicBezTo>
                    <a:pt x="241" y="352"/>
                    <a:pt x="221" y="363"/>
                    <a:pt x="200" y="373"/>
                  </a:cubicBezTo>
                  <a:lnTo>
                    <a:pt x="227" y="363"/>
                  </a:lnTo>
                  <a:lnTo>
                    <a:pt x="227" y="363"/>
                  </a:lnTo>
                  <a:cubicBezTo>
                    <a:pt x="210" y="370"/>
                    <a:pt x="194" y="378"/>
                    <a:pt x="177" y="386"/>
                  </a:cubicBezTo>
                  <a:lnTo>
                    <a:pt x="177" y="386"/>
                  </a:lnTo>
                  <a:cubicBezTo>
                    <a:pt x="161" y="392"/>
                    <a:pt x="148" y="399"/>
                    <a:pt x="134" y="410"/>
                  </a:cubicBezTo>
                  <a:cubicBezTo>
                    <a:pt x="130" y="414"/>
                    <a:pt x="128" y="418"/>
                    <a:pt x="124" y="420"/>
                  </a:cubicBezTo>
                  <a:cubicBezTo>
                    <a:pt x="123" y="422"/>
                    <a:pt x="122" y="423"/>
                    <a:pt x="121" y="424"/>
                  </a:cubicBezTo>
                  <a:lnTo>
                    <a:pt x="121" y="424"/>
                  </a:lnTo>
                  <a:lnTo>
                    <a:pt x="56" y="449"/>
                  </a:lnTo>
                  <a:cubicBezTo>
                    <a:pt x="40" y="455"/>
                    <a:pt x="26" y="463"/>
                    <a:pt x="13" y="482"/>
                  </a:cubicBezTo>
                  <a:cubicBezTo>
                    <a:pt x="5" y="496"/>
                    <a:pt x="1" y="521"/>
                    <a:pt x="7" y="537"/>
                  </a:cubicBezTo>
                  <a:cubicBezTo>
                    <a:pt x="18" y="573"/>
                    <a:pt x="47" y="590"/>
                    <a:pt x="80" y="590"/>
                  </a:cubicBezTo>
                  <a:cubicBezTo>
                    <a:pt x="85" y="590"/>
                    <a:pt x="90" y="590"/>
                    <a:pt x="95" y="589"/>
                  </a:cubicBezTo>
                  <a:lnTo>
                    <a:pt x="164" y="577"/>
                  </a:lnTo>
                  <a:lnTo>
                    <a:pt x="164" y="577"/>
                  </a:lnTo>
                  <a:cubicBezTo>
                    <a:pt x="170" y="578"/>
                    <a:pt x="174" y="578"/>
                    <a:pt x="180" y="580"/>
                  </a:cubicBezTo>
                  <a:cubicBezTo>
                    <a:pt x="187" y="582"/>
                    <a:pt x="195" y="583"/>
                    <a:pt x="202" y="583"/>
                  </a:cubicBezTo>
                  <a:cubicBezTo>
                    <a:pt x="207" y="583"/>
                    <a:pt x="211" y="582"/>
                    <a:pt x="215" y="582"/>
                  </a:cubicBezTo>
                  <a:lnTo>
                    <a:pt x="215" y="582"/>
                  </a:lnTo>
                  <a:lnTo>
                    <a:pt x="212" y="583"/>
                  </a:lnTo>
                  <a:cubicBezTo>
                    <a:pt x="228" y="581"/>
                    <a:pt x="243" y="580"/>
                    <a:pt x="258" y="578"/>
                  </a:cubicBezTo>
                  <a:lnTo>
                    <a:pt x="258" y="578"/>
                  </a:lnTo>
                  <a:lnTo>
                    <a:pt x="256" y="578"/>
                  </a:lnTo>
                  <a:lnTo>
                    <a:pt x="311" y="576"/>
                  </a:lnTo>
                  <a:cubicBezTo>
                    <a:pt x="342" y="574"/>
                    <a:pt x="371" y="570"/>
                    <a:pt x="401" y="564"/>
                  </a:cubicBezTo>
                  <a:cubicBezTo>
                    <a:pt x="441" y="556"/>
                    <a:pt x="482" y="548"/>
                    <a:pt x="521" y="539"/>
                  </a:cubicBezTo>
                  <a:cubicBezTo>
                    <a:pt x="599" y="525"/>
                    <a:pt x="675" y="502"/>
                    <a:pt x="751" y="482"/>
                  </a:cubicBezTo>
                  <a:cubicBezTo>
                    <a:pt x="862" y="453"/>
                    <a:pt x="973" y="423"/>
                    <a:pt x="1084" y="393"/>
                  </a:cubicBezTo>
                  <a:lnTo>
                    <a:pt x="1084" y="393"/>
                  </a:lnTo>
                  <a:cubicBezTo>
                    <a:pt x="1037" y="457"/>
                    <a:pt x="989" y="521"/>
                    <a:pt x="940" y="585"/>
                  </a:cubicBezTo>
                  <a:cubicBezTo>
                    <a:pt x="810" y="751"/>
                    <a:pt x="683" y="919"/>
                    <a:pt x="554" y="1088"/>
                  </a:cubicBezTo>
                  <a:cubicBezTo>
                    <a:pt x="482" y="1182"/>
                    <a:pt x="410" y="1277"/>
                    <a:pt x="336" y="1371"/>
                  </a:cubicBezTo>
                  <a:lnTo>
                    <a:pt x="354" y="1349"/>
                  </a:lnTo>
                  <a:lnTo>
                    <a:pt x="354" y="1349"/>
                  </a:lnTo>
                  <a:cubicBezTo>
                    <a:pt x="317" y="1398"/>
                    <a:pt x="278" y="1447"/>
                    <a:pt x="241" y="1495"/>
                  </a:cubicBezTo>
                  <a:cubicBezTo>
                    <a:pt x="227" y="1511"/>
                    <a:pt x="217" y="1528"/>
                    <a:pt x="210" y="1548"/>
                  </a:cubicBezTo>
                  <a:cubicBezTo>
                    <a:pt x="204" y="1569"/>
                    <a:pt x="204" y="1589"/>
                    <a:pt x="210" y="1610"/>
                  </a:cubicBezTo>
                  <a:cubicBezTo>
                    <a:pt x="223" y="1653"/>
                    <a:pt x="254" y="1678"/>
                    <a:pt x="293" y="1692"/>
                  </a:cubicBezTo>
                  <a:cubicBezTo>
                    <a:pt x="463" y="1760"/>
                    <a:pt x="650" y="1791"/>
                    <a:pt x="833" y="1791"/>
                  </a:cubicBezTo>
                  <a:cubicBezTo>
                    <a:pt x="929" y="1791"/>
                    <a:pt x="1026" y="1780"/>
                    <a:pt x="1121" y="1762"/>
                  </a:cubicBezTo>
                  <a:cubicBezTo>
                    <a:pt x="1164" y="1754"/>
                    <a:pt x="1205" y="1743"/>
                    <a:pt x="1248" y="1733"/>
                  </a:cubicBezTo>
                  <a:cubicBezTo>
                    <a:pt x="1297" y="1719"/>
                    <a:pt x="1347" y="1698"/>
                    <a:pt x="1394" y="1678"/>
                  </a:cubicBezTo>
                  <a:cubicBezTo>
                    <a:pt x="1439" y="1659"/>
                    <a:pt x="1482" y="1638"/>
                    <a:pt x="1525" y="1614"/>
                  </a:cubicBezTo>
                  <a:cubicBezTo>
                    <a:pt x="1546" y="1604"/>
                    <a:pt x="1568" y="1589"/>
                    <a:pt x="1589" y="1577"/>
                  </a:cubicBezTo>
                  <a:cubicBezTo>
                    <a:pt x="1612" y="1562"/>
                    <a:pt x="1632" y="1546"/>
                    <a:pt x="1642" y="1521"/>
                  </a:cubicBezTo>
                  <a:cubicBezTo>
                    <a:pt x="1651" y="1507"/>
                    <a:pt x="1657" y="1491"/>
                    <a:pt x="1663" y="1476"/>
                  </a:cubicBezTo>
                  <a:cubicBezTo>
                    <a:pt x="1673" y="1454"/>
                    <a:pt x="1663" y="1425"/>
                    <a:pt x="1649" y="1406"/>
                  </a:cubicBezTo>
                  <a:cubicBezTo>
                    <a:pt x="1634" y="1388"/>
                    <a:pt x="1612" y="1378"/>
                    <a:pt x="1587" y="1376"/>
                  </a:cubicBezTo>
                  <a:cubicBezTo>
                    <a:pt x="1578" y="1376"/>
                    <a:pt x="1569" y="1375"/>
                    <a:pt x="1560" y="1375"/>
                  </a:cubicBezTo>
                  <a:cubicBezTo>
                    <a:pt x="1551" y="1375"/>
                    <a:pt x="1543" y="1376"/>
                    <a:pt x="1533" y="1378"/>
                  </a:cubicBezTo>
                  <a:cubicBezTo>
                    <a:pt x="1507" y="1380"/>
                    <a:pt x="1482" y="1396"/>
                    <a:pt x="1457" y="1408"/>
                  </a:cubicBezTo>
                  <a:cubicBezTo>
                    <a:pt x="1429" y="1423"/>
                    <a:pt x="1398" y="1437"/>
                    <a:pt x="1367" y="1449"/>
                  </a:cubicBezTo>
                  <a:lnTo>
                    <a:pt x="1394" y="1439"/>
                  </a:lnTo>
                  <a:lnTo>
                    <a:pt x="1394" y="1439"/>
                  </a:lnTo>
                  <a:cubicBezTo>
                    <a:pt x="1271" y="1491"/>
                    <a:pt x="1141" y="1527"/>
                    <a:pt x="1009" y="1546"/>
                  </a:cubicBezTo>
                  <a:lnTo>
                    <a:pt x="1009" y="1546"/>
                  </a:lnTo>
                  <a:cubicBezTo>
                    <a:pt x="947" y="1553"/>
                    <a:pt x="885" y="1557"/>
                    <a:pt x="823" y="1557"/>
                  </a:cubicBezTo>
                  <a:cubicBezTo>
                    <a:pt x="771" y="1557"/>
                    <a:pt x="718" y="1555"/>
                    <a:pt x="666" y="1548"/>
                  </a:cubicBezTo>
                  <a:lnTo>
                    <a:pt x="666" y="1548"/>
                  </a:lnTo>
                  <a:cubicBezTo>
                    <a:pt x="617" y="1541"/>
                    <a:pt x="568" y="1531"/>
                    <a:pt x="520" y="1519"/>
                  </a:cubicBezTo>
                  <a:lnTo>
                    <a:pt x="520" y="1519"/>
                  </a:lnTo>
                  <a:cubicBezTo>
                    <a:pt x="629" y="1380"/>
                    <a:pt x="739" y="1242"/>
                    <a:pt x="847" y="1104"/>
                  </a:cubicBezTo>
                  <a:cubicBezTo>
                    <a:pt x="921" y="1012"/>
                    <a:pt x="993" y="919"/>
                    <a:pt x="1067" y="827"/>
                  </a:cubicBezTo>
                  <a:cubicBezTo>
                    <a:pt x="1139" y="737"/>
                    <a:pt x="1211" y="640"/>
                    <a:pt x="1289" y="550"/>
                  </a:cubicBezTo>
                  <a:cubicBezTo>
                    <a:pt x="1373" y="449"/>
                    <a:pt x="1460" y="346"/>
                    <a:pt x="1544" y="244"/>
                  </a:cubicBezTo>
                  <a:lnTo>
                    <a:pt x="1566" y="215"/>
                  </a:lnTo>
                  <a:cubicBezTo>
                    <a:pt x="1577" y="198"/>
                    <a:pt x="1581" y="180"/>
                    <a:pt x="1583" y="161"/>
                  </a:cubicBezTo>
                  <a:cubicBezTo>
                    <a:pt x="1587" y="131"/>
                    <a:pt x="1583" y="98"/>
                    <a:pt x="1566" y="71"/>
                  </a:cubicBezTo>
                  <a:cubicBezTo>
                    <a:pt x="1538" y="28"/>
                    <a:pt x="1491" y="1"/>
                    <a:pt x="144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" name="Google Shape;159;p2"/>
          <p:cNvSpPr/>
          <p:nvPr/>
        </p:nvSpPr>
        <p:spPr>
          <a:xfrm rot="3649491">
            <a:off x="628084" y="406927"/>
            <a:ext cx="569507" cy="301911"/>
          </a:xfrm>
          <a:custGeom>
            <a:avLst/>
            <a:gdLst/>
            <a:ahLst/>
            <a:cxnLst/>
            <a:rect l="l" t="t" r="r" b="b"/>
            <a:pathLst>
              <a:path w="31632" h="16769" extrusionOk="0">
                <a:moveTo>
                  <a:pt x="21710" y="9589"/>
                </a:moveTo>
                <a:cubicBezTo>
                  <a:pt x="22167" y="10436"/>
                  <a:pt x="22339" y="11425"/>
                  <a:pt x="22073" y="12420"/>
                </a:cubicBezTo>
                <a:cubicBezTo>
                  <a:pt x="21922" y="12982"/>
                  <a:pt x="21476" y="13711"/>
                  <a:pt x="20817" y="13711"/>
                </a:cubicBezTo>
                <a:cubicBezTo>
                  <a:pt x="20791" y="13711"/>
                  <a:pt x="20764" y="13710"/>
                  <a:pt x="20738" y="13708"/>
                </a:cubicBezTo>
                <a:cubicBezTo>
                  <a:pt x="20196" y="13661"/>
                  <a:pt x="19879" y="13104"/>
                  <a:pt x="19863" y="12606"/>
                </a:cubicBezTo>
                <a:cubicBezTo>
                  <a:pt x="19838" y="11902"/>
                  <a:pt x="20318" y="11206"/>
                  <a:pt x="20733" y="10674"/>
                </a:cubicBezTo>
                <a:cubicBezTo>
                  <a:pt x="21031" y="10291"/>
                  <a:pt x="21362" y="9930"/>
                  <a:pt x="21710" y="9589"/>
                </a:cubicBezTo>
                <a:close/>
                <a:moveTo>
                  <a:pt x="14674" y="8067"/>
                </a:moveTo>
                <a:cubicBezTo>
                  <a:pt x="14797" y="8677"/>
                  <a:pt x="14868" y="9298"/>
                  <a:pt x="14887" y="9920"/>
                </a:cubicBezTo>
                <a:cubicBezTo>
                  <a:pt x="14927" y="11312"/>
                  <a:pt x="14824" y="13013"/>
                  <a:pt x="14064" y="14224"/>
                </a:cubicBezTo>
                <a:cubicBezTo>
                  <a:pt x="13499" y="15124"/>
                  <a:pt x="12363" y="16126"/>
                  <a:pt x="11213" y="16126"/>
                </a:cubicBezTo>
                <a:cubicBezTo>
                  <a:pt x="11059" y="16126"/>
                  <a:pt x="10904" y="16108"/>
                  <a:pt x="10751" y="16069"/>
                </a:cubicBezTo>
                <a:cubicBezTo>
                  <a:pt x="9810" y="15832"/>
                  <a:pt x="9577" y="14755"/>
                  <a:pt x="9637" y="13913"/>
                </a:cubicBezTo>
                <a:cubicBezTo>
                  <a:pt x="9721" y="12719"/>
                  <a:pt x="10472" y="11638"/>
                  <a:pt x="11233" y="10758"/>
                </a:cubicBezTo>
                <a:cubicBezTo>
                  <a:pt x="12159" y="9691"/>
                  <a:pt x="13287" y="8802"/>
                  <a:pt x="14535" y="8140"/>
                </a:cubicBezTo>
                <a:cubicBezTo>
                  <a:pt x="14581" y="8116"/>
                  <a:pt x="14627" y="8091"/>
                  <a:pt x="14674" y="8067"/>
                </a:cubicBezTo>
                <a:close/>
                <a:moveTo>
                  <a:pt x="6705" y="1"/>
                </a:moveTo>
                <a:cubicBezTo>
                  <a:pt x="4905" y="1"/>
                  <a:pt x="3063" y="647"/>
                  <a:pt x="1792" y="1926"/>
                </a:cubicBezTo>
                <a:cubicBezTo>
                  <a:pt x="0" y="3732"/>
                  <a:pt x="64" y="6294"/>
                  <a:pt x="1155" y="8455"/>
                </a:cubicBezTo>
                <a:cubicBezTo>
                  <a:pt x="1543" y="9222"/>
                  <a:pt x="2036" y="9924"/>
                  <a:pt x="2571" y="10594"/>
                </a:cubicBezTo>
                <a:cubicBezTo>
                  <a:pt x="2635" y="10673"/>
                  <a:pt x="2709" y="10706"/>
                  <a:pt x="2782" y="10706"/>
                </a:cubicBezTo>
                <a:cubicBezTo>
                  <a:pt x="3013" y="10706"/>
                  <a:pt x="3229" y="10380"/>
                  <a:pt x="3033" y="10134"/>
                </a:cubicBezTo>
                <a:cubicBezTo>
                  <a:pt x="1621" y="8367"/>
                  <a:pt x="311" y="5863"/>
                  <a:pt x="1387" y="3608"/>
                </a:cubicBezTo>
                <a:cubicBezTo>
                  <a:pt x="2180" y="1945"/>
                  <a:pt x="3961" y="983"/>
                  <a:pt x="5728" y="720"/>
                </a:cubicBezTo>
                <a:cubicBezTo>
                  <a:pt x="6043" y="673"/>
                  <a:pt x="6359" y="650"/>
                  <a:pt x="6674" y="650"/>
                </a:cubicBezTo>
                <a:cubicBezTo>
                  <a:pt x="8588" y="650"/>
                  <a:pt x="10452" y="1490"/>
                  <a:pt x="11841" y="2807"/>
                </a:cubicBezTo>
                <a:cubicBezTo>
                  <a:pt x="13160" y="4055"/>
                  <a:pt x="14056" y="5669"/>
                  <a:pt x="14520" y="7407"/>
                </a:cubicBezTo>
                <a:lnTo>
                  <a:pt x="14520" y="7407"/>
                </a:lnTo>
                <a:cubicBezTo>
                  <a:pt x="14165" y="7587"/>
                  <a:pt x="13823" y="7784"/>
                  <a:pt x="13499" y="7987"/>
                </a:cubicBezTo>
                <a:cubicBezTo>
                  <a:pt x="12144" y="8833"/>
                  <a:pt x="10931" y="9941"/>
                  <a:pt x="10028" y="11262"/>
                </a:cubicBezTo>
                <a:cubicBezTo>
                  <a:pt x="9319" y="12300"/>
                  <a:pt x="8834" y="13461"/>
                  <a:pt x="9018" y="14736"/>
                </a:cubicBezTo>
                <a:cubicBezTo>
                  <a:pt x="9178" y="15824"/>
                  <a:pt x="9896" y="16702"/>
                  <a:pt x="11042" y="16764"/>
                </a:cubicBezTo>
                <a:cubicBezTo>
                  <a:pt x="11092" y="16767"/>
                  <a:pt x="11141" y="16768"/>
                  <a:pt x="11191" y="16768"/>
                </a:cubicBezTo>
                <a:cubicBezTo>
                  <a:pt x="12612" y="16768"/>
                  <a:pt x="13957" y="15658"/>
                  <a:pt x="14658" y="14500"/>
                </a:cubicBezTo>
                <a:cubicBezTo>
                  <a:pt x="15082" y="13800"/>
                  <a:pt x="15269" y="12965"/>
                  <a:pt x="15394" y="12165"/>
                </a:cubicBezTo>
                <a:cubicBezTo>
                  <a:pt x="15530" y="11300"/>
                  <a:pt x="15574" y="10422"/>
                  <a:pt x="15521" y="9547"/>
                </a:cubicBezTo>
                <a:cubicBezTo>
                  <a:pt x="15484" y="8950"/>
                  <a:pt x="15404" y="8358"/>
                  <a:pt x="15279" y="7776"/>
                </a:cubicBezTo>
                <a:lnTo>
                  <a:pt x="15279" y="7776"/>
                </a:lnTo>
                <a:cubicBezTo>
                  <a:pt x="16064" y="7427"/>
                  <a:pt x="16906" y="7176"/>
                  <a:pt x="17759" y="7176"/>
                </a:cubicBezTo>
                <a:cubicBezTo>
                  <a:pt x="17925" y="7176"/>
                  <a:pt x="18092" y="7186"/>
                  <a:pt x="18259" y="7206"/>
                </a:cubicBezTo>
                <a:cubicBezTo>
                  <a:pt x="19482" y="7355"/>
                  <a:pt x="20611" y="8050"/>
                  <a:pt x="21343" y="9020"/>
                </a:cubicBezTo>
                <a:lnTo>
                  <a:pt x="21343" y="9020"/>
                </a:lnTo>
                <a:cubicBezTo>
                  <a:pt x="20702" y="9627"/>
                  <a:pt x="20124" y="10301"/>
                  <a:pt x="19694" y="11049"/>
                </a:cubicBezTo>
                <a:cubicBezTo>
                  <a:pt x="19339" y="11669"/>
                  <a:pt x="19084" y="12394"/>
                  <a:pt x="19284" y="13109"/>
                </a:cubicBezTo>
                <a:cubicBezTo>
                  <a:pt x="19433" y="13638"/>
                  <a:pt x="19819" y="14106"/>
                  <a:pt x="20347" y="14286"/>
                </a:cubicBezTo>
                <a:cubicBezTo>
                  <a:pt x="20527" y="14347"/>
                  <a:pt x="20700" y="14376"/>
                  <a:pt x="20862" y="14376"/>
                </a:cubicBezTo>
                <a:cubicBezTo>
                  <a:pt x="22059" y="14376"/>
                  <a:pt x="22759" y="12846"/>
                  <a:pt x="22825" y="11779"/>
                </a:cubicBezTo>
                <a:cubicBezTo>
                  <a:pt x="22882" y="10851"/>
                  <a:pt x="22654" y="9930"/>
                  <a:pt x="22202" y="9130"/>
                </a:cubicBezTo>
                <a:lnTo>
                  <a:pt x="22202" y="9130"/>
                </a:lnTo>
                <a:cubicBezTo>
                  <a:pt x="24022" y="7507"/>
                  <a:pt x="26480" y="6087"/>
                  <a:pt x="28974" y="6087"/>
                </a:cubicBezTo>
                <a:cubicBezTo>
                  <a:pt x="29027" y="6087"/>
                  <a:pt x="29080" y="6087"/>
                  <a:pt x="29133" y="6089"/>
                </a:cubicBezTo>
                <a:cubicBezTo>
                  <a:pt x="29762" y="6104"/>
                  <a:pt x="30387" y="6231"/>
                  <a:pt x="30967" y="6480"/>
                </a:cubicBezTo>
                <a:cubicBezTo>
                  <a:pt x="31015" y="6500"/>
                  <a:pt x="31061" y="6509"/>
                  <a:pt x="31106" y="6509"/>
                </a:cubicBezTo>
                <a:cubicBezTo>
                  <a:pt x="31419" y="6509"/>
                  <a:pt x="31632" y="6062"/>
                  <a:pt x="31296" y="5918"/>
                </a:cubicBezTo>
                <a:cubicBezTo>
                  <a:pt x="30528" y="5588"/>
                  <a:pt x="29733" y="5445"/>
                  <a:pt x="28936" y="5445"/>
                </a:cubicBezTo>
                <a:cubicBezTo>
                  <a:pt x="26758" y="5445"/>
                  <a:pt x="24562" y="6516"/>
                  <a:pt x="22843" y="7782"/>
                </a:cubicBezTo>
                <a:cubicBezTo>
                  <a:pt x="22505" y="8030"/>
                  <a:pt x="22167" y="8295"/>
                  <a:pt x="21839" y="8576"/>
                </a:cubicBezTo>
                <a:lnTo>
                  <a:pt x="21839" y="8576"/>
                </a:lnTo>
                <a:cubicBezTo>
                  <a:pt x="21706" y="8400"/>
                  <a:pt x="21562" y="8232"/>
                  <a:pt x="21406" y="8075"/>
                </a:cubicBezTo>
                <a:cubicBezTo>
                  <a:pt x="20472" y="7129"/>
                  <a:pt x="19175" y="6560"/>
                  <a:pt x="17844" y="6525"/>
                </a:cubicBezTo>
                <a:cubicBezTo>
                  <a:pt x="17802" y="6524"/>
                  <a:pt x="17760" y="6524"/>
                  <a:pt x="17718" y="6524"/>
                </a:cubicBezTo>
                <a:cubicBezTo>
                  <a:pt x="16836" y="6524"/>
                  <a:pt x="15951" y="6766"/>
                  <a:pt x="15119" y="7125"/>
                </a:cubicBezTo>
                <a:lnTo>
                  <a:pt x="15119" y="7125"/>
                </a:lnTo>
                <a:cubicBezTo>
                  <a:pt x="14921" y="6412"/>
                  <a:pt x="14653" y="5718"/>
                  <a:pt x="14314" y="5054"/>
                </a:cubicBezTo>
                <a:cubicBezTo>
                  <a:pt x="13025" y="2536"/>
                  <a:pt x="10644" y="508"/>
                  <a:pt x="7795" y="81"/>
                </a:cubicBezTo>
                <a:cubicBezTo>
                  <a:pt x="7437" y="27"/>
                  <a:pt x="7072" y="1"/>
                  <a:pt x="6705" y="1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2"/>
          <p:cNvGrpSpPr/>
          <p:nvPr/>
        </p:nvGrpSpPr>
        <p:grpSpPr>
          <a:xfrm rot="1977065" flipH="1">
            <a:off x="-121247" y="5929732"/>
            <a:ext cx="2144409" cy="1268547"/>
            <a:chOff x="3221550" y="3758100"/>
            <a:chExt cx="1608375" cy="951450"/>
          </a:xfrm>
        </p:grpSpPr>
        <p:sp>
          <p:nvSpPr>
            <p:cNvPr id="161" name="Google Shape;161;p2"/>
            <p:cNvSpPr/>
            <p:nvPr/>
          </p:nvSpPr>
          <p:spPr>
            <a:xfrm>
              <a:off x="3335325" y="3809200"/>
              <a:ext cx="1494600" cy="900350"/>
            </a:xfrm>
            <a:custGeom>
              <a:avLst/>
              <a:gdLst/>
              <a:ahLst/>
              <a:cxnLst/>
              <a:rect l="l" t="t" r="r" b="b"/>
              <a:pathLst>
                <a:path w="59784" h="36014" extrusionOk="0">
                  <a:moveTo>
                    <a:pt x="54449" y="2141"/>
                  </a:moveTo>
                  <a:cubicBezTo>
                    <a:pt x="54543" y="2141"/>
                    <a:pt x="54638" y="2150"/>
                    <a:pt x="54734" y="2168"/>
                  </a:cubicBezTo>
                  <a:cubicBezTo>
                    <a:pt x="55557" y="2323"/>
                    <a:pt x="56097" y="3116"/>
                    <a:pt x="55942" y="3939"/>
                  </a:cubicBezTo>
                  <a:cubicBezTo>
                    <a:pt x="55805" y="4666"/>
                    <a:pt x="55168" y="5174"/>
                    <a:pt x="54453" y="5174"/>
                  </a:cubicBezTo>
                  <a:cubicBezTo>
                    <a:pt x="54359" y="5174"/>
                    <a:pt x="54265" y="5165"/>
                    <a:pt x="54170" y="5148"/>
                  </a:cubicBezTo>
                  <a:cubicBezTo>
                    <a:pt x="53349" y="4993"/>
                    <a:pt x="52807" y="4199"/>
                    <a:pt x="52962" y="3376"/>
                  </a:cubicBezTo>
                  <a:cubicBezTo>
                    <a:pt x="53099" y="2649"/>
                    <a:pt x="53735" y="2141"/>
                    <a:pt x="54449" y="2141"/>
                  </a:cubicBezTo>
                  <a:close/>
                  <a:moveTo>
                    <a:pt x="54294" y="1"/>
                  </a:moveTo>
                  <a:lnTo>
                    <a:pt x="0" y="35401"/>
                  </a:lnTo>
                  <a:lnTo>
                    <a:pt x="637" y="36013"/>
                  </a:lnTo>
                  <a:lnTo>
                    <a:pt x="59783" y="7357"/>
                  </a:lnTo>
                  <a:lnTo>
                    <a:pt x="59671" y="6052"/>
                  </a:lnTo>
                  <a:lnTo>
                    <a:pt x="54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3221550" y="3758100"/>
              <a:ext cx="1605550" cy="936150"/>
            </a:xfrm>
            <a:custGeom>
              <a:avLst/>
              <a:gdLst/>
              <a:ahLst/>
              <a:cxnLst/>
              <a:rect l="l" t="t" r="r" b="b"/>
              <a:pathLst>
                <a:path w="64222" h="37446" extrusionOk="0">
                  <a:moveTo>
                    <a:pt x="58667" y="3505"/>
                  </a:moveTo>
                  <a:cubicBezTo>
                    <a:pt x="58760" y="3505"/>
                    <a:pt x="58855" y="3513"/>
                    <a:pt x="58950" y="3531"/>
                  </a:cubicBezTo>
                  <a:cubicBezTo>
                    <a:pt x="59773" y="3686"/>
                    <a:pt x="60314" y="4480"/>
                    <a:pt x="60158" y="5303"/>
                  </a:cubicBezTo>
                  <a:cubicBezTo>
                    <a:pt x="60021" y="6030"/>
                    <a:pt x="59385" y="6537"/>
                    <a:pt x="58670" y="6537"/>
                  </a:cubicBezTo>
                  <a:cubicBezTo>
                    <a:pt x="58577" y="6537"/>
                    <a:pt x="58483" y="6529"/>
                    <a:pt x="58388" y="6511"/>
                  </a:cubicBezTo>
                  <a:cubicBezTo>
                    <a:pt x="57565" y="6356"/>
                    <a:pt x="57023" y="5563"/>
                    <a:pt x="57178" y="4739"/>
                  </a:cubicBezTo>
                  <a:cubicBezTo>
                    <a:pt x="57315" y="4011"/>
                    <a:pt x="57952" y="3505"/>
                    <a:pt x="58667" y="3505"/>
                  </a:cubicBezTo>
                  <a:close/>
                  <a:moveTo>
                    <a:pt x="59461" y="1"/>
                  </a:moveTo>
                  <a:lnTo>
                    <a:pt x="1" y="28900"/>
                  </a:lnTo>
                  <a:lnTo>
                    <a:pt x="4551" y="37445"/>
                  </a:lnTo>
                  <a:lnTo>
                    <a:pt x="64222" y="8096"/>
                  </a:lnTo>
                  <a:lnTo>
                    <a:pt x="594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3390375" y="4618100"/>
              <a:ext cx="19650" cy="39325"/>
            </a:xfrm>
            <a:custGeom>
              <a:avLst/>
              <a:gdLst/>
              <a:ahLst/>
              <a:cxnLst/>
              <a:rect l="l" t="t" r="r" b="b"/>
              <a:pathLst>
                <a:path w="786" h="1573" fill="none" extrusionOk="0">
                  <a:moveTo>
                    <a:pt x="0" y="0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3444600" y="45916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3501775" y="45631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786" y="1574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3555775" y="45366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3613875" y="450842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3669025" y="44815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3727100" y="4452525"/>
              <a:ext cx="19700" cy="39375"/>
            </a:xfrm>
            <a:custGeom>
              <a:avLst/>
              <a:gdLst/>
              <a:ahLst/>
              <a:cxnLst/>
              <a:rect l="l" t="t" r="r" b="b"/>
              <a:pathLst>
                <a:path w="788" h="1575" fill="none" extrusionOk="0">
                  <a:moveTo>
                    <a:pt x="0" y="0"/>
                  </a:moveTo>
                  <a:lnTo>
                    <a:pt x="787" y="157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3782475" y="4426500"/>
              <a:ext cx="19725" cy="39350"/>
            </a:xfrm>
            <a:custGeom>
              <a:avLst/>
              <a:gdLst/>
              <a:ahLst/>
              <a:cxnLst/>
              <a:rect l="l" t="t" r="r" b="b"/>
              <a:pathLst>
                <a:path w="789" h="1574" fill="none" extrusionOk="0">
                  <a:moveTo>
                    <a:pt x="1" y="1"/>
                  </a:moveTo>
                  <a:lnTo>
                    <a:pt x="788" y="157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3837175" y="4398725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3892975" y="437052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3950150" y="434200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4004200" y="4315525"/>
              <a:ext cx="19650" cy="39325"/>
            </a:xfrm>
            <a:custGeom>
              <a:avLst/>
              <a:gdLst/>
              <a:ahLst/>
              <a:cxnLst/>
              <a:rect l="l" t="t" r="r" b="b"/>
              <a:pathLst>
                <a:path w="786" h="1573" fill="none" extrusionOk="0">
                  <a:moveTo>
                    <a:pt x="0" y="0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4062250" y="42872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0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4117400" y="4260400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1" y="0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4175500" y="4231400"/>
              <a:ext cx="19675" cy="39300"/>
            </a:xfrm>
            <a:custGeom>
              <a:avLst/>
              <a:gdLst/>
              <a:ahLst/>
              <a:cxnLst/>
              <a:rect l="l" t="t" r="r" b="b"/>
              <a:pathLst>
                <a:path w="787" h="1572" fill="none" extrusionOk="0">
                  <a:moveTo>
                    <a:pt x="1" y="1"/>
                  </a:moveTo>
                  <a:lnTo>
                    <a:pt x="786" y="1572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230900" y="42053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4285550" y="4177575"/>
              <a:ext cx="19700" cy="39300"/>
            </a:xfrm>
            <a:custGeom>
              <a:avLst/>
              <a:gdLst/>
              <a:ahLst/>
              <a:cxnLst/>
              <a:rect l="l" t="t" r="r" b="b"/>
              <a:pathLst>
                <a:path w="788" h="1572" fill="none" extrusionOk="0">
                  <a:moveTo>
                    <a:pt x="1" y="1"/>
                  </a:moveTo>
                  <a:lnTo>
                    <a:pt x="788" y="1572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4340250" y="4150550"/>
              <a:ext cx="19700" cy="39325"/>
            </a:xfrm>
            <a:custGeom>
              <a:avLst/>
              <a:gdLst/>
              <a:ahLst/>
              <a:cxnLst/>
              <a:rect l="l" t="t" r="r" b="b"/>
              <a:pathLst>
                <a:path w="788" h="1573" fill="none" extrusionOk="0">
                  <a:moveTo>
                    <a:pt x="0" y="0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395375" y="4121350"/>
              <a:ext cx="21100" cy="43225"/>
            </a:xfrm>
            <a:custGeom>
              <a:avLst/>
              <a:gdLst/>
              <a:ahLst/>
              <a:cxnLst/>
              <a:rect l="l" t="t" r="r" b="b"/>
              <a:pathLst>
                <a:path w="844" h="1729" fill="none" extrusionOk="0">
                  <a:moveTo>
                    <a:pt x="0" y="1"/>
                  </a:moveTo>
                  <a:lnTo>
                    <a:pt x="844" y="172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449350" y="4094875"/>
              <a:ext cx="21600" cy="42575"/>
            </a:xfrm>
            <a:custGeom>
              <a:avLst/>
              <a:gdLst/>
              <a:ahLst/>
              <a:cxnLst/>
              <a:rect l="l" t="t" r="r" b="b"/>
              <a:pathLst>
                <a:path w="864" h="1703" fill="none" extrusionOk="0">
                  <a:moveTo>
                    <a:pt x="1" y="0"/>
                  </a:moveTo>
                  <a:lnTo>
                    <a:pt x="863" y="170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507450" y="4066675"/>
              <a:ext cx="20450" cy="42975"/>
            </a:xfrm>
            <a:custGeom>
              <a:avLst/>
              <a:gdLst/>
              <a:ahLst/>
              <a:cxnLst/>
              <a:rect l="l" t="t" r="r" b="b"/>
              <a:pathLst>
                <a:path w="818" h="1719" fill="none" extrusionOk="0">
                  <a:moveTo>
                    <a:pt x="1" y="0"/>
                  </a:moveTo>
                  <a:lnTo>
                    <a:pt x="818" y="171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4562625" y="4039750"/>
              <a:ext cx="22000" cy="40450"/>
            </a:xfrm>
            <a:custGeom>
              <a:avLst/>
              <a:gdLst/>
              <a:ahLst/>
              <a:cxnLst/>
              <a:rect l="l" t="t" r="r" b="b"/>
              <a:pathLst>
                <a:path w="880" h="1618" fill="none" extrusionOk="0">
                  <a:moveTo>
                    <a:pt x="0" y="1"/>
                  </a:moveTo>
                  <a:lnTo>
                    <a:pt x="880" y="161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4620675" y="4010750"/>
              <a:ext cx="20200" cy="41375"/>
            </a:xfrm>
            <a:custGeom>
              <a:avLst/>
              <a:gdLst/>
              <a:ahLst/>
              <a:cxnLst/>
              <a:rect l="l" t="t" r="r" b="b"/>
              <a:pathLst>
                <a:path w="808" h="1655" fill="none" extrusionOk="0">
                  <a:moveTo>
                    <a:pt x="0" y="1"/>
                  </a:moveTo>
                  <a:lnTo>
                    <a:pt x="808" y="165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4730750" y="3956925"/>
              <a:ext cx="21550" cy="40275"/>
            </a:xfrm>
            <a:custGeom>
              <a:avLst/>
              <a:gdLst/>
              <a:ahLst/>
              <a:cxnLst/>
              <a:rect l="l" t="t" r="r" b="b"/>
              <a:pathLst>
                <a:path w="862" h="1611" fill="none" extrusionOk="0">
                  <a:moveTo>
                    <a:pt x="1" y="1"/>
                  </a:moveTo>
                  <a:lnTo>
                    <a:pt x="862" y="161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3948050" y="3975325"/>
              <a:ext cx="436125" cy="209400"/>
            </a:xfrm>
            <a:custGeom>
              <a:avLst/>
              <a:gdLst/>
              <a:ahLst/>
              <a:cxnLst/>
              <a:rect l="l" t="t" r="r" b="b"/>
              <a:pathLst>
                <a:path w="17445" h="8376" extrusionOk="0">
                  <a:moveTo>
                    <a:pt x="17444" y="0"/>
                  </a:moveTo>
                  <a:lnTo>
                    <a:pt x="17444" y="0"/>
                  </a:lnTo>
                  <a:cubicBezTo>
                    <a:pt x="15967" y="650"/>
                    <a:pt x="14502" y="1324"/>
                    <a:pt x="13039" y="2003"/>
                  </a:cubicBezTo>
                  <a:lnTo>
                    <a:pt x="8665" y="4069"/>
                  </a:lnTo>
                  <a:lnTo>
                    <a:pt x="4318" y="6191"/>
                  </a:lnTo>
                  <a:cubicBezTo>
                    <a:pt x="2872" y="6908"/>
                    <a:pt x="1431" y="7627"/>
                    <a:pt x="0" y="8375"/>
                  </a:cubicBezTo>
                  <a:cubicBezTo>
                    <a:pt x="1476" y="7726"/>
                    <a:pt x="2941" y="7051"/>
                    <a:pt x="4404" y="6372"/>
                  </a:cubicBezTo>
                  <a:lnTo>
                    <a:pt x="8778" y="4305"/>
                  </a:lnTo>
                  <a:lnTo>
                    <a:pt x="13127" y="2185"/>
                  </a:lnTo>
                  <a:cubicBezTo>
                    <a:pt x="14571" y="1468"/>
                    <a:pt x="16014" y="748"/>
                    <a:pt x="174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3456125" y="4267525"/>
              <a:ext cx="303300" cy="145475"/>
            </a:xfrm>
            <a:custGeom>
              <a:avLst/>
              <a:gdLst/>
              <a:ahLst/>
              <a:cxnLst/>
              <a:rect l="l" t="t" r="r" b="b"/>
              <a:pathLst>
                <a:path w="12132" h="5819" extrusionOk="0">
                  <a:moveTo>
                    <a:pt x="12132" y="0"/>
                  </a:moveTo>
                  <a:cubicBezTo>
                    <a:pt x="11097" y="435"/>
                    <a:pt x="10075" y="898"/>
                    <a:pt x="9055" y="1363"/>
                  </a:cubicBezTo>
                  <a:cubicBezTo>
                    <a:pt x="8035" y="1830"/>
                    <a:pt x="7025" y="2316"/>
                    <a:pt x="6010" y="2790"/>
                  </a:cubicBezTo>
                  <a:cubicBezTo>
                    <a:pt x="5004" y="3285"/>
                    <a:pt x="3993" y="3768"/>
                    <a:pt x="2990" y="4272"/>
                  </a:cubicBezTo>
                  <a:cubicBezTo>
                    <a:pt x="1988" y="4778"/>
                    <a:pt x="988" y="5285"/>
                    <a:pt x="1" y="5818"/>
                  </a:cubicBezTo>
                  <a:cubicBezTo>
                    <a:pt x="1035" y="5383"/>
                    <a:pt x="2057" y="4922"/>
                    <a:pt x="3077" y="4455"/>
                  </a:cubicBezTo>
                  <a:cubicBezTo>
                    <a:pt x="4098" y="3989"/>
                    <a:pt x="5108" y="3502"/>
                    <a:pt x="6122" y="3027"/>
                  </a:cubicBezTo>
                  <a:cubicBezTo>
                    <a:pt x="7129" y="2532"/>
                    <a:pt x="8141" y="2050"/>
                    <a:pt x="9143" y="1545"/>
                  </a:cubicBezTo>
                  <a:cubicBezTo>
                    <a:pt x="10144" y="1041"/>
                    <a:pt x="11144" y="534"/>
                    <a:pt x="12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" name="Google Shape;189;p2"/>
          <p:cNvGrpSpPr/>
          <p:nvPr/>
        </p:nvGrpSpPr>
        <p:grpSpPr>
          <a:xfrm rot="-4499947">
            <a:off x="11271807" y="378153"/>
            <a:ext cx="718772" cy="464135"/>
            <a:chOff x="3941313" y="681850"/>
            <a:chExt cx="282625" cy="182500"/>
          </a:xfrm>
        </p:grpSpPr>
        <p:sp>
          <p:nvSpPr>
            <p:cNvPr id="190" name="Google Shape;190;p2"/>
            <p:cNvSpPr/>
            <p:nvPr/>
          </p:nvSpPr>
          <p:spPr>
            <a:xfrm>
              <a:off x="4082563" y="737050"/>
              <a:ext cx="122750" cy="113225"/>
            </a:xfrm>
            <a:custGeom>
              <a:avLst/>
              <a:gdLst/>
              <a:ahLst/>
              <a:cxnLst/>
              <a:rect l="l" t="t" r="r" b="b"/>
              <a:pathLst>
                <a:path w="4910" h="4529" extrusionOk="0">
                  <a:moveTo>
                    <a:pt x="1274" y="0"/>
                  </a:moveTo>
                  <a:lnTo>
                    <a:pt x="0" y="2970"/>
                  </a:lnTo>
                  <a:lnTo>
                    <a:pt x="3637" y="4529"/>
                  </a:lnTo>
                  <a:lnTo>
                    <a:pt x="4909" y="1557"/>
                  </a:lnTo>
                  <a:lnTo>
                    <a:pt x="12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150263" y="755375"/>
              <a:ext cx="68825" cy="106900"/>
            </a:xfrm>
            <a:custGeom>
              <a:avLst/>
              <a:gdLst/>
              <a:ahLst/>
              <a:cxnLst/>
              <a:rect l="l" t="t" r="r" b="b"/>
              <a:pathLst>
                <a:path w="2753" h="4276" extrusionOk="0">
                  <a:moveTo>
                    <a:pt x="2115" y="0"/>
                  </a:moveTo>
                  <a:cubicBezTo>
                    <a:pt x="1638" y="0"/>
                    <a:pt x="962" y="731"/>
                    <a:pt x="517" y="1769"/>
                  </a:cubicBezTo>
                  <a:cubicBezTo>
                    <a:pt x="20" y="2932"/>
                    <a:pt x="1" y="4040"/>
                    <a:pt x="475" y="4243"/>
                  </a:cubicBezTo>
                  <a:cubicBezTo>
                    <a:pt x="526" y="4265"/>
                    <a:pt x="580" y="4275"/>
                    <a:pt x="637" y="4275"/>
                  </a:cubicBezTo>
                  <a:cubicBezTo>
                    <a:pt x="1114" y="4275"/>
                    <a:pt x="1790" y="3544"/>
                    <a:pt x="2236" y="2505"/>
                  </a:cubicBezTo>
                  <a:cubicBezTo>
                    <a:pt x="2733" y="1342"/>
                    <a:pt x="2752" y="236"/>
                    <a:pt x="2278" y="32"/>
                  </a:cubicBezTo>
                  <a:cubicBezTo>
                    <a:pt x="2227" y="11"/>
                    <a:pt x="2173" y="0"/>
                    <a:pt x="2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155138" y="757450"/>
              <a:ext cx="68800" cy="106900"/>
            </a:xfrm>
            <a:custGeom>
              <a:avLst/>
              <a:gdLst/>
              <a:ahLst/>
              <a:cxnLst/>
              <a:rect l="l" t="t" r="r" b="b"/>
              <a:pathLst>
                <a:path w="2752" h="4276" extrusionOk="0">
                  <a:moveTo>
                    <a:pt x="2115" y="0"/>
                  </a:moveTo>
                  <a:cubicBezTo>
                    <a:pt x="1637" y="0"/>
                    <a:pt x="961" y="732"/>
                    <a:pt x="516" y="1769"/>
                  </a:cubicBezTo>
                  <a:cubicBezTo>
                    <a:pt x="19" y="2932"/>
                    <a:pt x="0" y="4040"/>
                    <a:pt x="474" y="4243"/>
                  </a:cubicBezTo>
                  <a:cubicBezTo>
                    <a:pt x="525" y="4265"/>
                    <a:pt x="579" y="4276"/>
                    <a:pt x="636" y="4276"/>
                  </a:cubicBezTo>
                  <a:cubicBezTo>
                    <a:pt x="1112" y="4276"/>
                    <a:pt x="1789" y="3543"/>
                    <a:pt x="2235" y="2506"/>
                  </a:cubicBezTo>
                  <a:cubicBezTo>
                    <a:pt x="2732" y="1342"/>
                    <a:pt x="2751" y="236"/>
                    <a:pt x="2277" y="32"/>
                  </a:cubicBezTo>
                  <a:cubicBezTo>
                    <a:pt x="2226" y="11"/>
                    <a:pt x="2172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009213" y="681850"/>
              <a:ext cx="137925" cy="154700"/>
            </a:xfrm>
            <a:custGeom>
              <a:avLst/>
              <a:gdLst/>
              <a:ahLst/>
              <a:cxnLst/>
              <a:rect l="l" t="t" r="r" b="b"/>
              <a:pathLst>
                <a:path w="5517" h="6188" extrusionOk="0">
                  <a:moveTo>
                    <a:pt x="3466" y="0"/>
                  </a:moveTo>
                  <a:cubicBezTo>
                    <a:pt x="1332" y="390"/>
                    <a:pt x="0" y="4244"/>
                    <a:pt x="853" y="5814"/>
                  </a:cubicBezTo>
                  <a:lnTo>
                    <a:pt x="906" y="5861"/>
                  </a:lnTo>
                  <a:cubicBezTo>
                    <a:pt x="906" y="5861"/>
                    <a:pt x="1478" y="6187"/>
                    <a:pt x="2133" y="6187"/>
                  </a:cubicBezTo>
                  <a:cubicBezTo>
                    <a:pt x="2618" y="6187"/>
                    <a:pt x="3149" y="6009"/>
                    <a:pt x="3527" y="5386"/>
                  </a:cubicBezTo>
                  <a:cubicBezTo>
                    <a:pt x="3527" y="5386"/>
                    <a:pt x="2989" y="3944"/>
                    <a:pt x="4749" y="2377"/>
                  </a:cubicBezTo>
                  <a:cubicBezTo>
                    <a:pt x="4749" y="2377"/>
                    <a:pt x="5516" y="779"/>
                    <a:pt x="3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3941313" y="710075"/>
              <a:ext cx="110250" cy="54075"/>
            </a:xfrm>
            <a:custGeom>
              <a:avLst/>
              <a:gdLst/>
              <a:ahLst/>
              <a:cxnLst/>
              <a:rect l="l" t="t" r="r" b="b"/>
              <a:pathLst>
                <a:path w="4410" h="2163" extrusionOk="0">
                  <a:moveTo>
                    <a:pt x="1" y="1"/>
                  </a:moveTo>
                  <a:lnTo>
                    <a:pt x="4149" y="2162"/>
                  </a:lnTo>
                  <a:cubicBezTo>
                    <a:pt x="4149" y="2162"/>
                    <a:pt x="4255" y="1711"/>
                    <a:pt x="4408" y="1559"/>
                  </a:cubicBezTo>
                  <a:lnTo>
                    <a:pt x="4408" y="1559"/>
                  </a:lnTo>
                  <a:lnTo>
                    <a:pt x="4409" y="1560"/>
                  </a:lnTo>
                  <a:lnTo>
                    <a:pt x="4409" y="1558"/>
                  </a:lnTo>
                  <a:cubicBezTo>
                    <a:pt x="4409" y="1558"/>
                    <a:pt x="4408" y="1559"/>
                    <a:pt x="4408" y="1559"/>
                  </a:cubicBezTo>
                  <a:lnTo>
                    <a:pt x="4408" y="15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4012088" y="683675"/>
              <a:ext cx="137950" cy="154725"/>
            </a:xfrm>
            <a:custGeom>
              <a:avLst/>
              <a:gdLst/>
              <a:ahLst/>
              <a:cxnLst/>
              <a:rect l="l" t="t" r="r" b="b"/>
              <a:pathLst>
                <a:path w="5518" h="6189" extrusionOk="0">
                  <a:moveTo>
                    <a:pt x="3465" y="1"/>
                  </a:moveTo>
                  <a:cubicBezTo>
                    <a:pt x="1333" y="390"/>
                    <a:pt x="1" y="4245"/>
                    <a:pt x="852" y="5814"/>
                  </a:cubicBezTo>
                  <a:lnTo>
                    <a:pt x="905" y="5863"/>
                  </a:lnTo>
                  <a:cubicBezTo>
                    <a:pt x="905" y="5863"/>
                    <a:pt x="1477" y="6188"/>
                    <a:pt x="2132" y="6188"/>
                  </a:cubicBezTo>
                  <a:cubicBezTo>
                    <a:pt x="2617" y="6188"/>
                    <a:pt x="3148" y="6010"/>
                    <a:pt x="3527" y="5387"/>
                  </a:cubicBezTo>
                  <a:cubicBezTo>
                    <a:pt x="3527" y="5387"/>
                    <a:pt x="2990" y="3944"/>
                    <a:pt x="4750" y="2379"/>
                  </a:cubicBezTo>
                  <a:cubicBezTo>
                    <a:pt x="4750" y="2379"/>
                    <a:pt x="5517" y="782"/>
                    <a:pt x="34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089763" y="743150"/>
              <a:ext cx="41100" cy="75200"/>
            </a:xfrm>
            <a:custGeom>
              <a:avLst/>
              <a:gdLst/>
              <a:ahLst/>
              <a:cxnLst/>
              <a:rect l="l" t="t" r="r" b="b"/>
              <a:pathLst>
                <a:path w="1644" h="3008" extrusionOk="0">
                  <a:moveTo>
                    <a:pt x="1643" y="0"/>
                  </a:moveTo>
                  <a:cubicBezTo>
                    <a:pt x="988" y="100"/>
                    <a:pt x="132" y="1310"/>
                    <a:pt x="188" y="2097"/>
                  </a:cubicBezTo>
                  <a:cubicBezTo>
                    <a:pt x="246" y="2914"/>
                    <a:pt x="421" y="3008"/>
                    <a:pt x="421" y="3008"/>
                  </a:cubicBezTo>
                  <a:cubicBezTo>
                    <a:pt x="0" y="1157"/>
                    <a:pt x="1643" y="0"/>
                    <a:pt x="1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4188738" y="766275"/>
              <a:ext cx="26700" cy="24850"/>
            </a:xfrm>
            <a:custGeom>
              <a:avLst/>
              <a:gdLst/>
              <a:ahLst/>
              <a:cxnLst/>
              <a:rect l="l" t="t" r="r" b="b"/>
              <a:pathLst>
                <a:path w="1068" h="994" extrusionOk="0">
                  <a:moveTo>
                    <a:pt x="686" y="1"/>
                  </a:moveTo>
                  <a:cubicBezTo>
                    <a:pt x="547" y="1"/>
                    <a:pt x="424" y="79"/>
                    <a:pt x="332" y="149"/>
                  </a:cubicBezTo>
                  <a:cubicBezTo>
                    <a:pt x="199" y="250"/>
                    <a:pt x="93" y="374"/>
                    <a:pt x="0" y="509"/>
                  </a:cubicBezTo>
                  <a:cubicBezTo>
                    <a:pt x="133" y="415"/>
                    <a:pt x="255" y="312"/>
                    <a:pt x="390" y="235"/>
                  </a:cubicBezTo>
                  <a:cubicBezTo>
                    <a:pt x="483" y="178"/>
                    <a:pt x="589" y="130"/>
                    <a:pt x="679" y="130"/>
                  </a:cubicBezTo>
                  <a:cubicBezTo>
                    <a:pt x="714" y="130"/>
                    <a:pt x="746" y="137"/>
                    <a:pt x="773" y="153"/>
                  </a:cubicBezTo>
                  <a:cubicBezTo>
                    <a:pt x="878" y="211"/>
                    <a:pt x="928" y="371"/>
                    <a:pt x="955" y="520"/>
                  </a:cubicBezTo>
                  <a:cubicBezTo>
                    <a:pt x="983" y="673"/>
                    <a:pt x="992" y="833"/>
                    <a:pt x="1005" y="994"/>
                  </a:cubicBezTo>
                  <a:cubicBezTo>
                    <a:pt x="1049" y="837"/>
                    <a:pt x="1068" y="675"/>
                    <a:pt x="1058" y="507"/>
                  </a:cubicBezTo>
                  <a:cubicBezTo>
                    <a:pt x="1047" y="348"/>
                    <a:pt x="1014" y="157"/>
                    <a:pt x="841" y="35"/>
                  </a:cubicBezTo>
                  <a:cubicBezTo>
                    <a:pt x="787" y="11"/>
                    <a:pt x="736" y="1"/>
                    <a:pt x="6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4130513" y="749250"/>
              <a:ext cx="43875" cy="20825"/>
            </a:xfrm>
            <a:custGeom>
              <a:avLst/>
              <a:gdLst/>
              <a:ahLst/>
              <a:cxnLst/>
              <a:rect l="l" t="t" r="r" b="b"/>
              <a:pathLst>
                <a:path w="1755" h="833" extrusionOk="0">
                  <a:moveTo>
                    <a:pt x="1" y="0"/>
                  </a:moveTo>
                  <a:lnTo>
                    <a:pt x="1" y="0"/>
                  </a:lnTo>
                  <a:cubicBezTo>
                    <a:pt x="268" y="190"/>
                    <a:pt x="559" y="332"/>
                    <a:pt x="849" y="478"/>
                  </a:cubicBezTo>
                  <a:cubicBezTo>
                    <a:pt x="1145" y="609"/>
                    <a:pt x="1437" y="745"/>
                    <a:pt x="1753" y="833"/>
                  </a:cubicBezTo>
                  <a:lnTo>
                    <a:pt x="1755" y="833"/>
                  </a:lnTo>
                  <a:cubicBezTo>
                    <a:pt x="1486" y="642"/>
                    <a:pt x="1196" y="500"/>
                    <a:pt x="907" y="354"/>
                  </a:cubicBezTo>
                  <a:cubicBezTo>
                    <a:pt x="611" y="223"/>
                    <a:pt x="318" y="8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096013" y="690325"/>
              <a:ext cx="32850" cy="50225"/>
            </a:xfrm>
            <a:custGeom>
              <a:avLst/>
              <a:gdLst/>
              <a:ahLst/>
              <a:cxnLst/>
              <a:rect l="l" t="t" r="r" b="b"/>
              <a:pathLst>
                <a:path w="1314" h="2009" extrusionOk="0">
                  <a:moveTo>
                    <a:pt x="1" y="1"/>
                  </a:moveTo>
                  <a:lnTo>
                    <a:pt x="1" y="1"/>
                  </a:lnTo>
                  <a:cubicBezTo>
                    <a:pt x="190" y="112"/>
                    <a:pt x="371" y="231"/>
                    <a:pt x="540" y="364"/>
                  </a:cubicBezTo>
                  <a:cubicBezTo>
                    <a:pt x="706" y="498"/>
                    <a:pt x="869" y="641"/>
                    <a:pt x="983" y="816"/>
                  </a:cubicBezTo>
                  <a:cubicBezTo>
                    <a:pt x="1108" y="982"/>
                    <a:pt x="1185" y="1179"/>
                    <a:pt x="1204" y="1384"/>
                  </a:cubicBezTo>
                  <a:cubicBezTo>
                    <a:pt x="1231" y="1594"/>
                    <a:pt x="1155" y="1800"/>
                    <a:pt x="1088" y="2008"/>
                  </a:cubicBezTo>
                  <a:cubicBezTo>
                    <a:pt x="1205" y="1827"/>
                    <a:pt x="1313" y="1617"/>
                    <a:pt x="1309" y="1381"/>
                  </a:cubicBezTo>
                  <a:cubicBezTo>
                    <a:pt x="1312" y="1149"/>
                    <a:pt x="1223" y="924"/>
                    <a:pt x="1094" y="736"/>
                  </a:cubicBezTo>
                  <a:cubicBezTo>
                    <a:pt x="960" y="552"/>
                    <a:pt x="788" y="400"/>
                    <a:pt x="601" y="279"/>
                  </a:cubicBezTo>
                  <a:cubicBezTo>
                    <a:pt x="414" y="159"/>
                    <a:pt x="213" y="6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2952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3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202" name="Google Shape;202;p3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203" name="Google Shape;203;p3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" name="Google Shape;204;p3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" name="Google Shape;205;p3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6" name="Google Shape;206;p3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7" name="Google Shape;207;p3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8" name="Google Shape;208;p3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9" name="Google Shape;209;p3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0" name="Google Shape;210;p3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211;p3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2" name="Google Shape;212;p3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" name="Google Shape;213;p3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214;p3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" name="Google Shape;215;p3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" name="Google Shape;216;p3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217;p3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" name="Google Shape;218;p3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" name="Google Shape;219;p3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220;p3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" name="Google Shape;221;p3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2" name="Google Shape;222;p3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3" name="Google Shape;223;p3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" name="Google Shape;224;p3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" name="Google Shape;225;p3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226;p3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" name="Google Shape;227;p3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" name="Google Shape;228;p3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229;p3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" name="Google Shape;230;p3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1" name="Google Shape;231;p3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2" name="Google Shape;232;p3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" name="Google Shape;233;p3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" name="Google Shape;234;p3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" name="Google Shape;235;p3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" name="Google Shape;236;p3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" name="Google Shape;237;p3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" name="Google Shape;238;p3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" name="Google Shape;239;p3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" name="Google Shape;240;p3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" name="Google Shape;241;p3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" name="Google Shape;242;p3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" name="Google Shape;243;p3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244;p3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5" name="Google Shape;245;p3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" name="Google Shape;246;p3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" name="Google Shape;247;p3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" name="Google Shape;248;p3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" name="Google Shape;249;p3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Google Shape;250;p3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" name="Google Shape;251;p3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" name="Google Shape;252;p3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3" name="Google Shape;253;p3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4" name="Google Shape;254;p3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3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3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7" name="Google Shape;257;p3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8" name="Google Shape;258;p3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" name="Google Shape;259;p3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" name="Google Shape;260;p3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" name="Google Shape;261;p3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" name="Google Shape;262;p3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" name="Google Shape;263;p3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" name="Google Shape;264;p3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65" name="Google Shape;265;p3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66" name="Google Shape;266;p3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" name="Google Shape;267;p3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8" name="Google Shape;268;p3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9" name="Google Shape;269;p3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0" name="Google Shape;270;p3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1" name="Google Shape;271;p3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2" name="Google Shape;272;p3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3" name="Google Shape;273;p3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4" name="Google Shape;274;p3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5" name="Google Shape;275;p3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6" name="Google Shape;276;p3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7" name="Google Shape;277;p3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8" name="Google Shape;278;p3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9" name="Google Shape;279;p3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" name="Google Shape;280;p3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" name="Google Shape;281;p3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" name="Google Shape;282;p3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3" name="Google Shape;283;p3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4" name="Google Shape;284;p3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5" name="Google Shape;285;p3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6" name="Google Shape;286;p3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7" name="Google Shape;287;p3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8" name="Google Shape;288;p3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" name="Google Shape;289;p3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0" name="Google Shape;290;p3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1" name="Google Shape;291;p3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2" name="Google Shape;292;p3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3" name="Google Shape;293;p3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4" name="Google Shape;294;p3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" name="Google Shape;295;p3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" name="Google Shape;296;p3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" name="Google Shape;297;p3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8" name="Google Shape;298;p3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99" name="Google Shape;299;p3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00" name="Google Shape;300;p3"/>
          <p:cNvSpPr txBox="1">
            <a:spLocks noGrp="1"/>
          </p:cNvSpPr>
          <p:nvPr>
            <p:ph type="title"/>
          </p:nvPr>
        </p:nvSpPr>
        <p:spPr>
          <a:xfrm>
            <a:off x="1124267" y="2670792"/>
            <a:ext cx="7965200" cy="25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01" name="Google Shape;301;p3"/>
          <p:cNvSpPr txBox="1">
            <a:spLocks noGrp="1"/>
          </p:cNvSpPr>
          <p:nvPr>
            <p:ph type="title" idx="2" hasCustomPrompt="1"/>
          </p:nvPr>
        </p:nvSpPr>
        <p:spPr>
          <a:xfrm>
            <a:off x="1313600" y="1176569"/>
            <a:ext cx="1582400" cy="98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02" name="Google Shape;302;p3"/>
          <p:cNvSpPr txBox="1">
            <a:spLocks noGrp="1"/>
          </p:cNvSpPr>
          <p:nvPr>
            <p:ph type="subTitle" idx="1"/>
          </p:nvPr>
        </p:nvSpPr>
        <p:spPr>
          <a:xfrm>
            <a:off x="1133300" y="5454059"/>
            <a:ext cx="6212400" cy="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03" name="Google Shape;303;p3"/>
          <p:cNvGrpSpPr/>
          <p:nvPr/>
        </p:nvGrpSpPr>
        <p:grpSpPr>
          <a:xfrm rot="2700000">
            <a:off x="-369157" y="5592625"/>
            <a:ext cx="1116289" cy="506721"/>
            <a:chOff x="1425200" y="1299050"/>
            <a:chExt cx="1402515" cy="636649"/>
          </a:xfrm>
        </p:grpSpPr>
        <p:sp>
          <p:nvSpPr>
            <p:cNvPr id="304" name="Google Shape;304;p3"/>
            <p:cNvSpPr/>
            <p:nvPr/>
          </p:nvSpPr>
          <p:spPr>
            <a:xfrm>
              <a:off x="1427912" y="1299050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21" y="3262"/>
                    <a:pt x="12246" y="3824"/>
                  </a:cubicBezTo>
                  <a:cubicBezTo>
                    <a:pt x="12180" y="4311"/>
                    <a:pt x="11833" y="4747"/>
                    <a:pt x="11611" y="4888"/>
                  </a:cubicBezTo>
                  <a:cubicBezTo>
                    <a:pt x="11368" y="5042"/>
                    <a:pt x="11068" y="5124"/>
                    <a:pt x="10773" y="5124"/>
                  </a:cubicBezTo>
                  <a:cubicBezTo>
                    <a:pt x="10651" y="5124"/>
                    <a:pt x="10529" y="5110"/>
                    <a:pt x="10413" y="5081"/>
                  </a:cubicBezTo>
                  <a:lnTo>
                    <a:pt x="1437" y="3053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9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7"/>
                  </a:lnTo>
                  <a:cubicBezTo>
                    <a:pt x="8905" y="2519"/>
                    <a:pt x="9072" y="2704"/>
                    <a:pt x="8989" y="3128"/>
                  </a:cubicBezTo>
                  <a:cubicBezTo>
                    <a:pt x="8955" y="3304"/>
                    <a:pt x="8855" y="3450"/>
                    <a:pt x="8709" y="3536"/>
                  </a:cubicBezTo>
                  <a:cubicBezTo>
                    <a:pt x="8609" y="3595"/>
                    <a:pt x="8490" y="3625"/>
                    <a:pt x="8359" y="3625"/>
                  </a:cubicBezTo>
                  <a:cubicBezTo>
                    <a:pt x="8279" y="3625"/>
                    <a:pt x="8195" y="3614"/>
                    <a:pt x="8107" y="3592"/>
                  </a:cubicBezTo>
                  <a:lnTo>
                    <a:pt x="3390" y="2400"/>
                  </a:lnTo>
                  <a:lnTo>
                    <a:pt x="3273" y="2866"/>
                  </a:lnTo>
                  <a:lnTo>
                    <a:pt x="7989" y="4059"/>
                  </a:lnTo>
                  <a:cubicBezTo>
                    <a:pt x="8118" y="4091"/>
                    <a:pt x="8245" y="4106"/>
                    <a:pt x="8368" y="4106"/>
                  </a:cubicBezTo>
                  <a:cubicBezTo>
                    <a:pt x="8595" y="4106"/>
                    <a:pt x="8807" y="4053"/>
                    <a:pt x="8986" y="3946"/>
                  </a:cubicBezTo>
                  <a:cubicBezTo>
                    <a:pt x="9249" y="3791"/>
                    <a:pt x="9428" y="3536"/>
                    <a:pt x="9487" y="3228"/>
                  </a:cubicBezTo>
                  <a:cubicBezTo>
                    <a:pt x="9687" y="2218"/>
                    <a:pt x="8763" y="1987"/>
                    <a:pt x="8415" y="1901"/>
                  </a:cubicBezTo>
                  <a:lnTo>
                    <a:pt x="2187" y="330"/>
                  </a:lnTo>
                  <a:cubicBezTo>
                    <a:pt x="2041" y="293"/>
                    <a:pt x="1893" y="275"/>
                    <a:pt x="1746" y="275"/>
                  </a:cubicBezTo>
                  <a:cubicBezTo>
                    <a:pt x="1428" y="275"/>
                    <a:pt x="1115" y="359"/>
                    <a:pt x="849" y="521"/>
                  </a:cubicBezTo>
                  <a:cubicBezTo>
                    <a:pt x="467" y="752"/>
                    <a:pt x="217" y="1114"/>
                    <a:pt x="142" y="1539"/>
                  </a:cubicBezTo>
                  <a:cubicBezTo>
                    <a:pt x="1" y="2345"/>
                    <a:pt x="483" y="3309"/>
                    <a:pt x="1325" y="3519"/>
                  </a:cubicBezTo>
                  <a:lnTo>
                    <a:pt x="10299" y="5547"/>
                  </a:lnTo>
                  <a:cubicBezTo>
                    <a:pt x="10455" y="5586"/>
                    <a:pt x="10619" y="5605"/>
                    <a:pt x="10783" y="5605"/>
                  </a:cubicBezTo>
                  <a:cubicBezTo>
                    <a:pt x="11177" y="5605"/>
                    <a:pt x="11578" y="5496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50" y="3898"/>
                  </a:cubicBezTo>
                  <a:cubicBezTo>
                    <a:pt x="12902" y="2761"/>
                    <a:pt x="12043" y="1788"/>
                    <a:pt x="11168" y="1571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1425200" y="1327584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19" y="3262"/>
                    <a:pt x="12246" y="3822"/>
                  </a:cubicBezTo>
                  <a:cubicBezTo>
                    <a:pt x="12180" y="4309"/>
                    <a:pt x="11833" y="4746"/>
                    <a:pt x="11611" y="4888"/>
                  </a:cubicBezTo>
                  <a:cubicBezTo>
                    <a:pt x="11368" y="5041"/>
                    <a:pt x="11069" y="5123"/>
                    <a:pt x="10775" y="5123"/>
                  </a:cubicBezTo>
                  <a:cubicBezTo>
                    <a:pt x="10652" y="5123"/>
                    <a:pt x="10529" y="5109"/>
                    <a:pt x="10412" y="5079"/>
                  </a:cubicBezTo>
                  <a:lnTo>
                    <a:pt x="1437" y="3052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7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5"/>
                  </a:lnTo>
                  <a:cubicBezTo>
                    <a:pt x="8905" y="2517"/>
                    <a:pt x="9072" y="2702"/>
                    <a:pt x="8989" y="3126"/>
                  </a:cubicBezTo>
                  <a:cubicBezTo>
                    <a:pt x="8955" y="3304"/>
                    <a:pt x="8855" y="3448"/>
                    <a:pt x="8709" y="3534"/>
                  </a:cubicBezTo>
                  <a:cubicBezTo>
                    <a:pt x="8608" y="3594"/>
                    <a:pt x="8489" y="3625"/>
                    <a:pt x="8356" y="3625"/>
                  </a:cubicBezTo>
                  <a:cubicBezTo>
                    <a:pt x="8277" y="3625"/>
                    <a:pt x="8194" y="3614"/>
                    <a:pt x="8107" y="3592"/>
                  </a:cubicBezTo>
                  <a:lnTo>
                    <a:pt x="3390" y="2400"/>
                  </a:lnTo>
                  <a:lnTo>
                    <a:pt x="3273" y="2865"/>
                  </a:lnTo>
                  <a:lnTo>
                    <a:pt x="7989" y="4057"/>
                  </a:lnTo>
                  <a:cubicBezTo>
                    <a:pt x="8118" y="4090"/>
                    <a:pt x="8246" y="4106"/>
                    <a:pt x="8369" y="4106"/>
                  </a:cubicBezTo>
                  <a:cubicBezTo>
                    <a:pt x="8595" y="4106"/>
                    <a:pt x="8807" y="4051"/>
                    <a:pt x="8986" y="3946"/>
                  </a:cubicBezTo>
                  <a:cubicBezTo>
                    <a:pt x="9249" y="3791"/>
                    <a:pt x="9428" y="3534"/>
                    <a:pt x="9487" y="3228"/>
                  </a:cubicBezTo>
                  <a:cubicBezTo>
                    <a:pt x="9687" y="2218"/>
                    <a:pt x="8762" y="1987"/>
                    <a:pt x="8415" y="1899"/>
                  </a:cubicBezTo>
                  <a:lnTo>
                    <a:pt x="2187" y="330"/>
                  </a:lnTo>
                  <a:cubicBezTo>
                    <a:pt x="2040" y="293"/>
                    <a:pt x="1891" y="275"/>
                    <a:pt x="1743" y="275"/>
                  </a:cubicBezTo>
                  <a:cubicBezTo>
                    <a:pt x="1426" y="275"/>
                    <a:pt x="1115" y="358"/>
                    <a:pt x="849" y="519"/>
                  </a:cubicBezTo>
                  <a:cubicBezTo>
                    <a:pt x="467" y="750"/>
                    <a:pt x="217" y="1112"/>
                    <a:pt x="142" y="1538"/>
                  </a:cubicBezTo>
                  <a:cubicBezTo>
                    <a:pt x="1" y="2345"/>
                    <a:pt x="483" y="3307"/>
                    <a:pt x="1325" y="3519"/>
                  </a:cubicBezTo>
                  <a:lnTo>
                    <a:pt x="10299" y="5547"/>
                  </a:lnTo>
                  <a:cubicBezTo>
                    <a:pt x="10455" y="5585"/>
                    <a:pt x="10618" y="5604"/>
                    <a:pt x="10781" y="5604"/>
                  </a:cubicBezTo>
                  <a:cubicBezTo>
                    <a:pt x="11176" y="5604"/>
                    <a:pt x="11577" y="5495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48" y="3896"/>
                  </a:cubicBezTo>
                  <a:cubicBezTo>
                    <a:pt x="12902" y="2760"/>
                    <a:pt x="12042" y="1788"/>
                    <a:pt x="11168" y="1569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accent3"/>
            </a:solidFill>
            <a:ln w="6850" cap="flat" cmpd="sng">
              <a:solidFill>
                <a:schemeClr val="accent3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2502666" y="1484468"/>
              <a:ext cx="292611" cy="266355"/>
            </a:xfrm>
            <a:custGeom>
              <a:avLst/>
              <a:gdLst/>
              <a:ahLst/>
              <a:cxnLst/>
              <a:rect l="l" t="t" r="r" b="b"/>
              <a:pathLst>
                <a:path w="2697" h="2455" extrusionOk="0">
                  <a:moveTo>
                    <a:pt x="0" y="1"/>
                  </a:moveTo>
                  <a:lnTo>
                    <a:pt x="0" y="1"/>
                  </a:lnTo>
                  <a:cubicBezTo>
                    <a:pt x="162" y="52"/>
                    <a:pt x="323" y="90"/>
                    <a:pt x="484" y="134"/>
                  </a:cubicBezTo>
                  <a:cubicBezTo>
                    <a:pt x="640" y="185"/>
                    <a:pt x="797" y="236"/>
                    <a:pt x="950" y="293"/>
                  </a:cubicBezTo>
                  <a:cubicBezTo>
                    <a:pt x="1248" y="428"/>
                    <a:pt x="1547" y="561"/>
                    <a:pt x="1791" y="771"/>
                  </a:cubicBezTo>
                  <a:cubicBezTo>
                    <a:pt x="2290" y="1168"/>
                    <a:pt x="2603" y="1780"/>
                    <a:pt x="2623" y="2455"/>
                  </a:cubicBezTo>
                  <a:cubicBezTo>
                    <a:pt x="2697" y="2124"/>
                    <a:pt x="2656" y="1769"/>
                    <a:pt x="2531" y="1445"/>
                  </a:cubicBezTo>
                  <a:cubicBezTo>
                    <a:pt x="2410" y="1118"/>
                    <a:pt x="2187" y="833"/>
                    <a:pt x="1919" y="611"/>
                  </a:cubicBezTo>
                  <a:cubicBezTo>
                    <a:pt x="1650" y="386"/>
                    <a:pt x="1326" y="250"/>
                    <a:pt x="1002" y="145"/>
                  </a:cubicBezTo>
                  <a:cubicBezTo>
                    <a:pt x="838" y="103"/>
                    <a:pt x="670" y="68"/>
                    <a:pt x="504" y="35"/>
                  </a:cubicBezTo>
                  <a:cubicBezTo>
                    <a:pt x="335" y="24"/>
                    <a:pt x="168" y="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1652606" y="1385304"/>
              <a:ext cx="675598" cy="170663"/>
            </a:xfrm>
            <a:custGeom>
              <a:avLst/>
              <a:gdLst/>
              <a:ahLst/>
              <a:cxnLst/>
              <a:rect l="l" t="t" r="r" b="b"/>
              <a:pathLst>
                <a:path w="6227" h="1573" extrusionOk="0">
                  <a:moveTo>
                    <a:pt x="0" y="1"/>
                  </a:moveTo>
                  <a:cubicBezTo>
                    <a:pt x="509" y="173"/>
                    <a:pt x="1022" y="323"/>
                    <a:pt x="1537" y="470"/>
                  </a:cubicBezTo>
                  <a:cubicBezTo>
                    <a:pt x="2052" y="618"/>
                    <a:pt x="2571" y="747"/>
                    <a:pt x="3088" y="885"/>
                  </a:cubicBezTo>
                  <a:cubicBezTo>
                    <a:pt x="3609" y="1009"/>
                    <a:pt x="4128" y="1140"/>
                    <a:pt x="4651" y="1254"/>
                  </a:cubicBezTo>
                  <a:cubicBezTo>
                    <a:pt x="5171" y="1370"/>
                    <a:pt x="5692" y="1480"/>
                    <a:pt x="6218" y="1569"/>
                  </a:cubicBezTo>
                  <a:lnTo>
                    <a:pt x="6218" y="1569"/>
                  </a:lnTo>
                  <a:cubicBezTo>
                    <a:pt x="5712" y="1398"/>
                    <a:pt x="5202" y="1249"/>
                    <a:pt x="4690" y="1103"/>
                  </a:cubicBezTo>
                  <a:cubicBezTo>
                    <a:pt x="4175" y="956"/>
                    <a:pt x="3656" y="826"/>
                    <a:pt x="3138" y="686"/>
                  </a:cubicBezTo>
                  <a:cubicBezTo>
                    <a:pt x="2618" y="564"/>
                    <a:pt x="2099" y="433"/>
                    <a:pt x="1576" y="317"/>
                  </a:cubicBezTo>
                  <a:cubicBezTo>
                    <a:pt x="1053" y="203"/>
                    <a:pt x="529" y="90"/>
                    <a:pt x="0" y="1"/>
                  </a:cubicBezTo>
                  <a:close/>
                  <a:moveTo>
                    <a:pt x="6218" y="1569"/>
                  </a:moveTo>
                  <a:cubicBezTo>
                    <a:pt x="6221" y="1570"/>
                    <a:pt x="6224" y="1571"/>
                    <a:pt x="6227" y="1572"/>
                  </a:cubicBezTo>
                  <a:lnTo>
                    <a:pt x="6227" y="1571"/>
                  </a:lnTo>
                  <a:cubicBezTo>
                    <a:pt x="6224" y="1570"/>
                    <a:pt x="6221" y="1569"/>
                    <a:pt x="6218" y="15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" name="Google Shape;308;p3"/>
          <p:cNvGrpSpPr/>
          <p:nvPr/>
        </p:nvGrpSpPr>
        <p:grpSpPr>
          <a:xfrm>
            <a:off x="5596043" y="6217126"/>
            <a:ext cx="999853" cy="982381"/>
            <a:chOff x="229800" y="3487250"/>
            <a:chExt cx="861250" cy="846200"/>
          </a:xfrm>
        </p:grpSpPr>
        <p:sp>
          <p:nvSpPr>
            <p:cNvPr id="309" name="Google Shape;309;p3"/>
            <p:cNvSpPr/>
            <p:nvPr/>
          </p:nvSpPr>
          <p:spPr>
            <a:xfrm>
              <a:off x="229800" y="38744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2" y="3067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0" y="2309"/>
                    <a:pt x="841" y="2309"/>
                  </a:cubicBezTo>
                  <a:cubicBezTo>
                    <a:pt x="951" y="2309"/>
                    <a:pt x="1064" y="2238"/>
                    <a:pt x="1068" y="2095"/>
                  </a:cubicBezTo>
                  <a:cubicBezTo>
                    <a:pt x="1083" y="1497"/>
                    <a:pt x="1351" y="806"/>
                    <a:pt x="1933" y="536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4" y="513"/>
                    <a:pt x="845" y="1130"/>
                  </a:cubicBezTo>
                  <a:lnTo>
                    <a:pt x="845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7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0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448375" y="36758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0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1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8" y="2095"/>
                  </a:cubicBezTo>
                  <a:cubicBezTo>
                    <a:pt x="1083" y="1496"/>
                    <a:pt x="1351" y="805"/>
                    <a:pt x="1933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3" y="513"/>
                    <a:pt x="844" y="1129"/>
                  </a:cubicBezTo>
                  <a:lnTo>
                    <a:pt x="844" y="1129"/>
                  </a:lnTo>
                  <a:cubicBezTo>
                    <a:pt x="835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0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5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2" y="2071"/>
                  </a:cubicBezTo>
                  <a:cubicBezTo>
                    <a:pt x="3940" y="1154"/>
                    <a:pt x="3419" y="47"/>
                    <a:pt x="2381" y="1"/>
                  </a:cubicBezTo>
                  <a:cubicBezTo>
                    <a:pt x="2360" y="0"/>
                    <a:pt x="2339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655800" y="34872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6" y="438"/>
                  </a:moveTo>
                  <a:cubicBezTo>
                    <a:pt x="3026" y="438"/>
                    <a:pt x="3445" y="1284"/>
                    <a:pt x="3267" y="1953"/>
                  </a:cubicBezTo>
                  <a:cubicBezTo>
                    <a:pt x="3102" y="2568"/>
                    <a:pt x="2534" y="3102"/>
                    <a:pt x="1879" y="3102"/>
                  </a:cubicBezTo>
                  <a:cubicBezTo>
                    <a:pt x="1853" y="3102"/>
                    <a:pt x="1827" y="3102"/>
                    <a:pt x="1802" y="3100"/>
                  </a:cubicBezTo>
                  <a:cubicBezTo>
                    <a:pt x="1283" y="3066"/>
                    <a:pt x="910" y="2724"/>
                    <a:pt x="810" y="2307"/>
                  </a:cubicBezTo>
                  <a:lnTo>
                    <a:pt x="810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2" y="2309"/>
                    <a:pt x="1064" y="2237"/>
                    <a:pt x="1068" y="2095"/>
                  </a:cubicBezTo>
                  <a:cubicBezTo>
                    <a:pt x="1083" y="1497"/>
                    <a:pt x="1353" y="806"/>
                    <a:pt x="1934" y="536"/>
                  </a:cubicBezTo>
                  <a:cubicBezTo>
                    <a:pt x="2079" y="468"/>
                    <a:pt x="2217" y="438"/>
                    <a:pt x="2346" y="438"/>
                  </a:cubicBezTo>
                  <a:close/>
                  <a:moveTo>
                    <a:pt x="2318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6" y="1127"/>
                    <a:pt x="826" y="1127"/>
                    <a:pt x="816" y="1127"/>
                  </a:cubicBezTo>
                  <a:cubicBezTo>
                    <a:pt x="749" y="1127"/>
                    <a:pt x="680" y="1154"/>
                    <a:pt x="629" y="1219"/>
                  </a:cubicBezTo>
                  <a:lnTo>
                    <a:pt x="631" y="1219"/>
                  </a:lnTo>
                  <a:cubicBezTo>
                    <a:pt x="0" y="2035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7" y="3542"/>
                    <a:pt x="3471" y="2894"/>
                    <a:pt x="3694" y="2070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0" y="0"/>
                    <a:pt x="231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814075" y="366135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4" y="438"/>
                  </a:moveTo>
                  <a:cubicBezTo>
                    <a:pt x="3025" y="438"/>
                    <a:pt x="3445" y="1284"/>
                    <a:pt x="3266" y="1954"/>
                  </a:cubicBezTo>
                  <a:cubicBezTo>
                    <a:pt x="3101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2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7" y="2095"/>
                  </a:cubicBezTo>
                  <a:cubicBezTo>
                    <a:pt x="1083" y="1496"/>
                    <a:pt x="1352" y="805"/>
                    <a:pt x="1932" y="535"/>
                  </a:cubicBezTo>
                  <a:cubicBezTo>
                    <a:pt x="2077" y="468"/>
                    <a:pt x="2216" y="438"/>
                    <a:pt x="2344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4" y="513"/>
                    <a:pt x="845" y="1129"/>
                  </a:cubicBezTo>
                  <a:lnTo>
                    <a:pt x="845" y="1129"/>
                  </a:lnTo>
                  <a:cubicBezTo>
                    <a:pt x="836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30" y="1220"/>
                  </a:cubicBezTo>
                  <a:lnTo>
                    <a:pt x="630" y="1219"/>
                  </a:lnTo>
                  <a:lnTo>
                    <a:pt x="630" y="1219"/>
                  </a:lnTo>
                  <a:cubicBezTo>
                    <a:pt x="0" y="2036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3" y="2071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992525" y="38577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6" y="437"/>
                  </a:moveTo>
                  <a:cubicBezTo>
                    <a:pt x="3026" y="437"/>
                    <a:pt x="3445" y="1284"/>
                    <a:pt x="3266" y="1952"/>
                  </a:cubicBezTo>
                  <a:cubicBezTo>
                    <a:pt x="3101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0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1" y="2308"/>
                    <a:pt x="842" y="2308"/>
                  </a:cubicBezTo>
                  <a:cubicBezTo>
                    <a:pt x="952" y="2308"/>
                    <a:pt x="1065" y="2237"/>
                    <a:pt x="1069" y="2095"/>
                  </a:cubicBezTo>
                  <a:cubicBezTo>
                    <a:pt x="1083" y="1496"/>
                    <a:pt x="1352" y="805"/>
                    <a:pt x="1934" y="535"/>
                  </a:cubicBezTo>
                  <a:cubicBezTo>
                    <a:pt x="2079" y="468"/>
                    <a:pt x="2218" y="437"/>
                    <a:pt x="2346" y="437"/>
                  </a:cubicBezTo>
                  <a:close/>
                  <a:moveTo>
                    <a:pt x="2317" y="0"/>
                  </a:moveTo>
                  <a:cubicBezTo>
                    <a:pt x="1620" y="0"/>
                    <a:pt x="1114" y="512"/>
                    <a:pt x="845" y="1128"/>
                  </a:cubicBezTo>
                  <a:lnTo>
                    <a:pt x="845" y="1128"/>
                  </a:lnTo>
                  <a:cubicBezTo>
                    <a:pt x="836" y="1127"/>
                    <a:pt x="826" y="1126"/>
                    <a:pt x="817" y="1126"/>
                  </a:cubicBezTo>
                  <a:cubicBezTo>
                    <a:pt x="749" y="1126"/>
                    <a:pt x="680" y="1154"/>
                    <a:pt x="630" y="1219"/>
                  </a:cubicBezTo>
                  <a:cubicBezTo>
                    <a:pt x="1" y="2035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0"/>
                    <a:pt x="2339" y="0"/>
                    <a:pt x="23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785075" y="4046225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5"/>
                    <a:pt x="3266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3" y="3067"/>
                    <a:pt x="910" y="2725"/>
                    <a:pt x="810" y="2308"/>
                  </a:cubicBezTo>
                  <a:lnTo>
                    <a:pt x="810" y="2308"/>
                  </a:lnTo>
                  <a:cubicBezTo>
                    <a:pt x="820" y="2310"/>
                    <a:pt x="831" y="2310"/>
                    <a:pt x="841" y="2310"/>
                  </a:cubicBezTo>
                  <a:cubicBezTo>
                    <a:pt x="952" y="2310"/>
                    <a:pt x="1064" y="2239"/>
                    <a:pt x="1068" y="2097"/>
                  </a:cubicBezTo>
                  <a:cubicBezTo>
                    <a:pt x="1083" y="1497"/>
                    <a:pt x="1351" y="807"/>
                    <a:pt x="1934" y="536"/>
                  </a:cubicBezTo>
                  <a:cubicBezTo>
                    <a:pt x="2079" y="469"/>
                    <a:pt x="2217" y="438"/>
                    <a:pt x="2345" y="438"/>
                  </a:cubicBezTo>
                  <a:close/>
                  <a:moveTo>
                    <a:pt x="2320" y="1"/>
                  </a:moveTo>
                  <a:cubicBezTo>
                    <a:pt x="1622" y="1"/>
                    <a:pt x="1115" y="513"/>
                    <a:pt x="846" y="1130"/>
                  </a:cubicBezTo>
                  <a:lnTo>
                    <a:pt x="846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20"/>
                  </a:lnTo>
                  <a:lnTo>
                    <a:pt x="629" y="1220"/>
                  </a:lnTo>
                  <a:cubicBezTo>
                    <a:pt x="0" y="2037"/>
                    <a:pt x="427" y="3185"/>
                    <a:pt x="1400" y="3474"/>
                  </a:cubicBezTo>
                  <a:cubicBezTo>
                    <a:pt x="1556" y="3521"/>
                    <a:pt x="1713" y="3543"/>
                    <a:pt x="1867" y="3543"/>
                  </a:cubicBezTo>
                  <a:cubicBezTo>
                    <a:pt x="2708" y="3543"/>
                    <a:pt x="3471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2" y="1"/>
                    <a:pt x="2341" y="1"/>
                    <a:pt x="23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66500" y="42449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6" y="1284"/>
                    <a:pt x="3267" y="1954"/>
                  </a:cubicBezTo>
                  <a:cubicBezTo>
                    <a:pt x="3102" y="2569"/>
                    <a:pt x="2537" y="3102"/>
                    <a:pt x="1882" y="3102"/>
                  </a:cubicBezTo>
                  <a:cubicBezTo>
                    <a:pt x="1856" y="3102"/>
                    <a:pt x="1830" y="3101"/>
                    <a:pt x="1803" y="3100"/>
                  </a:cubicBezTo>
                  <a:cubicBezTo>
                    <a:pt x="1283" y="3066"/>
                    <a:pt x="910" y="2724"/>
                    <a:pt x="811" y="2307"/>
                  </a:cubicBezTo>
                  <a:lnTo>
                    <a:pt x="811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3" y="2309"/>
                    <a:pt x="1065" y="2237"/>
                    <a:pt x="1068" y="2095"/>
                  </a:cubicBezTo>
                  <a:cubicBezTo>
                    <a:pt x="1084" y="1496"/>
                    <a:pt x="1353" y="807"/>
                    <a:pt x="1934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7" y="1128"/>
                    <a:pt x="827" y="1128"/>
                    <a:pt x="818" y="1128"/>
                  </a:cubicBezTo>
                  <a:cubicBezTo>
                    <a:pt x="750" y="1128"/>
                    <a:pt x="681" y="1155"/>
                    <a:pt x="631" y="1220"/>
                  </a:cubicBezTo>
                  <a:lnTo>
                    <a:pt x="631" y="1219"/>
                  </a:lnTo>
                  <a:lnTo>
                    <a:pt x="631" y="1219"/>
                  </a:lnTo>
                  <a:cubicBezTo>
                    <a:pt x="0" y="2036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8" y="3542"/>
                    <a:pt x="3471" y="2893"/>
                    <a:pt x="3694" y="2071"/>
                  </a:cubicBezTo>
                  <a:cubicBezTo>
                    <a:pt x="3940" y="1154"/>
                    <a:pt x="3421" y="47"/>
                    <a:pt x="2382" y="1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606600" y="3849925"/>
              <a:ext cx="98550" cy="88550"/>
            </a:xfrm>
            <a:custGeom>
              <a:avLst/>
              <a:gdLst/>
              <a:ahLst/>
              <a:cxnLst/>
              <a:rect l="l" t="t" r="r" b="b"/>
              <a:pathLst>
                <a:path w="3942" h="3542" extrusionOk="0">
                  <a:moveTo>
                    <a:pt x="2346" y="436"/>
                  </a:moveTo>
                  <a:cubicBezTo>
                    <a:pt x="3026" y="436"/>
                    <a:pt x="3445" y="1284"/>
                    <a:pt x="3266" y="1952"/>
                  </a:cubicBezTo>
                  <a:cubicBezTo>
                    <a:pt x="3103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1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2" y="2308"/>
                    <a:pt x="842" y="2308"/>
                  </a:cubicBezTo>
                  <a:cubicBezTo>
                    <a:pt x="953" y="2308"/>
                    <a:pt x="1065" y="2237"/>
                    <a:pt x="1069" y="2095"/>
                  </a:cubicBezTo>
                  <a:cubicBezTo>
                    <a:pt x="1084" y="1496"/>
                    <a:pt x="1352" y="805"/>
                    <a:pt x="1934" y="534"/>
                  </a:cubicBezTo>
                  <a:cubicBezTo>
                    <a:pt x="2079" y="467"/>
                    <a:pt x="2217" y="436"/>
                    <a:pt x="2346" y="436"/>
                  </a:cubicBezTo>
                  <a:close/>
                  <a:moveTo>
                    <a:pt x="2319" y="0"/>
                  </a:moveTo>
                  <a:cubicBezTo>
                    <a:pt x="1621" y="0"/>
                    <a:pt x="1115" y="512"/>
                    <a:pt x="846" y="1128"/>
                  </a:cubicBezTo>
                  <a:lnTo>
                    <a:pt x="846" y="1128"/>
                  </a:lnTo>
                  <a:cubicBezTo>
                    <a:pt x="836" y="1127"/>
                    <a:pt x="827" y="1126"/>
                    <a:pt x="817" y="1126"/>
                  </a:cubicBezTo>
                  <a:cubicBezTo>
                    <a:pt x="749" y="1126"/>
                    <a:pt x="681" y="1154"/>
                    <a:pt x="630" y="1219"/>
                  </a:cubicBezTo>
                  <a:cubicBezTo>
                    <a:pt x="1" y="2035"/>
                    <a:pt x="428" y="3185"/>
                    <a:pt x="1400" y="3474"/>
                  </a:cubicBezTo>
                  <a:cubicBezTo>
                    <a:pt x="1556" y="3520"/>
                    <a:pt x="1713" y="3542"/>
                    <a:pt x="1867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5"/>
                    <a:pt x="2383" y="1"/>
                  </a:cubicBezTo>
                  <a:cubicBezTo>
                    <a:pt x="2362" y="0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388025" y="4048575"/>
              <a:ext cx="98550" cy="88575"/>
            </a:xfrm>
            <a:custGeom>
              <a:avLst/>
              <a:gdLst/>
              <a:ahLst/>
              <a:cxnLst/>
              <a:rect l="l" t="t" r="r" b="b"/>
              <a:pathLst>
                <a:path w="3942" h="3543" extrusionOk="0">
                  <a:moveTo>
                    <a:pt x="2347" y="438"/>
                  </a:moveTo>
                  <a:cubicBezTo>
                    <a:pt x="3027" y="438"/>
                    <a:pt x="3447" y="1284"/>
                    <a:pt x="3268" y="1953"/>
                  </a:cubicBezTo>
                  <a:cubicBezTo>
                    <a:pt x="3103" y="2568"/>
                    <a:pt x="2537" y="3103"/>
                    <a:pt x="1880" y="3103"/>
                  </a:cubicBezTo>
                  <a:cubicBezTo>
                    <a:pt x="1854" y="3103"/>
                    <a:pt x="1828" y="3102"/>
                    <a:pt x="1802" y="3100"/>
                  </a:cubicBezTo>
                  <a:cubicBezTo>
                    <a:pt x="1283" y="3066"/>
                    <a:pt x="911" y="2724"/>
                    <a:pt x="812" y="2307"/>
                  </a:cubicBezTo>
                  <a:lnTo>
                    <a:pt x="812" y="2307"/>
                  </a:lnTo>
                  <a:cubicBezTo>
                    <a:pt x="822" y="2308"/>
                    <a:pt x="832" y="2309"/>
                    <a:pt x="843" y="2309"/>
                  </a:cubicBezTo>
                  <a:cubicBezTo>
                    <a:pt x="953" y="2309"/>
                    <a:pt x="1065" y="2238"/>
                    <a:pt x="1069" y="2095"/>
                  </a:cubicBezTo>
                  <a:cubicBezTo>
                    <a:pt x="1085" y="1497"/>
                    <a:pt x="1353" y="806"/>
                    <a:pt x="1934" y="536"/>
                  </a:cubicBezTo>
                  <a:cubicBezTo>
                    <a:pt x="2080" y="468"/>
                    <a:pt x="2218" y="438"/>
                    <a:pt x="2347" y="438"/>
                  </a:cubicBezTo>
                  <a:close/>
                  <a:moveTo>
                    <a:pt x="2319" y="0"/>
                  </a:moveTo>
                  <a:cubicBezTo>
                    <a:pt x="1622" y="0"/>
                    <a:pt x="1116" y="513"/>
                    <a:pt x="847" y="1128"/>
                  </a:cubicBezTo>
                  <a:lnTo>
                    <a:pt x="847" y="1128"/>
                  </a:lnTo>
                  <a:cubicBezTo>
                    <a:pt x="837" y="1127"/>
                    <a:pt x="828" y="1127"/>
                    <a:pt x="818" y="1127"/>
                  </a:cubicBezTo>
                  <a:cubicBezTo>
                    <a:pt x="751" y="1127"/>
                    <a:pt x="682" y="1154"/>
                    <a:pt x="632" y="1219"/>
                  </a:cubicBezTo>
                  <a:cubicBezTo>
                    <a:pt x="1" y="2035"/>
                    <a:pt x="428" y="3185"/>
                    <a:pt x="1402" y="3474"/>
                  </a:cubicBezTo>
                  <a:cubicBezTo>
                    <a:pt x="1558" y="3520"/>
                    <a:pt x="1714" y="3542"/>
                    <a:pt x="1868" y="3542"/>
                  </a:cubicBezTo>
                  <a:cubicBezTo>
                    <a:pt x="2708" y="3542"/>
                    <a:pt x="3471" y="2894"/>
                    <a:pt x="3695" y="2070"/>
                  </a:cubicBezTo>
                  <a:cubicBezTo>
                    <a:pt x="3941" y="1155"/>
                    <a:pt x="3422" y="47"/>
                    <a:pt x="2383" y="2"/>
                  </a:cubicBezTo>
                  <a:cubicBezTo>
                    <a:pt x="2362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494075" y="3955600"/>
              <a:ext cx="101300" cy="88275"/>
            </a:xfrm>
            <a:custGeom>
              <a:avLst/>
              <a:gdLst/>
              <a:ahLst/>
              <a:cxnLst/>
              <a:rect l="l" t="t" r="r" b="b"/>
              <a:pathLst>
                <a:path w="4052" h="3531" extrusionOk="0">
                  <a:moveTo>
                    <a:pt x="3721" y="1"/>
                  </a:moveTo>
                  <a:cubicBezTo>
                    <a:pt x="3671" y="1"/>
                    <a:pt x="3620" y="18"/>
                    <a:pt x="3573" y="61"/>
                  </a:cubicBezTo>
                  <a:cubicBezTo>
                    <a:pt x="2438" y="1094"/>
                    <a:pt x="1301" y="2125"/>
                    <a:pt x="166" y="3158"/>
                  </a:cubicBezTo>
                  <a:cubicBezTo>
                    <a:pt x="1" y="3308"/>
                    <a:pt x="156" y="3531"/>
                    <a:pt x="332" y="3531"/>
                  </a:cubicBezTo>
                  <a:cubicBezTo>
                    <a:pt x="381" y="3531"/>
                    <a:pt x="432" y="3513"/>
                    <a:pt x="478" y="3471"/>
                  </a:cubicBezTo>
                  <a:cubicBezTo>
                    <a:pt x="1615" y="2439"/>
                    <a:pt x="2750" y="1406"/>
                    <a:pt x="3887" y="373"/>
                  </a:cubicBezTo>
                  <a:cubicBezTo>
                    <a:pt x="4052" y="224"/>
                    <a:pt x="3897" y="1"/>
                    <a:pt x="372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720075" y="3756950"/>
              <a:ext cx="93850" cy="81525"/>
            </a:xfrm>
            <a:custGeom>
              <a:avLst/>
              <a:gdLst/>
              <a:ahLst/>
              <a:cxnLst/>
              <a:rect l="l" t="t" r="r" b="b"/>
              <a:pathLst>
                <a:path w="3754" h="3261" extrusionOk="0">
                  <a:moveTo>
                    <a:pt x="3424" y="0"/>
                  </a:moveTo>
                  <a:cubicBezTo>
                    <a:pt x="3374" y="0"/>
                    <a:pt x="3323" y="18"/>
                    <a:pt x="3276" y="60"/>
                  </a:cubicBezTo>
                  <a:cubicBezTo>
                    <a:pt x="2239" y="1002"/>
                    <a:pt x="1202" y="1945"/>
                    <a:pt x="165" y="2889"/>
                  </a:cubicBezTo>
                  <a:cubicBezTo>
                    <a:pt x="0" y="3039"/>
                    <a:pt x="154" y="3261"/>
                    <a:pt x="330" y="3261"/>
                  </a:cubicBezTo>
                  <a:cubicBezTo>
                    <a:pt x="380" y="3261"/>
                    <a:pt x="431" y="3243"/>
                    <a:pt x="477" y="3201"/>
                  </a:cubicBezTo>
                  <a:cubicBezTo>
                    <a:pt x="1515" y="2258"/>
                    <a:pt x="2552" y="1316"/>
                    <a:pt x="3589" y="373"/>
                  </a:cubicBezTo>
                  <a:cubicBezTo>
                    <a:pt x="3753" y="223"/>
                    <a:pt x="3599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329750" y="3766675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5" y="1"/>
                  </a:moveTo>
                  <a:cubicBezTo>
                    <a:pt x="3375" y="1"/>
                    <a:pt x="3324" y="18"/>
                    <a:pt x="3278" y="60"/>
                  </a:cubicBezTo>
                  <a:cubicBezTo>
                    <a:pt x="2241" y="1003"/>
                    <a:pt x="1204" y="1945"/>
                    <a:pt x="165" y="2888"/>
                  </a:cubicBezTo>
                  <a:cubicBezTo>
                    <a:pt x="1" y="3038"/>
                    <a:pt x="155" y="3261"/>
                    <a:pt x="331" y="3261"/>
                  </a:cubicBezTo>
                  <a:cubicBezTo>
                    <a:pt x="381" y="3261"/>
                    <a:pt x="433" y="3243"/>
                    <a:pt x="479" y="3201"/>
                  </a:cubicBezTo>
                  <a:cubicBezTo>
                    <a:pt x="1516" y="2259"/>
                    <a:pt x="2553" y="1316"/>
                    <a:pt x="3591" y="373"/>
                  </a:cubicBezTo>
                  <a:cubicBezTo>
                    <a:pt x="3755" y="223"/>
                    <a:pt x="3601" y="1"/>
                    <a:pt x="34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69200" y="3576100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4" y="0"/>
                  </a:moveTo>
                  <a:cubicBezTo>
                    <a:pt x="3375" y="0"/>
                    <a:pt x="3324" y="18"/>
                    <a:pt x="3278" y="59"/>
                  </a:cubicBezTo>
                  <a:cubicBezTo>
                    <a:pt x="2241" y="1003"/>
                    <a:pt x="1204" y="1946"/>
                    <a:pt x="165" y="2889"/>
                  </a:cubicBezTo>
                  <a:cubicBezTo>
                    <a:pt x="0" y="3038"/>
                    <a:pt x="155" y="3261"/>
                    <a:pt x="332" y="3261"/>
                  </a:cubicBezTo>
                  <a:cubicBezTo>
                    <a:pt x="381" y="3261"/>
                    <a:pt x="433" y="3243"/>
                    <a:pt x="479" y="3202"/>
                  </a:cubicBezTo>
                  <a:cubicBezTo>
                    <a:pt x="1516" y="2258"/>
                    <a:pt x="2553" y="1315"/>
                    <a:pt x="3590" y="373"/>
                  </a:cubicBezTo>
                  <a:cubicBezTo>
                    <a:pt x="3755" y="223"/>
                    <a:pt x="3600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672550" y="4151925"/>
              <a:ext cx="101300" cy="88300"/>
            </a:xfrm>
            <a:custGeom>
              <a:avLst/>
              <a:gdLst/>
              <a:ahLst/>
              <a:cxnLst/>
              <a:rect l="l" t="t" r="r" b="b"/>
              <a:pathLst>
                <a:path w="4052" h="3532" extrusionOk="0">
                  <a:moveTo>
                    <a:pt x="3720" y="1"/>
                  </a:moveTo>
                  <a:cubicBezTo>
                    <a:pt x="3670" y="1"/>
                    <a:pt x="3619" y="19"/>
                    <a:pt x="3573" y="60"/>
                  </a:cubicBezTo>
                  <a:cubicBezTo>
                    <a:pt x="2437" y="1093"/>
                    <a:pt x="1302" y="2126"/>
                    <a:pt x="165" y="3159"/>
                  </a:cubicBezTo>
                  <a:cubicBezTo>
                    <a:pt x="0" y="3308"/>
                    <a:pt x="155" y="3531"/>
                    <a:pt x="330" y="3531"/>
                  </a:cubicBezTo>
                  <a:cubicBezTo>
                    <a:pt x="380" y="3531"/>
                    <a:pt x="431" y="3513"/>
                    <a:pt x="477" y="3471"/>
                  </a:cubicBezTo>
                  <a:cubicBezTo>
                    <a:pt x="1614" y="2438"/>
                    <a:pt x="2750" y="1406"/>
                    <a:pt x="3886" y="373"/>
                  </a:cubicBezTo>
                  <a:cubicBezTo>
                    <a:pt x="4051" y="224"/>
                    <a:pt x="3896" y="1"/>
                    <a:pt x="37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880000" y="3953275"/>
              <a:ext cx="112375" cy="98375"/>
            </a:xfrm>
            <a:custGeom>
              <a:avLst/>
              <a:gdLst/>
              <a:ahLst/>
              <a:cxnLst/>
              <a:rect l="l" t="t" r="r" b="b"/>
              <a:pathLst>
                <a:path w="4495" h="3935" extrusionOk="0">
                  <a:moveTo>
                    <a:pt x="4164" y="1"/>
                  </a:moveTo>
                  <a:cubicBezTo>
                    <a:pt x="4115" y="1"/>
                    <a:pt x="4064" y="18"/>
                    <a:pt x="4018" y="60"/>
                  </a:cubicBezTo>
                  <a:cubicBezTo>
                    <a:pt x="2734" y="1228"/>
                    <a:pt x="1449" y="2395"/>
                    <a:pt x="165" y="3562"/>
                  </a:cubicBezTo>
                  <a:cubicBezTo>
                    <a:pt x="0" y="3712"/>
                    <a:pt x="156" y="3935"/>
                    <a:pt x="331" y="3935"/>
                  </a:cubicBezTo>
                  <a:cubicBezTo>
                    <a:pt x="381" y="3935"/>
                    <a:pt x="432" y="3917"/>
                    <a:pt x="478" y="3875"/>
                  </a:cubicBezTo>
                  <a:cubicBezTo>
                    <a:pt x="1761" y="2708"/>
                    <a:pt x="3046" y="1540"/>
                    <a:pt x="4330" y="374"/>
                  </a:cubicBezTo>
                  <a:cubicBezTo>
                    <a:pt x="4495" y="224"/>
                    <a:pt x="4340" y="1"/>
                    <a:pt x="416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320425" y="3967800"/>
              <a:ext cx="65700" cy="66900"/>
            </a:xfrm>
            <a:custGeom>
              <a:avLst/>
              <a:gdLst/>
              <a:ahLst/>
              <a:cxnLst/>
              <a:rect l="l" t="t" r="r" b="b"/>
              <a:pathLst>
                <a:path w="2628" h="2676" extrusionOk="0">
                  <a:moveTo>
                    <a:pt x="314" y="0"/>
                  </a:moveTo>
                  <a:cubicBezTo>
                    <a:pt x="150" y="0"/>
                    <a:pt x="1" y="222"/>
                    <a:pt x="148" y="383"/>
                  </a:cubicBezTo>
                  <a:cubicBezTo>
                    <a:pt x="821" y="1123"/>
                    <a:pt x="1495" y="1864"/>
                    <a:pt x="2168" y="2605"/>
                  </a:cubicBezTo>
                  <a:cubicBezTo>
                    <a:pt x="2213" y="2654"/>
                    <a:pt x="2264" y="2675"/>
                    <a:pt x="2315" y="2675"/>
                  </a:cubicBezTo>
                  <a:cubicBezTo>
                    <a:pt x="2479" y="2675"/>
                    <a:pt x="2628" y="2453"/>
                    <a:pt x="2480" y="2293"/>
                  </a:cubicBezTo>
                  <a:cubicBezTo>
                    <a:pt x="1807" y="1552"/>
                    <a:pt x="1134" y="811"/>
                    <a:pt x="460" y="70"/>
                  </a:cubicBezTo>
                  <a:cubicBezTo>
                    <a:pt x="416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488800" y="4153000"/>
              <a:ext cx="72425" cy="74325"/>
            </a:xfrm>
            <a:custGeom>
              <a:avLst/>
              <a:gdLst/>
              <a:ahLst/>
              <a:cxnLst/>
              <a:rect l="l" t="t" r="r" b="b"/>
              <a:pathLst>
                <a:path w="2897" h="2973" extrusionOk="0">
                  <a:moveTo>
                    <a:pt x="314" y="0"/>
                  </a:moveTo>
                  <a:cubicBezTo>
                    <a:pt x="150" y="0"/>
                    <a:pt x="1" y="222"/>
                    <a:pt x="148" y="384"/>
                  </a:cubicBezTo>
                  <a:cubicBezTo>
                    <a:pt x="911" y="1223"/>
                    <a:pt x="1673" y="2062"/>
                    <a:pt x="2438" y="2903"/>
                  </a:cubicBezTo>
                  <a:cubicBezTo>
                    <a:pt x="2482" y="2952"/>
                    <a:pt x="2534" y="2973"/>
                    <a:pt x="2583" y="2973"/>
                  </a:cubicBezTo>
                  <a:cubicBezTo>
                    <a:pt x="2747" y="2973"/>
                    <a:pt x="2896" y="2751"/>
                    <a:pt x="2750" y="2590"/>
                  </a:cubicBezTo>
                  <a:cubicBezTo>
                    <a:pt x="1987" y="1750"/>
                    <a:pt x="1223" y="911"/>
                    <a:pt x="460" y="70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746450" y="3580550"/>
              <a:ext cx="55600" cy="55825"/>
            </a:xfrm>
            <a:custGeom>
              <a:avLst/>
              <a:gdLst/>
              <a:ahLst/>
              <a:cxnLst/>
              <a:rect l="l" t="t" r="r" b="b"/>
              <a:pathLst>
                <a:path w="2224" h="2233" extrusionOk="0">
                  <a:moveTo>
                    <a:pt x="314" y="1"/>
                  </a:moveTo>
                  <a:cubicBezTo>
                    <a:pt x="150" y="1"/>
                    <a:pt x="1" y="223"/>
                    <a:pt x="147" y="385"/>
                  </a:cubicBezTo>
                  <a:cubicBezTo>
                    <a:pt x="685" y="977"/>
                    <a:pt x="1225" y="1570"/>
                    <a:pt x="1764" y="2163"/>
                  </a:cubicBezTo>
                  <a:cubicBezTo>
                    <a:pt x="1809" y="2212"/>
                    <a:pt x="1860" y="2233"/>
                    <a:pt x="1910" y="2233"/>
                  </a:cubicBezTo>
                  <a:cubicBezTo>
                    <a:pt x="2074" y="2233"/>
                    <a:pt x="2223" y="2010"/>
                    <a:pt x="2076" y="1849"/>
                  </a:cubicBezTo>
                  <a:cubicBezTo>
                    <a:pt x="1538" y="1256"/>
                    <a:pt x="999" y="663"/>
                    <a:pt x="460" y="71"/>
                  </a:cubicBezTo>
                  <a:cubicBezTo>
                    <a:pt x="415" y="21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921550" y="3773200"/>
              <a:ext cx="65675" cy="66900"/>
            </a:xfrm>
            <a:custGeom>
              <a:avLst/>
              <a:gdLst/>
              <a:ahLst/>
              <a:cxnLst/>
              <a:rect l="l" t="t" r="r" b="b"/>
              <a:pathLst>
                <a:path w="2627" h="2676" extrusionOk="0">
                  <a:moveTo>
                    <a:pt x="314" y="0"/>
                  </a:moveTo>
                  <a:cubicBezTo>
                    <a:pt x="149" y="0"/>
                    <a:pt x="1" y="222"/>
                    <a:pt x="148" y="383"/>
                  </a:cubicBezTo>
                  <a:cubicBezTo>
                    <a:pt x="821" y="1124"/>
                    <a:pt x="1494" y="1865"/>
                    <a:pt x="2168" y="2605"/>
                  </a:cubicBezTo>
                  <a:cubicBezTo>
                    <a:pt x="2213" y="2655"/>
                    <a:pt x="2264" y="2676"/>
                    <a:pt x="2314" y="2676"/>
                  </a:cubicBezTo>
                  <a:cubicBezTo>
                    <a:pt x="2478" y="2676"/>
                    <a:pt x="2626" y="2454"/>
                    <a:pt x="2480" y="2293"/>
                  </a:cubicBezTo>
                  <a:cubicBezTo>
                    <a:pt x="1807" y="1552"/>
                    <a:pt x="1134" y="811"/>
                    <a:pt x="460" y="71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30450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4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330" name="Google Shape;330;p4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331" name="Google Shape;331;p4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2" name="Google Shape;332;p4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3" name="Google Shape;333;p4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4" name="Google Shape;334;p4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5" name="Google Shape;335;p4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6" name="Google Shape;336;p4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7" name="Google Shape;337;p4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8" name="Google Shape;338;p4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9" name="Google Shape;339;p4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0" name="Google Shape;340;p4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1" name="Google Shape;341;p4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2" name="Google Shape;342;p4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3" name="Google Shape;343;p4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4" name="Google Shape;344;p4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5" name="Google Shape;345;p4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6" name="Google Shape;346;p4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7" name="Google Shape;347;p4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8" name="Google Shape;348;p4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9" name="Google Shape;349;p4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0" name="Google Shape;350;p4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1" name="Google Shape;351;p4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2" name="Google Shape;352;p4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3" name="Google Shape;353;p4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4" name="Google Shape;354;p4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5" name="Google Shape;355;p4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6" name="Google Shape;356;p4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7" name="Google Shape;357;p4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8" name="Google Shape;358;p4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9" name="Google Shape;359;p4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0" name="Google Shape;360;p4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1" name="Google Shape;361;p4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2" name="Google Shape;362;p4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3" name="Google Shape;363;p4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4" name="Google Shape;364;p4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5" name="Google Shape;365;p4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6" name="Google Shape;366;p4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7" name="Google Shape;367;p4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8" name="Google Shape;368;p4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9" name="Google Shape;369;p4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0" name="Google Shape;370;p4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1" name="Google Shape;371;p4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2" name="Google Shape;372;p4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3" name="Google Shape;373;p4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4" name="Google Shape;374;p4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5" name="Google Shape;375;p4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6" name="Google Shape;376;p4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7" name="Google Shape;377;p4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8" name="Google Shape;378;p4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9" name="Google Shape;379;p4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0" name="Google Shape;380;p4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1" name="Google Shape;381;p4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2" name="Google Shape;382;p4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3" name="Google Shape;383;p4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4" name="Google Shape;384;p4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5" name="Google Shape;385;p4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6" name="Google Shape;386;p4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7" name="Google Shape;387;p4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8" name="Google Shape;388;p4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9" name="Google Shape;389;p4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0" name="Google Shape;390;p4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1" name="Google Shape;391;p4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2" name="Google Shape;392;p4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393" name="Google Shape;393;p4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394" name="Google Shape;394;p4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5" name="Google Shape;395;p4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6" name="Google Shape;396;p4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7" name="Google Shape;397;p4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8" name="Google Shape;398;p4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9" name="Google Shape;399;p4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0" name="Google Shape;400;p4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1" name="Google Shape;401;p4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2" name="Google Shape;402;p4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3" name="Google Shape;403;p4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4" name="Google Shape;404;p4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5" name="Google Shape;405;p4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6" name="Google Shape;406;p4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7" name="Google Shape;407;p4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8" name="Google Shape;408;p4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9" name="Google Shape;409;p4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0" name="Google Shape;410;p4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1" name="Google Shape;411;p4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2" name="Google Shape;412;p4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3" name="Google Shape;413;p4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4" name="Google Shape;414;p4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5" name="Google Shape;415;p4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6" name="Google Shape;416;p4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7" name="Google Shape;417;p4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8" name="Google Shape;418;p4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9" name="Google Shape;419;p4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20" name="Google Shape;420;p4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21" name="Google Shape;421;p4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22" name="Google Shape;422;p4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23" name="Google Shape;423;p4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24" name="Google Shape;424;p4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25" name="Google Shape;425;p4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26" name="Google Shape;426;p4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427" name="Google Shape;427;p4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28" name="Google Shape;428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4"/>
          <p:cNvSpPr txBox="1">
            <a:spLocks noGrp="1"/>
          </p:cNvSpPr>
          <p:nvPr>
            <p:ph type="body" idx="1"/>
          </p:nvPr>
        </p:nvSpPr>
        <p:spPr>
          <a:xfrm>
            <a:off x="960000" y="1621001"/>
            <a:ext cx="10272000" cy="20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4495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oogle Shape;431;p5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432" name="Google Shape;432;p5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433" name="Google Shape;433;p5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4" name="Google Shape;434;p5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5" name="Google Shape;435;p5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6" name="Google Shape;436;p5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7" name="Google Shape;437;p5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8" name="Google Shape;438;p5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9" name="Google Shape;439;p5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0" name="Google Shape;440;p5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1" name="Google Shape;441;p5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2" name="Google Shape;442;p5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3" name="Google Shape;443;p5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4" name="Google Shape;444;p5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5" name="Google Shape;445;p5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6" name="Google Shape;446;p5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7" name="Google Shape;447;p5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8" name="Google Shape;448;p5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9" name="Google Shape;449;p5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0" name="Google Shape;450;p5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1" name="Google Shape;451;p5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2" name="Google Shape;452;p5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3" name="Google Shape;453;p5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4" name="Google Shape;454;p5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5" name="Google Shape;455;p5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6" name="Google Shape;456;p5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7" name="Google Shape;457;p5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8" name="Google Shape;458;p5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9" name="Google Shape;459;p5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0" name="Google Shape;460;p5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1" name="Google Shape;461;p5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2" name="Google Shape;462;p5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3" name="Google Shape;463;p5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4" name="Google Shape;464;p5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5" name="Google Shape;465;p5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6" name="Google Shape;466;p5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7" name="Google Shape;467;p5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8" name="Google Shape;468;p5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9" name="Google Shape;469;p5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0" name="Google Shape;470;p5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1" name="Google Shape;471;p5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2" name="Google Shape;472;p5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3" name="Google Shape;473;p5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4" name="Google Shape;474;p5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5" name="Google Shape;475;p5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6" name="Google Shape;476;p5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7" name="Google Shape;477;p5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8" name="Google Shape;478;p5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9" name="Google Shape;479;p5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0" name="Google Shape;480;p5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1" name="Google Shape;481;p5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2" name="Google Shape;482;p5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3" name="Google Shape;483;p5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4" name="Google Shape;484;p5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5" name="Google Shape;485;p5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6" name="Google Shape;486;p5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7" name="Google Shape;487;p5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8" name="Google Shape;488;p5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9" name="Google Shape;489;p5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0" name="Google Shape;490;p5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1" name="Google Shape;491;p5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2" name="Google Shape;492;p5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3" name="Google Shape;493;p5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4" name="Google Shape;494;p5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495" name="Google Shape;495;p5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496" name="Google Shape;496;p5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7" name="Google Shape;497;p5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8" name="Google Shape;498;p5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9" name="Google Shape;499;p5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0" name="Google Shape;500;p5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1" name="Google Shape;501;p5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2" name="Google Shape;502;p5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3" name="Google Shape;503;p5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4" name="Google Shape;504;p5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5" name="Google Shape;505;p5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6" name="Google Shape;506;p5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7" name="Google Shape;507;p5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8" name="Google Shape;508;p5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9" name="Google Shape;509;p5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0" name="Google Shape;510;p5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1" name="Google Shape;511;p5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2" name="Google Shape;512;p5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3" name="Google Shape;513;p5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4" name="Google Shape;514;p5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5" name="Google Shape;515;p5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6" name="Google Shape;516;p5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7" name="Google Shape;517;p5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8" name="Google Shape;518;p5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9" name="Google Shape;519;p5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0" name="Google Shape;520;p5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1" name="Google Shape;521;p5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2" name="Google Shape;522;p5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3" name="Google Shape;523;p5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4" name="Google Shape;524;p5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5" name="Google Shape;525;p5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6" name="Google Shape;526;p5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7" name="Google Shape;527;p5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8" name="Google Shape;528;p5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529" name="Google Shape;529;p5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30" name="Google Shape;530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5"/>
          <p:cNvSpPr txBox="1">
            <a:spLocks noGrp="1"/>
          </p:cNvSpPr>
          <p:nvPr>
            <p:ph type="subTitle" idx="1"/>
          </p:nvPr>
        </p:nvSpPr>
        <p:spPr>
          <a:xfrm>
            <a:off x="6740379" y="48116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32" name="Google Shape;532;p5"/>
          <p:cNvSpPr txBox="1">
            <a:spLocks noGrp="1"/>
          </p:cNvSpPr>
          <p:nvPr>
            <p:ph type="subTitle" idx="2"/>
          </p:nvPr>
        </p:nvSpPr>
        <p:spPr>
          <a:xfrm>
            <a:off x="2111067" y="48116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33" name="Google Shape;533;p5"/>
          <p:cNvSpPr txBox="1">
            <a:spLocks noGrp="1"/>
          </p:cNvSpPr>
          <p:nvPr>
            <p:ph type="subTitle" idx="3"/>
          </p:nvPr>
        </p:nvSpPr>
        <p:spPr>
          <a:xfrm>
            <a:off x="6740367" y="4400967"/>
            <a:ext cx="33408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9pPr>
          </a:lstStyle>
          <a:p>
            <a:endParaRPr/>
          </a:p>
        </p:txBody>
      </p:sp>
      <p:sp>
        <p:nvSpPr>
          <p:cNvPr id="534" name="Google Shape;534;p5"/>
          <p:cNvSpPr txBox="1">
            <a:spLocks noGrp="1"/>
          </p:cNvSpPr>
          <p:nvPr>
            <p:ph type="subTitle" idx="4"/>
          </p:nvPr>
        </p:nvSpPr>
        <p:spPr>
          <a:xfrm>
            <a:off x="2111067" y="4400967"/>
            <a:ext cx="33408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Unbounded"/>
              <a:buNone/>
              <a:defRPr sz="3200">
                <a:latin typeface="Unbounded"/>
                <a:ea typeface="Unbounded"/>
                <a:cs typeface="Unbounded"/>
                <a:sym typeface="Unbounded"/>
              </a:defRPr>
            </a:lvl9pPr>
          </a:lstStyle>
          <a:p>
            <a:endParaRPr/>
          </a:p>
        </p:txBody>
      </p:sp>
      <p:grpSp>
        <p:nvGrpSpPr>
          <p:cNvPr id="535" name="Google Shape;535;p5"/>
          <p:cNvGrpSpPr/>
          <p:nvPr/>
        </p:nvGrpSpPr>
        <p:grpSpPr>
          <a:xfrm>
            <a:off x="7621601" y="6425200"/>
            <a:ext cx="4326767" cy="277600"/>
            <a:chOff x="1499125" y="1455500"/>
            <a:chExt cx="3245075" cy="208200"/>
          </a:xfrm>
        </p:grpSpPr>
        <p:sp>
          <p:nvSpPr>
            <p:cNvPr id="536" name="Google Shape;536;p5"/>
            <p:cNvSpPr/>
            <p:nvPr/>
          </p:nvSpPr>
          <p:spPr>
            <a:xfrm>
              <a:off x="1499125" y="1523175"/>
              <a:ext cx="41525" cy="64775"/>
            </a:xfrm>
            <a:custGeom>
              <a:avLst/>
              <a:gdLst/>
              <a:ahLst/>
              <a:cxnLst/>
              <a:rect l="l" t="t" r="r" b="b"/>
              <a:pathLst>
                <a:path w="1661" h="2591" extrusionOk="0">
                  <a:moveTo>
                    <a:pt x="998" y="478"/>
                  </a:moveTo>
                  <a:cubicBezTo>
                    <a:pt x="995" y="482"/>
                    <a:pt x="992" y="486"/>
                    <a:pt x="989" y="491"/>
                  </a:cubicBezTo>
                  <a:lnTo>
                    <a:pt x="998" y="478"/>
                  </a:lnTo>
                  <a:close/>
                  <a:moveTo>
                    <a:pt x="436" y="1148"/>
                  </a:moveTo>
                  <a:lnTo>
                    <a:pt x="428" y="1169"/>
                  </a:lnTo>
                  <a:lnTo>
                    <a:pt x="428" y="1169"/>
                  </a:lnTo>
                  <a:cubicBezTo>
                    <a:pt x="431" y="1162"/>
                    <a:pt x="433" y="1155"/>
                    <a:pt x="436" y="1148"/>
                  </a:cubicBezTo>
                  <a:close/>
                  <a:moveTo>
                    <a:pt x="358" y="1668"/>
                  </a:moveTo>
                  <a:lnTo>
                    <a:pt x="359" y="1678"/>
                  </a:lnTo>
                  <a:lnTo>
                    <a:pt x="359" y="1678"/>
                  </a:lnTo>
                  <a:cubicBezTo>
                    <a:pt x="359" y="1675"/>
                    <a:pt x="359" y="1672"/>
                    <a:pt x="358" y="1668"/>
                  </a:cubicBezTo>
                  <a:close/>
                  <a:moveTo>
                    <a:pt x="362" y="1697"/>
                  </a:moveTo>
                  <a:lnTo>
                    <a:pt x="364" y="1715"/>
                  </a:lnTo>
                  <a:cubicBezTo>
                    <a:pt x="363" y="1709"/>
                    <a:pt x="363" y="1703"/>
                    <a:pt x="362" y="1697"/>
                  </a:cubicBezTo>
                  <a:close/>
                  <a:moveTo>
                    <a:pt x="1330" y="1754"/>
                  </a:moveTo>
                  <a:lnTo>
                    <a:pt x="1330" y="1754"/>
                  </a:lnTo>
                  <a:cubicBezTo>
                    <a:pt x="1328" y="1759"/>
                    <a:pt x="1327" y="1763"/>
                    <a:pt x="1325" y="1768"/>
                  </a:cubicBezTo>
                  <a:lnTo>
                    <a:pt x="1325" y="1768"/>
                  </a:lnTo>
                  <a:cubicBezTo>
                    <a:pt x="1325" y="1768"/>
                    <a:pt x="1325" y="1768"/>
                    <a:pt x="1324" y="1768"/>
                  </a:cubicBezTo>
                  <a:lnTo>
                    <a:pt x="1324" y="1768"/>
                  </a:lnTo>
                  <a:lnTo>
                    <a:pt x="1330" y="1754"/>
                  </a:lnTo>
                  <a:close/>
                  <a:moveTo>
                    <a:pt x="1283" y="1865"/>
                  </a:moveTo>
                  <a:cubicBezTo>
                    <a:pt x="1282" y="1867"/>
                    <a:pt x="1282" y="1869"/>
                    <a:pt x="1282" y="1871"/>
                  </a:cubicBezTo>
                  <a:lnTo>
                    <a:pt x="1282" y="1871"/>
                  </a:lnTo>
                  <a:lnTo>
                    <a:pt x="1283" y="1865"/>
                  </a:lnTo>
                  <a:close/>
                  <a:moveTo>
                    <a:pt x="403" y="1861"/>
                  </a:moveTo>
                  <a:lnTo>
                    <a:pt x="409" y="1875"/>
                  </a:lnTo>
                  <a:lnTo>
                    <a:pt x="409" y="1875"/>
                  </a:lnTo>
                  <a:cubicBezTo>
                    <a:pt x="407" y="1871"/>
                    <a:pt x="405" y="1866"/>
                    <a:pt x="403" y="1861"/>
                  </a:cubicBezTo>
                  <a:close/>
                  <a:moveTo>
                    <a:pt x="420" y="1899"/>
                  </a:moveTo>
                  <a:lnTo>
                    <a:pt x="422" y="1904"/>
                  </a:lnTo>
                  <a:cubicBezTo>
                    <a:pt x="421" y="1903"/>
                    <a:pt x="420" y="1901"/>
                    <a:pt x="420" y="1899"/>
                  </a:cubicBezTo>
                  <a:close/>
                  <a:moveTo>
                    <a:pt x="1246" y="1982"/>
                  </a:moveTo>
                  <a:cubicBezTo>
                    <a:pt x="1243" y="1985"/>
                    <a:pt x="1241" y="1988"/>
                    <a:pt x="1239" y="1991"/>
                  </a:cubicBezTo>
                  <a:lnTo>
                    <a:pt x="1239" y="1991"/>
                  </a:lnTo>
                  <a:lnTo>
                    <a:pt x="1246" y="1982"/>
                  </a:lnTo>
                  <a:close/>
                  <a:moveTo>
                    <a:pt x="566" y="2098"/>
                  </a:moveTo>
                  <a:lnTo>
                    <a:pt x="577" y="2107"/>
                  </a:lnTo>
                  <a:lnTo>
                    <a:pt x="577" y="2107"/>
                  </a:lnTo>
                  <a:cubicBezTo>
                    <a:pt x="573" y="2104"/>
                    <a:pt x="569" y="2101"/>
                    <a:pt x="566" y="2098"/>
                  </a:cubicBezTo>
                  <a:close/>
                  <a:moveTo>
                    <a:pt x="579" y="2108"/>
                  </a:moveTo>
                  <a:lnTo>
                    <a:pt x="605" y="2128"/>
                  </a:lnTo>
                  <a:cubicBezTo>
                    <a:pt x="596" y="2122"/>
                    <a:pt x="587" y="2115"/>
                    <a:pt x="579" y="2108"/>
                  </a:cubicBezTo>
                  <a:close/>
                  <a:moveTo>
                    <a:pt x="927" y="2178"/>
                  </a:moveTo>
                  <a:cubicBezTo>
                    <a:pt x="926" y="2178"/>
                    <a:pt x="925" y="2178"/>
                    <a:pt x="924" y="2178"/>
                  </a:cubicBezTo>
                  <a:lnTo>
                    <a:pt x="924" y="2178"/>
                  </a:lnTo>
                  <a:lnTo>
                    <a:pt x="927" y="2178"/>
                  </a:lnTo>
                  <a:close/>
                  <a:moveTo>
                    <a:pt x="728" y="2180"/>
                  </a:moveTo>
                  <a:lnTo>
                    <a:pt x="738" y="2181"/>
                  </a:lnTo>
                  <a:lnTo>
                    <a:pt x="738" y="2181"/>
                  </a:lnTo>
                  <a:cubicBezTo>
                    <a:pt x="735" y="2180"/>
                    <a:pt x="731" y="2180"/>
                    <a:pt x="728" y="2180"/>
                  </a:cubicBezTo>
                  <a:close/>
                  <a:moveTo>
                    <a:pt x="910" y="2180"/>
                  </a:moveTo>
                  <a:cubicBezTo>
                    <a:pt x="898" y="2182"/>
                    <a:pt x="886" y="2184"/>
                    <a:pt x="874" y="2186"/>
                  </a:cubicBezTo>
                  <a:lnTo>
                    <a:pt x="910" y="2180"/>
                  </a:lnTo>
                  <a:close/>
                  <a:moveTo>
                    <a:pt x="1378" y="1"/>
                  </a:moveTo>
                  <a:cubicBezTo>
                    <a:pt x="1364" y="1"/>
                    <a:pt x="1349" y="4"/>
                    <a:pt x="1336" y="12"/>
                  </a:cubicBezTo>
                  <a:cubicBezTo>
                    <a:pt x="1258" y="57"/>
                    <a:pt x="1180" y="103"/>
                    <a:pt x="1104" y="150"/>
                  </a:cubicBezTo>
                  <a:cubicBezTo>
                    <a:pt x="1065" y="173"/>
                    <a:pt x="1026" y="195"/>
                    <a:pt x="989" y="220"/>
                  </a:cubicBezTo>
                  <a:cubicBezTo>
                    <a:pt x="970" y="232"/>
                    <a:pt x="950" y="244"/>
                    <a:pt x="931" y="257"/>
                  </a:cubicBezTo>
                  <a:cubicBezTo>
                    <a:pt x="916" y="267"/>
                    <a:pt x="901" y="278"/>
                    <a:pt x="885" y="288"/>
                  </a:cubicBezTo>
                  <a:lnTo>
                    <a:pt x="885" y="288"/>
                  </a:lnTo>
                  <a:cubicBezTo>
                    <a:pt x="865" y="295"/>
                    <a:pt x="844" y="303"/>
                    <a:pt x="826" y="316"/>
                  </a:cubicBezTo>
                  <a:cubicBezTo>
                    <a:pt x="812" y="327"/>
                    <a:pt x="796" y="337"/>
                    <a:pt x="781" y="349"/>
                  </a:cubicBezTo>
                  <a:cubicBezTo>
                    <a:pt x="744" y="376"/>
                    <a:pt x="707" y="405"/>
                    <a:pt x="670" y="433"/>
                  </a:cubicBezTo>
                  <a:cubicBezTo>
                    <a:pt x="613" y="481"/>
                    <a:pt x="555" y="528"/>
                    <a:pt x="502" y="581"/>
                  </a:cubicBezTo>
                  <a:cubicBezTo>
                    <a:pt x="475" y="606"/>
                    <a:pt x="451" y="633"/>
                    <a:pt x="424" y="659"/>
                  </a:cubicBezTo>
                  <a:cubicBezTo>
                    <a:pt x="399" y="686"/>
                    <a:pt x="370" y="713"/>
                    <a:pt x="348" y="742"/>
                  </a:cubicBezTo>
                  <a:cubicBezTo>
                    <a:pt x="294" y="807"/>
                    <a:pt x="245" y="873"/>
                    <a:pt x="202" y="945"/>
                  </a:cubicBezTo>
                  <a:cubicBezTo>
                    <a:pt x="163" y="1009"/>
                    <a:pt x="134" y="1079"/>
                    <a:pt x="105" y="1146"/>
                  </a:cubicBezTo>
                  <a:cubicBezTo>
                    <a:pt x="83" y="1206"/>
                    <a:pt x="58" y="1265"/>
                    <a:pt x="44" y="1327"/>
                  </a:cubicBezTo>
                  <a:cubicBezTo>
                    <a:pt x="13" y="1461"/>
                    <a:pt x="1" y="1602"/>
                    <a:pt x="15" y="1740"/>
                  </a:cubicBezTo>
                  <a:cubicBezTo>
                    <a:pt x="23" y="1816"/>
                    <a:pt x="33" y="1890"/>
                    <a:pt x="56" y="1962"/>
                  </a:cubicBezTo>
                  <a:cubicBezTo>
                    <a:pt x="79" y="2036"/>
                    <a:pt x="107" y="2104"/>
                    <a:pt x="142" y="2167"/>
                  </a:cubicBezTo>
                  <a:cubicBezTo>
                    <a:pt x="214" y="2293"/>
                    <a:pt x="317" y="2408"/>
                    <a:pt x="442" y="2484"/>
                  </a:cubicBezTo>
                  <a:cubicBezTo>
                    <a:pt x="498" y="2517"/>
                    <a:pt x="561" y="2543"/>
                    <a:pt x="623" y="2562"/>
                  </a:cubicBezTo>
                  <a:cubicBezTo>
                    <a:pt x="650" y="2568"/>
                    <a:pt x="674" y="2574"/>
                    <a:pt x="701" y="2578"/>
                  </a:cubicBezTo>
                  <a:cubicBezTo>
                    <a:pt x="740" y="2584"/>
                    <a:pt x="783" y="2591"/>
                    <a:pt x="824" y="2591"/>
                  </a:cubicBezTo>
                  <a:cubicBezTo>
                    <a:pt x="830" y="2591"/>
                    <a:pt x="836" y="2591"/>
                    <a:pt x="842" y="2591"/>
                  </a:cubicBezTo>
                  <a:cubicBezTo>
                    <a:pt x="905" y="2591"/>
                    <a:pt x="970" y="2581"/>
                    <a:pt x="1030" y="2570"/>
                  </a:cubicBezTo>
                  <a:cubicBezTo>
                    <a:pt x="1089" y="2558"/>
                    <a:pt x="1145" y="2539"/>
                    <a:pt x="1200" y="2515"/>
                  </a:cubicBezTo>
                  <a:cubicBezTo>
                    <a:pt x="1313" y="2467"/>
                    <a:pt x="1422" y="2402"/>
                    <a:pt x="1500" y="2303"/>
                  </a:cubicBezTo>
                  <a:cubicBezTo>
                    <a:pt x="1525" y="2274"/>
                    <a:pt x="1550" y="2243"/>
                    <a:pt x="1570" y="2208"/>
                  </a:cubicBezTo>
                  <a:cubicBezTo>
                    <a:pt x="1591" y="2176"/>
                    <a:pt x="1605" y="2139"/>
                    <a:pt x="1622" y="2102"/>
                  </a:cubicBezTo>
                  <a:cubicBezTo>
                    <a:pt x="1644" y="2042"/>
                    <a:pt x="1654" y="1978"/>
                    <a:pt x="1659" y="1917"/>
                  </a:cubicBezTo>
                  <a:cubicBezTo>
                    <a:pt x="1661" y="1874"/>
                    <a:pt x="1652" y="1832"/>
                    <a:pt x="1632" y="1796"/>
                  </a:cubicBezTo>
                  <a:cubicBezTo>
                    <a:pt x="1623" y="1783"/>
                    <a:pt x="1612" y="1765"/>
                    <a:pt x="1601" y="1751"/>
                  </a:cubicBezTo>
                  <a:lnTo>
                    <a:pt x="1601" y="1751"/>
                  </a:lnTo>
                  <a:cubicBezTo>
                    <a:pt x="1600" y="1749"/>
                    <a:pt x="1598" y="1748"/>
                    <a:pt x="1597" y="1746"/>
                  </a:cubicBezTo>
                  <a:lnTo>
                    <a:pt x="1597" y="1746"/>
                  </a:lnTo>
                  <a:cubicBezTo>
                    <a:pt x="1583" y="1721"/>
                    <a:pt x="1560" y="1699"/>
                    <a:pt x="1539" y="1687"/>
                  </a:cubicBezTo>
                  <a:cubicBezTo>
                    <a:pt x="1538" y="1686"/>
                    <a:pt x="1537" y="1685"/>
                    <a:pt x="1535" y="1684"/>
                  </a:cubicBezTo>
                  <a:lnTo>
                    <a:pt x="1535" y="1684"/>
                  </a:lnTo>
                  <a:cubicBezTo>
                    <a:pt x="1533" y="1683"/>
                    <a:pt x="1532" y="1683"/>
                    <a:pt x="1530" y="1682"/>
                  </a:cubicBezTo>
                  <a:lnTo>
                    <a:pt x="1530" y="1682"/>
                  </a:lnTo>
                  <a:cubicBezTo>
                    <a:pt x="1509" y="1672"/>
                    <a:pt x="1483" y="1666"/>
                    <a:pt x="1459" y="1666"/>
                  </a:cubicBezTo>
                  <a:cubicBezTo>
                    <a:pt x="1447" y="1666"/>
                    <a:pt x="1435" y="1667"/>
                    <a:pt x="1424" y="1670"/>
                  </a:cubicBezTo>
                  <a:cubicBezTo>
                    <a:pt x="1389" y="1683"/>
                    <a:pt x="1354" y="1705"/>
                    <a:pt x="1336" y="1738"/>
                  </a:cubicBezTo>
                  <a:lnTo>
                    <a:pt x="1322" y="1772"/>
                  </a:lnTo>
                  <a:lnTo>
                    <a:pt x="1322" y="1772"/>
                  </a:lnTo>
                  <a:cubicBezTo>
                    <a:pt x="1317" y="1779"/>
                    <a:pt x="1312" y="1786"/>
                    <a:pt x="1307" y="1793"/>
                  </a:cubicBezTo>
                  <a:cubicBezTo>
                    <a:pt x="1288" y="1822"/>
                    <a:pt x="1282" y="1855"/>
                    <a:pt x="1279" y="1889"/>
                  </a:cubicBezTo>
                  <a:lnTo>
                    <a:pt x="1279" y="1889"/>
                  </a:lnTo>
                  <a:cubicBezTo>
                    <a:pt x="1275" y="1909"/>
                    <a:pt x="1270" y="1928"/>
                    <a:pt x="1263" y="1947"/>
                  </a:cubicBezTo>
                  <a:lnTo>
                    <a:pt x="1263" y="1947"/>
                  </a:lnTo>
                  <a:cubicBezTo>
                    <a:pt x="1252" y="1967"/>
                    <a:pt x="1241" y="1986"/>
                    <a:pt x="1228" y="2005"/>
                  </a:cubicBezTo>
                  <a:lnTo>
                    <a:pt x="1228" y="2005"/>
                  </a:lnTo>
                  <a:cubicBezTo>
                    <a:pt x="1206" y="2031"/>
                    <a:pt x="1181" y="2053"/>
                    <a:pt x="1155" y="2075"/>
                  </a:cubicBezTo>
                  <a:lnTo>
                    <a:pt x="1155" y="2075"/>
                  </a:lnTo>
                  <a:cubicBezTo>
                    <a:pt x="1118" y="2103"/>
                    <a:pt x="1076" y="2126"/>
                    <a:pt x="1035" y="2146"/>
                  </a:cubicBezTo>
                  <a:lnTo>
                    <a:pt x="1035" y="2146"/>
                  </a:lnTo>
                  <a:cubicBezTo>
                    <a:pt x="995" y="2160"/>
                    <a:pt x="955" y="2172"/>
                    <a:pt x="913" y="2180"/>
                  </a:cubicBezTo>
                  <a:lnTo>
                    <a:pt x="913" y="2180"/>
                  </a:lnTo>
                  <a:cubicBezTo>
                    <a:pt x="883" y="2184"/>
                    <a:pt x="853" y="2186"/>
                    <a:pt x="823" y="2186"/>
                  </a:cubicBezTo>
                  <a:cubicBezTo>
                    <a:pt x="803" y="2186"/>
                    <a:pt x="783" y="2185"/>
                    <a:pt x="762" y="2183"/>
                  </a:cubicBezTo>
                  <a:lnTo>
                    <a:pt x="762" y="2183"/>
                  </a:lnTo>
                  <a:cubicBezTo>
                    <a:pt x="728" y="2178"/>
                    <a:pt x="693" y="2169"/>
                    <a:pt x="660" y="2157"/>
                  </a:cubicBezTo>
                  <a:lnTo>
                    <a:pt x="660" y="2157"/>
                  </a:lnTo>
                  <a:cubicBezTo>
                    <a:pt x="631" y="2143"/>
                    <a:pt x="603" y="2127"/>
                    <a:pt x="578" y="2107"/>
                  </a:cubicBezTo>
                  <a:lnTo>
                    <a:pt x="578" y="2107"/>
                  </a:lnTo>
                  <a:cubicBezTo>
                    <a:pt x="546" y="2081"/>
                    <a:pt x="517" y="2051"/>
                    <a:pt x="491" y="2020"/>
                  </a:cubicBezTo>
                  <a:lnTo>
                    <a:pt x="491" y="2020"/>
                  </a:lnTo>
                  <a:cubicBezTo>
                    <a:pt x="461" y="1979"/>
                    <a:pt x="436" y="1934"/>
                    <a:pt x="414" y="1886"/>
                  </a:cubicBezTo>
                  <a:lnTo>
                    <a:pt x="414" y="1886"/>
                  </a:lnTo>
                  <a:cubicBezTo>
                    <a:pt x="388" y="1822"/>
                    <a:pt x="371" y="1757"/>
                    <a:pt x="361" y="1688"/>
                  </a:cubicBezTo>
                  <a:lnTo>
                    <a:pt x="361" y="1688"/>
                  </a:lnTo>
                  <a:cubicBezTo>
                    <a:pt x="351" y="1604"/>
                    <a:pt x="353" y="1521"/>
                    <a:pt x="361" y="1437"/>
                  </a:cubicBezTo>
                  <a:lnTo>
                    <a:pt x="361" y="1437"/>
                  </a:lnTo>
                  <a:cubicBezTo>
                    <a:pt x="365" y="1412"/>
                    <a:pt x="370" y="1388"/>
                    <a:pt x="373" y="1364"/>
                  </a:cubicBezTo>
                  <a:lnTo>
                    <a:pt x="373" y="1364"/>
                  </a:lnTo>
                  <a:cubicBezTo>
                    <a:pt x="378" y="1332"/>
                    <a:pt x="384" y="1299"/>
                    <a:pt x="393" y="1268"/>
                  </a:cubicBezTo>
                  <a:cubicBezTo>
                    <a:pt x="402" y="1236"/>
                    <a:pt x="413" y="1206"/>
                    <a:pt x="425" y="1176"/>
                  </a:cubicBezTo>
                  <a:lnTo>
                    <a:pt x="425" y="1176"/>
                  </a:lnTo>
                  <a:cubicBezTo>
                    <a:pt x="451" y="1115"/>
                    <a:pt x="483" y="1056"/>
                    <a:pt x="518" y="1000"/>
                  </a:cubicBezTo>
                  <a:cubicBezTo>
                    <a:pt x="559" y="935"/>
                    <a:pt x="603" y="873"/>
                    <a:pt x="648" y="811"/>
                  </a:cubicBezTo>
                  <a:lnTo>
                    <a:pt x="648" y="811"/>
                  </a:lnTo>
                  <a:lnTo>
                    <a:pt x="627" y="840"/>
                  </a:lnTo>
                  <a:cubicBezTo>
                    <a:pt x="681" y="774"/>
                    <a:pt x="740" y="713"/>
                    <a:pt x="800" y="655"/>
                  </a:cubicBezTo>
                  <a:cubicBezTo>
                    <a:pt x="831" y="627"/>
                    <a:pt x="861" y="600"/>
                    <a:pt x="892" y="571"/>
                  </a:cubicBezTo>
                  <a:cubicBezTo>
                    <a:pt x="909" y="559"/>
                    <a:pt x="925" y="544"/>
                    <a:pt x="942" y="532"/>
                  </a:cubicBezTo>
                  <a:lnTo>
                    <a:pt x="966" y="509"/>
                  </a:lnTo>
                  <a:cubicBezTo>
                    <a:pt x="983" y="497"/>
                    <a:pt x="993" y="485"/>
                    <a:pt x="1007" y="466"/>
                  </a:cubicBezTo>
                  <a:lnTo>
                    <a:pt x="1007" y="466"/>
                  </a:lnTo>
                  <a:lnTo>
                    <a:pt x="998" y="478"/>
                  </a:lnTo>
                  <a:lnTo>
                    <a:pt x="998" y="478"/>
                  </a:lnTo>
                  <a:cubicBezTo>
                    <a:pt x="1008" y="466"/>
                    <a:pt x="1020" y="457"/>
                    <a:pt x="1032" y="446"/>
                  </a:cubicBezTo>
                  <a:cubicBezTo>
                    <a:pt x="1048" y="431"/>
                    <a:pt x="1065" y="419"/>
                    <a:pt x="1081" y="407"/>
                  </a:cubicBezTo>
                  <a:lnTo>
                    <a:pt x="1081" y="407"/>
                  </a:lnTo>
                  <a:lnTo>
                    <a:pt x="1059" y="423"/>
                  </a:lnTo>
                  <a:cubicBezTo>
                    <a:pt x="1178" y="333"/>
                    <a:pt x="1301" y="246"/>
                    <a:pt x="1422" y="160"/>
                  </a:cubicBezTo>
                  <a:cubicBezTo>
                    <a:pt x="1441" y="148"/>
                    <a:pt x="1455" y="131"/>
                    <a:pt x="1461" y="109"/>
                  </a:cubicBezTo>
                  <a:cubicBezTo>
                    <a:pt x="1467" y="88"/>
                    <a:pt x="1465" y="62"/>
                    <a:pt x="1453" y="43"/>
                  </a:cubicBezTo>
                  <a:cubicBezTo>
                    <a:pt x="1436" y="17"/>
                    <a:pt x="1408" y="1"/>
                    <a:pt x="137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5"/>
            <p:cNvSpPr/>
            <p:nvPr/>
          </p:nvSpPr>
          <p:spPr>
            <a:xfrm>
              <a:off x="1547975" y="1522800"/>
              <a:ext cx="45625" cy="68350"/>
            </a:xfrm>
            <a:custGeom>
              <a:avLst/>
              <a:gdLst/>
              <a:ahLst/>
              <a:cxnLst/>
              <a:rect l="l" t="t" r="r" b="b"/>
              <a:pathLst>
                <a:path w="1825" h="2734" extrusionOk="0">
                  <a:moveTo>
                    <a:pt x="730" y="442"/>
                  </a:moveTo>
                  <a:lnTo>
                    <a:pt x="708" y="451"/>
                  </a:lnTo>
                  <a:lnTo>
                    <a:pt x="708" y="451"/>
                  </a:lnTo>
                  <a:cubicBezTo>
                    <a:pt x="708" y="451"/>
                    <a:pt x="708" y="451"/>
                    <a:pt x="708" y="451"/>
                  </a:cubicBezTo>
                  <a:lnTo>
                    <a:pt x="708" y="451"/>
                  </a:lnTo>
                  <a:cubicBezTo>
                    <a:pt x="715" y="448"/>
                    <a:pt x="723" y="445"/>
                    <a:pt x="730" y="442"/>
                  </a:cubicBezTo>
                  <a:close/>
                  <a:moveTo>
                    <a:pt x="705" y="452"/>
                  </a:moveTo>
                  <a:lnTo>
                    <a:pt x="701" y="454"/>
                  </a:lnTo>
                  <a:lnTo>
                    <a:pt x="701" y="454"/>
                  </a:lnTo>
                  <a:cubicBezTo>
                    <a:pt x="702" y="453"/>
                    <a:pt x="703" y="453"/>
                    <a:pt x="704" y="453"/>
                  </a:cubicBezTo>
                  <a:lnTo>
                    <a:pt x="704" y="453"/>
                  </a:lnTo>
                  <a:cubicBezTo>
                    <a:pt x="704" y="452"/>
                    <a:pt x="705" y="452"/>
                    <a:pt x="705" y="452"/>
                  </a:cubicBezTo>
                  <a:close/>
                  <a:moveTo>
                    <a:pt x="697" y="455"/>
                  </a:moveTo>
                  <a:lnTo>
                    <a:pt x="673" y="466"/>
                  </a:lnTo>
                  <a:lnTo>
                    <a:pt x="673" y="466"/>
                  </a:lnTo>
                  <a:cubicBezTo>
                    <a:pt x="678" y="464"/>
                    <a:pt x="683" y="461"/>
                    <a:pt x="688" y="459"/>
                  </a:cubicBezTo>
                  <a:lnTo>
                    <a:pt x="688" y="459"/>
                  </a:lnTo>
                  <a:cubicBezTo>
                    <a:pt x="691" y="458"/>
                    <a:pt x="694" y="457"/>
                    <a:pt x="697" y="455"/>
                  </a:cubicBezTo>
                  <a:close/>
                  <a:moveTo>
                    <a:pt x="1017" y="466"/>
                  </a:moveTo>
                  <a:lnTo>
                    <a:pt x="1017" y="466"/>
                  </a:lnTo>
                  <a:cubicBezTo>
                    <a:pt x="1019" y="467"/>
                    <a:pt x="1021" y="468"/>
                    <a:pt x="1023" y="469"/>
                  </a:cubicBezTo>
                  <a:lnTo>
                    <a:pt x="1017" y="466"/>
                  </a:lnTo>
                  <a:close/>
                  <a:moveTo>
                    <a:pt x="1095" y="512"/>
                  </a:moveTo>
                  <a:cubicBezTo>
                    <a:pt x="1098" y="514"/>
                    <a:pt x="1101" y="516"/>
                    <a:pt x="1104" y="518"/>
                  </a:cubicBezTo>
                  <a:lnTo>
                    <a:pt x="1104" y="518"/>
                  </a:lnTo>
                  <a:lnTo>
                    <a:pt x="1095" y="512"/>
                  </a:lnTo>
                  <a:close/>
                  <a:moveTo>
                    <a:pt x="625" y="619"/>
                  </a:moveTo>
                  <a:lnTo>
                    <a:pt x="625" y="619"/>
                  </a:lnTo>
                  <a:cubicBezTo>
                    <a:pt x="623" y="622"/>
                    <a:pt x="620" y="625"/>
                    <a:pt x="620" y="625"/>
                  </a:cubicBezTo>
                  <a:cubicBezTo>
                    <a:pt x="620" y="625"/>
                    <a:pt x="621" y="624"/>
                    <a:pt x="623" y="621"/>
                  </a:cubicBezTo>
                  <a:cubicBezTo>
                    <a:pt x="623" y="620"/>
                    <a:pt x="624" y="620"/>
                    <a:pt x="625" y="619"/>
                  </a:cubicBezTo>
                  <a:close/>
                  <a:moveTo>
                    <a:pt x="1396" y="1068"/>
                  </a:moveTo>
                  <a:cubicBezTo>
                    <a:pt x="1396" y="1073"/>
                    <a:pt x="1397" y="1077"/>
                    <a:pt x="1397" y="1081"/>
                  </a:cubicBezTo>
                  <a:lnTo>
                    <a:pt x="1396" y="1068"/>
                  </a:lnTo>
                  <a:close/>
                  <a:moveTo>
                    <a:pt x="368" y="1239"/>
                  </a:moveTo>
                  <a:lnTo>
                    <a:pt x="367" y="1247"/>
                  </a:lnTo>
                  <a:cubicBezTo>
                    <a:pt x="367" y="1247"/>
                    <a:pt x="367" y="1247"/>
                    <a:pt x="367" y="1247"/>
                  </a:cubicBezTo>
                  <a:lnTo>
                    <a:pt x="367" y="1247"/>
                  </a:lnTo>
                  <a:cubicBezTo>
                    <a:pt x="367" y="1244"/>
                    <a:pt x="368" y="1242"/>
                    <a:pt x="368" y="1239"/>
                  </a:cubicBezTo>
                  <a:close/>
                  <a:moveTo>
                    <a:pt x="365" y="1267"/>
                  </a:moveTo>
                  <a:lnTo>
                    <a:pt x="364" y="1272"/>
                  </a:lnTo>
                  <a:cubicBezTo>
                    <a:pt x="364" y="1270"/>
                    <a:pt x="364" y="1269"/>
                    <a:pt x="365" y="1267"/>
                  </a:cubicBezTo>
                  <a:close/>
                  <a:moveTo>
                    <a:pt x="1397" y="1280"/>
                  </a:moveTo>
                  <a:cubicBezTo>
                    <a:pt x="1397" y="1287"/>
                    <a:pt x="1396" y="1293"/>
                    <a:pt x="1395" y="1299"/>
                  </a:cubicBezTo>
                  <a:lnTo>
                    <a:pt x="1395" y="1299"/>
                  </a:lnTo>
                  <a:lnTo>
                    <a:pt x="1397" y="1280"/>
                  </a:lnTo>
                  <a:close/>
                  <a:moveTo>
                    <a:pt x="1329" y="1538"/>
                  </a:moveTo>
                  <a:lnTo>
                    <a:pt x="1329" y="1538"/>
                  </a:lnTo>
                  <a:cubicBezTo>
                    <a:pt x="1328" y="1541"/>
                    <a:pt x="1327" y="1544"/>
                    <a:pt x="1325" y="1548"/>
                  </a:cubicBezTo>
                  <a:lnTo>
                    <a:pt x="1329" y="1538"/>
                  </a:lnTo>
                  <a:close/>
                  <a:moveTo>
                    <a:pt x="371" y="1607"/>
                  </a:moveTo>
                  <a:lnTo>
                    <a:pt x="374" y="1642"/>
                  </a:lnTo>
                  <a:cubicBezTo>
                    <a:pt x="373" y="1630"/>
                    <a:pt x="372" y="1619"/>
                    <a:pt x="371" y="1607"/>
                  </a:cubicBezTo>
                  <a:close/>
                  <a:moveTo>
                    <a:pt x="1205" y="1741"/>
                  </a:moveTo>
                  <a:cubicBezTo>
                    <a:pt x="1196" y="1754"/>
                    <a:pt x="1187" y="1766"/>
                    <a:pt x="1178" y="1778"/>
                  </a:cubicBezTo>
                  <a:lnTo>
                    <a:pt x="1205" y="1741"/>
                  </a:lnTo>
                  <a:close/>
                  <a:moveTo>
                    <a:pt x="86" y="1865"/>
                  </a:moveTo>
                  <a:cubicBezTo>
                    <a:pt x="86" y="1865"/>
                    <a:pt x="86" y="1865"/>
                    <a:pt x="86" y="1866"/>
                  </a:cubicBezTo>
                  <a:lnTo>
                    <a:pt x="86" y="1866"/>
                  </a:lnTo>
                  <a:cubicBezTo>
                    <a:pt x="86" y="1867"/>
                    <a:pt x="87" y="1867"/>
                    <a:pt x="87" y="1868"/>
                  </a:cubicBezTo>
                  <a:lnTo>
                    <a:pt x="86" y="1865"/>
                  </a:lnTo>
                  <a:close/>
                  <a:moveTo>
                    <a:pt x="471" y="1975"/>
                  </a:moveTo>
                  <a:lnTo>
                    <a:pt x="474" y="1981"/>
                  </a:lnTo>
                  <a:lnTo>
                    <a:pt x="474" y="1981"/>
                  </a:lnTo>
                  <a:cubicBezTo>
                    <a:pt x="473" y="1979"/>
                    <a:pt x="472" y="1977"/>
                    <a:pt x="471" y="1975"/>
                  </a:cubicBezTo>
                  <a:close/>
                  <a:moveTo>
                    <a:pt x="842" y="425"/>
                  </a:moveTo>
                  <a:cubicBezTo>
                    <a:pt x="857" y="425"/>
                    <a:pt x="872" y="426"/>
                    <a:pt x="888" y="427"/>
                  </a:cubicBezTo>
                  <a:lnTo>
                    <a:pt x="888" y="427"/>
                  </a:lnTo>
                  <a:cubicBezTo>
                    <a:pt x="924" y="434"/>
                    <a:pt x="960" y="445"/>
                    <a:pt x="994" y="457"/>
                  </a:cubicBezTo>
                  <a:lnTo>
                    <a:pt x="994" y="457"/>
                  </a:lnTo>
                  <a:cubicBezTo>
                    <a:pt x="1037" y="477"/>
                    <a:pt x="1079" y="502"/>
                    <a:pt x="1118" y="530"/>
                  </a:cubicBezTo>
                  <a:lnTo>
                    <a:pt x="1118" y="530"/>
                  </a:lnTo>
                  <a:cubicBezTo>
                    <a:pt x="1160" y="564"/>
                    <a:pt x="1197" y="602"/>
                    <a:pt x="1230" y="643"/>
                  </a:cubicBezTo>
                  <a:lnTo>
                    <a:pt x="1230" y="643"/>
                  </a:lnTo>
                  <a:cubicBezTo>
                    <a:pt x="1269" y="698"/>
                    <a:pt x="1302" y="756"/>
                    <a:pt x="1329" y="816"/>
                  </a:cubicBezTo>
                  <a:lnTo>
                    <a:pt x="1329" y="816"/>
                  </a:lnTo>
                  <a:cubicBezTo>
                    <a:pt x="1357" y="891"/>
                    <a:pt x="1378" y="967"/>
                    <a:pt x="1392" y="1046"/>
                  </a:cubicBezTo>
                  <a:lnTo>
                    <a:pt x="1392" y="1046"/>
                  </a:lnTo>
                  <a:cubicBezTo>
                    <a:pt x="1403" y="1135"/>
                    <a:pt x="1403" y="1226"/>
                    <a:pt x="1392" y="1317"/>
                  </a:cubicBezTo>
                  <a:lnTo>
                    <a:pt x="1392" y="1317"/>
                  </a:lnTo>
                  <a:cubicBezTo>
                    <a:pt x="1380" y="1385"/>
                    <a:pt x="1362" y="1450"/>
                    <a:pt x="1338" y="1515"/>
                  </a:cubicBezTo>
                  <a:lnTo>
                    <a:pt x="1338" y="1515"/>
                  </a:lnTo>
                  <a:cubicBezTo>
                    <a:pt x="1304" y="1594"/>
                    <a:pt x="1259" y="1669"/>
                    <a:pt x="1207" y="1739"/>
                  </a:cubicBezTo>
                  <a:lnTo>
                    <a:pt x="1207" y="1739"/>
                  </a:lnTo>
                  <a:cubicBezTo>
                    <a:pt x="1101" y="1875"/>
                    <a:pt x="975" y="1994"/>
                    <a:pt x="841" y="2102"/>
                  </a:cubicBezTo>
                  <a:cubicBezTo>
                    <a:pt x="802" y="2133"/>
                    <a:pt x="763" y="2164"/>
                    <a:pt x="724" y="2195"/>
                  </a:cubicBezTo>
                  <a:lnTo>
                    <a:pt x="765" y="2162"/>
                  </a:lnTo>
                  <a:lnTo>
                    <a:pt x="765" y="2162"/>
                  </a:lnTo>
                  <a:cubicBezTo>
                    <a:pt x="726" y="2193"/>
                    <a:pt x="685" y="2223"/>
                    <a:pt x="645" y="2252"/>
                  </a:cubicBezTo>
                  <a:cubicBezTo>
                    <a:pt x="641" y="2255"/>
                    <a:pt x="637" y="2258"/>
                    <a:pt x="633" y="2261"/>
                  </a:cubicBezTo>
                  <a:lnTo>
                    <a:pt x="633" y="2261"/>
                  </a:lnTo>
                  <a:cubicBezTo>
                    <a:pt x="571" y="2178"/>
                    <a:pt x="520" y="2087"/>
                    <a:pt x="478" y="1991"/>
                  </a:cubicBezTo>
                  <a:lnTo>
                    <a:pt x="478" y="1991"/>
                  </a:lnTo>
                  <a:cubicBezTo>
                    <a:pt x="469" y="1971"/>
                    <a:pt x="461" y="1951"/>
                    <a:pt x="454" y="1932"/>
                  </a:cubicBezTo>
                  <a:cubicBezTo>
                    <a:pt x="450" y="1917"/>
                    <a:pt x="446" y="1903"/>
                    <a:pt x="440" y="1889"/>
                  </a:cubicBezTo>
                  <a:cubicBezTo>
                    <a:pt x="434" y="1866"/>
                    <a:pt x="428" y="1842"/>
                    <a:pt x="418" y="1821"/>
                  </a:cubicBezTo>
                  <a:lnTo>
                    <a:pt x="418" y="1821"/>
                  </a:lnTo>
                  <a:cubicBezTo>
                    <a:pt x="394" y="1750"/>
                    <a:pt x="380" y="1677"/>
                    <a:pt x="370" y="1605"/>
                  </a:cubicBezTo>
                  <a:lnTo>
                    <a:pt x="370" y="1605"/>
                  </a:lnTo>
                  <a:cubicBezTo>
                    <a:pt x="366" y="1551"/>
                    <a:pt x="364" y="1496"/>
                    <a:pt x="356" y="1443"/>
                  </a:cubicBezTo>
                  <a:lnTo>
                    <a:pt x="356" y="1443"/>
                  </a:lnTo>
                  <a:lnTo>
                    <a:pt x="362" y="1482"/>
                  </a:lnTo>
                  <a:cubicBezTo>
                    <a:pt x="361" y="1468"/>
                    <a:pt x="359" y="1453"/>
                    <a:pt x="358" y="1439"/>
                  </a:cubicBezTo>
                  <a:lnTo>
                    <a:pt x="358" y="1439"/>
                  </a:lnTo>
                  <a:cubicBezTo>
                    <a:pt x="385" y="1434"/>
                    <a:pt x="409" y="1418"/>
                    <a:pt x="422" y="1396"/>
                  </a:cubicBezTo>
                  <a:cubicBezTo>
                    <a:pt x="446" y="1350"/>
                    <a:pt x="430" y="1301"/>
                    <a:pt x="389" y="1272"/>
                  </a:cubicBezTo>
                  <a:lnTo>
                    <a:pt x="389" y="1272"/>
                  </a:lnTo>
                  <a:cubicBezTo>
                    <a:pt x="398" y="1279"/>
                    <a:pt x="402" y="1281"/>
                    <a:pt x="402" y="1281"/>
                  </a:cubicBezTo>
                  <a:cubicBezTo>
                    <a:pt x="402" y="1281"/>
                    <a:pt x="393" y="1274"/>
                    <a:pt x="389" y="1270"/>
                  </a:cubicBezTo>
                  <a:cubicBezTo>
                    <a:pt x="385" y="1264"/>
                    <a:pt x="380" y="1260"/>
                    <a:pt x="374" y="1256"/>
                  </a:cubicBezTo>
                  <a:cubicBezTo>
                    <a:pt x="372" y="1253"/>
                    <a:pt x="370" y="1250"/>
                    <a:pt x="367" y="1247"/>
                  </a:cubicBezTo>
                  <a:lnTo>
                    <a:pt x="367" y="1247"/>
                  </a:lnTo>
                  <a:cubicBezTo>
                    <a:pt x="385" y="1122"/>
                    <a:pt x="419" y="1002"/>
                    <a:pt x="467" y="886"/>
                  </a:cubicBezTo>
                  <a:lnTo>
                    <a:pt x="467" y="886"/>
                  </a:lnTo>
                  <a:lnTo>
                    <a:pt x="456" y="913"/>
                  </a:lnTo>
                  <a:cubicBezTo>
                    <a:pt x="485" y="843"/>
                    <a:pt x="520" y="775"/>
                    <a:pt x="561" y="711"/>
                  </a:cubicBezTo>
                  <a:cubicBezTo>
                    <a:pt x="582" y="679"/>
                    <a:pt x="602" y="648"/>
                    <a:pt x="625" y="619"/>
                  </a:cubicBezTo>
                  <a:cubicBezTo>
                    <a:pt x="625" y="619"/>
                    <a:pt x="625" y="619"/>
                    <a:pt x="625" y="619"/>
                  </a:cubicBezTo>
                  <a:lnTo>
                    <a:pt x="625" y="619"/>
                  </a:lnTo>
                  <a:cubicBezTo>
                    <a:pt x="627" y="617"/>
                    <a:pt x="630" y="614"/>
                    <a:pt x="631" y="611"/>
                  </a:cubicBezTo>
                  <a:cubicBezTo>
                    <a:pt x="637" y="605"/>
                    <a:pt x="643" y="596"/>
                    <a:pt x="650" y="588"/>
                  </a:cubicBezTo>
                  <a:cubicBezTo>
                    <a:pt x="662" y="574"/>
                    <a:pt x="674" y="559"/>
                    <a:pt x="689" y="545"/>
                  </a:cubicBezTo>
                  <a:cubicBezTo>
                    <a:pt x="711" y="519"/>
                    <a:pt x="720" y="482"/>
                    <a:pt x="708" y="451"/>
                  </a:cubicBezTo>
                  <a:lnTo>
                    <a:pt x="708" y="451"/>
                  </a:lnTo>
                  <a:cubicBezTo>
                    <a:pt x="736" y="441"/>
                    <a:pt x="765" y="433"/>
                    <a:pt x="795" y="427"/>
                  </a:cubicBezTo>
                  <a:lnTo>
                    <a:pt x="795" y="427"/>
                  </a:lnTo>
                  <a:cubicBezTo>
                    <a:pt x="811" y="426"/>
                    <a:pt x="826" y="425"/>
                    <a:pt x="842" y="425"/>
                  </a:cubicBezTo>
                  <a:close/>
                  <a:moveTo>
                    <a:pt x="528" y="2336"/>
                  </a:moveTo>
                  <a:cubicBezTo>
                    <a:pt x="528" y="2337"/>
                    <a:pt x="527" y="2338"/>
                    <a:pt x="527" y="2338"/>
                  </a:cubicBezTo>
                  <a:lnTo>
                    <a:pt x="527" y="2338"/>
                  </a:lnTo>
                  <a:cubicBezTo>
                    <a:pt x="524" y="2340"/>
                    <a:pt x="521" y="2343"/>
                    <a:pt x="518" y="2345"/>
                  </a:cubicBezTo>
                  <a:lnTo>
                    <a:pt x="518" y="2345"/>
                  </a:lnTo>
                  <a:lnTo>
                    <a:pt x="528" y="2336"/>
                  </a:lnTo>
                  <a:close/>
                  <a:moveTo>
                    <a:pt x="837" y="1"/>
                  </a:moveTo>
                  <a:cubicBezTo>
                    <a:pt x="791" y="1"/>
                    <a:pt x="746" y="9"/>
                    <a:pt x="703" y="15"/>
                  </a:cubicBezTo>
                  <a:cubicBezTo>
                    <a:pt x="633" y="25"/>
                    <a:pt x="567" y="52"/>
                    <a:pt x="502" y="81"/>
                  </a:cubicBezTo>
                  <a:cubicBezTo>
                    <a:pt x="438" y="109"/>
                    <a:pt x="380" y="157"/>
                    <a:pt x="327" y="200"/>
                  </a:cubicBezTo>
                  <a:cubicBezTo>
                    <a:pt x="286" y="237"/>
                    <a:pt x="247" y="276"/>
                    <a:pt x="214" y="319"/>
                  </a:cubicBezTo>
                  <a:cubicBezTo>
                    <a:pt x="169" y="374"/>
                    <a:pt x="128" y="432"/>
                    <a:pt x="95" y="494"/>
                  </a:cubicBezTo>
                  <a:cubicBezTo>
                    <a:pt x="79" y="523"/>
                    <a:pt x="64" y="555"/>
                    <a:pt x="51" y="586"/>
                  </a:cubicBezTo>
                  <a:lnTo>
                    <a:pt x="51" y="586"/>
                  </a:lnTo>
                  <a:cubicBezTo>
                    <a:pt x="50" y="588"/>
                    <a:pt x="50" y="589"/>
                    <a:pt x="49" y="590"/>
                  </a:cubicBezTo>
                  <a:lnTo>
                    <a:pt x="49" y="590"/>
                  </a:lnTo>
                  <a:cubicBezTo>
                    <a:pt x="47" y="597"/>
                    <a:pt x="44" y="604"/>
                    <a:pt x="41" y="611"/>
                  </a:cubicBezTo>
                  <a:lnTo>
                    <a:pt x="44" y="604"/>
                  </a:lnTo>
                  <a:lnTo>
                    <a:pt x="44" y="604"/>
                  </a:lnTo>
                  <a:cubicBezTo>
                    <a:pt x="40" y="617"/>
                    <a:pt x="36" y="629"/>
                    <a:pt x="33" y="644"/>
                  </a:cubicBezTo>
                  <a:cubicBezTo>
                    <a:pt x="31" y="654"/>
                    <a:pt x="29" y="666"/>
                    <a:pt x="27" y="679"/>
                  </a:cubicBezTo>
                  <a:cubicBezTo>
                    <a:pt x="23" y="707"/>
                    <a:pt x="16" y="742"/>
                    <a:pt x="15" y="774"/>
                  </a:cubicBezTo>
                  <a:lnTo>
                    <a:pt x="15" y="774"/>
                  </a:lnTo>
                  <a:cubicBezTo>
                    <a:pt x="9" y="807"/>
                    <a:pt x="6" y="842"/>
                    <a:pt x="2" y="874"/>
                  </a:cubicBezTo>
                  <a:cubicBezTo>
                    <a:pt x="0" y="905"/>
                    <a:pt x="0" y="935"/>
                    <a:pt x="2" y="966"/>
                  </a:cubicBezTo>
                  <a:cubicBezTo>
                    <a:pt x="7" y="1005"/>
                    <a:pt x="11" y="1046"/>
                    <a:pt x="21" y="1085"/>
                  </a:cubicBezTo>
                  <a:cubicBezTo>
                    <a:pt x="29" y="1122"/>
                    <a:pt x="41" y="1163"/>
                    <a:pt x="60" y="1196"/>
                  </a:cubicBezTo>
                  <a:lnTo>
                    <a:pt x="53" y="1179"/>
                  </a:lnTo>
                  <a:lnTo>
                    <a:pt x="53" y="1179"/>
                  </a:lnTo>
                  <a:cubicBezTo>
                    <a:pt x="65" y="1207"/>
                    <a:pt x="79" y="1231"/>
                    <a:pt x="97" y="1256"/>
                  </a:cubicBezTo>
                  <a:cubicBezTo>
                    <a:pt x="100" y="1260"/>
                    <a:pt x="103" y="1264"/>
                    <a:pt x="106" y="1268"/>
                  </a:cubicBezTo>
                  <a:lnTo>
                    <a:pt x="106" y="1268"/>
                  </a:lnTo>
                  <a:cubicBezTo>
                    <a:pt x="104" y="1284"/>
                    <a:pt x="101" y="1300"/>
                    <a:pt x="99" y="1315"/>
                  </a:cubicBezTo>
                  <a:lnTo>
                    <a:pt x="99" y="1315"/>
                  </a:lnTo>
                  <a:lnTo>
                    <a:pt x="99" y="1315"/>
                  </a:lnTo>
                  <a:lnTo>
                    <a:pt x="99" y="1315"/>
                  </a:lnTo>
                  <a:cubicBezTo>
                    <a:pt x="87" y="1369"/>
                    <a:pt x="79" y="1423"/>
                    <a:pt x="73" y="1477"/>
                  </a:cubicBezTo>
                  <a:lnTo>
                    <a:pt x="73" y="1477"/>
                  </a:lnTo>
                  <a:cubicBezTo>
                    <a:pt x="69" y="1506"/>
                    <a:pt x="68" y="1536"/>
                    <a:pt x="68" y="1564"/>
                  </a:cubicBezTo>
                  <a:cubicBezTo>
                    <a:pt x="66" y="1595"/>
                    <a:pt x="66" y="1624"/>
                    <a:pt x="68" y="1654"/>
                  </a:cubicBezTo>
                  <a:cubicBezTo>
                    <a:pt x="70" y="1716"/>
                    <a:pt x="76" y="1776"/>
                    <a:pt x="83" y="1837"/>
                  </a:cubicBezTo>
                  <a:lnTo>
                    <a:pt x="83" y="1837"/>
                  </a:lnTo>
                  <a:lnTo>
                    <a:pt x="83" y="1833"/>
                  </a:lnTo>
                  <a:lnTo>
                    <a:pt x="83" y="1833"/>
                  </a:lnTo>
                  <a:cubicBezTo>
                    <a:pt x="83" y="1839"/>
                    <a:pt x="84" y="1845"/>
                    <a:pt x="84" y="1850"/>
                  </a:cubicBezTo>
                  <a:lnTo>
                    <a:pt x="84" y="1850"/>
                  </a:lnTo>
                  <a:lnTo>
                    <a:pt x="81" y="1825"/>
                  </a:lnTo>
                  <a:lnTo>
                    <a:pt x="81" y="1825"/>
                  </a:lnTo>
                  <a:cubicBezTo>
                    <a:pt x="82" y="1834"/>
                    <a:pt x="83" y="1845"/>
                    <a:pt x="84" y="1855"/>
                  </a:cubicBezTo>
                  <a:lnTo>
                    <a:pt x="84" y="1855"/>
                  </a:lnTo>
                  <a:cubicBezTo>
                    <a:pt x="87" y="1887"/>
                    <a:pt x="88" y="1920"/>
                    <a:pt x="95" y="1952"/>
                  </a:cubicBezTo>
                  <a:cubicBezTo>
                    <a:pt x="101" y="1977"/>
                    <a:pt x="107" y="2004"/>
                    <a:pt x="115" y="2030"/>
                  </a:cubicBezTo>
                  <a:cubicBezTo>
                    <a:pt x="128" y="2080"/>
                    <a:pt x="144" y="2129"/>
                    <a:pt x="163" y="2178"/>
                  </a:cubicBezTo>
                  <a:cubicBezTo>
                    <a:pt x="206" y="2289"/>
                    <a:pt x="257" y="2398"/>
                    <a:pt x="323" y="2497"/>
                  </a:cubicBezTo>
                  <a:cubicBezTo>
                    <a:pt x="366" y="2558"/>
                    <a:pt x="411" y="2618"/>
                    <a:pt x="461" y="2675"/>
                  </a:cubicBezTo>
                  <a:lnTo>
                    <a:pt x="502" y="2706"/>
                  </a:lnTo>
                  <a:cubicBezTo>
                    <a:pt x="526" y="2721"/>
                    <a:pt x="551" y="2729"/>
                    <a:pt x="578" y="2731"/>
                  </a:cubicBezTo>
                  <a:cubicBezTo>
                    <a:pt x="587" y="2733"/>
                    <a:pt x="596" y="2734"/>
                    <a:pt x="605" y="2734"/>
                  </a:cubicBezTo>
                  <a:cubicBezTo>
                    <a:pt x="614" y="2734"/>
                    <a:pt x="623" y="2733"/>
                    <a:pt x="631" y="2731"/>
                  </a:cubicBezTo>
                  <a:cubicBezTo>
                    <a:pt x="658" y="2729"/>
                    <a:pt x="685" y="2721"/>
                    <a:pt x="707" y="2706"/>
                  </a:cubicBezTo>
                  <a:cubicBezTo>
                    <a:pt x="863" y="2608"/>
                    <a:pt x="1017" y="2501"/>
                    <a:pt x="1163" y="2384"/>
                  </a:cubicBezTo>
                  <a:cubicBezTo>
                    <a:pt x="1227" y="2330"/>
                    <a:pt x="1291" y="2275"/>
                    <a:pt x="1350" y="2215"/>
                  </a:cubicBezTo>
                  <a:cubicBezTo>
                    <a:pt x="1420" y="2145"/>
                    <a:pt x="1484" y="2071"/>
                    <a:pt x="1545" y="1991"/>
                  </a:cubicBezTo>
                  <a:cubicBezTo>
                    <a:pt x="1642" y="1864"/>
                    <a:pt x="1722" y="1720"/>
                    <a:pt x="1769" y="1566"/>
                  </a:cubicBezTo>
                  <a:cubicBezTo>
                    <a:pt x="1792" y="1488"/>
                    <a:pt x="1804" y="1410"/>
                    <a:pt x="1814" y="1330"/>
                  </a:cubicBezTo>
                  <a:cubicBezTo>
                    <a:pt x="1823" y="1268"/>
                    <a:pt x="1825" y="1204"/>
                    <a:pt x="1823" y="1143"/>
                  </a:cubicBezTo>
                  <a:cubicBezTo>
                    <a:pt x="1819" y="1001"/>
                    <a:pt x="1794" y="857"/>
                    <a:pt x="1745" y="724"/>
                  </a:cubicBezTo>
                  <a:cubicBezTo>
                    <a:pt x="1718" y="650"/>
                    <a:pt x="1687" y="576"/>
                    <a:pt x="1646" y="508"/>
                  </a:cubicBezTo>
                  <a:cubicBezTo>
                    <a:pt x="1607" y="440"/>
                    <a:pt x="1562" y="381"/>
                    <a:pt x="1512" y="323"/>
                  </a:cubicBezTo>
                  <a:cubicBezTo>
                    <a:pt x="1463" y="266"/>
                    <a:pt x="1404" y="218"/>
                    <a:pt x="1344" y="171"/>
                  </a:cubicBezTo>
                  <a:cubicBezTo>
                    <a:pt x="1297" y="136"/>
                    <a:pt x="1245" y="107"/>
                    <a:pt x="1190" y="83"/>
                  </a:cubicBezTo>
                  <a:cubicBezTo>
                    <a:pt x="1120" y="52"/>
                    <a:pt x="1048" y="25"/>
                    <a:pt x="972" y="13"/>
                  </a:cubicBezTo>
                  <a:cubicBezTo>
                    <a:pt x="927" y="7"/>
                    <a:pt x="882" y="1"/>
                    <a:pt x="837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5"/>
            <p:cNvSpPr/>
            <p:nvPr/>
          </p:nvSpPr>
          <p:spPr>
            <a:xfrm>
              <a:off x="1604475" y="1512300"/>
              <a:ext cx="41975" cy="82350"/>
            </a:xfrm>
            <a:custGeom>
              <a:avLst/>
              <a:gdLst/>
              <a:ahLst/>
              <a:cxnLst/>
              <a:rect l="l" t="t" r="r" b="b"/>
              <a:pathLst>
                <a:path w="1679" h="3294" extrusionOk="0">
                  <a:moveTo>
                    <a:pt x="1062" y="601"/>
                  </a:moveTo>
                  <a:lnTo>
                    <a:pt x="1062" y="603"/>
                  </a:lnTo>
                  <a:lnTo>
                    <a:pt x="1061" y="603"/>
                  </a:lnTo>
                  <a:lnTo>
                    <a:pt x="1061" y="603"/>
                  </a:lnTo>
                  <a:cubicBezTo>
                    <a:pt x="1062" y="603"/>
                    <a:pt x="1062" y="602"/>
                    <a:pt x="1062" y="601"/>
                  </a:cubicBezTo>
                  <a:close/>
                  <a:moveTo>
                    <a:pt x="1060" y="608"/>
                  </a:moveTo>
                  <a:lnTo>
                    <a:pt x="1058" y="612"/>
                  </a:lnTo>
                  <a:lnTo>
                    <a:pt x="1058" y="612"/>
                  </a:lnTo>
                  <a:cubicBezTo>
                    <a:pt x="1059" y="610"/>
                    <a:pt x="1059" y="609"/>
                    <a:pt x="1060" y="608"/>
                  </a:cubicBezTo>
                  <a:lnTo>
                    <a:pt x="1060" y="608"/>
                  </a:lnTo>
                  <a:cubicBezTo>
                    <a:pt x="1060" y="608"/>
                    <a:pt x="1060" y="608"/>
                    <a:pt x="1060" y="608"/>
                  </a:cubicBezTo>
                  <a:close/>
                  <a:moveTo>
                    <a:pt x="1032" y="651"/>
                  </a:moveTo>
                  <a:lnTo>
                    <a:pt x="1023" y="662"/>
                  </a:lnTo>
                  <a:lnTo>
                    <a:pt x="1023" y="662"/>
                  </a:lnTo>
                  <a:cubicBezTo>
                    <a:pt x="1026" y="658"/>
                    <a:pt x="1029" y="654"/>
                    <a:pt x="1032" y="651"/>
                  </a:cubicBezTo>
                  <a:close/>
                  <a:moveTo>
                    <a:pt x="1018" y="668"/>
                  </a:moveTo>
                  <a:lnTo>
                    <a:pt x="1005" y="686"/>
                  </a:lnTo>
                  <a:cubicBezTo>
                    <a:pt x="1009" y="680"/>
                    <a:pt x="1013" y="674"/>
                    <a:pt x="1018" y="668"/>
                  </a:cubicBezTo>
                  <a:close/>
                  <a:moveTo>
                    <a:pt x="894" y="1117"/>
                  </a:moveTo>
                  <a:lnTo>
                    <a:pt x="897" y="1141"/>
                  </a:lnTo>
                  <a:lnTo>
                    <a:pt x="897" y="1141"/>
                  </a:lnTo>
                  <a:cubicBezTo>
                    <a:pt x="896" y="1133"/>
                    <a:pt x="895" y="1125"/>
                    <a:pt x="894" y="1117"/>
                  </a:cubicBezTo>
                  <a:close/>
                  <a:moveTo>
                    <a:pt x="1050" y="1610"/>
                  </a:moveTo>
                  <a:cubicBezTo>
                    <a:pt x="1053" y="1618"/>
                    <a:pt x="1057" y="1626"/>
                    <a:pt x="1060" y="1634"/>
                  </a:cubicBezTo>
                  <a:lnTo>
                    <a:pt x="1060" y="1634"/>
                  </a:lnTo>
                  <a:lnTo>
                    <a:pt x="1050" y="1610"/>
                  </a:lnTo>
                  <a:close/>
                  <a:moveTo>
                    <a:pt x="843" y="2356"/>
                  </a:moveTo>
                  <a:lnTo>
                    <a:pt x="843" y="2356"/>
                  </a:lnTo>
                  <a:cubicBezTo>
                    <a:pt x="845" y="2375"/>
                    <a:pt x="847" y="2394"/>
                    <a:pt x="849" y="2414"/>
                  </a:cubicBezTo>
                  <a:lnTo>
                    <a:pt x="849" y="2414"/>
                  </a:lnTo>
                  <a:lnTo>
                    <a:pt x="843" y="2356"/>
                  </a:lnTo>
                  <a:close/>
                  <a:moveTo>
                    <a:pt x="826" y="2660"/>
                  </a:moveTo>
                  <a:lnTo>
                    <a:pt x="826" y="2660"/>
                  </a:lnTo>
                  <a:cubicBezTo>
                    <a:pt x="825" y="2663"/>
                    <a:pt x="824" y="2665"/>
                    <a:pt x="823" y="2668"/>
                  </a:cubicBezTo>
                  <a:lnTo>
                    <a:pt x="823" y="2668"/>
                  </a:lnTo>
                  <a:lnTo>
                    <a:pt x="826" y="2660"/>
                  </a:lnTo>
                  <a:close/>
                  <a:moveTo>
                    <a:pt x="811" y="2695"/>
                  </a:moveTo>
                  <a:cubicBezTo>
                    <a:pt x="809" y="2701"/>
                    <a:pt x="806" y="2707"/>
                    <a:pt x="804" y="2713"/>
                  </a:cubicBezTo>
                  <a:lnTo>
                    <a:pt x="811" y="2695"/>
                  </a:lnTo>
                  <a:close/>
                  <a:moveTo>
                    <a:pt x="417" y="2802"/>
                  </a:moveTo>
                  <a:lnTo>
                    <a:pt x="421" y="2804"/>
                  </a:lnTo>
                  <a:lnTo>
                    <a:pt x="421" y="2804"/>
                  </a:lnTo>
                  <a:cubicBezTo>
                    <a:pt x="419" y="2803"/>
                    <a:pt x="418" y="2802"/>
                    <a:pt x="417" y="2802"/>
                  </a:cubicBezTo>
                  <a:close/>
                  <a:moveTo>
                    <a:pt x="701" y="2808"/>
                  </a:moveTo>
                  <a:lnTo>
                    <a:pt x="701" y="2808"/>
                  </a:lnTo>
                  <a:cubicBezTo>
                    <a:pt x="698" y="2809"/>
                    <a:pt x="696" y="2810"/>
                    <a:pt x="693" y="2811"/>
                  </a:cubicBezTo>
                  <a:lnTo>
                    <a:pt x="693" y="2811"/>
                  </a:lnTo>
                  <a:lnTo>
                    <a:pt x="701" y="2808"/>
                  </a:lnTo>
                  <a:close/>
                  <a:moveTo>
                    <a:pt x="430" y="2816"/>
                  </a:moveTo>
                  <a:lnTo>
                    <a:pt x="438" y="2819"/>
                  </a:lnTo>
                  <a:lnTo>
                    <a:pt x="438" y="2819"/>
                  </a:lnTo>
                  <a:lnTo>
                    <a:pt x="438" y="2820"/>
                  </a:lnTo>
                  <a:lnTo>
                    <a:pt x="438" y="2820"/>
                  </a:lnTo>
                  <a:cubicBezTo>
                    <a:pt x="435" y="2819"/>
                    <a:pt x="432" y="2817"/>
                    <a:pt x="430" y="2816"/>
                  </a:cubicBezTo>
                  <a:close/>
                  <a:moveTo>
                    <a:pt x="438" y="2820"/>
                  </a:moveTo>
                  <a:lnTo>
                    <a:pt x="444" y="2822"/>
                  </a:lnTo>
                  <a:lnTo>
                    <a:pt x="444" y="2822"/>
                  </a:lnTo>
                  <a:lnTo>
                    <a:pt x="445" y="2823"/>
                  </a:lnTo>
                  <a:lnTo>
                    <a:pt x="445" y="2823"/>
                  </a:lnTo>
                  <a:cubicBezTo>
                    <a:pt x="443" y="2822"/>
                    <a:pt x="441" y="2821"/>
                    <a:pt x="438" y="2820"/>
                  </a:cubicBezTo>
                  <a:lnTo>
                    <a:pt x="438" y="2820"/>
                  </a:lnTo>
                  <a:cubicBezTo>
                    <a:pt x="438" y="2820"/>
                    <a:pt x="438" y="2820"/>
                    <a:pt x="438" y="2820"/>
                  </a:cubicBezTo>
                  <a:close/>
                  <a:moveTo>
                    <a:pt x="445" y="2823"/>
                  </a:moveTo>
                  <a:lnTo>
                    <a:pt x="455" y="2827"/>
                  </a:lnTo>
                  <a:lnTo>
                    <a:pt x="455" y="2827"/>
                  </a:lnTo>
                  <a:cubicBezTo>
                    <a:pt x="452" y="2826"/>
                    <a:pt x="449" y="2824"/>
                    <a:pt x="446" y="2823"/>
                  </a:cubicBezTo>
                  <a:lnTo>
                    <a:pt x="446" y="2823"/>
                  </a:lnTo>
                  <a:cubicBezTo>
                    <a:pt x="445" y="2823"/>
                    <a:pt x="445" y="2823"/>
                    <a:pt x="445" y="2823"/>
                  </a:cubicBezTo>
                  <a:close/>
                  <a:moveTo>
                    <a:pt x="441" y="2824"/>
                  </a:moveTo>
                  <a:lnTo>
                    <a:pt x="446" y="2830"/>
                  </a:lnTo>
                  <a:cubicBezTo>
                    <a:pt x="444" y="2828"/>
                    <a:pt x="443" y="2826"/>
                    <a:pt x="441" y="2824"/>
                  </a:cubicBezTo>
                  <a:close/>
                  <a:moveTo>
                    <a:pt x="447" y="2824"/>
                  </a:moveTo>
                  <a:lnTo>
                    <a:pt x="460" y="2835"/>
                  </a:lnTo>
                  <a:cubicBezTo>
                    <a:pt x="456" y="2831"/>
                    <a:pt x="451" y="2828"/>
                    <a:pt x="447" y="2824"/>
                  </a:cubicBezTo>
                  <a:close/>
                  <a:moveTo>
                    <a:pt x="479" y="2837"/>
                  </a:moveTo>
                  <a:lnTo>
                    <a:pt x="483" y="2839"/>
                  </a:lnTo>
                  <a:cubicBezTo>
                    <a:pt x="482" y="2838"/>
                    <a:pt x="480" y="2838"/>
                    <a:pt x="479" y="2837"/>
                  </a:cubicBezTo>
                  <a:close/>
                  <a:moveTo>
                    <a:pt x="481" y="2841"/>
                  </a:moveTo>
                  <a:lnTo>
                    <a:pt x="485" y="2841"/>
                  </a:lnTo>
                  <a:lnTo>
                    <a:pt x="485" y="2841"/>
                  </a:lnTo>
                  <a:cubicBezTo>
                    <a:pt x="484" y="2841"/>
                    <a:pt x="482" y="2841"/>
                    <a:pt x="481" y="2841"/>
                  </a:cubicBezTo>
                  <a:close/>
                  <a:moveTo>
                    <a:pt x="612" y="2841"/>
                  </a:moveTo>
                  <a:cubicBezTo>
                    <a:pt x="611" y="2841"/>
                    <a:pt x="610" y="2841"/>
                    <a:pt x="608" y="2841"/>
                  </a:cubicBezTo>
                  <a:lnTo>
                    <a:pt x="608" y="2841"/>
                  </a:lnTo>
                  <a:lnTo>
                    <a:pt x="612" y="2841"/>
                  </a:lnTo>
                  <a:close/>
                  <a:moveTo>
                    <a:pt x="1554" y="1"/>
                  </a:moveTo>
                  <a:cubicBezTo>
                    <a:pt x="1544" y="1"/>
                    <a:pt x="1535" y="2"/>
                    <a:pt x="1527" y="6"/>
                  </a:cubicBezTo>
                  <a:cubicBezTo>
                    <a:pt x="1442" y="40"/>
                    <a:pt x="1358" y="75"/>
                    <a:pt x="1278" y="114"/>
                  </a:cubicBezTo>
                  <a:cubicBezTo>
                    <a:pt x="1239" y="131"/>
                    <a:pt x="1202" y="149"/>
                    <a:pt x="1165" y="168"/>
                  </a:cubicBezTo>
                  <a:cubicBezTo>
                    <a:pt x="1128" y="188"/>
                    <a:pt x="1091" y="205"/>
                    <a:pt x="1054" y="223"/>
                  </a:cubicBezTo>
                  <a:lnTo>
                    <a:pt x="1062" y="220"/>
                  </a:lnTo>
                  <a:lnTo>
                    <a:pt x="1062" y="220"/>
                  </a:lnTo>
                  <a:cubicBezTo>
                    <a:pt x="1021" y="239"/>
                    <a:pt x="983" y="266"/>
                    <a:pt x="945" y="291"/>
                  </a:cubicBezTo>
                  <a:cubicBezTo>
                    <a:pt x="907" y="317"/>
                    <a:pt x="868" y="347"/>
                    <a:pt x="831" y="376"/>
                  </a:cubicBezTo>
                  <a:lnTo>
                    <a:pt x="831" y="376"/>
                  </a:lnTo>
                  <a:cubicBezTo>
                    <a:pt x="826" y="379"/>
                    <a:pt x="821" y="382"/>
                    <a:pt x="816" y="384"/>
                  </a:cubicBezTo>
                  <a:cubicBezTo>
                    <a:pt x="793" y="398"/>
                    <a:pt x="775" y="414"/>
                    <a:pt x="756" y="433"/>
                  </a:cubicBezTo>
                  <a:cubicBezTo>
                    <a:pt x="742" y="449"/>
                    <a:pt x="725" y="466"/>
                    <a:pt x="711" y="482"/>
                  </a:cubicBezTo>
                  <a:cubicBezTo>
                    <a:pt x="672" y="527"/>
                    <a:pt x="637" y="575"/>
                    <a:pt x="606" y="626"/>
                  </a:cubicBezTo>
                  <a:cubicBezTo>
                    <a:pt x="576" y="677"/>
                    <a:pt x="549" y="737"/>
                    <a:pt x="528" y="794"/>
                  </a:cubicBezTo>
                  <a:cubicBezTo>
                    <a:pt x="502" y="866"/>
                    <a:pt x="491" y="938"/>
                    <a:pt x="481" y="1014"/>
                  </a:cubicBezTo>
                  <a:lnTo>
                    <a:pt x="489" y="959"/>
                  </a:lnTo>
                  <a:lnTo>
                    <a:pt x="489" y="959"/>
                  </a:lnTo>
                  <a:cubicBezTo>
                    <a:pt x="479" y="1033"/>
                    <a:pt x="475" y="1103"/>
                    <a:pt x="481" y="1175"/>
                  </a:cubicBezTo>
                  <a:cubicBezTo>
                    <a:pt x="487" y="1248"/>
                    <a:pt x="499" y="1322"/>
                    <a:pt x="514" y="1394"/>
                  </a:cubicBezTo>
                  <a:cubicBezTo>
                    <a:pt x="541" y="1507"/>
                    <a:pt x="576" y="1620"/>
                    <a:pt x="621" y="1729"/>
                  </a:cubicBezTo>
                  <a:cubicBezTo>
                    <a:pt x="647" y="1795"/>
                    <a:pt x="676" y="1861"/>
                    <a:pt x="704" y="1927"/>
                  </a:cubicBezTo>
                  <a:lnTo>
                    <a:pt x="704" y="1927"/>
                  </a:lnTo>
                  <a:cubicBezTo>
                    <a:pt x="768" y="2084"/>
                    <a:pt x="827" y="2244"/>
                    <a:pt x="849" y="2415"/>
                  </a:cubicBezTo>
                  <a:lnTo>
                    <a:pt x="849" y="2415"/>
                  </a:lnTo>
                  <a:cubicBezTo>
                    <a:pt x="852" y="2465"/>
                    <a:pt x="852" y="2517"/>
                    <a:pt x="848" y="2569"/>
                  </a:cubicBezTo>
                  <a:lnTo>
                    <a:pt x="848" y="2569"/>
                  </a:lnTo>
                  <a:cubicBezTo>
                    <a:pt x="841" y="2607"/>
                    <a:pt x="830" y="2645"/>
                    <a:pt x="816" y="2682"/>
                  </a:cubicBezTo>
                  <a:lnTo>
                    <a:pt x="816" y="2682"/>
                  </a:lnTo>
                  <a:cubicBezTo>
                    <a:pt x="807" y="2701"/>
                    <a:pt x="797" y="2719"/>
                    <a:pt x="786" y="2737"/>
                  </a:cubicBezTo>
                  <a:lnTo>
                    <a:pt x="786" y="2737"/>
                  </a:lnTo>
                  <a:cubicBezTo>
                    <a:pt x="772" y="2752"/>
                    <a:pt x="757" y="2766"/>
                    <a:pt x="741" y="2780"/>
                  </a:cubicBezTo>
                  <a:lnTo>
                    <a:pt x="741" y="2780"/>
                  </a:lnTo>
                  <a:cubicBezTo>
                    <a:pt x="719" y="2795"/>
                    <a:pt x="696" y="2808"/>
                    <a:pt x="672" y="2819"/>
                  </a:cubicBezTo>
                  <a:lnTo>
                    <a:pt x="672" y="2819"/>
                  </a:lnTo>
                  <a:cubicBezTo>
                    <a:pt x="642" y="2830"/>
                    <a:pt x="610" y="2838"/>
                    <a:pt x="579" y="2844"/>
                  </a:cubicBezTo>
                  <a:lnTo>
                    <a:pt x="579" y="2844"/>
                  </a:lnTo>
                  <a:cubicBezTo>
                    <a:pt x="568" y="2845"/>
                    <a:pt x="557" y="2845"/>
                    <a:pt x="547" y="2845"/>
                  </a:cubicBezTo>
                  <a:cubicBezTo>
                    <a:pt x="536" y="2845"/>
                    <a:pt x="526" y="2845"/>
                    <a:pt x="515" y="2844"/>
                  </a:cubicBezTo>
                  <a:lnTo>
                    <a:pt x="515" y="2844"/>
                  </a:lnTo>
                  <a:cubicBezTo>
                    <a:pt x="498" y="2841"/>
                    <a:pt x="481" y="2836"/>
                    <a:pt x="464" y="2830"/>
                  </a:cubicBezTo>
                  <a:lnTo>
                    <a:pt x="464" y="2830"/>
                  </a:lnTo>
                  <a:cubicBezTo>
                    <a:pt x="455" y="2826"/>
                    <a:pt x="446" y="2821"/>
                    <a:pt x="438" y="2816"/>
                  </a:cubicBezTo>
                  <a:lnTo>
                    <a:pt x="438" y="2816"/>
                  </a:lnTo>
                  <a:cubicBezTo>
                    <a:pt x="435" y="2813"/>
                    <a:pt x="433" y="2811"/>
                    <a:pt x="431" y="2808"/>
                  </a:cubicBezTo>
                  <a:lnTo>
                    <a:pt x="431" y="2808"/>
                  </a:lnTo>
                  <a:cubicBezTo>
                    <a:pt x="424" y="2798"/>
                    <a:pt x="418" y="2787"/>
                    <a:pt x="412" y="2776"/>
                  </a:cubicBezTo>
                  <a:lnTo>
                    <a:pt x="412" y="2776"/>
                  </a:lnTo>
                  <a:cubicBezTo>
                    <a:pt x="405" y="2763"/>
                    <a:pt x="396" y="2751"/>
                    <a:pt x="387" y="2740"/>
                  </a:cubicBezTo>
                  <a:cubicBezTo>
                    <a:pt x="372" y="2717"/>
                    <a:pt x="354" y="2699"/>
                    <a:pt x="329" y="2687"/>
                  </a:cubicBezTo>
                  <a:cubicBezTo>
                    <a:pt x="298" y="2668"/>
                    <a:pt x="256" y="2657"/>
                    <a:pt x="217" y="2657"/>
                  </a:cubicBezTo>
                  <a:cubicBezTo>
                    <a:pt x="199" y="2657"/>
                    <a:pt x="182" y="2659"/>
                    <a:pt x="167" y="2664"/>
                  </a:cubicBezTo>
                  <a:cubicBezTo>
                    <a:pt x="115" y="2680"/>
                    <a:pt x="66" y="2713"/>
                    <a:pt x="39" y="2761"/>
                  </a:cubicBezTo>
                  <a:cubicBezTo>
                    <a:pt x="15" y="2810"/>
                    <a:pt x="0" y="2871"/>
                    <a:pt x="19" y="2923"/>
                  </a:cubicBezTo>
                  <a:lnTo>
                    <a:pt x="20" y="2926"/>
                  </a:lnTo>
                  <a:lnTo>
                    <a:pt x="20" y="2926"/>
                  </a:lnTo>
                  <a:cubicBezTo>
                    <a:pt x="23" y="2938"/>
                    <a:pt x="26" y="2950"/>
                    <a:pt x="31" y="2962"/>
                  </a:cubicBezTo>
                  <a:cubicBezTo>
                    <a:pt x="41" y="2991"/>
                    <a:pt x="54" y="3021"/>
                    <a:pt x="70" y="3048"/>
                  </a:cubicBezTo>
                  <a:cubicBezTo>
                    <a:pt x="93" y="3083"/>
                    <a:pt x="119" y="3120"/>
                    <a:pt x="152" y="3149"/>
                  </a:cubicBezTo>
                  <a:cubicBezTo>
                    <a:pt x="216" y="3208"/>
                    <a:pt x="292" y="3252"/>
                    <a:pt x="378" y="3272"/>
                  </a:cubicBezTo>
                  <a:cubicBezTo>
                    <a:pt x="430" y="3286"/>
                    <a:pt x="485" y="3294"/>
                    <a:pt x="539" y="3294"/>
                  </a:cubicBezTo>
                  <a:cubicBezTo>
                    <a:pt x="558" y="3294"/>
                    <a:pt x="577" y="3293"/>
                    <a:pt x="596" y="3291"/>
                  </a:cubicBezTo>
                  <a:cubicBezTo>
                    <a:pt x="672" y="3282"/>
                    <a:pt x="746" y="3270"/>
                    <a:pt x="816" y="3241"/>
                  </a:cubicBezTo>
                  <a:cubicBezTo>
                    <a:pt x="861" y="3223"/>
                    <a:pt x="904" y="3206"/>
                    <a:pt x="945" y="3180"/>
                  </a:cubicBezTo>
                  <a:cubicBezTo>
                    <a:pt x="986" y="3155"/>
                    <a:pt x="1021" y="3128"/>
                    <a:pt x="1056" y="3100"/>
                  </a:cubicBezTo>
                  <a:cubicBezTo>
                    <a:pt x="1077" y="3079"/>
                    <a:pt x="1097" y="3058"/>
                    <a:pt x="1116" y="3038"/>
                  </a:cubicBezTo>
                  <a:cubicBezTo>
                    <a:pt x="1145" y="3001"/>
                    <a:pt x="1173" y="2966"/>
                    <a:pt x="1196" y="2925"/>
                  </a:cubicBezTo>
                  <a:cubicBezTo>
                    <a:pt x="1223" y="2874"/>
                    <a:pt x="1245" y="2818"/>
                    <a:pt x="1262" y="2761"/>
                  </a:cubicBezTo>
                  <a:cubicBezTo>
                    <a:pt x="1278" y="2705"/>
                    <a:pt x="1286" y="2639"/>
                    <a:pt x="1295" y="2580"/>
                  </a:cubicBezTo>
                  <a:cubicBezTo>
                    <a:pt x="1305" y="2471"/>
                    <a:pt x="1293" y="2364"/>
                    <a:pt x="1274" y="2257"/>
                  </a:cubicBezTo>
                  <a:cubicBezTo>
                    <a:pt x="1238" y="2040"/>
                    <a:pt x="1146" y="1836"/>
                    <a:pt x="1060" y="1634"/>
                  </a:cubicBezTo>
                  <a:lnTo>
                    <a:pt x="1060" y="1634"/>
                  </a:lnTo>
                  <a:lnTo>
                    <a:pt x="1073" y="1663"/>
                  </a:lnTo>
                  <a:lnTo>
                    <a:pt x="1073" y="1663"/>
                  </a:lnTo>
                  <a:lnTo>
                    <a:pt x="1018" y="1536"/>
                  </a:lnTo>
                  <a:lnTo>
                    <a:pt x="1018" y="1536"/>
                  </a:lnTo>
                  <a:cubicBezTo>
                    <a:pt x="968" y="1412"/>
                    <a:pt x="922" y="1286"/>
                    <a:pt x="900" y="1153"/>
                  </a:cubicBezTo>
                  <a:lnTo>
                    <a:pt x="900" y="1153"/>
                  </a:lnTo>
                  <a:cubicBezTo>
                    <a:pt x="891" y="1084"/>
                    <a:pt x="889" y="1014"/>
                    <a:pt x="897" y="945"/>
                  </a:cubicBezTo>
                  <a:lnTo>
                    <a:pt x="897" y="945"/>
                  </a:lnTo>
                  <a:cubicBezTo>
                    <a:pt x="905" y="900"/>
                    <a:pt x="917" y="856"/>
                    <a:pt x="933" y="813"/>
                  </a:cubicBezTo>
                  <a:lnTo>
                    <a:pt x="933" y="813"/>
                  </a:lnTo>
                  <a:cubicBezTo>
                    <a:pt x="957" y="761"/>
                    <a:pt x="986" y="712"/>
                    <a:pt x="1019" y="668"/>
                  </a:cubicBezTo>
                  <a:lnTo>
                    <a:pt x="1019" y="668"/>
                  </a:lnTo>
                  <a:cubicBezTo>
                    <a:pt x="1019" y="667"/>
                    <a:pt x="1019" y="667"/>
                    <a:pt x="1019" y="667"/>
                  </a:cubicBezTo>
                  <a:cubicBezTo>
                    <a:pt x="1021" y="665"/>
                    <a:pt x="1023" y="663"/>
                    <a:pt x="1025" y="661"/>
                  </a:cubicBezTo>
                  <a:cubicBezTo>
                    <a:pt x="1039" y="648"/>
                    <a:pt x="1049" y="633"/>
                    <a:pt x="1056" y="618"/>
                  </a:cubicBezTo>
                  <a:lnTo>
                    <a:pt x="1056" y="618"/>
                  </a:lnTo>
                  <a:lnTo>
                    <a:pt x="1054" y="622"/>
                  </a:lnTo>
                  <a:cubicBezTo>
                    <a:pt x="1056" y="617"/>
                    <a:pt x="1059" y="611"/>
                    <a:pt x="1062" y="606"/>
                  </a:cubicBezTo>
                  <a:lnTo>
                    <a:pt x="1062" y="606"/>
                  </a:lnTo>
                  <a:cubicBezTo>
                    <a:pt x="1104" y="558"/>
                    <a:pt x="1152" y="513"/>
                    <a:pt x="1203" y="472"/>
                  </a:cubicBezTo>
                  <a:lnTo>
                    <a:pt x="1203" y="472"/>
                  </a:lnTo>
                  <a:cubicBezTo>
                    <a:pt x="1230" y="451"/>
                    <a:pt x="1254" y="427"/>
                    <a:pt x="1282" y="403"/>
                  </a:cubicBezTo>
                  <a:lnTo>
                    <a:pt x="1282" y="403"/>
                  </a:lnTo>
                  <a:cubicBezTo>
                    <a:pt x="1388" y="331"/>
                    <a:pt x="1501" y="268"/>
                    <a:pt x="1613" y="207"/>
                  </a:cubicBezTo>
                  <a:cubicBezTo>
                    <a:pt x="1660" y="180"/>
                    <a:pt x="1679" y="119"/>
                    <a:pt x="1658" y="69"/>
                  </a:cubicBezTo>
                  <a:cubicBezTo>
                    <a:pt x="1648" y="49"/>
                    <a:pt x="1634" y="28"/>
                    <a:pt x="1613" y="16"/>
                  </a:cubicBezTo>
                  <a:cubicBezTo>
                    <a:pt x="1596" y="7"/>
                    <a:pt x="1575" y="1"/>
                    <a:pt x="155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5"/>
            <p:cNvSpPr/>
            <p:nvPr/>
          </p:nvSpPr>
          <p:spPr>
            <a:xfrm>
              <a:off x="1691525" y="1468725"/>
              <a:ext cx="36800" cy="155750"/>
            </a:xfrm>
            <a:custGeom>
              <a:avLst/>
              <a:gdLst/>
              <a:ahLst/>
              <a:cxnLst/>
              <a:rect l="l" t="t" r="r" b="b"/>
              <a:pathLst>
                <a:path w="1472" h="6230" extrusionOk="0">
                  <a:moveTo>
                    <a:pt x="1317" y="1"/>
                  </a:moveTo>
                  <a:cubicBezTo>
                    <a:pt x="1271" y="1"/>
                    <a:pt x="1229" y="25"/>
                    <a:pt x="1200" y="68"/>
                  </a:cubicBezTo>
                  <a:cubicBezTo>
                    <a:pt x="970" y="403"/>
                    <a:pt x="779" y="758"/>
                    <a:pt x="605" y="1124"/>
                  </a:cubicBezTo>
                  <a:cubicBezTo>
                    <a:pt x="432" y="1492"/>
                    <a:pt x="300" y="1903"/>
                    <a:pt x="204" y="2305"/>
                  </a:cubicBezTo>
                  <a:cubicBezTo>
                    <a:pt x="107" y="2712"/>
                    <a:pt x="46" y="3129"/>
                    <a:pt x="23" y="3546"/>
                  </a:cubicBezTo>
                  <a:cubicBezTo>
                    <a:pt x="1" y="3951"/>
                    <a:pt x="15" y="4358"/>
                    <a:pt x="64" y="4758"/>
                  </a:cubicBezTo>
                  <a:cubicBezTo>
                    <a:pt x="93" y="4974"/>
                    <a:pt x="128" y="5190"/>
                    <a:pt x="177" y="5401"/>
                  </a:cubicBezTo>
                  <a:cubicBezTo>
                    <a:pt x="222" y="5601"/>
                    <a:pt x="284" y="5794"/>
                    <a:pt x="354" y="5985"/>
                  </a:cubicBezTo>
                  <a:cubicBezTo>
                    <a:pt x="366" y="6022"/>
                    <a:pt x="379" y="6063"/>
                    <a:pt x="397" y="6094"/>
                  </a:cubicBezTo>
                  <a:cubicBezTo>
                    <a:pt x="418" y="6131"/>
                    <a:pt x="444" y="6153"/>
                    <a:pt x="475" y="6178"/>
                  </a:cubicBezTo>
                  <a:cubicBezTo>
                    <a:pt x="513" y="6209"/>
                    <a:pt x="554" y="6230"/>
                    <a:pt x="601" y="6230"/>
                  </a:cubicBezTo>
                  <a:cubicBezTo>
                    <a:pt x="616" y="6230"/>
                    <a:pt x="631" y="6228"/>
                    <a:pt x="648" y="6223"/>
                  </a:cubicBezTo>
                  <a:cubicBezTo>
                    <a:pt x="703" y="6207"/>
                    <a:pt x="759" y="6159"/>
                    <a:pt x="771" y="6100"/>
                  </a:cubicBezTo>
                  <a:cubicBezTo>
                    <a:pt x="777" y="6067"/>
                    <a:pt x="787" y="6032"/>
                    <a:pt x="787" y="5997"/>
                  </a:cubicBezTo>
                  <a:cubicBezTo>
                    <a:pt x="787" y="5956"/>
                    <a:pt x="773" y="5917"/>
                    <a:pt x="761" y="5878"/>
                  </a:cubicBezTo>
                  <a:cubicBezTo>
                    <a:pt x="746" y="5833"/>
                    <a:pt x="734" y="5786"/>
                    <a:pt x="720" y="5740"/>
                  </a:cubicBezTo>
                  <a:cubicBezTo>
                    <a:pt x="693" y="5650"/>
                    <a:pt x="670" y="5557"/>
                    <a:pt x="648" y="5467"/>
                  </a:cubicBezTo>
                  <a:cubicBezTo>
                    <a:pt x="602" y="5282"/>
                    <a:pt x="557" y="5097"/>
                    <a:pt x="524" y="4908"/>
                  </a:cubicBezTo>
                  <a:cubicBezTo>
                    <a:pt x="506" y="4801"/>
                    <a:pt x="487" y="4695"/>
                    <a:pt x="473" y="4588"/>
                  </a:cubicBezTo>
                  <a:lnTo>
                    <a:pt x="473" y="4588"/>
                  </a:lnTo>
                  <a:lnTo>
                    <a:pt x="481" y="4643"/>
                  </a:lnTo>
                  <a:cubicBezTo>
                    <a:pt x="418" y="4171"/>
                    <a:pt x="405" y="3692"/>
                    <a:pt x="442" y="3215"/>
                  </a:cubicBezTo>
                  <a:cubicBezTo>
                    <a:pt x="453" y="3082"/>
                    <a:pt x="465" y="2948"/>
                    <a:pt x="483" y="2815"/>
                  </a:cubicBezTo>
                  <a:lnTo>
                    <a:pt x="483" y="2815"/>
                  </a:lnTo>
                  <a:lnTo>
                    <a:pt x="477" y="2866"/>
                  </a:lnTo>
                  <a:cubicBezTo>
                    <a:pt x="526" y="2494"/>
                    <a:pt x="607" y="2127"/>
                    <a:pt x="718" y="1769"/>
                  </a:cubicBezTo>
                  <a:cubicBezTo>
                    <a:pt x="773" y="1590"/>
                    <a:pt x="837" y="1414"/>
                    <a:pt x="902" y="1239"/>
                  </a:cubicBezTo>
                  <a:cubicBezTo>
                    <a:pt x="918" y="1199"/>
                    <a:pt x="933" y="1159"/>
                    <a:pt x="948" y="1118"/>
                  </a:cubicBezTo>
                  <a:lnTo>
                    <a:pt x="948" y="1118"/>
                  </a:lnTo>
                  <a:cubicBezTo>
                    <a:pt x="950" y="1115"/>
                    <a:pt x="952" y="1111"/>
                    <a:pt x="954" y="1108"/>
                  </a:cubicBezTo>
                  <a:cubicBezTo>
                    <a:pt x="958" y="1097"/>
                    <a:pt x="962" y="1087"/>
                    <a:pt x="966" y="1077"/>
                  </a:cubicBezTo>
                  <a:cubicBezTo>
                    <a:pt x="976" y="1052"/>
                    <a:pt x="987" y="1030"/>
                    <a:pt x="997" y="1005"/>
                  </a:cubicBezTo>
                  <a:cubicBezTo>
                    <a:pt x="1036" y="921"/>
                    <a:pt x="1077" y="836"/>
                    <a:pt x="1118" y="754"/>
                  </a:cubicBezTo>
                  <a:cubicBezTo>
                    <a:pt x="1215" y="565"/>
                    <a:pt x="1319" y="382"/>
                    <a:pt x="1435" y="204"/>
                  </a:cubicBezTo>
                  <a:cubicBezTo>
                    <a:pt x="1472" y="144"/>
                    <a:pt x="1447" y="52"/>
                    <a:pt x="1385" y="19"/>
                  </a:cubicBezTo>
                  <a:cubicBezTo>
                    <a:pt x="1362" y="7"/>
                    <a:pt x="1339" y="1"/>
                    <a:pt x="1317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5"/>
            <p:cNvSpPr/>
            <p:nvPr/>
          </p:nvSpPr>
          <p:spPr>
            <a:xfrm>
              <a:off x="1736475" y="1512900"/>
              <a:ext cx="69050" cy="88575"/>
            </a:xfrm>
            <a:custGeom>
              <a:avLst/>
              <a:gdLst/>
              <a:ahLst/>
              <a:cxnLst/>
              <a:rect l="l" t="t" r="r" b="b"/>
              <a:pathLst>
                <a:path w="2762" h="3543" extrusionOk="0">
                  <a:moveTo>
                    <a:pt x="1477" y="415"/>
                  </a:moveTo>
                  <a:lnTo>
                    <a:pt x="1457" y="417"/>
                  </a:lnTo>
                  <a:cubicBezTo>
                    <a:pt x="1463" y="416"/>
                    <a:pt x="1470" y="415"/>
                    <a:pt x="1477" y="415"/>
                  </a:cubicBezTo>
                  <a:close/>
                  <a:moveTo>
                    <a:pt x="1765" y="454"/>
                  </a:moveTo>
                  <a:cubicBezTo>
                    <a:pt x="1774" y="457"/>
                    <a:pt x="1782" y="461"/>
                    <a:pt x="1791" y="465"/>
                  </a:cubicBezTo>
                  <a:lnTo>
                    <a:pt x="1791" y="465"/>
                  </a:lnTo>
                  <a:lnTo>
                    <a:pt x="1765" y="454"/>
                  </a:lnTo>
                  <a:close/>
                  <a:moveTo>
                    <a:pt x="1799" y="468"/>
                  </a:moveTo>
                  <a:cubicBezTo>
                    <a:pt x="1804" y="470"/>
                    <a:pt x="1809" y="472"/>
                    <a:pt x="1814" y="475"/>
                  </a:cubicBezTo>
                  <a:lnTo>
                    <a:pt x="1799" y="468"/>
                  </a:lnTo>
                  <a:close/>
                  <a:moveTo>
                    <a:pt x="1245" y="512"/>
                  </a:moveTo>
                  <a:lnTo>
                    <a:pt x="1220" y="533"/>
                  </a:lnTo>
                  <a:lnTo>
                    <a:pt x="1220" y="533"/>
                  </a:lnTo>
                  <a:cubicBezTo>
                    <a:pt x="1228" y="526"/>
                    <a:pt x="1237" y="519"/>
                    <a:pt x="1245" y="512"/>
                  </a:cubicBezTo>
                  <a:close/>
                  <a:moveTo>
                    <a:pt x="1124" y="625"/>
                  </a:moveTo>
                  <a:lnTo>
                    <a:pt x="1103" y="653"/>
                  </a:lnTo>
                  <a:lnTo>
                    <a:pt x="1103" y="653"/>
                  </a:lnTo>
                  <a:cubicBezTo>
                    <a:pt x="1110" y="643"/>
                    <a:pt x="1117" y="634"/>
                    <a:pt x="1124" y="625"/>
                  </a:cubicBezTo>
                  <a:close/>
                  <a:moveTo>
                    <a:pt x="1005" y="807"/>
                  </a:moveTo>
                  <a:lnTo>
                    <a:pt x="1000" y="819"/>
                  </a:lnTo>
                  <a:lnTo>
                    <a:pt x="1000" y="819"/>
                  </a:lnTo>
                  <a:cubicBezTo>
                    <a:pt x="1002" y="815"/>
                    <a:pt x="1003" y="811"/>
                    <a:pt x="1005" y="807"/>
                  </a:cubicBezTo>
                  <a:close/>
                  <a:moveTo>
                    <a:pt x="988" y="847"/>
                  </a:moveTo>
                  <a:lnTo>
                    <a:pt x="986" y="851"/>
                  </a:lnTo>
                  <a:cubicBezTo>
                    <a:pt x="987" y="849"/>
                    <a:pt x="987" y="848"/>
                    <a:pt x="988" y="847"/>
                  </a:cubicBezTo>
                  <a:close/>
                  <a:moveTo>
                    <a:pt x="2248" y="933"/>
                  </a:moveTo>
                  <a:lnTo>
                    <a:pt x="2248" y="933"/>
                  </a:lnTo>
                  <a:cubicBezTo>
                    <a:pt x="2250" y="939"/>
                    <a:pt x="2253" y="944"/>
                    <a:pt x="2255" y="950"/>
                  </a:cubicBezTo>
                  <a:lnTo>
                    <a:pt x="2255" y="950"/>
                  </a:lnTo>
                  <a:lnTo>
                    <a:pt x="2248" y="933"/>
                  </a:lnTo>
                  <a:close/>
                  <a:moveTo>
                    <a:pt x="962" y="1066"/>
                  </a:moveTo>
                  <a:lnTo>
                    <a:pt x="967" y="1102"/>
                  </a:lnTo>
                  <a:lnTo>
                    <a:pt x="967" y="1102"/>
                  </a:lnTo>
                  <a:cubicBezTo>
                    <a:pt x="965" y="1090"/>
                    <a:pt x="963" y="1078"/>
                    <a:pt x="962" y="1066"/>
                  </a:cubicBezTo>
                  <a:close/>
                  <a:moveTo>
                    <a:pt x="2324" y="1179"/>
                  </a:moveTo>
                  <a:lnTo>
                    <a:pt x="2324" y="1179"/>
                  </a:lnTo>
                  <a:cubicBezTo>
                    <a:pt x="2326" y="1193"/>
                    <a:pt x="2327" y="1208"/>
                    <a:pt x="2328" y="1222"/>
                  </a:cubicBezTo>
                  <a:lnTo>
                    <a:pt x="2328" y="1222"/>
                  </a:lnTo>
                  <a:lnTo>
                    <a:pt x="2324" y="1179"/>
                  </a:lnTo>
                  <a:close/>
                  <a:moveTo>
                    <a:pt x="2330" y="1522"/>
                  </a:moveTo>
                  <a:cubicBezTo>
                    <a:pt x="2329" y="1526"/>
                    <a:pt x="2329" y="1530"/>
                    <a:pt x="2328" y="1534"/>
                  </a:cubicBezTo>
                  <a:lnTo>
                    <a:pt x="2328" y="1534"/>
                  </a:lnTo>
                  <a:lnTo>
                    <a:pt x="2330" y="1522"/>
                  </a:lnTo>
                  <a:close/>
                  <a:moveTo>
                    <a:pt x="549" y="1535"/>
                  </a:moveTo>
                  <a:cubicBezTo>
                    <a:pt x="548" y="1537"/>
                    <a:pt x="547" y="1539"/>
                    <a:pt x="546" y="1541"/>
                  </a:cubicBezTo>
                  <a:lnTo>
                    <a:pt x="546" y="1541"/>
                  </a:lnTo>
                  <a:lnTo>
                    <a:pt x="549" y="1535"/>
                  </a:lnTo>
                  <a:close/>
                  <a:moveTo>
                    <a:pt x="1880" y="2555"/>
                  </a:moveTo>
                  <a:cubicBezTo>
                    <a:pt x="1876" y="2559"/>
                    <a:pt x="1873" y="2564"/>
                    <a:pt x="1870" y="2568"/>
                  </a:cubicBezTo>
                  <a:lnTo>
                    <a:pt x="1880" y="2555"/>
                  </a:lnTo>
                  <a:close/>
                  <a:moveTo>
                    <a:pt x="1566" y="2872"/>
                  </a:moveTo>
                  <a:lnTo>
                    <a:pt x="1566" y="2872"/>
                  </a:lnTo>
                  <a:cubicBezTo>
                    <a:pt x="1562" y="2875"/>
                    <a:pt x="1557" y="2879"/>
                    <a:pt x="1553" y="2882"/>
                  </a:cubicBezTo>
                  <a:lnTo>
                    <a:pt x="1553" y="2882"/>
                  </a:lnTo>
                  <a:lnTo>
                    <a:pt x="1566" y="2872"/>
                  </a:lnTo>
                  <a:close/>
                  <a:moveTo>
                    <a:pt x="559" y="3008"/>
                  </a:moveTo>
                  <a:lnTo>
                    <a:pt x="580" y="3023"/>
                  </a:lnTo>
                  <a:lnTo>
                    <a:pt x="580" y="3023"/>
                  </a:lnTo>
                  <a:cubicBezTo>
                    <a:pt x="573" y="3018"/>
                    <a:pt x="566" y="3013"/>
                    <a:pt x="559" y="3008"/>
                  </a:cubicBezTo>
                  <a:close/>
                  <a:moveTo>
                    <a:pt x="1268" y="3057"/>
                  </a:moveTo>
                  <a:lnTo>
                    <a:pt x="1268" y="3057"/>
                  </a:lnTo>
                  <a:cubicBezTo>
                    <a:pt x="1253" y="3063"/>
                    <a:pt x="1238" y="3069"/>
                    <a:pt x="1223" y="3075"/>
                  </a:cubicBezTo>
                  <a:lnTo>
                    <a:pt x="1223" y="3075"/>
                  </a:lnTo>
                  <a:lnTo>
                    <a:pt x="1268" y="3057"/>
                  </a:lnTo>
                  <a:close/>
                  <a:moveTo>
                    <a:pt x="728" y="3108"/>
                  </a:moveTo>
                  <a:lnTo>
                    <a:pt x="730" y="3108"/>
                  </a:lnTo>
                  <a:cubicBezTo>
                    <a:pt x="729" y="3108"/>
                    <a:pt x="728" y="3108"/>
                    <a:pt x="728" y="3108"/>
                  </a:cubicBezTo>
                  <a:close/>
                  <a:moveTo>
                    <a:pt x="1032" y="3131"/>
                  </a:moveTo>
                  <a:lnTo>
                    <a:pt x="1032" y="3131"/>
                  </a:lnTo>
                  <a:cubicBezTo>
                    <a:pt x="1018" y="3133"/>
                    <a:pt x="1004" y="3135"/>
                    <a:pt x="990" y="3136"/>
                  </a:cubicBezTo>
                  <a:lnTo>
                    <a:pt x="990" y="3136"/>
                  </a:lnTo>
                  <a:lnTo>
                    <a:pt x="1032" y="3131"/>
                  </a:lnTo>
                  <a:close/>
                  <a:moveTo>
                    <a:pt x="1569" y="1"/>
                  </a:moveTo>
                  <a:cubicBezTo>
                    <a:pt x="1538" y="1"/>
                    <a:pt x="1507" y="2"/>
                    <a:pt x="1475" y="6"/>
                  </a:cubicBezTo>
                  <a:cubicBezTo>
                    <a:pt x="1412" y="14"/>
                    <a:pt x="1350" y="23"/>
                    <a:pt x="1290" y="43"/>
                  </a:cubicBezTo>
                  <a:cubicBezTo>
                    <a:pt x="1231" y="64"/>
                    <a:pt x="1173" y="88"/>
                    <a:pt x="1118" y="119"/>
                  </a:cubicBezTo>
                  <a:cubicBezTo>
                    <a:pt x="1062" y="150"/>
                    <a:pt x="1013" y="189"/>
                    <a:pt x="966" y="228"/>
                  </a:cubicBezTo>
                  <a:cubicBezTo>
                    <a:pt x="929" y="257"/>
                    <a:pt x="896" y="288"/>
                    <a:pt x="865" y="323"/>
                  </a:cubicBezTo>
                  <a:cubicBezTo>
                    <a:pt x="824" y="368"/>
                    <a:pt x="785" y="419"/>
                    <a:pt x="752" y="471"/>
                  </a:cubicBezTo>
                  <a:cubicBezTo>
                    <a:pt x="740" y="489"/>
                    <a:pt x="732" y="510"/>
                    <a:pt x="721" y="530"/>
                  </a:cubicBezTo>
                  <a:cubicBezTo>
                    <a:pt x="707" y="565"/>
                    <a:pt x="690" y="602"/>
                    <a:pt x="678" y="637"/>
                  </a:cubicBezTo>
                  <a:cubicBezTo>
                    <a:pt x="664" y="680"/>
                    <a:pt x="653" y="723"/>
                    <a:pt x="647" y="768"/>
                  </a:cubicBezTo>
                  <a:cubicBezTo>
                    <a:pt x="639" y="826"/>
                    <a:pt x="633" y="883"/>
                    <a:pt x="637" y="943"/>
                  </a:cubicBezTo>
                  <a:cubicBezTo>
                    <a:pt x="641" y="997"/>
                    <a:pt x="646" y="1057"/>
                    <a:pt x="666" y="1110"/>
                  </a:cubicBezTo>
                  <a:lnTo>
                    <a:pt x="666" y="1110"/>
                  </a:lnTo>
                  <a:lnTo>
                    <a:pt x="662" y="1101"/>
                  </a:lnTo>
                  <a:lnTo>
                    <a:pt x="662" y="1101"/>
                  </a:lnTo>
                  <a:cubicBezTo>
                    <a:pt x="668" y="1126"/>
                    <a:pt x="680" y="1151"/>
                    <a:pt x="690" y="1175"/>
                  </a:cubicBezTo>
                  <a:cubicBezTo>
                    <a:pt x="697" y="1188"/>
                    <a:pt x="703" y="1202"/>
                    <a:pt x="711" y="1214"/>
                  </a:cubicBezTo>
                  <a:cubicBezTo>
                    <a:pt x="717" y="1227"/>
                    <a:pt x="725" y="1239"/>
                    <a:pt x="734" y="1251"/>
                  </a:cubicBezTo>
                  <a:cubicBezTo>
                    <a:pt x="738" y="1257"/>
                    <a:pt x="742" y="1264"/>
                    <a:pt x="748" y="1270"/>
                  </a:cubicBezTo>
                  <a:cubicBezTo>
                    <a:pt x="750" y="1274"/>
                    <a:pt x="752" y="1278"/>
                    <a:pt x="754" y="1280"/>
                  </a:cubicBezTo>
                  <a:cubicBezTo>
                    <a:pt x="756" y="1282"/>
                    <a:pt x="757" y="1284"/>
                    <a:pt x="759" y="1285"/>
                  </a:cubicBezTo>
                  <a:lnTo>
                    <a:pt x="759" y="1285"/>
                  </a:lnTo>
                  <a:cubicBezTo>
                    <a:pt x="759" y="1287"/>
                    <a:pt x="761" y="1289"/>
                    <a:pt x="762" y="1290"/>
                  </a:cubicBezTo>
                  <a:cubicBezTo>
                    <a:pt x="779" y="1319"/>
                    <a:pt x="808" y="1340"/>
                    <a:pt x="838" y="1350"/>
                  </a:cubicBezTo>
                  <a:cubicBezTo>
                    <a:pt x="848" y="1352"/>
                    <a:pt x="859" y="1354"/>
                    <a:pt x="870" y="1354"/>
                  </a:cubicBezTo>
                  <a:cubicBezTo>
                    <a:pt x="893" y="1354"/>
                    <a:pt x="918" y="1348"/>
                    <a:pt x="937" y="1335"/>
                  </a:cubicBezTo>
                  <a:cubicBezTo>
                    <a:pt x="992" y="1300"/>
                    <a:pt x="1015" y="1230"/>
                    <a:pt x="987" y="1170"/>
                  </a:cubicBezTo>
                  <a:lnTo>
                    <a:pt x="987" y="1170"/>
                  </a:lnTo>
                  <a:cubicBezTo>
                    <a:pt x="983" y="1156"/>
                    <a:pt x="978" y="1142"/>
                    <a:pt x="974" y="1128"/>
                  </a:cubicBezTo>
                  <a:cubicBezTo>
                    <a:pt x="971" y="1120"/>
                    <a:pt x="969" y="1111"/>
                    <a:pt x="967" y="1103"/>
                  </a:cubicBezTo>
                  <a:lnTo>
                    <a:pt x="967" y="1103"/>
                  </a:lnTo>
                  <a:cubicBezTo>
                    <a:pt x="965" y="1088"/>
                    <a:pt x="964" y="1073"/>
                    <a:pt x="962" y="1058"/>
                  </a:cubicBezTo>
                  <a:lnTo>
                    <a:pt x="962" y="1058"/>
                  </a:lnTo>
                  <a:cubicBezTo>
                    <a:pt x="963" y="1038"/>
                    <a:pt x="960" y="1014"/>
                    <a:pt x="960" y="994"/>
                  </a:cubicBezTo>
                  <a:cubicBezTo>
                    <a:pt x="960" y="982"/>
                    <a:pt x="960" y="970"/>
                    <a:pt x="961" y="958"/>
                  </a:cubicBezTo>
                  <a:lnTo>
                    <a:pt x="961" y="958"/>
                  </a:lnTo>
                  <a:cubicBezTo>
                    <a:pt x="967" y="915"/>
                    <a:pt x="979" y="872"/>
                    <a:pt x="995" y="831"/>
                  </a:cubicBezTo>
                  <a:lnTo>
                    <a:pt x="995" y="831"/>
                  </a:lnTo>
                  <a:cubicBezTo>
                    <a:pt x="1023" y="770"/>
                    <a:pt x="1058" y="714"/>
                    <a:pt x="1097" y="661"/>
                  </a:cubicBezTo>
                  <a:lnTo>
                    <a:pt x="1097" y="661"/>
                  </a:lnTo>
                  <a:cubicBezTo>
                    <a:pt x="1132" y="617"/>
                    <a:pt x="1171" y="577"/>
                    <a:pt x="1212" y="540"/>
                  </a:cubicBezTo>
                  <a:lnTo>
                    <a:pt x="1212" y="540"/>
                  </a:lnTo>
                  <a:cubicBezTo>
                    <a:pt x="1258" y="503"/>
                    <a:pt x="1310" y="473"/>
                    <a:pt x="1364" y="447"/>
                  </a:cubicBezTo>
                  <a:lnTo>
                    <a:pt x="1364" y="447"/>
                  </a:lnTo>
                  <a:cubicBezTo>
                    <a:pt x="1406" y="432"/>
                    <a:pt x="1450" y="421"/>
                    <a:pt x="1494" y="413"/>
                  </a:cubicBezTo>
                  <a:lnTo>
                    <a:pt x="1494" y="413"/>
                  </a:lnTo>
                  <a:cubicBezTo>
                    <a:pt x="1509" y="412"/>
                    <a:pt x="1524" y="412"/>
                    <a:pt x="1539" y="412"/>
                  </a:cubicBezTo>
                  <a:cubicBezTo>
                    <a:pt x="1565" y="412"/>
                    <a:pt x="1592" y="413"/>
                    <a:pt x="1619" y="416"/>
                  </a:cubicBezTo>
                  <a:lnTo>
                    <a:pt x="1619" y="416"/>
                  </a:lnTo>
                  <a:cubicBezTo>
                    <a:pt x="1679" y="427"/>
                    <a:pt x="1737" y="444"/>
                    <a:pt x="1794" y="466"/>
                  </a:cubicBezTo>
                  <a:lnTo>
                    <a:pt x="1794" y="466"/>
                  </a:lnTo>
                  <a:cubicBezTo>
                    <a:pt x="1851" y="491"/>
                    <a:pt x="1903" y="523"/>
                    <a:pt x="1954" y="560"/>
                  </a:cubicBezTo>
                  <a:lnTo>
                    <a:pt x="1954" y="560"/>
                  </a:lnTo>
                  <a:cubicBezTo>
                    <a:pt x="2024" y="617"/>
                    <a:pt x="2088" y="682"/>
                    <a:pt x="2141" y="752"/>
                  </a:cubicBezTo>
                  <a:lnTo>
                    <a:pt x="2110" y="709"/>
                  </a:lnTo>
                  <a:lnTo>
                    <a:pt x="2110" y="709"/>
                  </a:lnTo>
                  <a:cubicBezTo>
                    <a:pt x="2170" y="788"/>
                    <a:pt x="2221" y="875"/>
                    <a:pt x="2261" y="966"/>
                  </a:cubicBezTo>
                  <a:lnTo>
                    <a:pt x="2261" y="966"/>
                  </a:lnTo>
                  <a:cubicBezTo>
                    <a:pt x="2294" y="1050"/>
                    <a:pt x="2318" y="1137"/>
                    <a:pt x="2329" y="1227"/>
                  </a:cubicBezTo>
                  <a:lnTo>
                    <a:pt x="2329" y="1227"/>
                  </a:lnTo>
                  <a:cubicBezTo>
                    <a:pt x="2339" y="1336"/>
                    <a:pt x="2338" y="1448"/>
                    <a:pt x="2325" y="1558"/>
                  </a:cubicBezTo>
                  <a:lnTo>
                    <a:pt x="2325" y="1558"/>
                  </a:lnTo>
                  <a:cubicBezTo>
                    <a:pt x="2298" y="1723"/>
                    <a:pt x="2249" y="1883"/>
                    <a:pt x="2184" y="2036"/>
                  </a:cubicBezTo>
                  <a:lnTo>
                    <a:pt x="2205" y="1985"/>
                  </a:lnTo>
                  <a:lnTo>
                    <a:pt x="2205" y="1985"/>
                  </a:lnTo>
                  <a:cubicBezTo>
                    <a:pt x="2124" y="2179"/>
                    <a:pt x="2019" y="2367"/>
                    <a:pt x="1894" y="2535"/>
                  </a:cubicBezTo>
                  <a:lnTo>
                    <a:pt x="1894" y="2535"/>
                  </a:lnTo>
                  <a:cubicBezTo>
                    <a:pt x="1789" y="2669"/>
                    <a:pt x="1668" y="2789"/>
                    <a:pt x="1535" y="2895"/>
                  </a:cubicBezTo>
                  <a:lnTo>
                    <a:pt x="1535" y="2895"/>
                  </a:lnTo>
                  <a:cubicBezTo>
                    <a:pt x="1437" y="2967"/>
                    <a:pt x="1332" y="3028"/>
                    <a:pt x="1220" y="3076"/>
                  </a:cubicBezTo>
                  <a:lnTo>
                    <a:pt x="1220" y="3076"/>
                  </a:lnTo>
                  <a:cubicBezTo>
                    <a:pt x="1144" y="3105"/>
                    <a:pt x="1065" y="3126"/>
                    <a:pt x="986" y="3136"/>
                  </a:cubicBezTo>
                  <a:lnTo>
                    <a:pt x="986" y="3136"/>
                  </a:lnTo>
                  <a:cubicBezTo>
                    <a:pt x="965" y="3138"/>
                    <a:pt x="945" y="3139"/>
                    <a:pt x="924" y="3139"/>
                  </a:cubicBezTo>
                  <a:cubicBezTo>
                    <a:pt x="896" y="3139"/>
                    <a:pt x="868" y="3137"/>
                    <a:pt x="840" y="3134"/>
                  </a:cubicBezTo>
                  <a:lnTo>
                    <a:pt x="840" y="3134"/>
                  </a:lnTo>
                  <a:cubicBezTo>
                    <a:pt x="793" y="3125"/>
                    <a:pt x="746" y="3112"/>
                    <a:pt x="701" y="3095"/>
                  </a:cubicBezTo>
                  <a:lnTo>
                    <a:pt x="701" y="3095"/>
                  </a:lnTo>
                  <a:cubicBezTo>
                    <a:pt x="661" y="3076"/>
                    <a:pt x="623" y="3053"/>
                    <a:pt x="587" y="3028"/>
                  </a:cubicBezTo>
                  <a:lnTo>
                    <a:pt x="587" y="3028"/>
                  </a:lnTo>
                  <a:cubicBezTo>
                    <a:pt x="543" y="2994"/>
                    <a:pt x="503" y="2954"/>
                    <a:pt x="467" y="2911"/>
                  </a:cubicBezTo>
                  <a:lnTo>
                    <a:pt x="467" y="2911"/>
                  </a:lnTo>
                  <a:cubicBezTo>
                    <a:pt x="439" y="2871"/>
                    <a:pt x="415" y="2829"/>
                    <a:pt x="394" y="2784"/>
                  </a:cubicBezTo>
                  <a:lnTo>
                    <a:pt x="394" y="2784"/>
                  </a:lnTo>
                  <a:cubicBezTo>
                    <a:pt x="367" y="2717"/>
                    <a:pt x="350" y="2647"/>
                    <a:pt x="338" y="2576"/>
                  </a:cubicBezTo>
                  <a:lnTo>
                    <a:pt x="338" y="2576"/>
                  </a:lnTo>
                  <a:cubicBezTo>
                    <a:pt x="325" y="2458"/>
                    <a:pt x="328" y="2341"/>
                    <a:pt x="343" y="2225"/>
                  </a:cubicBezTo>
                  <a:lnTo>
                    <a:pt x="343" y="2225"/>
                  </a:lnTo>
                  <a:lnTo>
                    <a:pt x="337" y="2266"/>
                  </a:lnTo>
                  <a:cubicBezTo>
                    <a:pt x="364" y="2069"/>
                    <a:pt x="419" y="1878"/>
                    <a:pt x="487" y="1691"/>
                  </a:cubicBezTo>
                  <a:cubicBezTo>
                    <a:pt x="505" y="1642"/>
                    <a:pt x="524" y="1591"/>
                    <a:pt x="546" y="1541"/>
                  </a:cubicBezTo>
                  <a:lnTo>
                    <a:pt x="546" y="1541"/>
                  </a:lnTo>
                  <a:lnTo>
                    <a:pt x="534" y="1568"/>
                  </a:lnTo>
                  <a:cubicBezTo>
                    <a:pt x="567" y="1490"/>
                    <a:pt x="604" y="1411"/>
                    <a:pt x="641" y="1335"/>
                  </a:cubicBezTo>
                  <a:cubicBezTo>
                    <a:pt x="658" y="1305"/>
                    <a:pt x="664" y="1270"/>
                    <a:pt x="653" y="1235"/>
                  </a:cubicBezTo>
                  <a:cubicBezTo>
                    <a:pt x="645" y="1204"/>
                    <a:pt x="623" y="1171"/>
                    <a:pt x="594" y="1155"/>
                  </a:cubicBezTo>
                  <a:cubicBezTo>
                    <a:pt x="573" y="1144"/>
                    <a:pt x="550" y="1138"/>
                    <a:pt x="527" y="1138"/>
                  </a:cubicBezTo>
                  <a:cubicBezTo>
                    <a:pt x="481" y="1138"/>
                    <a:pt x="436" y="1160"/>
                    <a:pt x="413" y="1202"/>
                  </a:cubicBezTo>
                  <a:cubicBezTo>
                    <a:pt x="339" y="1337"/>
                    <a:pt x="273" y="1477"/>
                    <a:pt x="214" y="1621"/>
                  </a:cubicBezTo>
                  <a:cubicBezTo>
                    <a:pt x="158" y="1755"/>
                    <a:pt x="109" y="1894"/>
                    <a:pt x="74" y="2036"/>
                  </a:cubicBezTo>
                  <a:cubicBezTo>
                    <a:pt x="52" y="2126"/>
                    <a:pt x="35" y="2217"/>
                    <a:pt x="25" y="2309"/>
                  </a:cubicBezTo>
                  <a:lnTo>
                    <a:pt x="29" y="2268"/>
                  </a:lnTo>
                  <a:lnTo>
                    <a:pt x="29" y="2268"/>
                  </a:lnTo>
                  <a:cubicBezTo>
                    <a:pt x="10" y="2393"/>
                    <a:pt x="0" y="2521"/>
                    <a:pt x="13" y="2650"/>
                  </a:cubicBezTo>
                  <a:cubicBezTo>
                    <a:pt x="19" y="2718"/>
                    <a:pt x="29" y="2786"/>
                    <a:pt x="47" y="2854"/>
                  </a:cubicBezTo>
                  <a:cubicBezTo>
                    <a:pt x="66" y="2919"/>
                    <a:pt x="91" y="2979"/>
                    <a:pt x="119" y="3039"/>
                  </a:cubicBezTo>
                  <a:cubicBezTo>
                    <a:pt x="149" y="3099"/>
                    <a:pt x="186" y="3155"/>
                    <a:pt x="229" y="3207"/>
                  </a:cubicBezTo>
                  <a:lnTo>
                    <a:pt x="229" y="3207"/>
                  </a:lnTo>
                  <a:cubicBezTo>
                    <a:pt x="261" y="3248"/>
                    <a:pt x="299" y="3284"/>
                    <a:pt x="339" y="3316"/>
                  </a:cubicBezTo>
                  <a:cubicBezTo>
                    <a:pt x="388" y="3357"/>
                    <a:pt x="440" y="3396"/>
                    <a:pt x="495" y="3427"/>
                  </a:cubicBezTo>
                  <a:cubicBezTo>
                    <a:pt x="553" y="3458"/>
                    <a:pt x="614" y="3482"/>
                    <a:pt x="678" y="3503"/>
                  </a:cubicBezTo>
                  <a:cubicBezTo>
                    <a:pt x="740" y="3521"/>
                    <a:pt x="803" y="3530"/>
                    <a:pt x="867" y="3538"/>
                  </a:cubicBezTo>
                  <a:cubicBezTo>
                    <a:pt x="895" y="3541"/>
                    <a:pt x="924" y="3542"/>
                    <a:pt x="953" y="3542"/>
                  </a:cubicBezTo>
                  <a:cubicBezTo>
                    <a:pt x="1038" y="3542"/>
                    <a:pt x="1125" y="3530"/>
                    <a:pt x="1208" y="3511"/>
                  </a:cubicBezTo>
                  <a:cubicBezTo>
                    <a:pt x="1257" y="3501"/>
                    <a:pt x="1305" y="3484"/>
                    <a:pt x="1352" y="3468"/>
                  </a:cubicBezTo>
                  <a:cubicBezTo>
                    <a:pt x="1418" y="3443"/>
                    <a:pt x="1481" y="3415"/>
                    <a:pt x="1543" y="3384"/>
                  </a:cubicBezTo>
                  <a:cubicBezTo>
                    <a:pt x="1654" y="3326"/>
                    <a:pt x="1757" y="3252"/>
                    <a:pt x="1855" y="3174"/>
                  </a:cubicBezTo>
                  <a:cubicBezTo>
                    <a:pt x="1942" y="3106"/>
                    <a:pt x="2022" y="3030"/>
                    <a:pt x="2096" y="2948"/>
                  </a:cubicBezTo>
                  <a:cubicBezTo>
                    <a:pt x="2266" y="2759"/>
                    <a:pt x="2406" y="2541"/>
                    <a:pt x="2517" y="2311"/>
                  </a:cubicBezTo>
                  <a:cubicBezTo>
                    <a:pt x="2581" y="2182"/>
                    <a:pt x="2636" y="2046"/>
                    <a:pt x="2675" y="1909"/>
                  </a:cubicBezTo>
                  <a:cubicBezTo>
                    <a:pt x="2716" y="1769"/>
                    <a:pt x="2741" y="1627"/>
                    <a:pt x="2751" y="1483"/>
                  </a:cubicBezTo>
                  <a:cubicBezTo>
                    <a:pt x="2761" y="1340"/>
                    <a:pt x="2751" y="1200"/>
                    <a:pt x="2726" y="1062"/>
                  </a:cubicBezTo>
                  <a:cubicBezTo>
                    <a:pt x="2704" y="943"/>
                    <a:pt x="2661" y="830"/>
                    <a:pt x="2609" y="721"/>
                  </a:cubicBezTo>
                  <a:cubicBezTo>
                    <a:pt x="2556" y="612"/>
                    <a:pt x="2486" y="512"/>
                    <a:pt x="2408" y="419"/>
                  </a:cubicBezTo>
                  <a:cubicBezTo>
                    <a:pt x="2330" y="325"/>
                    <a:pt x="2240" y="249"/>
                    <a:pt x="2141" y="181"/>
                  </a:cubicBezTo>
                  <a:cubicBezTo>
                    <a:pt x="2098" y="154"/>
                    <a:pt x="2055" y="127"/>
                    <a:pt x="2009" y="107"/>
                  </a:cubicBezTo>
                  <a:cubicBezTo>
                    <a:pt x="1950" y="78"/>
                    <a:pt x="1886" y="51"/>
                    <a:pt x="1822" y="35"/>
                  </a:cubicBezTo>
                  <a:cubicBezTo>
                    <a:pt x="1757" y="19"/>
                    <a:pt x="1689" y="8"/>
                    <a:pt x="1621" y="2"/>
                  </a:cubicBezTo>
                  <a:cubicBezTo>
                    <a:pt x="1604" y="1"/>
                    <a:pt x="1586" y="1"/>
                    <a:pt x="1569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5"/>
            <p:cNvSpPr/>
            <p:nvPr/>
          </p:nvSpPr>
          <p:spPr>
            <a:xfrm>
              <a:off x="1731025" y="1548325"/>
              <a:ext cx="57650" cy="8275"/>
            </a:xfrm>
            <a:custGeom>
              <a:avLst/>
              <a:gdLst/>
              <a:ahLst/>
              <a:cxnLst/>
              <a:rect l="l" t="t" r="r" b="b"/>
              <a:pathLst>
                <a:path w="2306" h="331" extrusionOk="0">
                  <a:moveTo>
                    <a:pt x="1910" y="1"/>
                  </a:moveTo>
                  <a:cubicBezTo>
                    <a:pt x="1874" y="1"/>
                    <a:pt x="1838" y="4"/>
                    <a:pt x="1802" y="5"/>
                  </a:cubicBezTo>
                  <a:lnTo>
                    <a:pt x="1621" y="11"/>
                  </a:lnTo>
                  <a:cubicBezTo>
                    <a:pt x="1498" y="13"/>
                    <a:pt x="1375" y="17"/>
                    <a:pt x="1252" y="21"/>
                  </a:cubicBezTo>
                  <a:cubicBezTo>
                    <a:pt x="1130" y="25"/>
                    <a:pt x="1007" y="29"/>
                    <a:pt x="884" y="31"/>
                  </a:cubicBezTo>
                  <a:cubicBezTo>
                    <a:pt x="822" y="33"/>
                    <a:pt x="761" y="36"/>
                    <a:pt x="699" y="38"/>
                  </a:cubicBezTo>
                  <a:cubicBezTo>
                    <a:pt x="637" y="40"/>
                    <a:pt x="576" y="40"/>
                    <a:pt x="516" y="46"/>
                  </a:cubicBezTo>
                  <a:cubicBezTo>
                    <a:pt x="446" y="54"/>
                    <a:pt x="376" y="56"/>
                    <a:pt x="309" y="60"/>
                  </a:cubicBezTo>
                  <a:cubicBezTo>
                    <a:pt x="239" y="62"/>
                    <a:pt x="169" y="66"/>
                    <a:pt x="99" y="70"/>
                  </a:cubicBezTo>
                  <a:cubicBezTo>
                    <a:pt x="50" y="73"/>
                    <a:pt x="0" y="112"/>
                    <a:pt x="2" y="167"/>
                  </a:cubicBezTo>
                  <a:cubicBezTo>
                    <a:pt x="5" y="220"/>
                    <a:pt x="46" y="262"/>
                    <a:pt x="99" y="264"/>
                  </a:cubicBezTo>
                  <a:cubicBezTo>
                    <a:pt x="222" y="270"/>
                    <a:pt x="346" y="274"/>
                    <a:pt x="469" y="280"/>
                  </a:cubicBezTo>
                  <a:cubicBezTo>
                    <a:pt x="500" y="282"/>
                    <a:pt x="530" y="288"/>
                    <a:pt x="561" y="290"/>
                  </a:cubicBezTo>
                  <a:cubicBezTo>
                    <a:pt x="592" y="292"/>
                    <a:pt x="623" y="292"/>
                    <a:pt x="654" y="294"/>
                  </a:cubicBezTo>
                  <a:lnTo>
                    <a:pt x="837" y="299"/>
                  </a:lnTo>
                  <a:cubicBezTo>
                    <a:pt x="1083" y="307"/>
                    <a:pt x="1328" y="313"/>
                    <a:pt x="1572" y="321"/>
                  </a:cubicBezTo>
                  <a:lnTo>
                    <a:pt x="1782" y="327"/>
                  </a:lnTo>
                  <a:lnTo>
                    <a:pt x="1882" y="329"/>
                  </a:lnTo>
                  <a:cubicBezTo>
                    <a:pt x="1895" y="330"/>
                    <a:pt x="1908" y="330"/>
                    <a:pt x="1920" y="330"/>
                  </a:cubicBezTo>
                  <a:cubicBezTo>
                    <a:pt x="1953" y="330"/>
                    <a:pt x="1984" y="328"/>
                    <a:pt x="2015" y="318"/>
                  </a:cubicBezTo>
                  <a:lnTo>
                    <a:pt x="2015" y="318"/>
                  </a:lnTo>
                  <a:cubicBezTo>
                    <a:pt x="2037" y="315"/>
                    <a:pt x="2059" y="312"/>
                    <a:pt x="2082" y="309"/>
                  </a:cubicBezTo>
                  <a:lnTo>
                    <a:pt x="2129" y="303"/>
                  </a:lnTo>
                  <a:cubicBezTo>
                    <a:pt x="2153" y="299"/>
                    <a:pt x="2186" y="299"/>
                    <a:pt x="2209" y="290"/>
                  </a:cubicBezTo>
                  <a:cubicBezTo>
                    <a:pt x="2236" y="280"/>
                    <a:pt x="2258" y="268"/>
                    <a:pt x="2275" y="245"/>
                  </a:cubicBezTo>
                  <a:cubicBezTo>
                    <a:pt x="2293" y="222"/>
                    <a:pt x="2305" y="194"/>
                    <a:pt x="2303" y="167"/>
                  </a:cubicBezTo>
                  <a:cubicBezTo>
                    <a:pt x="2301" y="142"/>
                    <a:pt x="2297" y="122"/>
                    <a:pt x="2285" y="101"/>
                  </a:cubicBezTo>
                  <a:cubicBezTo>
                    <a:pt x="2269" y="70"/>
                    <a:pt x="2240" y="54"/>
                    <a:pt x="2209" y="42"/>
                  </a:cubicBezTo>
                  <a:cubicBezTo>
                    <a:pt x="2186" y="33"/>
                    <a:pt x="2153" y="33"/>
                    <a:pt x="2129" y="29"/>
                  </a:cubicBezTo>
                  <a:lnTo>
                    <a:pt x="2082" y="23"/>
                  </a:lnTo>
                  <a:cubicBezTo>
                    <a:pt x="2059" y="20"/>
                    <a:pt x="2037" y="17"/>
                    <a:pt x="2015" y="14"/>
                  </a:cubicBezTo>
                  <a:lnTo>
                    <a:pt x="2015" y="14"/>
                  </a:lnTo>
                  <a:cubicBezTo>
                    <a:pt x="1981" y="4"/>
                    <a:pt x="1946" y="1"/>
                    <a:pt x="191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5"/>
            <p:cNvSpPr/>
            <p:nvPr/>
          </p:nvSpPr>
          <p:spPr>
            <a:xfrm>
              <a:off x="1869075" y="1548325"/>
              <a:ext cx="44200" cy="8300"/>
            </a:xfrm>
            <a:custGeom>
              <a:avLst/>
              <a:gdLst/>
              <a:ahLst/>
              <a:cxnLst/>
              <a:rect l="l" t="t" r="r" b="b"/>
              <a:pathLst>
                <a:path w="1768" h="332" extrusionOk="0">
                  <a:moveTo>
                    <a:pt x="1582" y="0"/>
                  </a:moveTo>
                  <a:cubicBezTo>
                    <a:pt x="1573" y="0"/>
                    <a:pt x="1565" y="1"/>
                    <a:pt x="1556" y="1"/>
                  </a:cubicBezTo>
                  <a:lnTo>
                    <a:pt x="1480" y="5"/>
                  </a:lnTo>
                  <a:lnTo>
                    <a:pt x="1332" y="9"/>
                  </a:lnTo>
                  <a:cubicBezTo>
                    <a:pt x="1231" y="13"/>
                    <a:pt x="1133" y="17"/>
                    <a:pt x="1032" y="25"/>
                  </a:cubicBezTo>
                  <a:cubicBezTo>
                    <a:pt x="833" y="40"/>
                    <a:pt x="636" y="46"/>
                    <a:pt x="436" y="56"/>
                  </a:cubicBezTo>
                  <a:lnTo>
                    <a:pt x="97" y="73"/>
                  </a:lnTo>
                  <a:cubicBezTo>
                    <a:pt x="48" y="75"/>
                    <a:pt x="1" y="114"/>
                    <a:pt x="5" y="165"/>
                  </a:cubicBezTo>
                  <a:cubicBezTo>
                    <a:pt x="7" y="218"/>
                    <a:pt x="46" y="257"/>
                    <a:pt x="97" y="259"/>
                  </a:cubicBezTo>
                  <a:cubicBezTo>
                    <a:pt x="299" y="270"/>
                    <a:pt x="498" y="278"/>
                    <a:pt x="699" y="288"/>
                  </a:cubicBezTo>
                  <a:cubicBezTo>
                    <a:pt x="798" y="292"/>
                    <a:pt x="899" y="296"/>
                    <a:pt x="997" y="305"/>
                  </a:cubicBezTo>
                  <a:cubicBezTo>
                    <a:pt x="1096" y="311"/>
                    <a:pt x="1194" y="317"/>
                    <a:pt x="1293" y="321"/>
                  </a:cubicBezTo>
                  <a:lnTo>
                    <a:pt x="1459" y="327"/>
                  </a:lnTo>
                  <a:lnTo>
                    <a:pt x="1544" y="329"/>
                  </a:lnTo>
                  <a:cubicBezTo>
                    <a:pt x="1558" y="331"/>
                    <a:pt x="1572" y="331"/>
                    <a:pt x="1589" y="331"/>
                  </a:cubicBezTo>
                  <a:cubicBezTo>
                    <a:pt x="1628" y="331"/>
                    <a:pt x="1663" y="317"/>
                    <a:pt x="1694" y="292"/>
                  </a:cubicBezTo>
                  <a:cubicBezTo>
                    <a:pt x="1716" y="280"/>
                    <a:pt x="1735" y="262"/>
                    <a:pt x="1747" y="241"/>
                  </a:cubicBezTo>
                  <a:cubicBezTo>
                    <a:pt x="1761" y="216"/>
                    <a:pt x="1768" y="194"/>
                    <a:pt x="1768" y="165"/>
                  </a:cubicBezTo>
                  <a:cubicBezTo>
                    <a:pt x="1768" y="138"/>
                    <a:pt x="1761" y="114"/>
                    <a:pt x="1747" y="91"/>
                  </a:cubicBezTo>
                  <a:cubicBezTo>
                    <a:pt x="1735" y="68"/>
                    <a:pt x="1716" y="52"/>
                    <a:pt x="1694" y="38"/>
                  </a:cubicBezTo>
                  <a:cubicBezTo>
                    <a:pt x="1675" y="23"/>
                    <a:pt x="1659" y="13"/>
                    <a:pt x="1632" y="7"/>
                  </a:cubicBezTo>
                  <a:cubicBezTo>
                    <a:pt x="1614" y="1"/>
                    <a:pt x="1598" y="0"/>
                    <a:pt x="1582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5"/>
            <p:cNvSpPr/>
            <p:nvPr/>
          </p:nvSpPr>
          <p:spPr>
            <a:xfrm>
              <a:off x="1878425" y="1522125"/>
              <a:ext cx="12050" cy="52725"/>
            </a:xfrm>
            <a:custGeom>
              <a:avLst/>
              <a:gdLst/>
              <a:ahLst/>
              <a:cxnLst/>
              <a:rect l="l" t="t" r="r" b="b"/>
              <a:pathLst>
                <a:path w="482" h="2109" extrusionOk="0">
                  <a:moveTo>
                    <a:pt x="36" y="141"/>
                  </a:moveTo>
                  <a:lnTo>
                    <a:pt x="36" y="141"/>
                  </a:lnTo>
                  <a:cubicBezTo>
                    <a:pt x="37" y="143"/>
                    <a:pt x="37" y="144"/>
                    <a:pt x="38" y="146"/>
                  </a:cubicBezTo>
                  <a:lnTo>
                    <a:pt x="38" y="146"/>
                  </a:lnTo>
                  <a:cubicBezTo>
                    <a:pt x="37" y="144"/>
                    <a:pt x="36" y="143"/>
                    <a:pt x="36" y="141"/>
                  </a:cubicBezTo>
                  <a:close/>
                  <a:moveTo>
                    <a:pt x="372" y="1840"/>
                  </a:moveTo>
                  <a:lnTo>
                    <a:pt x="367" y="1846"/>
                  </a:lnTo>
                  <a:lnTo>
                    <a:pt x="367" y="1846"/>
                  </a:lnTo>
                  <a:cubicBezTo>
                    <a:pt x="367" y="1845"/>
                    <a:pt x="368" y="1844"/>
                    <a:pt x="368" y="1844"/>
                  </a:cubicBezTo>
                  <a:cubicBezTo>
                    <a:pt x="370" y="1842"/>
                    <a:pt x="371" y="1841"/>
                    <a:pt x="372" y="1840"/>
                  </a:cubicBezTo>
                  <a:close/>
                  <a:moveTo>
                    <a:pt x="361" y="1853"/>
                  </a:moveTo>
                  <a:lnTo>
                    <a:pt x="350" y="1866"/>
                  </a:lnTo>
                  <a:cubicBezTo>
                    <a:pt x="354" y="1861"/>
                    <a:pt x="357" y="1857"/>
                    <a:pt x="361" y="1853"/>
                  </a:cubicBezTo>
                  <a:close/>
                  <a:moveTo>
                    <a:pt x="94" y="0"/>
                  </a:moveTo>
                  <a:cubicBezTo>
                    <a:pt x="81" y="0"/>
                    <a:pt x="68" y="4"/>
                    <a:pt x="56" y="11"/>
                  </a:cubicBezTo>
                  <a:cubicBezTo>
                    <a:pt x="38" y="21"/>
                    <a:pt x="23" y="38"/>
                    <a:pt x="19" y="58"/>
                  </a:cubicBezTo>
                  <a:cubicBezTo>
                    <a:pt x="13" y="81"/>
                    <a:pt x="17" y="99"/>
                    <a:pt x="27" y="120"/>
                  </a:cubicBezTo>
                  <a:cubicBezTo>
                    <a:pt x="29" y="128"/>
                    <a:pt x="34" y="134"/>
                    <a:pt x="36" y="143"/>
                  </a:cubicBezTo>
                  <a:cubicBezTo>
                    <a:pt x="37" y="145"/>
                    <a:pt x="40" y="151"/>
                    <a:pt x="40" y="151"/>
                  </a:cubicBezTo>
                  <a:cubicBezTo>
                    <a:pt x="40" y="151"/>
                    <a:pt x="40" y="151"/>
                    <a:pt x="39" y="150"/>
                  </a:cubicBezTo>
                  <a:lnTo>
                    <a:pt x="39" y="150"/>
                  </a:lnTo>
                  <a:cubicBezTo>
                    <a:pt x="39" y="150"/>
                    <a:pt x="40" y="151"/>
                    <a:pt x="40" y="151"/>
                  </a:cubicBezTo>
                  <a:cubicBezTo>
                    <a:pt x="46" y="165"/>
                    <a:pt x="52" y="180"/>
                    <a:pt x="58" y="196"/>
                  </a:cubicBezTo>
                  <a:cubicBezTo>
                    <a:pt x="68" y="225"/>
                    <a:pt x="81" y="256"/>
                    <a:pt x="91" y="286"/>
                  </a:cubicBezTo>
                  <a:cubicBezTo>
                    <a:pt x="110" y="344"/>
                    <a:pt x="128" y="402"/>
                    <a:pt x="142" y="462"/>
                  </a:cubicBezTo>
                  <a:lnTo>
                    <a:pt x="142" y="462"/>
                  </a:lnTo>
                  <a:cubicBezTo>
                    <a:pt x="145" y="500"/>
                    <a:pt x="149" y="536"/>
                    <a:pt x="155" y="572"/>
                  </a:cubicBezTo>
                  <a:cubicBezTo>
                    <a:pt x="160" y="600"/>
                    <a:pt x="165" y="629"/>
                    <a:pt x="169" y="657"/>
                  </a:cubicBezTo>
                  <a:lnTo>
                    <a:pt x="169" y="657"/>
                  </a:lnTo>
                  <a:lnTo>
                    <a:pt x="167" y="642"/>
                  </a:lnTo>
                  <a:lnTo>
                    <a:pt x="167" y="642"/>
                  </a:lnTo>
                  <a:cubicBezTo>
                    <a:pt x="168" y="650"/>
                    <a:pt x="169" y="657"/>
                    <a:pt x="170" y="665"/>
                  </a:cubicBezTo>
                  <a:lnTo>
                    <a:pt x="170" y="665"/>
                  </a:lnTo>
                  <a:cubicBezTo>
                    <a:pt x="170" y="662"/>
                    <a:pt x="169" y="659"/>
                    <a:pt x="169" y="657"/>
                  </a:cubicBezTo>
                  <a:lnTo>
                    <a:pt x="169" y="657"/>
                  </a:lnTo>
                  <a:lnTo>
                    <a:pt x="171" y="669"/>
                  </a:lnTo>
                  <a:lnTo>
                    <a:pt x="171" y="669"/>
                  </a:lnTo>
                  <a:cubicBezTo>
                    <a:pt x="171" y="668"/>
                    <a:pt x="170" y="667"/>
                    <a:pt x="170" y="665"/>
                  </a:cubicBezTo>
                  <a:lnTo>
                    <a:pt x="170" y="665"/>
                  </a:lnTo>
                  <a:cubicBezTo>
                    <a:pt x="171" y="668"/>
                    <a:pt x="171" y="670"/>
                    <a:pt x="171" y="673"/>
                  </a:cubicBezTo>
                  <a:lnTo>
                    <a:pt x="171" y="669"/>
                  </a:lnTo>
                  <a:lnTo>
                    <a:pt x="171" y="669"/>
                  </a:lnTo>
                  <a:cubicBezTo>
                    <a:pt x="175" y="703"/>
                    <a:pt x="178" y="738"/>
                    <a:pt x="181" y="773"/>
                  </a:cubicBezTo>
                  <a:cubicBezTo>
                    <a:pt x="183" y="794"/>
                    <a:pt x="183" y="816"/>
                    <a:pt x="186" y="837"/>
                  </a:cubicBezTo>
                  <a:cubicBezTo>
                    <a:pt x="186" y="852"/>
                    <a:pt x="185" y="867"/>
                    <a:pt x="183" y="882"/>
                  </a:cubicBezTo>
                  <a:lnTo>
                    <a:pt x="183" y="882"/>
                  </a:lnTo>
                  <a:cubicBezTo>
                    <a:pt x="181" y="902"/>
                    <a:pt x="179" y="922"/>
                    <a:pt x="179" y="942"/>
                  </a:cubicBezTo>
                  <a:lnTo>
                    <a:pt x="179" y="985"/>
                  </a:lnTo>
                  <a:cubicBezTo>
                    <a:pt x="179" y="1016"/>
                    <a:pt x="179" y="1045"/>
                    <a:pt x="177" y="1075"/>
                  </a:cubicBezTo>
                  <a:cubicBezTo>
                    <a:pt x="175" y="1133"/>
                    <a:pt x="169" y="1192"/>
                    <a:pt x="161" y="1250"/>
                  </a:cubicBezTo>
                  <a:lnTo>
                    <a:pt x="167" y="1207"/>
                  </a:lnTo>
                  <a:lnTo>
                    <a:pt x="167" y="1207"/>
                  </a:lnTo>
                  <a:cubicBezTo>
                    <a:pt x="157" y="1293"/>
                    <a:pt x="140" y="1375"/>
                    <a:pt x="120" y="1457"/>
                  </a:cubicBezTo>
                  <a:cubicBezTo>
                    <a:pt x="110" y="1499"/>
                    <a:pt x="97" y="1540"/>
                    <a:pt x="85" y="1581"/>
                  </a:cubicBezTo>
                  <a:cubicBezTo>
                    <a:pt x="77" y="1601"/>
                    <a:pt x="71" y="1622"/>
                    <a:pt x="64" y="1642"/>
                  </a:cubicBezTo>
                  <a:cubicBezTo>
                    <a:pt x="56" y="1665"/>
                    <a:pt x="50" y="1692"/>
                    <a:pt x="52" y="1714"/>
                  </a:cubicBezTo>
                  <a:cubicBezTo>
                    <a:pt x="52" y="1722"/>
                    <a:pt x="53" y="1730"/>
                    <a:pt x="54" y="1737"/>
                  </a:cubicBezTo>
                  <a:lnTo>
                    <a:pt x="54" y="1737"/>
                  </a:lnTo>
                  <a:cubicBezTo>
                    <a:pt x="47" y="1767"/>
                    <a:pt x="41" y="1797"/>
                    <a:pt x="34" y="1827"/>
                  </a:cubicBezTo>
                  <a:cubicBezTo>
                    <a:pt x="29" y="1848"/>
                    <a:pt x="23" y="1866"/>
                    <a:pt x="17" y="1887"/>
                  </a:cubicBezTo>
                  <a:cubicBezTo>
                    <a:pt x="15" y="1897"/>
                    <a:pt x="13" y="1907"/>
                    <a:pt x="11" y="1918"/>
                  </a:cubicBezTo>
                  <a:cubicBezTo>
                    <a:pt x="1" y="1961"/>
                    <a:pt x="1" y="2002"/>
                    <a:pt x="23" y="2041"/>
                  </a:cubicBezTo>
                  <a:cubicBezTo>
                    <a:pt x="52" y="2086"/>
                    <a:pt x="96" y="2108"/>
                    <a:pt x="145" y="2108"/>
                  </a:cubicBezTo>
                  <a:cubicBezTo>
                    <a:pt x="156" y="2108"/>
                    <a:pt x="168" y="2107"/>
                    <a:pt x="179" y="2105"/>
                  </a:cubicBezTo>
                  <a:cubicBezTo>
                    <a:pt x="251" y="2088"/>
                    <a:pt x="290" y="2006"/>
                    <a:pt x="321" y="1946"/>
                  </a:cubicBezTo>
                  <a:cubicBezTo>
                    <a:pt x="331" y="1926"/>
                    <a:pt x="342" y="1907"/>
                    <a:pt x="350" y="1889"/>
                  </a:cubicBezTo>
                  <a:cubicBezTo>
                    <a:pt x="360" y="1869"/>
                    <a:pt x="366" y="1849"/>
                    <a:pt x="378" y="1833"/>
                  </a:cubicBezTo>
                  <a:lnTo>
                    <a:pt x="378" y="1833"/>
                  </a:lnTo>
                  <a:cubicBezTo>
                    <a:pt x="397" y="1809"/>
                    <a:pt x="411" y="1790"/>
                    <a:pt x="420" y="1757"/>
                  </a:cubicBezTo>
                  <a:cubicBezTo>
                    <a:pt x="420" y="1751"/>
                    <a:pt x="422" y="1747"/>
                    <a:pt x="422" y="1741"/>
                  </a:cubicBezTo>
                  <a:cubicBezTo>
                    <a:pt x="428" y="1718"/>
                    <a:pt x="432" y="1696"/>
                    <a:pt x="436" y="1673"/>
                  </a:cubicBezTo>
                  <a:cubicBezTo>
                    <a:pt x="446" y="1616"/>
                    <a:pt x="455" y="1560"/>
                    <a:pt x="463" y="1503"/>
                  </a:cubicBezTo>
                  <a:cubicBezTo>
                    <a:pt x="473" y="1416"/>
                    <a:pt x="479" y="1330"/>
                    <a:pt x="481" y="1246"/>
                  </a:cubicBezTo>
                  <a:cubicBezTo>
                    <a:pt x="481" y="1160"/>
                    <a:pt x="479" y="1071"/>
                    <a:pt x="471" y="985"/>
                  </a:cubicBezTo>
                  <a:cubicBezTo>
                    <a:pt x="469" y="964"/>
                    <a:pt x="467" y="942"/>
                    <a:pt x="465" y="921"/>
                  </a:cubicBezTo>
                  <a:cubicBezTo>
                    <a:pt x="461" y="886"/>
                    <a:pt x="453" y="858"/>
                    <a:pt x="444" y="827"/>
                  </a:cubicBezTo>
                  <a:cubicBezTo>
                    <a:pt x="434" y="786"/>
                    <a:pt x="430" y="740"/>
                    <a:pt x="420" y="699"/>
                  </a:cubicBezTo>
                  <a:cubicBezTo>
                    <a:pt x="409" y="652"/>
                    <a:pt x="399" y="605"/>
                    <a:pt x="385" y="558"/>
                  </a:cubicBezTo>
                  <a:cubicBezTo>
                    <a:pt x="377" y="527"/>
                    <a:pt x="368" y="494"/>
                    <a:pt x="354" y="465"/>
                  </a:cubicBezTo>
                  <a:cubicBezTo>
                    <a:pt x="347" y="450"/>
                    <a:pt x="340" y="435"/>
                    <a:pt x="333" y="420"/>
                  </a:cubicBezTo>
                  <a:cubicBezTo>
                    <a:pt x="286" y="291"/>
                    <a:pt x="233" y="161"/>
                    <a:pt x="165" y="40"/>
                  </a:cubicBezTo>
                  <a:cubicBezTo>
                    <a:pt x="151" y="15"/>
                    <a:pt x="122" y="0"/>
                    <a:pt x="9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5"/>
            <p:cNvSpPr/>
            <p:nvPr/>
          </p:nvSpPr>
          <p:spPr>
            <a:xfrm>
              <a:off x="1937750" y="1502175"/>
              <a:ext cx="79900" cy="83675"/>
            </a:xfrm>
            <a:custGeom>
              <a:avLst/>
              <a:gdLst/>
              <a:ahLst/>
              <a:cxnLst/>
              <a:rect l="l" t="t" r="r" b="b"/>
              <a:pathLst>
                <a:path w="3196" h="3347" extrusionOk="0">
                  <a:moveTo>
                    <a:pt x="2676" y="705"/>
                  </a:moveTo>
                  <a:cubicBezTo>
                    <a:pt x="2671" y="717"/>
                    <a:pt x="2666" y="729"/>
                    <a:pt x="2661" y="741"/>
                  </a:cubicBezTo>
                  <a:lnTo>
                    <a:pt x="2676" y="705"/>
                  </a:lnTo>
                  <a:close/>
                  <a:moveTo>
                    <a:pt x="432" y="897"/>
                  </a:moveTo>
                  <a:lnTo>
                    <a:pt x="435" y="902"/>
                  </a:lnTo>
                  <a:lnTo>
                    <a:pt x="435" y="902"/>
                  </a:lnTo>
                  <a:lnTo>
                    <a:pt x="439" y="906"/>
                  </a:lnTo>
                  <a:lnTo>
                    <a:pt x="439" y="906"/>
                  </a:lnTo>
                  <a:cubicBezTo>
                    <a:pt x="436" y="903"/>
                    <a:pt x="434" y="900"/>
                    <a:pt x="432" y="897"/>
                  </a:cubicBezTo>
                  <a:close/>
                  <a:moveTo>
                    <a:pt x="447" y="916"/>
                  </a:moveTo>
                  <a:lnTo>
                    <a:pt x="447" y="916"/>
                  </a:lnTo>
                  <a:cubicBezTo>
                    <a:pt x="450" y="920"/>
                    <a:pt x="453" y="924"/>
                    <a:pt x="457" y="928"/>
                  </a:cubicBezTo>
                  <a:lnTo>
                    <a:pt x="447" y="916"/>
                  </a:lnTo>
                  <a:close/>
                  <a:moveTo>
                    <a:pt x="2519" y="984"/>
                  </a:moveTo>
                  <a:lnTo>
                    <a:pt x="2519" y="984"/>
                  </a:lnTo>
                  <a:cubicBezTo>
                    <a:pt x="2510" y="995"/>
                    <a:pt x="2501" y="1007"/>
                    <a:pt x="2491" y="1018"/>
                  </a:cubicBezTo>
                  <a:lnTo>
                    <a:pt x="2491" y="1018"/>
                  </a:lnTo>
                  <a:lnTo>
                    <a:pt x="2519" y="984"/>
                  </a:lnTo>
                  <a:close/>
                  <a:moveTo>
                    <a:pt x="738" y="1234"/>
                  </a:moveTo>
                  <a:lnTo>
                    <a:pt x="753" y="1246"/>
                  </a:lnTo>
                  <a:lnTo>
                    <a:pt x="753" y="1246"/>
                  </a:lnTo>
                  <a:cubicBezTo>
                    <a:pt x="748" y="1242"/>
                    <a:pt x="743" y="1238"/>
                    <a:pt x="738" y="1234"/>
                  </a:cubicBezTo>
                  <a:close/>
                  <a:moveTo>
                    <a:pt x="1965" y="1426"/>
                  </a:moveTo>
                  <a:cubicBezTo>
                    <a:pt x="1950" y="1433"/>
                    <a:pt x="1935" y="1440"/>
                    <a:pt x="1919" y="1446"/>
                  </a:cubicBezTo>
                  <a:lnTo>
                    <a:pt x="1965" y="1426"/>
                  </a:lnTo>
                  <a:close/>
                  <a:moveTo>
                    <a:pt x="2732" y="521"/>
                  </a:moveTo>
                  <a:cubicBezTo>
                    <a:pt x="2718" y="582"/>
                    <a:pt x="2700" y="641"/>
                    <a:pt x="2678" y="699"/>
                  </a:cubicBezTo>
                  <a:lnTo>
                    <a:pt x="2678" y="699"/>
                  </a:lnTo>
                  <a:cubicBezTo>
                    <a:pt x="2629" y="815"/>
                    <a:pt x="2564" y="924"/>
                    <a:pt x="2487" y="1023"/>
                  </a:cubicBezTo>
                  <a:lnTo>
                    <a:pt x="2487" y="1023"/>
                  </a:lnTo>
                  <a:cubicBezTo>
                    <a:pt x="2417" y="1107"/>
                    <a:pt x="2338" y="1185"/>
                    <a:pt x="2253" y="1254"/>
                  </a:cubicBezTo>
                  <a:lnTo>
                    <a:pt x="2253" y="1254"/>
                  </a:lnTo>
                  <a:cubicBezTo>
                    <a:pt x="2163" y="1320"/>
                    <a:pt x="2068" y="1378"/>
                    <a:pt x="1967" y="1425"/>
                  </a:cubicBezTo>
                  <a:lnTo>
                    <a:pt x="1967" y="1425"/>
                  </a:lnTo>
                  <a:cubicBezTo>
                    <a:pt x="1864" y="1469"/>
                    <a:pt x="1757" y="1498"/>
                    <a:pt x="1646" y="1515"/>
                  </a:cubicBezTo>
                  <a:lnTo>
                    <a:pt x="1646" y="1515"/>
                  </a:lnTo>
                  <a:cubicBezTo>
                    <a:pt x="1686" y="1443"/>
                    <a:pt x="1730" y="1372"/>
                    <a:pt x="1778" y="1304"/>
                  </a:cubicBezTo>
                  <a:cubicBezTo>
                    <a:pt x="1804" y="1263"/>
                    <a:pt x="1833" y="1224"/>
                    <a:pt x="1864" y="1185"/>
                  </a:cubicBezTo>
                  <a:lnTo>
                    <a:pt x="1864" y="1185"/>
                  </a:lnTo>
                  <a:lnTo>
                    <a:pt x="1829" y="1228"/>
                  </a:lnTo>
                  <a:cubicBezTo>
                    <a:pt x="1932" y="1099"/>
                    <a:pt x="2045" y="978"/>
                    <a:pt x="2168" y="869"/>
                  </a:cubicBezTo>
                  <a:cubicBezTo>
                    <a:pt x="2197" y="843"/>
                    <a:pt x="2228" y="819"/>
                    <a:pt x="2258" y="795"/>
                  </a:cubicBezTo>
                  <a:lnTo>
                    <a:pt x="2258" y="795"/>
                  </a:lnTo>
                  <a:cubicBezTo>
                    <a:pt x="2371" y="712"/>
                    <a:pt x="2492" y="636"/>
                    <a:pt x="2618" y="573"/>
                  </a:cubicBezTo>
                  <a:cubicBezTo>
                    <a:pt x="2646" y="559"/>
                    <a:pt x="2675" y="546"/>
                    <a:pt x="2705" y="532"/>
                  </a:cubicBezTo>
                  <a:lnTo>
                    <a:pt x="2705" y="532"/>
                  </a:lnTo>
                  <a:cubicBezTo>
                    <a:pt x="2714" y="529"/>
                    <a:pt x="2723" y="525"/>
                    <a:pt x="2732" y="521"/>
                  </a:cubicBezTo>
                  <a:close/>
                  <a:moveTo>
                    <a:pt x="1681" y="1512"/>
                  </a:moveTo>
                  <a:lnTo>
                    <a:pt x="1681" y="1512"/>
                  </a:lnTo>
                  <a:cubicBezTo>
                    <a:pt x="1669" y="1513"/>
                    <a:pt x="1658" y="1515"/>
                    <a:pt x="1646" y="1516"/>
                  </a:cubicBezTo>
                  <a:lnTo>
                    <a:pt x="1646" y="1516"/>
                  </a:lnTo>
                  <a:cubicBezTo>
                    <a:pt x="1646" y="1516"/>
                    <a:pt x="1646" y="1516"/>
                    <a:pt x="1646" y="1516"/>
                  </a:cubicBezTo>
                  <a:lnTo>
                    <a:pt x="1646" y="1516"/>
                  </a:lnTo>
                  <a:lnTo>
                    <a:pt x="1681" y="1512"/>
                  </a:lnTo>
                  <a:close/>
                  <a:moveTo>
                    <a:pt x="1383" y="2278"/>
                  </a:moveTo>
                  <a:lnTo>
                    <a:pt x="1381" y="2291"/>
                  </a:lnTo>
                  <a:lnTo>
                    <a:pt x="1381" y="2291"/>
                  </a:lnTo>
                  <a:cubicBezTo>
                    <a:pt x="1382" y="2287"/>
                    <a:pt x="1383" y="2283"/>
                    <a:pt x="1383" y="2278"/>
                  </a:cubicBezTo>
                  <a:close/>
                  <a:moveTo>
                    <a:pt x="1377" y="2321"/>
                  </a:moveTo>
                  <a:lnTo>
                    <a:pt x="1375" y="2338"/>
                  </a:lnTo>
                  <a:cubicBezTo>
                    <a:pt x="1376" y="2332"/>
                    <a:pt x="1376" y="2326"/>
                    <a:pt x="1377" y="2321"/>
                  </a:cubicBezTo>
                  <a:close/>
                  <a:moveTo>
                    <a:pt x="1418" y="3075"/>
                  </a:moveTo>
                  <a:lnTo>
                    <a:pt x="1419" y="3079"/>
                  </a:lnTo>
                  <a:lnTo>
                    <a:pt x="1419" y="3079"/>
                  </a:lnTo>
                  <a:cubicBezTo>
                    <a:pt x="1418" y="3079"/>
                    <a:pt x="1418" y="3078"/>
                    <a:pt x="1418" y="3077"/>
                  </a:cubicBezTo>
                  <a:lnTo>
                    <a:pt x="1418" y="3075"/>
                  </a:lnTo>
                  <a:close/>
                  <a:moveTo>
                    <a:pt x="2975" y="0"/>
                  </a:moveTo>
                  <a:cubicBezTo>
                    <a:pt x="2955" y="0"/>
                    <a:pt x="2936" y="3"/>
                    <a:pt x="2918" y="8"/>
                  </a:cubicBezTo>
                  <a:cubicBezTo>
                    <a:pt x="2795" y="35"/>
                    <a:pt x="2675" y="74"/>
                    <a:pt x="2560" y="121"/>
                  </a:cubicBezTo>
                  <a:cubicBezTo>
                    <a:pt x="2431" y="176"/>
                    <a:pt x="2306" y="236"/>
                    <a:pt x="2186" y="312"/>
                  </a:cubicBezTo>
                  <a:cubicBezTo>
                    <a:pt x="1963" y="454"/>
                    <a:pt x="1759" y="628"/>
                    <a:pt x="1589" y="830"/>
                  </a:cubicBezTo>
                  <a:cubicBezTo>
                    <a:pt x="1426" y="1022"/>
                    <a:pt x="1284" y="1237"/>
                    <a:pt x="1176" y="1467"/>
                  </a:cubicBezTo>
                  <a:lnTo>
                    <a:pt x="1176" y="1467"/>
                  </a:lnTo>
                  <a:cubicBezTo>
                    <a:pt x="1150" y="1458"/>
                    <a:pt x="1125" y="1449"/>
                    <a:pt x="1099" y="1439"/>
                  </a:cubicBezTo>
                  <a:lnTo>
                    <a:pt x="1099" y="1439"/>
                  </a:lnTo>
                  <a:cubicBezTo>
                    <a:pt x="1078" y="1430"/>
                    <a:pt x="1055" y="1421"/>
                    <a:pt x="1034" y="1413"/>
                  </a:cubicBezTo>
                  <a:lnTo>
                    <a:pt x="1034" y="1413"/>
                  </a:lnTo>
                  <a:cubicBezTo>
                    <a:pt x="941" y="1370"/>
                    <a:pt x="853" y="1319"/>
                    <a:pt x="771" y="1259"/>
                  </a:cubicBezTo>
                  <a:lnTo>
                    <a:pt x="771" y="1259"/>
                  </a:lnTo>
                  <a:cubicBezTo>
                    <a:pt x="769" y="1257"/>
                    <a:pt x="766" y="1255"/>
                    <a:pt x="763" y="1252"/>
                  </a:cubicBezTo>
                  <a:lnTo>
                    <a:pt x="763" y="1252"/>
                  </a:lnTo>
                  <a:lnTo>
                    <a:pt x="767" y="1255"/>
                  </a:lnTo>
                  <a:cubicBezTo>
                    <a:pt x="668" y="1177"/>
                    <a:pt x="580" y="1086"/>
                    <a:pt x="504" y="988"/>
                  </a:cubicBezTo>
                  <a:lnTo>
                    <a:pt x="504" y="988"/>
                  </a:lnTo>
                  <a:lnTo>
                    <a:pt x="529" y="1021"/>
                  </a:lnTo>
                  <a:cubicBezTo>
                    <a:pt x="508" y="996"/>
                    <a:pt x="489" y="969"/>
                    <a:pt x="469" y="945"/>
                  </a:cubicBezTo>
                  <a:cubicBezTo>
                    <a:pt x="459" y="932"/>
                    <a:pt x="450" y="920"/>
                    <a:pt x="440" y="908"/>
                  </a:cubicBezTo>
                  <a:lnTo>
                    <a:pt x="440" y="908"/>
                  </a:lnTo>
                  <a:cubicBezTo>
                    <a:pt x="439" y="907"/>
                    <a:pt x="438" y="906"/>
                    <a:pt x="438" y="904"/>
                  </a:cubicBezTo>
                  <a:lnTo>
                    <a:pt x="438" y="904"/>
                  </a:lnTo>
                  <a:lnTo>
                    <a:pt x="447" y="916"/>
                  </a:lnTo>
                  <a:lnTo>
                    <a:pt x="447" y="916"/>
                  </a:lnTo>
                  <a:cubicBezTo>
                    <a:pt x="441" y="908"/>
                    <a:pt x="434" y="899"/>
                    <a:pt x="428" y="891"/>
                  </a:cubicBezTo>
                  <a:lnTo>
                    <a:pt x="428" y="891"/>
                  </a:lnTo>
                  <a:cubicBezTo>
                    <a:pt x="390" y="836"/>
                    <a:pt x="355" y="779"/>
                    <a:pt x="324" y="721"/>
                  </a:cubicBezTo>
                  <a:lnTo>
                    <a:pt x="324" y="721"/>
                  </a:lnTo>
                  <a:cubicBezTo>
                    <a:pt x="312" y="694"/>
                    <a:pt x="298" y="669"/>
                    <a:pt x="285" y="643"/>
                  </a:cubicBezTo>
                  <a:lnTo>
                    <a:pt x="285" y="643"/>
                  </a:lnTo>
                  <a:cubicBezTo>
                    <a:pt x="283" y="638"/>
                    <a:pt x="281" y="634"/>
                    <a:pt x="279" y="629"/>
                  </a:cubicBezTo>
                  <a:lnTo>
                    <a:pt x="279" y="629"/>
                  </a:lnTo>
                  <a:cubicBezTo>
                    <a:pt x="245" y="535"/>
                    <a:pt x="219" y="439"/>
                    <a:pt x="206" y="341"/>
                  </a:cubicBezTo>
                  <a:lnTo>
                    <a:pt x="206" y="341"/>
                  </a:lnTo>
                  <a:lnTo>
                    <a:pt x="210" y="367"/>
                  </a:lnTo>
                  <a:cubicBezTo>
                    <a:pt x="200" y="279"/>
                    <a:pt x="196" y="193"/>
                    <a:pt x="202" y="104"/>
                  </a:cubicBezTo>
                  <a:cubicBezTo>
                    <a:pt x="206" y="63"/>
                    <a:pt x="169" y="26"/>
                    <a:pt x="130" y="22"/>
                  </a:cubicBezTo>
                  <a:cubicBezTo>
                    <a:pt x="126" y="22"/>
                    <a:pt x="122" y="21"/>
                    <a:pt x="118" y="21"/>
                  </a:cubicBezTo>
                  <a:cubicBezTo>
                    <a:pt x="82" y="21"/>
                    <a:pt x="45" y="45"/>
                    <a:pt x="38" y="82"/>
                  </a:cubicBezTo>
                  <a:cubicBezTo>
                    <a:pt x="1" y="271"/>
                    <a:pt x="3" y="462"/>
                    <a:pt x="42" y="651"/>
                  </a:cubicBezTo>
                  <a:cubicBezTo>
                    <a:pt x="52" y="700"/>
                    <a:pt x="64" y="750"/>
                    <a:pt x="77" y="797"/>
                  </a:cubicBezTo>
                  <a:lnTo>
                    <a:pt x="75" y="784"/>
                  </a:lnTo>
                  <a:lnTo>
                    <a:pt x="75" y="784"/>
                  </a:lnTo>
                  <a:cubicBezTo>
                    <a:pt x="77" y="799"/>
                    <a:pt x="81" y="812"/>
                    <a:pt x="85" y="828"/>
                  </a:cubicBezTo>
                  <a:cubicBezTo>
                    <a:pt x="87" y="838"/>
                    <a:pt x="91" y="848"/>
                    <a:pt x="95" y="856"/>
                  </a:cubicBezTo>
                  <a:cubicBezTo>
                    <a:pt x="101" y="877"/>
                    <a:pt x="107" y="897"/>
                    <a:pt x="116" y="918"/>
                  </a:cubicBezTo>
                  <a:cubicBezTo>
                    <a:pt x="132" y="959"/>
                    <a:pt x="148" y="998"/>
                    <a:pt x="166" y="1037"/>
                  </a:cubicBezTo>
                  <a:lnTo>
                    <a:pt x="166" y="1037"/>
                  </a:lnTo>
                  <a:cubicBezTo>
                    <a:pt x="181" y="1075"/>
                    <a:pt x="200" y="1110"/>
                    <a:pt x="218" y="1146"/>
                  </a:cubicBezTo>
                  <a:lnTo>
                    <a:pt x="208" y="1123"/>
                  </a:lnTo>
                  <a:lnTo>
                    <a:pt x="208" y="1123"/>
                  </a:lnTo>
                  <a:cubicBezTo>
                    <a:pt x="241" y="1195"/>
                    <a:pt x="296" y="1261"/>
                    <a:pt x="344" y="1323"/>
                  </a:cubicBezTo>
                  <a:cubicBezTo>
                    <a:pt x="383" y="1370"/>
                    <a:pt x="422" y="1417"/>
                    <a:pt x="467" y="1460"/>
                  </a:cubicBezTo>
                  <a:cubicBezTo>
                    <a:pt x="561" y="1557"/>
                    <a:pt x="668" y="1645"/>
                    <a:pt x="783" y="1717"/>
                  </a:cubicBezTo>
                  <a:cubicBezTo>
                    <a:pt x="860" y="1767"/>
                    <a:pt x="944" y="1808"/>
                    <a:pt x="1030" y="1841"/>
                  </a:cubicBezTo>
                  <a:lnTo>
                    <a:pt x="1030" y="1841"/>
                  </a:lnTo>
                  <a:cubicBezTo>
                    <a:pt x="1025" y="1860"/>
                    <a:pt x="1019" y="1879"/>
                    <a:pt x="1013" y="1898"/>
                  </a:cubicBezTo>
                  <a:cubicBezTo>
                    <a:pt x="976" y="2036"/>
                    <a:pt x="952" y="2175"/>
                    <a:pt x="935" y="2315"/>
                  </a:cubicBezTo>
                  <a:cubicBezTo>
                    <a:pt x="921" y="2438"/>
                    <a:pt x="915" y="2560"/>
                    <a:pt x="921" y="2683"/>
                  </a:cubicBezTo>
                  <a:cubicBezTo>
                    <a:pt x="923" y="2744"/>
                    <a:pt x="929" y="2806"/>
                    <a:pt x="937" y="2868"/>
                  </a:cubicBezTo>
                  <a:cubicBezTo>
                    <a:pt x="948" y="2948"/>
                    <a:pt x="958" y="3028"/>
                    <a:pt x="976" y="3106"/>
                  </a:cubicBezTo>
                  <a:cubicBezTo>
                    <a:pt x="980" y="3120"/>
                    <a:pt x="987" y="3133"/>
                    <a:pt x="991" y="3147"/>
                  </a:cubicBezTo>
                  <a:cubicBezTo>
                    <a:pt x="1000" y="3168"/>
                    <a:pt x="1008" y="3193"/>
                    <a:pt x="1018" y="3216"/>
                  </a:cubicBezTo>
                  <a:lnTo>
                    <a:pt x="1018" y="3216"/>
                  </a:lnTo>
                  <a:cubicBezTo>
                    <a:pt x="1036" y="3257"/>
                    <a:pt x="1068" y="3295"/>
                    <a:pt x="1108" y="3318"/>
                  </a:cubicBezTo>
                  <a:cubicBezTo>
                    <a:pt x="1138" y="3336"/>
                    <a:pt x="1178" y="3346"/>
                    <a:pt x="1216" y="3346"/>
                  </a:cubicBezTo>
                  <a:cubicBezTo>
                    <a:pt x="1235" y="3346"/>
                    <a:pt x="1253" y="3344"/>
                    <a:pt x="1270" y="3338"/>
                  </a:cubicBezTo>
                  <a:cubicBezTo>
                    <a:pt x="1322" y="3322"/>
                    <a:pt x="1371" y="3291"/>
                    <a:pt x="1398" y="3242"/>
                  </a:cubicBezTo>
                  <a:cubicBezTo>
                    <a:pt x="1421" y="3195"/>
                    <a:pt x="1433" y="3140"/>
                    <a:pt x="1420" y="3085"/>
                  </a:cubicBezTo>
                  <a:lnTo>
                    <a:pt x="1420" y="3085"/>
                  </a:lnTo>
                  <a:cubicBezTo>
                    <a:pt x="1420" y="3082"/>
                    <a:pt x="1419" y="3078"/>
                    <a:pt x="1418" y="3074"/>
                  </a:cubicBezTo>
                  <a:lnTo>
                    <a:pt x="1418" y="3074"/>
                  </a:lnTo>
                  <a:cubicBezTo>
                    <a:pt x="1418" y="3068"/>
                    <a:pt x="1417" y="3061"/>
                    <a:pt x="1416" y="3055"/>
                  </a:cubicBezTo>
                  <a:cubicBezTo>
                    <a:pt x="1412" y="3014"/>
                    <a:pt x="1404" y="2974"/>
                    <a:pt x="1395" y="2935"/>
                  </a:cubicBezTo>
                  <a:cubicBezTo>
                    <a:pt x="1390" y="2904"/>
                    <a:pt x="1385" y="2873"/>
                    <a:pt x="1380" y="2841"/>
                  </a:cubicBezTo>
                  <a:lnTo>
                    <a:pt x="1380" y="2841"/>
                  </a:lnTo>
                  <a:cubicBezTo>
                    <a:pt x="1362" y="2697"/>
                    <a:pt x="1359" y="2551"/>
                    <a:pt x="1371" y="2407"/>
                  </a:cubicBezTo>
                  <a:cubicBezTo>
                    <a:pt x="1372" y="2373"/>
                    <a:pt x="1375" y="2339"/>
                    <a:pt x="1380" y="2304"/>
                  </a:cubicBezTo>
                  <a:lnTo>
                    <a:pt x="1380" y="2304"/>
                  </a:lnTo>
                  <a:cubicBezTo>
                    <a:pt x="1398" y="2179"/>
                    <a:pt x="1427" y="2056"/>
                    <a:pt x="1466" y="1935"/>
                  </a:cubicBezTo>
                  <a:lnTo>
                    <a:pt x="1466" y="1935"/>
                  </a:lnTo>
                  <a:cubicBezTo>
                    <a:pt x="1491" y="1937"/>
                    <a:pt x="1517" y="1938"/>
                    <a:pt x="1543" y="1938"/>
                  </a:cubicBezTo>
                  <a:cubicBezTo>
                    <a:pt x="1553" y="1938"/>
                    <a:pt x="1564" y="1937"/>
                    <a:pt x="1574" y="1937"/>
                  </a:cubicBezTo>
                  <a:cubicBezTo>
                    <a:pt x="1712" y="1935"/>
                    <a:pt x="1854" y="1912"/>
                    <a:pt x="1987" y="1871"/>
                  </a:cubicBezTo>
                  <a:cubicBezTo>
                    <a:pt x="2121" y="1830"/>
                    <a:pt x="2250" y="1773"/>
                    <a:pt x="2369" y="1699"/>
                  </a:cubicBezTo>
                  <a:cubicBezTo>
                    <a:pt x="2608" y="1551"/>
                    <a:pt x="2811" y="1345"/>
                    <a:pt x="2957" y="1105"/>
                  </a:cubicBezTo>
                  <a:cubicBezTo>
                    <a:pt x="3103" y="867"/>
                    <a:pt x="3189" y="589"/>
                    <a:pt x="3195" y="310"/>
                  </a:cubicBezTo>
                  <a:cubicBezTo>
                    <a:pt x="3195" y="279"/>
                    <a:pt x="3195" y="248"/>
                    <a:pt x="3193" y="220"/>
                  </a:cubicBezTo>
                  <a:cubicBezTo>
                    <a:pt x="3193" y="178"/>
                    <a:pt x="3183" y="141"/>
                    <a:pt x="3164" y="109"/>
                  </a:cubicBezTo>
                  <a:cubicBezTo>
                    <a:pt x="3150" y="82"/>
                    <a:pt x="3131" y="61"/>
                    <a:pt x="3107" y="47"/>
                  </a:cubicBezTo>
                  <a:cubicBezTo>
                    <a:pt x="3086" y="28"/>
                    <a:pt x="3062" y="14"/>
                    <a:pt x="3033" y="8"/>
                  </a:cubicBezTo>
                  <a:cubicBezTo>
                    <a:pt x="3013" y="3"/>
                    <a:pt x="2994" y="0"/>
                    <a:pt x="297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5"/>
            <p:cNvSpPr/>
            <p:nvPr/>
          </p:nvSpPr>
          <p:spPr>
            <a:xfrm>
              <a:off x="2012100" y="1460450"/>
              <a:ext cx="40100" cy="152800"/>
            </a:xfrm>
            <a:custGeom>
              <a:avLst/>
              <a:gdLst/>
              <a:ahLst/>
              <a:cxnLst/>
              <a:rect l="l" t="t" r="r" b="b"/>
              <a:pathLst>
                <a:path w="1604" h="6112" extrusionOk="0">
                  <a:moveTo>
                    <a:pt x="1265" y="709"/>
                  </a:moveTo>
                  <a:lnTo>
                    <a:pt x="1265" y="709"/>
                  </a:lnTo>
                  <a:cubicBezTo>
                    <a:pt x="1265" y="710"/>
                    <a:pt x="1265" y="712"/>
                    <a:pt x="1265" y="713"/>
                  </a:cubicBezTo>
                  <a:lnTo>
                    <a:pt x="1265" y="713"/>
                  </a:lnTo>
                  <a:cubicBezTo>
                    <a:pt x="1265" y="712"/>
                    <a:pt x="1265" y="710"/>
                    <a:pt x="1265" y="709"/>
                  </a:cubicBezTo>
                  <a:close/>
                  <a:moveTo>
                    <a:pt x="47" y="5873"/>
                  </a:moveTo>
                  <a:cubicBezTo>
                    <a:pt x="47" y="5873"/>
                    <a:pt x="45" y="5877"/>
                    <a:pt x="42" y="5884"/>
                  </a:cubicBezTo>
                  <a:lnTo>
                    <a:pt x="42" y="5884"/>
                  </a:lnTo>
                  <a:lnTo>
                    <a:pt x="42" y="5882"/>
                  </a:lnTo>
                  <a:cubicBezTo>
                    <a:pt x="45" y="5876"/>
                    <a:pt x="47" y="5873"/>
                    <a:pt x="47" y="5873"/>
                  </a:cubicBezTo>
                  <a:close/>
                  <a:moveTo>
                    <a:pt x="1230" y="0"/>
                  </a:moveTo>
                  <a:cubicBezTo>
                    <a:pt x="1184" y="0"/>
                    <a:pt x="1138" y="38"/>
                    <a:pt x="1152" y="97"/>
                  </a:cubicBezTo>
                  <a:cubicBezTo>
                    <a:pt x="1199" y="294"/>
                    <a:pt x="1236" y="494"/>
                    <a:pt x="1263" y="695"/>
                  </a:cubicBezTo>
                  <a:cubicBezTo>
                    <a:pt x="1263" y="698"/>
                    <a:pt x="1263" y="702"/>
                    <a:pt x="1264" y="705"/>
                  </a:cubicBezTo>
                  <a:lnTo>
                    <a:pt x="1264" y="705"/>
                  </a:lnTo>
                  <a:cubicBezTo>
                    <a:pt x="1264" y="706"/>
                    <a:pt x="1264" y="708"/>
                    <a:pt x="1265" y="715"/>
                  </a:cubicBezTo>
                  <a:cubicBezTo>
                    <a:pt x="1267" y="726"/>
                    <a:pt x="1269" y="738"/>
                    <a:pt x="1269" y="748"/>
                  </a:cubicBezTo>
                  <a:cubicBezTo>
                    <a:pt x="1271" y="773"/>
                    <a:pt x="1273" y="800"/>
                    <a:pt x="1275" y="824"/>
                  </a:cubicBezTo>
                  <a:cubicBezTo>
                    <a:pt x="1277" y="876"/>
                    <a:pt x="1283" y="925"/>
                    <a:pt x="1287" y="976"/>
                  </a:cubicBezTo>
                  <a:cubicBezTo>
                    <a:pt x="1298" y="1077"/>
                    <a:pt x="1306" y="1178"/>
                    <a:pt x="1310" y="1278"/>
                  </a:cubicBezTo>
                  <a:cubicBezTo>
                    <a:pt x="1314" y="1379"/>
                    <a:pt x="1322" y="1478"/>
                    <a:pt x="1316" y="1576"/>
                  </a:cubicBezTo>
                  <a:cubicBezTo>
                    <a:pt x="1316" y="1579"/>
                    <a:pt x="1316" y="1581"/>
                    <a:pt x="1316" y="1582"/>
                  </a:cubicBezTo>
                  <a:lnTo>
                    <a:pt x="1316" y="1582"/>
                  </a:lnTo>
                  <a:cubicBezTo>
                    <a:pt x="1314" y="1595"/>
                    <a:pt x="1314" y="1601"/>
                    <a:pt x="1312" y="1613"/>
                  </a:cubicBezTo>
                  <a:cubicBezTo>
                    <a:pt x="1312" y="1628"/>
                    <a:pt x="1314" y="1640"/>
                    <a:pt x="1314" y="1652"/>
                  </a:cubicBezTo>
                  <a:cubicBezTo>
                    <a:pt x="1314" y="1679"/>
                    <a:pt x="1314" y="1704"/>
                    <a:pt x="1314" y="1728"/>
                  </a:cubicBezTo>
                  <a:cubicBezTo>
                    <a:pt x="1314" y="1780"/>
                    <a:pt x="1314" y="1829"/>
                    <a:pt x="1314" y="1878"/>
                  </a:cubicBezTo>
                  <a:cubicBezTo>
                    <a:pt x="1310" y="2080"/>
                    <a:pt x="1298" y="2283"/>
                    <a:pt x="1277" y="2482"/>
                  </a:cubicBezTo>
                  <a:cubicBezTo>
                    <a:pt x="1273" y="2534"/>
                    <a:pt x="1267" y="2581"/>
                    <a:pt x="1261" y="2632"/>
                  </a:cubicBezTo>
                  <a:cubicBezTo>
                    <a:pt x="1259" y="2652"/>
                    <a:pt x="1256" y="2671"/>
                    <a:pt x="1254" y="2691"/>
                  </a:cubicBezTo>
                  <a:lnTo>
                    <a:pt x="1254" y="2691"/>
                  </a:lnTo>
                  <a:cubicBezTo>
                    <a:pt x="1252" y="2697"/>
                    <a:pt x="1252" y="2703"/>
                    <a:pt x="1250" y="2710"/>
                  </a:cubicBezTo>
                  <a:cubicBezTo>
                    <a:pt x="1248" y="2725"/>
                    <a:pt x="1246" y="2737"/>
                    <a:pt x="1244" y="2753"/>
                  </a:cubicBezTo>
                  <a:cubicBezTo>
                    <a:pt x="1230" y="2850"/>
                    <a:pt x="1216" y="2949"/>
                    <a:pt x="1197" y="3047"/>
                  </a:cubicBezTo>
                  <a:cubicBezTo>
                    <a:pt x="1158" y="3244"/>
                    <a:pt x="1115" y="3442"/>
                    <a:pt x="1061" y="3637"/>
                  </a:cubicBezTo>
                  <a:cubicBezTo>
                    <a:pt x="1008" y="3832"/>
                    <a:pt x="948" y="4025"/>
                    <a:pt x="879" y="4214"/>
                  </a:cubicBezTo>
                  <a:cubicBezTo>
                    <a:pt x="844" y="4311"/>
                    <a:pt x="807" y="4403"/>
                    <a:pt x="768" y="4498"/>
                  </a:cubicBezTo>
                  <a:cubicBezTo>
                    <a:pt x="764" y="4508"/>
                    <a:pt x="759" y="4518"/>
                    <a:pt x="755" y="4528"/>
                  </a:cubicBezTo>
                  <a:cubicBezTo>
                    <a:pt x="753" y="4535"/>
                    <a:pt x="752" y="4538"/>
                    <a:pt x="752" y="4538"/>
                  </a:cubicBezTo>
                  <a:cubicBezTo>
                    <a:pt x="752" y="4538"/>
                    <a:pt x="757" y="4526"/>
                    <a:pt x="760" y="4519"/>
                  </a:cubicBezTo>
                  <a:lnTo>
                    <a:pt x="760" y="4519"/>
                  </a:lnTo>
                  <a:cubicBezTo>
                    <a:pt x="758" y="4523"/>
                    <a:pt x="757" y="4528"/>
                    <a:pt x="755" y="4533"/>
                  </a:cubicBezTo>
                  <a:cubicBezTo>
                    <a:pt x="745" y="4555"/>
                    <a:pt x="735" y="4578"/>
                    <a:pt x="725" y="4602"/>
                  </a:cubicBezTo>
                  <a:cubicBezTo>
                    <a:pt x="704" y="4650"/>
                    <a:pt x="681" y="4695"/>
                    <a:pt x="661" y="4742"/>
                  </a:cubicBezTo>
                  <a:cubicBezTo>
                    <a:pt x="577" y="4923"/>
                    <a:pt x="484" y="5102"/>
                    <a:pt x="383" y="5274"/>
                  </a:cubicBezTo>
                  <a:cubicBezTo>
                    <a:pt x="332" y="5363"/>
                    <a:pt x="279" y="5449"/>
                    <a:pt x="227" y="5535"/>
                  </a:cubicBezTo>
                  <a:cubicBezTo>
                    <a:pt x="176" y="5621"/>
                    <a:pt x="133" y="5714"/>
                    <a:pt x="84" y="5802"/>
                  </a:cubicBezTo>
                  <a:cubicBezTo>
                    <a:pt x="77" y="5810"/>
                    <a:pt x="71" y="5821"/>
                    <a:pt x="67" y="5831"/>
                  </a:cubicBezTo>
                  <a:cubicBezTo>
                    <a:pt x="65" y="5837"/>
                    <a:pt x="61" y="5843"/>
                    <a:pt x="59" y="5847"/>
                  </a:cubicBezTo>
                  <a:cubicBezTo>
                    <a:pt x="55" y="5857"/>
                    <a:pt x="41" y="5879"/>
                    <a:pt x="40" y="5889"/>
                  </a:cubicBezTo>
                  <a:lnTo>
                    <a:pt x="40" y="5889"/>
                  </a:lnTo>
                  <a:cubicBezTo>
                    <a:pt x="38" y="5894"/>
                    <a:pt x="35" y="5901"/>
                    <a:pt x="32" y="5909"/>
                  </a:cubicBezTo>
                  <a:cubicBezTo>
                    <a:pt x="30" y="5913"/>
                    <a:pt x="30" y="5919"/>
                    <a:pt x="28" y="5925"/>
                  </a:cubicBezTo>
                  <a:cubicBezTo>
                    <a:pt x="26" y="5938"/>
                    <a:pt x="22" y="5948"/>
                    <a:pt x="20" y="5960"/>
                  </a:cubicBezTo>
                  <a:cubicBezTo>
                    <a:pt x="0" y="6037"/>
                    <a:pt x="64" y="6111"/>
                    <a:pt x="135" y="6111"/>
                  </a:cubicBezTo>
                  <a:cubicBezTo>
                    <a:pt x="154" y="6111"/>
                    <a:pt x="174" y="6106"/>
                    <a:pt x="192" y="6094"/>
                  </a:cubicBezTo>
                  <a:cubicBezTo>
                    <a:pt x="244" y="6063"/>
                    <a:pt x="287" y="6028"/>
                    <a:pt x="324" y="5983"/>
                  </a:cubicBezTo>
                  <a:cubicBezTo>
                    <a:pt x="357" y="5944"/>
                    <a:pt x="390" y="5903"/>
                    <a:pt x="420" y="5864"/>
                  </a:cubicBezTo>
                  <a:cubicBezTo>
                    <a:pt x="460" y="5815"/>
                    <a:pt x="501" y="5767"/>
                    <a:pt x="536" y="5716"/>
                  </a:cubicBezTo>
                  <a:cubicBezTo>
                    <a:pt x="562" y="5673"/>
                    <a:pt x="587" y="5632"/>
                    <a:pt x="614" y="5589"/>
                  </a:cubicBezTo>
                  <a:cubicBezTo>
                    <a:pt x="718" y="5414"/>
                    <a:pt x="813" y="5233"/>
                    <a:pt x="899" y="5048"/>
                  </a:cubicBezTo>
                  <a:cubicBezTo>
                    <a:pt x="1078" y="4670"/>
                    <a:pt x="1228" y="4278"/>
                    <a:pt x="1341" y="3873"/>
                  </a:cubicBezTo>
                  <a:cubicBezTo>
                    <a:pt x="1452" y="3470"/>
                    <a:pt x="1528" y="3057"/>
                    <a:pt x="1569" y="2642"/>
                  </a:cubicBezTo>
                  <a:cubicBezTo>
                    <a:pt x="1589" y="2437"/>
                    <a:pt x="1600" y="2234"/>
                    <a:pt x="1602" y="2028"/>
                  </a:cubicBezTo>
                  <a:cubicBezTo>
                    <a:pt x="1604" y="1928"/>
                    <a:pt x="1604" y="1827"/>
                    <a:pt x="1600" y="1724"/>
                  </a:cubicBezTo>
                  <a:cubicBezTo>
                    <a:pt x="1598" y="1665"/>
                    <a:pt x="1596" y="1605"/>
                    <a:pt x="1585" y="1543"/>
                  </a:cubicBezTo>
                  <a:lnTo>
                    <a:pt x="1583" y="1531"/>
                  </a:lnTo>
                  <a:cubicBezTo>
                    <a:pt x="1582" y="1523"/>
                    <a:pt x="1582" y="1521"/>
                    <a:pt x="1582" y="1521"/>
                  </a:cubicBezTo>
                  <a:lnTo>
                    <a:pt x="1582" y="1521"/>
                  </a:lnTo>
                  <a:cubicBezTo>
                    <a:pt x="1582" y="1521"/>
                    <a:pt x="1585" y="1537"/>
                    <a:pt x="1585" y="1537"/>
                  </a:cubicBezTo>
                  <a:cubicBezTo>
                    <a:pt x="1589" y="1531"/>
                    <a:pt x="1583" y="1506"/>
                    <a:pt x="1581" y="1500"/>
                  </a:cubicBezTo>
                  <a:cubicBezTo>
                    <a:pt x="1579" y="1474"/>
                    <a:pt x="1577" y="1449"/>
                    <a:pt x="1575" y="1422"/>
                  </a:cubicBezTo>
                  <a:cubicBezTo>
                    <a:pt x="1565" y="1313"/>
                    <a:pt x="1552" y="1202"/>
                    <a:pt x="1536" y="1093"/>
                  </a:cubicBezTo>
                  <a:cubicBezTo>
                    <a:pt x="1524" y="993"/>
                    <a:pt x="1509" y="890"/>
                    <a:pt x="1487" y="791"/>
                  </a:cubicBezTo>
                  <a:cubicBezTo>
                    <a:pt x="1439" y="596"/>
                    <a:pt x="1400" y="399"/>
                    <a:pt x="1347" y="204"/>
                  </a:cubicBezTo>
                  <a:cubicBezTo>
                    <a:pt x="1333" y="155"/>
                    <a:pt x="1318" y="105"/>
                    <a:pt x="1304" y="56"/>
                  </a:cubicBezTo>
                  <a:cubicBezTo>
                    <a:pt x="1292" y="17"/>
                    <a:pt x="1261" y="0"/>
                    <a:pt x="123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5"/>
            <p:cNvSpPr/>
            <p:nvPr/>
          </p:nvSpPr>
          <p:spPr>
            <a:xfrm>
              <a:off x="2092400" y="1567525"/>
              <a:ext cx="38900" cy="7850"/>
            </a:xfrm>
            <a:custGeom>
              <a:avLst/>
              <a:gdLst/>
              <a:ahLst/>
              <a:cxnLst/>
              <a:rect l="l" t="t" r="r" b="b"/>
              <a:pathLst>
                <a:path w="1556" h="314" extrusionOk="0">
                  <a:moveTo>
                    <a:pt x="1017" y="1"/>
                  </a:moveTo>
                  <a:cubicBezTo>
                    <a:pt x="943" y="1"/>
                    <a:pt x="869" y="5"/>
                    <a:pt x="796" y="7"/>
                  </a:cubicBezTo>
                  <a:cubicBezTo>
                    <a:pt x="722" y="11"/>
                    <a:pt x="650" y="13"/>
                    <a:pt x="578" y="17"/>
                  </a:cubicBezTo>
                  <a:lnTo>
                    <a:pt x="360" y="32"/>
                  </a:lnTo>
                  <a:cubicBezTo>
                    <a:pt x="276" y="38"/>
                    <a:pt x="194" y="44"/>
                    <a:pt x="109" y="50"/>
                  </a:cubicBezTo>
                  <a:cubicBezTo>
                    <a:pt x="81" y="52"/>
                    <a:pt x="54" y="61"/>
                    <a:pt x="33" y="81"/>
                  </a:cubicBezTo>
                  <a:cubicBezTo>
                    <a:pt x="15" y="100"/>
                    <a:pt x="0" y="130"/>
                    <a:pt x="3" y="157"/>
                  </a:cubicBezTo>
                  <a:cubicBezTo>
                    <a:pt x="5" y="219"/>
                    <a:pt x="50" y="260"/>
                    <a:pt x="109" y="264"/>
                  </a:cubicBezTo>
                  <a:lnTo>
                    <a:pt x="111" y="264"/>
                  </a:lnTo>
                  <a:cubicBezTo>
                    <a:pt x="257" y="274"/>
                    <a:pt x="405" y="284"/>
                    <a:pt x="553" y="295"/>
                  </a:cubicBezTo>
                  <a:cubicBezTo>
                    <a:pt x="625" y="299"/>
                    <a:pt x="697" y="303"/>
                    <a:pt x="771" y="305"/>
                  </a:cubicBezTo>
                  <a:cubicBezTo>
                    <a:pt x="843" y="309"/>
                    <a:pt x="915" y="313"/>
                    <a:pt x="989" y="313"/>
                  </a:cubicBezTo>
                  <a:lnTo>
                    <a:pt x="1174" y="313"/>
                  </a:lnTo>
                  <a:cubicBezTo>
                    <a:pt x="1206" y="311"/>
                    <a:pt x="1237" y="299"/>
                    <a:pt x="1268" y="293"/>
                  </a:cubicBezTo>
                  <a:lnTo>
                    <a:pt x="1268" y="293"/>
                  </a:lnTo>
                  <a:lnTo>
                    <a:pt x="1231" y="297"/>
                  </a:lnTo>
                  <a:lnTo>
                    <a:pt x="1344" y="282"/>
                  </a:lnTo>
                  <a:cubicBezTo>
                    <a:pt x="1363" y="280"/>
                    <a:pt x="1379" y="276"/>
                    <a:pt x="1397" y="274"/>
                  </a:cubicBezTo>
                  <a:cubicBezTo>
                    <a:pt x="1424" y="270"/>
                    <a:pt x="1443" y="268"/>
                    <a:pt x="1467" y="256"/>
                  </a:cubicBezTo>
                  <a:cubicBezTo>
                    <a:pt x="1476" y="252"/>
                    <a:pt x="1484" y="245"/>
                    <a:pt x="1492" y="241"/>
                  </a:cubicBezTo>
                  <a:cubicBezTo>
                    <a:pt x="1556" y="208"/>
                    <a:pt x="1556" y="106"/>
                    <a:pt x="1492" y="73"/>
                  </a:cubicBezTo>
                  <a:cubicBezTo>
                    <a:pt x="1467" y="58"/>
                    <a:pt x="1443" y="46"/>
                    <a:pt x="1414" y="42"/>
                  </a:cubicBezTo>
                  <a:lnTo>
                    <a:pt x="1344" y="32"/>
                  </a:lnTo>
                  <a:lnTo>
                    <a:pt x="1262" y="21"/>
                  </a:lnTo>
                  <a:lnTo>
                    <a:pt x="1262" y="21"/>
                  </a:lnTo>
                  <a:cubicBezTo>
                    <a:pt x="1248" y="16"/>
                    <a:pt x="1233" y="11"/>
                    <a:pt x="1219" y="7"/>
                  </a:cubicBezTo>
                  <a:cubicBezTo>
                    <a:pt x="1188" y="1"/>
                    <a:pt x="1159" y="1"/>
                    <a:pt x="112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5"/>
            <p:cNvSpPr/>
            <p:nvPr/>
          </p:nvSpPr>
          <p:spPr>
            <a:xfrm>
              <a:off x="2083875" y="1555350"/>
              <a:ext cx="45675" cy="3725"/>
            </a:xfrm>
            <a:custGeom>
              <a:avLst/>
              <a:gdLst/>
              <a:ahLst/>
              <a:cxnLst/>
              <a:rect l="l" t="t" r="r" b="b"/>
              <a:pathLst>
                <a:path w="1827" h="149" extrusionOk="0">
                  <a:moveTo>
                    <a:pt x="1690" y="1"/>
                  </a:moveTo>
                  <a:cubicBezTo>
                    <a:pt x="1673" y="1"/>
                    <a:pt x="1656" y="1"/>
                    <a:pt x="1640" y="1"/>
                  </a:cubicBezTo>
                  <a:lnTo>
                    <a:pt x="1469" y="1"/>
                  </a:lnTo>
                  <a:cubicBezTo>
                    <a:pt x="1356" y="1"/>
                    <a:pt x="1245" y="1"/>
                    <a:pt x="1132" y="3"/>
                  </a:cubicBezTo>
                  <a:lnTo>
                    <a:pt x="452" y="3"/>
                  </a:lnTo>
                  <a:cubicBezTo>
                    <a:pt x="325" y="5"/>
                    <a:pt x="198" y="5"/>
                    <a:pt x="70" y="5"/>
                  </a:cubicBezTo>
                  <a:cubicBezTo>
                    <a:pt x="35" y="5"/>
                    <a:pt x="0" y="36"/>
                    <a:pt x="2" y="75"/>
                  </a:cubicBezTo>
                  <a:cubicBezTo>
                    <a:pt x="5" y="112"/>
                    <a:pt x="31" y="143"/>
                    <a:pt x="70" y="143"/>
                  </a:cubicBezTo>
                  <a:lnTo>
                    <a:pt x="70" y="145"/>
                  </a:lnTo>
                  <a:lnTo>
                    <a:pt x="748" y="145"/>
                  </a:lnTo>
                  <a:cubicBezTo>
                    <a:pt x="974" y="147"/>
                    <a:pt x="1202" y="147"/>
                    <a:pt x="1428" y="147"/>
                  </a:cubicBezTo>
                  <a:lnTo>
                    <a:pt x="1617" y="147"/>
                  </a:lnTo>
                  <a:cubicBezTo>
                    <a:pt x="1648" y="147"/>
                    <a:pt x="1679" y="149"/>
                    <a:pt x="1710" y="149"/>
                  </a:cubicBezTo>
                  <a:cubicBezTo>
                    <a:pt x="1753" y="147"/>
                    <a:pt x="1794" y="131"/>
                    <a:pt x="1821" y="96"/>
                  </a:cubicBezTo>
                  <a:cubicBezTo>
                    <a:pt x="1827" y="85"/>
                    <a:pt x="1827" y="65"/>
                    <a:pt x="1821" y="52"/>
                  </a:cubicBezTo>
                  <a:cubicBezTo>
                    <a:pt x="1800" y="28"/>
                    <a:pt x="1771" y="9"/>
                    <a:pt x="1738" y="3"/>
                  </a:cubicBezTo>
                  <a:cubicBezTo>
                    <a:pt x="1723" y="1"/>
                    <a:pt x="1707" y="1"/>
                    <a:pt x="169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5"/>
            <p:cNvSpPr/>
            <p:nvPr/>
          </p:nvSpPr>
          <p:spPr>
            <a:xfrm>
              <a:off x="2210525" y="1544325"/>
              <a:ext cx="47600" cy="54975"/>
            </a:xfrm>
            <a:custGeom>
              <a:avLst/>
              <a:gdLst/>
              <a:ahLst/>
              <a:cxnLst/>
              <a:rect l="l" t="t" r="r" b="b"/>
              <a:pathLst>
                <a:path w="1904" h="2199" extrusionOk="0">
                  <a:moveTo>
                    <a:pt x="1589" y="194"/>
                  </a:moveTo>
                  <a:lnTo>
                    <a:pt x="1588" y="194"/>
                  </a:lnTo>
                  <a:lnTo>
                    <a:pt x="1588" y="194"/>
                  </a:lnTo>
                  <a:cubicBezTo>
                    <a:pt x="1588" y="194"/>
                    <a:pt x="1588" y="194"/>
                    <a:pt x="1587" y="194"/>
                  </a:cubicBezTo>
                  <a:cubicBezTo>
                    <a:pt x="1586" y="194"/>
                    <a:pt x="1587" y="194"/>
                    <a:pt x="1589" y="194"/>
                  </a:cubicBezTo>
                  <a:close/>
                  <a:moveTo>
                    <a:pt x="551" y="682"/>
                  </a:moveTo>
                  <a:lnTo>
                    <a:pt x="540" y="696"/>
                  </a:lnTo>
                  <a:lnTo>
                    <a:pt x="540" y="696"/>
                  </a:lnTo>
                  <a:cubicBezTo>
                    <a:pt x="543" y="692"/>
                    <a:pt x="547" y="687"/>
                    <a:pt x="551" y="682"/>
                  </a:cubicBezTo>
                  <a:close/>
                  <a:moveTo>
                    <a:pt x="538" y="698"/>
                  </a:moveTo>
                  <a:lnTo>
                    <a:pt x="522" y="717"/>
                  </a:lnTo>
                  <a:cubicBezTo>
                    <a:pt x="528" y="711"/>
                    <a:pt x="533" y="705"/>
                    <a:pt x="538" y="698"/>
                  </a:cubicBezTo>
                  <a:close/>
                  <a:moveTo>
                    <a:pt x="426" y="878"/>
                  </a:moveTo>
                  <a:lnTo>
                    <a:pt x="416" y="901"/>
                  </a:lnTo>
                  <a:lnTo>
                    <a:pt x="416" y="901"/>
                  </a:lnTo>
                  <a:cubicBezTo>
                    <a:pt x="419" y="893"/>
                    <a:pt x="423" y="886"/>
                    <a:pt x="426" y="878"/>
                  </a:cubicBezTo>
                  <a:close/>
                  <a:moveTo>
                    <a:pt x="364" y="1180"/>
                  </a:moveTo>
                  <a:lnTo>
                    <a:pt x="371" y="1215"/>
                  </a:lnTo>
                  <a:lnTo>
                    <a:pt x="371" y="1215"/>
                  </a:lnTo>
                  <a:cubicBezTo>
                    <a:pt x="368" y="1204"/>
                    <a:pt x="366" y="1192"/>
                    <a:pt x="364" y="1180"/>
                  </a:cubicBezTo>
                  <a:close/>
                  <a:moveTo>
                    <a:pt x="401" y="1334"/>
                  </a:moveTo>
                  <a:lnTo>
                    <a:pt x="408" y="1349"/>
                  </a:lnTo>
                  <a:lnTo>
                    <a:pt x="408" y="1349"/>
                  </a:lnTo>
                  <a:cubicBezTo>
                    <a:pt x="406" y="1344"/>
                    <a:pt x="403" y="1339"/>
                    <a:pt x="401" y="1334"/>
                  </a:cubicBezTo>
                  <a:close/>
                  <a:moveTo>
                    <a:pt x="494" y="1502"/>
                  </a:moveTo>
                  <a:lnTo>
                    <a:pt x="498" y="1508"/>
                  </a:lnTo>
                  <a:lnTo>
                    <a:pt x="498" y="1508"/>
                  </a:lnTo>
                  <a:cubicBezTo>
                    <a:pt x="497" y="1506"/>
                    <a:pt x="495" y="1504"/>
                    <a:pt x="494" y="1502"/>
                  </a:cubicBezTo>
                  <a:close/>
                  <a:moveTo>
                    <a:pt x="676" y="1686"/>
                  </a:moveTo>
                  <a:lnTo>
                    <a:pt x="691" y="1697"/>
                  </a:lnTo>
                  <a:cubicBezTo>
                    <a:pt x="686" y="1694"/>
                    <a:pt x="681" y="1690"/>
                    <a:pt x="676" y="1686"/>
                  </a:cubicBezTo>
                  <a:close/>
                  <a:moveTo>
                    <a:pt x="1283" y="1816"/>
                  </a:moveTo>
                  <a:cubicBezTo>
                    <a:pt x="1277" y="1819"/>
                    <a:pt x="1271" y="1821"/>
                    <a:pt x="1265" y="1823"/>
                  </a:cubicBezTo>
                  <a:lnTo>
                    <a:pt x="1265" y="1823"/>
                  </a:lnTo>
                  <a:lnTo>
                    <a:pt x="1283" y="1816"/>
                  </a:lnTo>
                  <a:close/>
                  <a:moveTo>
                    <a:pt x="1259" y="1826"/>
                  </a:moveTo>
                  <a:cubicBezTo>
                    <a:pt x="1255" y="1827"/>
                    <a:pt x="1250" y="1829"/>
                    <a:pt x="1246" y="1831"/>
                  </a:cubicBezTo>
                  <a:lnTo>
                    <a:pt x="1259" y="1826"/>
                  </a:lnTo>
                  <a:close/>
                  <a:moveTo>
                    <a:pt x="1015" y="1839"/>
                  </a:moveTo>
                  <a:lnTo>
                    <a:pt x="1053" y="1845"/>
                  </a:lnTo>
                  <a:cubicBezTo>
                    <a:pt x="1040" y="1843"/>
                    <a:pt x="1027" y="1841"/>
                    <a:pt x="1015" y="1839"/>
                  </a:cubicBezTo>
                  <a:close/>
                  <a:moveTo>
                    <a:pt x="1156" y="1852"/>
                  </a:moveTo>
                  <a:lnTo>
                    <a:pt x="1156" y="1852"/>
                  </a:lnTo>
                  <a:cubicBezTo>
                    <a:pt x="1152" y="1852"/>
                    <a:pt x="1147" y="1853"/>
                    <a:pt x="1143" y="1853"/>
                  </a:cubicBezTo>
                  <a:lnTo>
                    <a:pt x="1156" y="1852"/>
                  </a:lnTo>
                  <a:close/>
                  <a:moveTo>
                    <a:pt x="1242" y="0"/>
                  </a:moveTo>
                  <a:cubicBezTo>
                    <a:pt x="1198" y="0"/>
                    <a:pt x="1153" y="11"/>
                    <a:pt x="1108" y="17"/>
                  </a:cubicBezTo>
                  <a:cubicBezTo>
                    <a:pt x="964" y="44"/>
                    <a:pt x="827" y="89"/>
                    <a:pt x="695" y="154"/>
                  </a:cubicBezTo>
                  <a:cubicBezTo>
                    <a:pt x="446" y="280"/>
                    <a:pt x="220" y="481"/>
                    <a:pt x="105" y="738"/>
                  </a:cubicBezTo>
                  <a:cubicBezTo>
                    <a:pt x="44" y="878"/>
                    <a:pt x="1" y="1028"/>
                    <a:pt x="9" y="1182"/>
                  </a:cubicBezTo>
                  <a:cubicBezTo>
                    <a:pt x="15" y="1336"/>
                    <a:pt x="58" y="1471"/>
                    <a:pt x="126" y="1601"/>
                  </a:cubicBezTo>
                  <a:cubicBezTo>
                    <a:pt x="161" y="1669"/>
                    <a:pt x="206" y="1728"/>
                    <a:pt x="251" y="1786"/>
                  </a:cubicBezTo>
                  <a:cubicBezTo>
                    <a:pt x="288" y="1833"/>
                    <a:pt x="329" y="1876"/>
                    <a:pt x="375" y="1917"/>
                  </a:cubicBezTo>
                  <a:cubicBezTo>
                    <a:pt x="486" y="2016"/>
                    <a:pt x="611" y="2096"/>
                    <a:pt x="751" y="2145"/>
                  </a:cubicBezTo>
                  <a:cubicBezTo>
                    <a:pt x="804" y="2164"/>
                    <a:pt x="859" y="2178"/>
                    <a:pt x="915" y="2186"/>
                  </a:cubicBezTo>
                  <a:cubicBezTo>
                    <a:pt x="958" y="2192"/>
                    <a:pt x="999" y="2199"/>
                    <a:pt x="1042" y="2199"/>
                  </a:cubicBezTo>
                  <a:cubicBezTo>
                    <a:pt x="1083" y="2199"/>
                    <a:pt x="1124" y="2195"/>
                    <a:pt x="1166" y="2184"/>
                  </a:cubicBezTo>
                  <a:cubicBezTo>
                    <a:pt x="1231" y="2170"/>
                    <a:pt x="1291" y="2149"/>
                    <a:pt x="1352" y="2123"/>
                  </a:cubicBezTo>
                  <a:cubicBezTo>
                    <a:pt x="1377" y="2112"/>
                    <a:pt x="1402" y="2098"/>
                    <a:pt x="1424" y="2084"/>
                  </a:cubicBezTo>
                  <a:cubicBezTo>
                    <a:pt x="1457" y="2063"/>
                    <a:pt x="1492" y="2038"/>
                    <a:pt x="1521" y="2012"/>
                  </a:cubicBezTo>
                  <a:cubicBezTo>
                    <a:pt x="1537" y="1995"/>
                    <a:pt x="1552" y="1971"/>
                    <a:pt x="1564" y="1950"/>
                  </a:cubicBezTo>
                  <a:cubicBezTo>
                    <a:pt x="1568" y="1944"/>
                    <a:pt x="1570" y="1938"/>
                    <a:pt x="1574" y="1932"/>
                  </a:cubicBezTo>
                  <a:cubicBezTo>
                    <a:pt x="1576" y="1928"/>
                    <a:pt x="1578" y="1926"/>
                    <a:pt x="1578" y="1922"/>
                  </a:cubicBezTo>
                  <a:lnTo>
                    <a:pt x="1578" y="1922"/>
                  </a:lnTo>
                  <a:cubicBezTo>
                    <a:pt x="1610" y="1875"/>
                    <a:pt x="1608" y="1805"/>
                    <a:pt x="1564" y="1765"/>
                  </a:cubicBezTo>
                  <a:cubicBezTo>
                    <a:pt x="1539" y="1742"/>
                    <a:pt x="1507" y="1730"/>
                    <a:pt x="1475" y="1730"/>
                  </a:cubicBezTo>
                  <a:cubicBezTo>
                    <a:pt x="1452" y="1730"/>
                    <a:pt x="1429" y="1736"/>
                    <a:pt x="1408" y="1750"/>
                  </a:cubicBezTo>
                  <a:lnTo>
                    <a:pt x="1408" y="1750"/>
                  </a:lnTo>
                  <a:cubicBezTo>
                    <a:pt x="1408" y="1750"/>
                    <a:pt x="1407" y="1750"/>
                    <a:pt x="1406" y="1751"/>
                  </a:cubicBezTo>
                  <a:cubicBezTo>
                    <a:pt x="1402" y="1753"/>
                    <a:pt x="1398" y="1755"/>
                    <a:pt x="1394" y="1757"/>
                  </a:cubicBezTo>
                  <a:cubicBezTo>
                    <a:pt x="1391" y="1758"/>
                    <a:pt x="1388" y="1760"/>
                    <a:pt x="1385" y="1761"/>
                  </a:cubicBezTo>
                  <a:lnTo>
                    <a:pt x="1385" y="1761"/>
                  </a:lnTo>
                  <a:cubicBezTo>
                    <a:pt x="1370" y="1767"/>
                    <a:pt x="1353" y="1772"/>
                    <a:pt x="1338" y="1782"/>
                  </a:cubicBezTo>
                  <a:cubicBezTo>
                    <a:pt x="1328" y="1788"/>
                    <a:pt x="1320" y="1794"/>
                    <a:pt x="1309" y="1800"/>
                  </a:cubicBezTo>
                  <a:cubicBezTo>
                    <a:pt x="1294" y="1809"/>
                    <a:pt x="1278" y="1818"/>
                    <a:pt x="1262" y="1825"/>
                  </a:cubicBezTo>
                  <a:lnTo>
                    <a:pt x="1262" y="1825"/>
                  </a:lnTo>
                  <a:cubicBezTo>
                    <a:pt x="1233" y="1835"/>
                    <a:pt x="1203" y="1843"/>
                    <a:pt x="1174" y="1849"/>
                  </a:cubicBezTo>
                  <a:lnTo>
                    <a:pt x="1174" y="1849"/>
                  </a:lnTo>
                  <a:cubicBezTo>
                    <a:pt x="1165" y="1849"/>
                    <a:pt x="1157" y="1850"/>
                    <a:pt x="1148" y="1850"/>
                  </a:cubicBezTo>
                  <a:cubicBezTo>
                    <a:pt x="1128" y="1850"/>
                    <a:pt x="1107" y="1848"/>
                    <a:pt x="1085" y="1845"/>
                  </a:cubicBezTo>
                  <a:lnTo>
                    <a:pt x="1085" y="1845"/>
                  </a:lnTo>
                  <a:lnTo>
                    <a:pt x="1114" y="1849"/>
                  </a:lnTo>
                  <a:lnTo>
                    <a:pt x="1114" y="1849"/>
                  </a:lnTo>
                  <a:cubicBezTo>
                    <a:pt x="1079" y="1845"/>
                    <a:pt x="1044" y="1843"/>
                    <a:pt x="1010" y="1838"/>
                  </a:cubicBezTo>
                  <a:lnTo>
                    <a:pt x="1010" y="1838"/>
                  </a:lnTo>
                  <a:cubicBezTo>
                    <a:pt x="965" y="1828"/>
                    <a:pt x="920" y="1815"/>
                    <a:pt x="877" y="1798"/>
                  </a:cubicBezTo>
                  <a:lnTo>
                    <a:pt x="877" y="1798"/>
                  </a:lnTo>
                  <a:cubicBezTo>
                    <a:pt x="801" y="1765"/>
                    <a:pt x="729" y="1725"/>
                    <a:pt x="664" y="1675"/>
                  </a:cubicBezTo>
                  <a:lnTo>
                    <a:pt x="664" y="1675"/>
                  </a:lnTo>
                  <a:cubicBezTo>
                    <a:pt x="607" y="1629"/>
                    <a:pt x="555" y="1578"/>
                    <a:pt x="510" y="1522"/>
                  </a:cubicBezTo>
                  <a:lnTo>
                    <a:pt x="510" y="1522"/>
                  </a:lnTo>
                  <a:cubicBezTo>
                    <a:pt x="472" y="1472"/>
                    <a:pt x="440" y="1419"/>
                    <a:pt x="414" y="1362"/>
                  </a:cubicBezTo>
                  <a:lnTo>
                    <a:pt x="414" y="1362"/>
                  </a:lnTo>
                  <a:cubicBezTo>
                    <a:pt x="396" y="1316"/>
                    <a:pt x="382" y="1270"/>
                    <a:pt x="372" y="1222"/>
                  </a:cubicBezTo>
                  <a:lnTo>
                    <a:pt x="372" y="1222"/>
                  </a:lnTo>
                  <a:cubicBezTo>
                    <a:pt x="364" y="1164"/>
                    <a:pt x="365" y="1106"/>
                    <a:pt x="373" y="1048"/>
                  </a:cubicBezTo>
                  <a:lnTo>
                    <a:pt x="373" y="1048"/>
                  </a:lnTo>
                  <a:lnTo>
                    <a:pt x="364" y="1095"/>
                  </a:lnTo>
                  <a:cubicBezTo>
                    <a:pt x="373" y="1032"/>
                    <a:pt x="390" y="971"/>
                    <a:pt x="412" y="912"/>
                  </a:cubicBezTo>
                  <a:lnTo>
                    <a:pt x="412" y="912"/>
                  </a:lnTo>
                  <a:cubicBezTo>
                    <a:pt x="445" y="836"/>
                    <a:pt x="487" y="765"/>
                    <a:pt x="539" y="699"/>
                  </a:cubicBezTo>
                  <a:lnTo>
                    <a:pt x="539" y="699"/>
                  </a:lnTo>
                  <a:lnTo>
                    <a:pt x="522" y="720"/>
                  </a:lnTo>
                  <a:lnTo>
                    <a:pt x="522" y="720"/>
                  </a:lnTo>
                  <a:cubicBezTo>
                    <a:pt x="528" y="712"/>
                    <a:pt x="533" y="705"/>
                    <a:pt x="539" y="697"/>
                  </a:cubicBezTo>
                  <a:lnTo>
                    <a:pt x="539" y="697"/>
                  </a:lnTo>
                  <a:cubicBezTo>
                    <a:pt x="592" y="634"/>
                    <a:pt x="652" y="576"/>
                    <a:pt x="716" y="526"/>
                  </a:cubicBezTo>
                  <a:lnTo>
                    <a:pt x="716" y="526"/>
                  </a:lnTo>
                  <a:cubicBezTo>
                    <a:pt x="816" y="454"/>
                    <a:pt x="926" y="395"/>
                    <a:pt x="1040" y="346"/>
                  </a:cubicBezTo>
                  <a:lnTo>
                    <a:pt x="1040" y="346"/>
                  </a:lnTo>
                  <a:lnTo>
                    <a:pt x="1003" y="362"/>
                  </a:lnTo>
                  <a:cubicBezTo>
                    <a:pt x="1069" y="335"/>
                    <a:pt x="1137" y="311"/>
                    <a:pt x="1205" y="292"/>
                  </a:cubicBezTo>
                  <a:cubicBezTo>
                    <a:pt x="1221" y="288"/>
                    <a:pt x="1237" y="284"/>
                    <a:pt x="1254" y="280"/>
                  </a:cubicBezTo>
                  <a:cubicBezTo>
                    <a:pt x="1272" y="276"/>
                    <a:pt x="1289" y="267"/>
                    <a:pt x="1307" y="261"/>
                  </a:cubicBezTo>
                  <a:cubicBezTo>
                    <a:pt x="1340" y="251"/>
                    <a:pt x="1373" y="243"/>
                    <a:pt x="1408" y="237"/>
                  </a:cubicBezTo>
                  <a:cubicBezTo>
                    <a:pt x="1439" y="230"/>
                    <a:pt x="1470" y="225"/>
                    <a:pt x="1500" y="220"/>
                  </a:cubicBezTo>
                  <a:lnTo>
                    <a:pt x="1500" y="220"/>
                  </a:lnTo>
                  <a:cubicBezTo>
                    <a:pt x="1509" y="219"/>
                    <a:pt x="1517" y="218"/>
                    <a:pt x="1525" y="216"/>
                  </a:cubicBezTo>
                  <a:lnTo>
                    <a:pt x="1525" y="216"/>
                  </a:lnTo>
                  <a:cubicBezTo>
                    <a:pt x="1525" y="216"/>
                    <a:pt x="1525" y="216"/>
                    <a:pt x="1525" y="216"/>
                  </a:cubicBezTo>
                  <a:lnTo>
                    <a:pt x="1525" y="216"/>
                  </a:lnTo>
                  <a:lnTo>
                    <a:pt x="1525" y="216"/>
                  </a:lnTo>
                  <a:lnTo>
                    <a:pt x="1525" y="216"/>
                  </a:lnTo>
                  <a:cubicBezTo>
                    <a:pt x="1536" y="214"/>
                    <a:pt x="1548" y="211"/>
                    <a:pt x="1558" y="207"/>
                  </a:cubicBezTo>
                  <a:lnTo>
                    <a:pt x="1558" y="207"/>
                  </a:lnTo>
                  <a:cubicBezTo>
                    <a:pt x="1567" y="206"/>
                    <a:pt x="1575" y="204"/>
                    <a:pt x="1582" y="200"/>
                  </a:cubicBezTo>
                  <a:lnTo>
                    <a:pt x="1582" y="200"/>
                  </a:lnTo>
                  <a:cubicBezTo>
                    <a:pt x="1585" y="199"/>
                    <a:pt x="1587" y="199"/>
                    <a:pt x="1589" y="198"/>
                  </a:cubicBezTo>
                  <a:cubicBezTo>
                    <a:pt x="1591" y="196"/>
                    <a:pt x="1597" y="196"/>
                    <a:pt x="1599" y="193"/>
                  </a:cubicBezTo>
                  <a:lnTo>
                    <a:pt x="1599" y="193"/>
                  </a:lnTo>
                  <a:cubicBezTo>
                    <a:pt x="1599" y="193"/>
                    <a:pt x="1597" y="194"/>
                    <a:pt x="1595" y="194"/>
                  </a:cubicBezTo>
                  <a:lnTo>
                    <a:pt x="1595" y="194"/>
                  </a:lnTo>
                  <a:cubicBezTo>
                    <a:pt x="1595" y="194"/>
                    <a:pt x="1595" y="194"/>
                    <a:pt x="1595" y="193"/>
                  </a:cubicBezTo>
                  <a:lnTo>
                    <a:pt x="1630" y="193"/>
                  </a:lnTo>
                  <a:cubicBezTo>
                    <a:pt x="1643" y="192"/>
                    <a:pt x="1656" y="192"/>
                    <a:pt x="1669" y="192"/>
                  </a:cubicBezTo>
                  <a:cubicBezTo>
                    <a:pt x="1682" y="192"/>
                    <a:pt x="1695" y="192"/>
                    <a:pt x="1708" y="191"/>
                  </a:cubicBezTo>
                  <a:cubicBezTo>
                    <a:pt x="1757" y="191"/>
                    <a:pt x="1809" y="191"/>
                    <a:pt x="1860" y="196"/>
                  </a:cubicBezTo>
                  <a:cubicBezTo>
                    <a:pt x="1878" y="196"/>
                    <a:pt x="1897" y="177"/>
                    <a:pt x="1899" y="159"/>
                  </a:cubicBezTo>
                  <a:cubicBezTo>
                    <a:pt x="1903" y="138"/>
                    <a:pt x="1891" y="122"/>
                    <a:pt x="1870" y="113"/>
                  </a:cubicBezTo>
                  <a:cubicBezTo>
                    <a:pt x="1821" y="93"/>
                    <a:pt x="1770" y="74"/>
                    <a:pt x="1718" y="62"/>
                  </a:cubicBezTo>
                  <a:cubicBezTo>
                    <a:pt x="1691" y="56"/>
                    <a:pt x="1667" y="52"/>
                    <a:pt x="1640" y="48"/>
                  </a:cubicBezTo>
                  <a:cubicBezTo>
                    <a:pt x="1634" y="46"/>
                    <a:pt x="1626" y="44"/>
                    <a:pt x="1620" y="44"/>
                  </a:cubicBezTo>
                  <a:cubicBezTo>
                    <a:pt x="1615" y="42"/>
                    <a:pt x="1607" y="40"/>
                    <a:pt x="1605" y="40"/>
                  </a:cubicBezTo>
                  <a:cubicBezTo>
                    <a:pt x="1604" y="40"/>
                    <a:pt x="1605" y="41"/>
                    <a:pt x="1613" y="44"/>
                  </a:cubicBezTo>
                  <a:lnTo>
                    <a:pt x="1613" y="44"/>
                  </a:lnTo>
                  <a:cubicBezTo>
                    <a:pt x="1609" y="43"/>
                    <a:pt x="1604" y="41"/>
                    <a:pt x="1601" y="39"/>
                  </a:cubicBezTo>
                  <a:cubicBezTo>
                    <a:pt x="1599" y="38"/>
                    <a:pt x="1598" y="38"/>
                    <a:pt x="1597" y="38"/>
                  </a:cubicBezTo>
                  <a:lnTo>
                    <a:pt x="1597" y="38"/>
                  </a:lnTo>
                  <a:cubicBezTo>
                    <a:pt x="1597" y="38"/>
                    <a:pt x="1597" y="38"/>
                    <a:pt x="1598" y="39"/>
                  </a:cubicBezTo>
                  <a:lnTo>
                    <a:pt x="1598" y="39"/>
                  </a:lnTo>
                  <a:lnTo>
                    <a:pt x="1593" y="35"/>
                  </a:lnTo>
                  <a:cubicBezTo>
                    <a:pt x="1584" y="30"/>
                    <a:pt x="1574" y="26"/>
                    <a:pt x="1564" y="24"/>
                  </a:cubicBezTo>
                  <a:lnTo>
                    <a:pt x="1564" y="24"/>
                  </a:lnTo>
                  <a:cubicBezTo>
                    <a:pt x="1540" y="17"/>
                    <a:pt x="1518" y="13"/>
                    <a:pt x="1494" y="11"/>
                  </a:cubicBezTo>
                  <a:cubicBezTo>
                    <a:pt x="1478" y="9"/>
                    <a:pt x="1461" y="7"/>
                    <a:pt x="1443" y="4"/>
                  </a:cubicBezTo>
                  <a:cubicBezTo>
                    <a:pt x="1410" y="2"/>
                    <a:pt x="1377" y="0"/>
                    <a:pt x="1342" y="0"/>
                  </a:cubicBezTo>
                  <a:cubicBezTo>
                    <a:pt x="1320" y="0"/>
                    <a:pt x="1298" y="1"/>
                    <a:pt x="1276" y="1"/>
                  </a:cubicBezTo>
                  <a:cubicBezTo>
                    <a:pt x="1265" y="1"/>
                    <a:pt x="1253" y="1"/>
                    <a:pt x="1242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5"/>
            <p:cNvSpPr/>
            <p:nvPr/>
          </p:nvSpPr>
          <p:spPr>
            <a:xfrm>
              <a:off x="2267375" y="1545750"/>
              <a:ext cx="51550" cy="50650"/>
            </a:xfrm>
            <a:custGeom>
              <a:avLst/>
              <a:gdLst/>
              <a:ahLst/>
              <a:cxnLst/>
              <a:rect l="l" t="t" r="r" b="b"/>
              <a:pathLst>
                <a:path w="2062" h="2026" extrusionOk="0">
                  <a:moveTo>
                    <a:pt x="1065" y="260"/>
                  </a:moveTo>
                  <a:lnTo>
                    <a:pt x="1065" y="260"/>
                  </a:lnTo>
                  <a:cubicBezTo>
                    <a:pt x="1076" y="261"/>
                    <a:pt x="1086" y="263"/>
                    <a:pt x="1096" y="265"/>
                  </a:cubicBezTo>
                  <a:lnTo>
                    <a:pt x="1096" y="265"/>
                  </a:lnTo>
                  <a:lnTo>
                    <a:pt x="1065" y="260"/>
                  </a:lnTo>
                  <a:close/>
                  <a:moveTo>
                    <a:pt x="662" y="309"/>
                  </a:moveTo>
                  <a:lnTo>
                    <a:pt x="646" y="317"/>
                  </a:lnTo>
                  <a:lnTo>
                    <a:pt x="646" y="317"/>
                  </a:lnTo>
                  <a:cubicBezTo>
                    <a:pt x="651" y="314"/>
                    <a:pt x="657" y="312"/>
                    <a:pt x="662" y="309"/>
                  </a:cubicBezTo>
                  <a:close/>
                  <a:moveTo>
                    <a:pt x="1326" y="330"/>
                  </a:moveTo>
                  <a:lnTo>
                    <a:pt x="1326" y="330"/>
                  </a:lnTo>
                  <a:cubicBezTo>
                    <a:pt x="1327" y="330"/>
                    <a:pt x="1329" y="331"/>
                    <a:pt x="1330" y="332"/>
                  </a:cubicBezTo>
                  <a:lnTo>
                    <a:pt x="1326" y="330"/>
                  </a:lnTo>
                  <a:close/>
                  <a:moveTo>
                    <a:pt x="1700" y="681"/>
                  </a:moveTo>
                  <a:cubicBezTo>
                    <a:pt x="1705" y="692"/>
                    <a:pt x="1709" y="704"/>
                    <a:pt x="1713" y="715"/>
                  </a:cubicBezTo>
                  <a:lnTo>
                    <a:pt x="1713" y="715"/>
                  </a:lnTo>
                  <a:lnTo>
                    <a:pt x="1700" y="681"/>
                  </a:lnTo>
                  <a:close/>
                  <a:moveTo>
                    <a:pt x="1751" y="1032"/>
                  </a:moveTo>
                  <a:lnTo>
                    <a:pt x="1751" y="1032"/>
                  </a:lnTo>
                  <a:cubicBezTo>
                    <a:pt x="1750" y="1039"/>
                    <a:pt x="1749" y="1047"/>
                    <a:pt x="1748" y="1054"/>
                  </a:cubicBezTo>
                  <a:lnTo>
                    <a:pt x="1748" y="1054"/>
                  </a:lnTo>
                  <a:lnTo>
                    <a:pt x="1751" y="1032"/>
                  </a:lnTo>
                  <a:close/>
                  <a:moveTo>
                    <a:pt x="434" y="1425"/>
                  </a:moveTo>
                  <a:lnTo>
                    <a:pt x="442" y="1435"/>
                  </a:lnTo>
                  <a:lnTo>
                    <a:pt x="442" y="1435"/>
                  </a:lnTo>
                  <a:cubicBezTo>
                    <a:pt x="440" y="1431"/>
                    <a:pt x="437" y="1428"/>
                    <a:pt x="434" y="1425"/>
                  </a:cubicBezTo>
                  <a:close/>
                  <a:moveTo>
                    <a:pt x="451" y="1446"/>
                  </a:moveTo>
                  <a:lnTo>
                    <a:pt x="457" y="1453"/>
                  </a:lnTo>
                  <a:cubicBezTo>
                    <a:pt x="455" y="1451"/>
                    <a:pt x="453" y="1448"/>
                    <a:pt x="451" y="1446"/>
                  </a:cubicBezTo>
                  <a:close/>
                  <a:moveTo>
                    <a:pt x="1581" y="1476"/>
                  </a:moveTo>
                  <a:lnTo>
                    <a:pt x="1581" y="1476"/>
                  </a:lnTo>
                  <a:cubicBezTo>
                    <a:pt x="1578" y="1480"/>
                    <a:pt x="1574" y="1484"/>
                    <a:pt x="1571" y="1489"/>
                  </a:cubicBezTo>
                  <a:lnTo>
                    <a:pt x="1571" y="1489"/>
                  </a:lnTo>
                  <a:lnTo>
                    <a:pt x="1581" y="1476"/>
                  </a:lnTo>
                  <a:close/>
                  <a:moveTo>
                    <a:pt x="1562" y="1500"/>
                  </a:moveTo>
                  <a:cubicBezTo>
                    <a:pt x="1561" y="1501"/>
                    <a:pt x="1561" y="1502"/>
                    <a:pt x="1560" y="1503"/>
                  </a:cubicBezTo>
                  <a:lnTo>
                    <a:pt x="1562" y="1500"/>
                  </a:lnTo>
                  <a:close/>
                  <a:moveTo>
                    <a:pt x="791" y="1715"/>
                  </a:moveTo>
                  <a:lnTo>
                    <a:pt x="802" y="1720"/>
                  </a:lnTo>
                  <a:cubicBezTo>
                    <a:pt x="798" y="1719"/>
                    <a:pt x="794" y="1717"/>
                    <a:pt x="791" y="1715"/>
                  </a:cubicBezTo>
                  <a:close/>
                  <a:moveTo>
                    <a:pt x="1127" y="1759"/>
                  </a:moveTo>
                  <a:cubicBezTo>
                    <a:pt x="1124" y="1760"/>
                    <a:pt x="1121" y="1760"/>
                    <a:pt x="1118" y="1761"/>
                  </a:cubicBezTo>
                  <a:lnTo>
                    <a:pt x="1118" y="1761"/>
                  </a:lnTo>
                  <a:lnTo>
                    <a:pt x="1127" y="1759"/>
                  </a:lnTo>
                  <a:close/>
                  <a:moveTo>
                    <a:pt x="1099" y="1763"/>
                  </a:moveTo>
                  <a:cubicBezTo>
                    <a:pt x="1097" y="1763"/>
                    <a:pt x="1096" y="1763"/>
                    <a:pt x="1094" y="1764"/>
                  </a:cubicBezTo>
                  <a:lnTo>
                    <a:pt x="1099" y="1763"/>
                  </a:lnTo>
                  <a:close/>
                  <a:moveTo>
                    <a:pt x="1041" y="0"/>
                  </a:moveTo>
                  <a:cubicBezTo>
                    <a:pt x="923" y="0"/>
                    <a:pt x="806" y="18"/>
                    <a:pt x="695" y="52"/>
                  </a:cubicBezTo>
                  <a:cubicBezTo>
                    <a:pt x="539" y="102"/>
                    <a:pt x="383" y="192"/>
                    <a:pt x="272" y="319"/>
                  </a:cubicBezTo>
                  <a:cubicBezTo>
                    <a:pt x="254" y="338"/>
                    <a:pt x="237" y="360"/>
                    <a:pt x="221" y="381"/>
                  </a:cubicBezTo>
                  <a:cubicBezTo>
                    <a:pt x="206" y="399"/>
                    <a:pt x="204" y="441"/>
                    <a:pt x="210" y="463"/>
                  </a:cubicBezTo>
                  <a:cubicBezTo>
                    <a:pt x="219" y="486"/>
                    <a:pt x="231" y="502"/>
                    <a:pt x="250" y="519"/>
                  </a:cubicBezTo>
                  <a:cubicBezTo>
                    <a:pt x="268" y="532"/>
                    <a:pt x="293" y="540"/>
                    <a:pt x="317" y="540"/>
                  </a:cubicBezTo>
                  <a:cubicBezTo>
                    <a:pt x="344" y="540"/>
                    <a:pt x="370" y="531"/>
                    <a:pt x="387" y="510"/>
                  </a:cubicBezTo>
                  <a:lnTo>
                    <a:pt x="389" y="508"/>
                  </a:lnTo>
                  <a:cubicBezTo>
                    <a:pt x="424" y="467"/>
                    <a:pt x="461" y="430"/>
                    <a:pt x="504" y="397"/>
                  </a:cubicBezTo>
                  <a:lnTo>
                    <a:pt x="504" y="397"/>
                  </a:lnTo>
                  <a:lnTo>
                    <a:pt x="482" y="416"/>
                  </a:lnTo>
                  <a:cubicBezTo>
                    <a:pt x="530" y="378"/>
                    <a:pt x="583" y="347"/>
                    <a:pt x="638" y="320"/>
                  </a:cubicBezTo>
                  <a:lnTo>
                    <a:pt x="638" y="320"/>
                  </a:lnTo>
                  <a:cubicBezTo>
                    <a:pt x="703" y="294"/>
                    <a:pt x="774" y="272"/>
                    <a:pt x="843" y="262"/>
                  </a:cubicBezTo>
                  <a:lnTo>
                    <a:pt x="843" y="262"/>
                  </a:lnTo>
                  <a:cubicBezTo>
                    <a:pt x="879" y="258"/>
                    <a:pt x="916" y="256"/>
                    <a:pt x="952" y="256"/>
                  </a:cubicBezTo>
                  <a:cubicBezTo>
                    <a:pt x="1001" y="256"/>
                    <a:pt x="1051" y="259"/>
                    <a:pt x="1101" y="266"/>
                  </a:cubicBezTo>
                  <a:lnTo>
                    <a:pt x="1101" y="266"/>
                  </a:lnTo>
                  <a:cubicBezTo>
                    <a:pt x="1171" y="278"/>
                    <a:pt x="1239" y="296"/>
                    <a:pt x="1305" y="321"/>
                  </a:cubicBezTo>
                  <a:lnTo>
                    <a:pt x="1305" y="321"/>
                  </a:lnTo>
                  <a:cubicBezTo>
                    <a:pt x="1375" y="353"/>
                    <a:pt x="1442" y="391"/>
                    <a:pt x="1503" y="438"/>
                  </a:cubicBezTo>
                  <a:lnTo>
                    <a:pt x="1472" y="416"/>
                  </a:lnTo>
                  <a:lnTo>
                    <a:pt x="1472" y="416"/>
                  </a:lnTo>
                  <a:cubicBezTo>
                    <a:pt x="1527" y="458"/>
                    <a:pt x="1580" y="508"/>
                    <a:pt x="1625" y="562"/>
                  </a:cubicBezTo>
                  <a:lnTo>
                    <a:pt x="1625" y="562"/>
                  </a:lnTo>
                  <a:cubicBezTo>
                    <a:pt x="1661" y="610"/>
                    <a:pt x="1691" y="661"/>
                    <a:pt x="1714" y="716"/>
                  </a:cubicBezTo>
                  <a:lnTo>
                    <a:pt x="1714" y="716"/>
                  </a:lnTo>
                  <a:cubicBezTo>
                    <a:pt x="1732" y="769"/>
                    <a:pt x="1745" y="822"/>
                    <a:pt x="1751" y="876"/>
                  </a:cubicBezTo>
                  <a:lnTo>
                    <a:pt x="1747" y="837"/>
                  </a:lnTo>
                  <a:lnTo>
                    <a:pt x="1747" y="837"/>
                  </a:lnTo>
                  <a:cubicBezTo>
                    <a:pt x="1757" y="913"/>
                    <a:pt x="1756" y="992"/>
                    <a:pt x="1746" y="1068"/>
                  </a:cubicBezTo>
                  <a:lnTo>
                    <a:pt x="1746" y="1068"/>
                  </a:lnTo>
                  <a:cubicBezTo>
                    <a:pt x="1744" y="1083"/>
                    <a:pt x="1741" y="1098"/>
                    <a:pt x="1741" y="1112"/>
                  </a:cubicBezTo>
                  <a:lnTo>
                    <a:pt x="1741" y="1112"/>
                  </a:lnTo>
                  <a:cubicBezTo>
                    <a:pt x="1727" y="1177"/>
                    <a:pt x="1710" y="1242"/>
                    <a:pt x="1684" y="1303"/>
                  </a:cubicBezTo>
                  <a:lnTo>
                    <a:pt x="1696" y="1271"/>
                  </a:lnTo>
                  <a:lnTo>
                    <a:pt x="1696" y="1271"/>
                  </a:lnTo>
                  <a:cubicBezTo>
                    <a:pt x="1663" y="1349"/>
                    <a:pt x="1620" y="1423"/>
                    <a:pt x="1568" y="1492"/>
                  </a:cubicBezTo>
                  <a:lnTo>
                    <a:pt x="1568" y="1492"/>
                  </a:lnTo>
                  <a:cubicBezTo>
                    <a:pt x="1532" y="1538"/>
                    <a:pt x="1489" y="1579"/>
                    <a:pt x="1443" y="1615"/>
                  </a:cubicBezTo>
                  <a:lnTo>
                    <a:pt x="1443" y="1615"/>
                  </a:lnTo>
                  <a:lnTo>
                    <a:pt x="1453" y="1607"/>
                  </a:lnTo>
                  <a:lnTo>
                    <a:pt x="1453" y="1607"/>
                  </a:lnTo>
                  <a:cubicBezTo>
                    <a:pt x="1448" y="1612"/>
                    <a:pt x="1443" y="1616"/>
                    <a:pt x="1437" y="1620"/>
                  </a:cubicBezTo>
                  <a:lnTo>
                    <a:pt x="1437" y="1620"/>
                  </a:lnTo>
                  <a:cubicBezTo>
                    <a:pt x="1439" y="1618"/>
                    <a:pt x="1441" y="1617"/>
                    <a:pt x="1443" y="1615"/>
                  </a:cubicBezTo>
                  <a:lnTo>
                    <a:pt x="1443" y="1615"/>
                  </a:lnTo>
                  <a:lnTo>
                    <a:pt x="1434" y="1623"/>
                  </a:lnTo>
                  <a:lnTo>
                    <a:pt x="1434" y="1623"/>
                  </a:lnTo>
                  <a:cubicBezTo>
                    <a:pt x="1435" y="1622"/>
                    <a:pt x="1436" y="1621"/>
                    <a:pt x="1437" y="1620"/>
                  </a:cubicBezTo>
                  <a:lnTo>
                    <a:pt x="1437" y="1620"/>
                  </a:lnTo>
                  <a:cubicBezTo>
                    <a:pt x="1434" y="1623"/>
                    <a:pt x="1430" y="1625"/>
                    <a:pt x="1427" y="1628"/>
                  </a:cubicBezTo>
                  <a:lnTo>
                    <a:pt x="1434" y="1623"/>
                  </a:lnTo>
                  <a:lnTo>
                    <a:pt x="1434" y="1623"/>
                  </a:lnTo>
                  <a:cubicBezTo>
                    <a:pt x="1379" y="1663"/>
                    <a:pt x="1320" y="1697"/>
                    <a:pt x="1258" y="1723"/>
                  </a:cubicBezTo>
                  <a:lnTo>
                    <a:pt x="1289" y="1710"/>
                  </a:lnTo>
                  <a:lnTo>
                    <a:pt x="1289" y="1710"/>
                  </a:lnTo>
                  <a:cubicBezTo>
                    <a:pt x="1232" y="1735"/>
                    <a:pt x="1172" y="1752"/>
                    <a:pt x="1110" y="1762"/>
                  </a:cubicBezTo>
                  <a:lnTo>
                    <a:pt x="1110" y="1762"/>
                  </a:lnTo>
                  <a:cubicBezTo>
                    <a:pt x="1088" y="1764"/>
                    <a:pt x="1066" y="1765"/>
                    <a:pt x="1044" y="1765"/>
                  </a:cubicBezTo>
                  <a:cubicBezTo>
                    <a:pt x="1008" y="1765"/>
                    <a:pt x="972" y="1762"/>
                    <a:pt x="938" y="1757"/>
                  </a:cubicBezTo>
                  <a:lnTo>
                    <a:pt x="938" y="1757"/>
                  </a:lnTo>
                  <a:lnTo>
                    <a:pt x="973" y="1764"/>
                  </a:lnTo>
                  <a:cubicBezTo>
                    <a:pt x="907" y="1754"/>
                    <a:pt x="844" y="1737"/>
                    <a:pt x="782" y="1711"/>
                  </a:cubicBezTo>
                  <a:lnTo>
                    <a:pt x="782" y="1711"/>
                  </a:lnTo>
                  <a:cubicBezTo>
                    <a:pt x="718" y="1682"/>
                    <a:pt x="657" y="1644"/>
                    <a:pt x="601" y="1601"/>
                  </a:cubicBezTo>
                  <a:lnTo>
                    <a:pt x="601" y="1601"/>
                  </a:lnTo>
                  <a:lnTo>
                    <a:pt x="630" y="1622"/>
                  </a:lnTo>
                  <a:cubicBezTo>
                    <a:pt x="561" y="1569"/>
                    <a:pt x="501" y="1508"/>
                    <a:pt x="447" y="1441"/>
                  </a:cubicBezTo>
                  <a:lnTo>
                    <a:pt x="447" y="1441"/>
                  </a:lnTo>
                  <a:cubicBezTo>
                    <a:pt x="399" y="1378"/>
                    <a:pt x="360" y="1310"/>
                    <a:pt x="328" y="1238"/>
                  </a:cubicBezTo>
                  <a:lnTo>
                    <a:pt x="328" y="1238"/>
                  </a:lnTo>
                  <a:cubicBezTo>
                    <a:pt x="295" y="1155"/>
                    <a:pt x="267" y="1069"/>
                    <a:pt x="253" y="980"/>
                  </a:cubicBezTo>
                  <a:lnTo>
                    <a:pt x="253" y="980"/>
                  </a:lnTo>
                  <a:cubicBezTo>
                    <a:pt x="248" y="921"/>
                    <a:pt x="247" y="863"/>
                    <a:pt x="254" y="804"/>
                  </a:cubicBezTo>
                  <a:lnTo>
                    <a:pt x="254" y="804"/>
                  </a:lnTo>
                  <a:lnTo>
                    <a:pt x="252" y="823"/>
                  </a:lnTo>
                  <a:cubicBezTo>
                    <a:pt x="252" y="815"/>
                    <a:pt x="253" y="807"/>
                    <a:pt x="255" y="799"/>
                  </a:cubicBezTo>
                  <a:lnTo>
                    <a:pt x="255" y="799"/>
                  </a:lnTo>
                  <a:cubicBezTo>
                    <a:pt x="254" y="801"/>
                    <a:pt x="254" y="802"/>
                    <a:pt x="254" y="804"/>
                  </a:cubicBezTo>
                  <a:lnTo>
                    <a:pt x="254" y="804"/>
                  </a:lnTo>
                  <a:lnTo>
                    <a:pt x="255" y="798"/>
                  </a:lnTo>
                  <a:lnTo>
                    <a:pt x="255" y="798"/>
                  </a:lnTo>
                  <a:cubicBezTo>
                    <a:pt x="255" y="799"/>
                    <a:pt x="255" y="799"/>
                    <a:pt x="255" y="799"/>
                  </a:cubicBezTo>
                  <a:lnTo>
                    <a:pt x="255" y="799"/>
                  </a:lnTo>
                  <a:cubicBezTo>
                    <a:pt x="255" y="797"/>
                    <a:pt x="255" y="794"/>
                    <a:pt x="256" y="792"/>
                  </a:cubicBezTo>
                  <a:lnTo>
                    <a:pt x="256" y="792"/>
                  </a:lnTo>
                  <a:lnTo>
                    <a:pt x="255" y="798"/>
                  </a:lnTo>
                  <a:lnTo>
                    <a:pt x="255" y="798"/>
                  </a:lnTo>
                  <a:cubicBezTo>
                    <a:pt x="258" y="783"/>
                    <a:pt x="261" y="768"/>
                    <a:pt x="264" y="753"/>
                  </a:cubicBezTo>
                  <a:cubicBezTo>
                    <a:pt x="268" y="732"/>
                    <a:pt x="272" y="714"/>
                    <a:pt x="272" y="693"/>
                  </a:cubicBezTo>
                  <a:cubicBezTo>
                    <a:pt x="272" y="687"/>
                    <a:pt x="272" y="681"/>
                    <a:pt x="272" y="675"/>
                  </a:cubicBezTo>
                  <a:lnTo>
                    <a:pt x="272" y="675"/>
                  </a:lnTo>
                  <a:cubicBezTo>
                    <a:pt x="276" y="655"/>
                    <a:pt x="269" y="629"/>
                    <a:pt x="260" y="613"/>
                  </a:cubicBezTo>
                  <a:cubicBezTo>
                    <a:pt x="250" y="595"/>
                    <a:pt x="227" y="576"/>
                    <a:pt x="206" y="572"/>
                  </a:cubicBezTo>
                  <a:cubicBezTo>
                    <a:pt x="198" y="570"/>
                    <a:pt x="189" y="569"/>
                    <a:pt x="181" y="569"/>
                  </a:cubicBezTo>
                  <a:cubicBezTo>
                    <a:pt x="165" y="569"/>
                    <a:pt x="150" y="573"/>
                    <a:pt x="137" y="582"/>
                  </a:cubicBezTo>
                  <a:cubicBezTo>
                    <a:pt x="130" y="586"/>
                    <a:pt x="125" y="590"/>
                    <a:pt x="120" y="595"/>
                  </a:cubicBezTo>
                  <a:lnTo>
                    <a:pt x="120" y="595"/>
                  </a:lnTo>
                  <a:cubicBezTo>
                    <a:pt x="112" y="602"/>
                    <a:pt x="106" y="610"/>
                    <a:pt x="97" y="619"/>
                  </a:cubicBezTo>
                  <a:cubicBezTo>
                    <a:pt x="86" y="635"/>
                    <a:pt x="76" y="647"/>
                    <a:pt x="68" y="662"/>
                  </a:cubicBezTo>
                  <a:lnTo>
                    <a:pt x="68" y="662"/>
                  </a:lnTo>
                  <a:lnTo>
                    <a:pt x="69" y="660"/>
                  </a:lnTo>
                  <a:lnTo>
                    <a:pt x="69" y="660"/>
                  </a:lnTo>
                  <a:cubicBezTo>
                    <a:pt x="68" y="661"/>
                    <a:pt x="68" y="662"/>
                    <a:pt x="67" y="664"/>
                  </a:cubicBezTo>
                  <a:lnTo>
                    <a:pt x="67" y="664"/>
                  </a:lnTo>
                  <a:cubicBezTo>
                    <a:pt x="64" y="669"/>
                    <a:pt x="62" y="675"/>
                    <a:pt x="60" y="682"/>
                  </a:cubicBezTo>
                  <a:lnTo>
                    <a:pt x="60" y="682"/>
                  </a:lnTo>
                  <a:cubicBezTo>
                    <a:pt x="42" y="726"/>
                    <a:pt x="28" y="775"/>
                    <a:pt x="19" y="821"/>
                  </a:cubicBezTo>
                  <a:cubicBezTo>
                    <a:pt x="9" y="876"/>
                    <a:pt x="3" y="936"/>
                    <a:pt x="3" y="993"/>
                  </a:cubicBezTo>
                  <a:cubicBezTo>
                    <a:pt x="1" y="1051"/>
                    <a:pt x="9" y="1112"/>
                    <a:pt x="17" y="1170"/>
                  </a:cubicBezTo>
                  <a:cubicBezTo>
                    <a:pt x="26" y="1219"/>
                    <a:pt x="38" y="1266"/>
                    <a:pt x="54" y="1312"/>
                  </a:cubicBezTo>
                  <a:cubicBezTo>
                    <a:pt x="95" y="1414"/>
                    <a:pt x="145" y="1511"/>
                    <a:pt x="210" y="1599"/>
                  </a:cubicBezTo>
                  <a:cubicBezTo>
                    <a:pt x="284" y="1696"/>
                    <a:pt x="369" y="1778"/>
                    <a:pt x="469" y="1848"/>
                  </a:cubicBezTo>
                  <a:cubicBezTo>
                    <a:pt x="625" y="1958"/>
                    <a:pt x="819" y="2025"/>
                    <a:pt x="1011" y="2025"/>
                  </a:cubicBezTo>
                  <a:cubicBezTo>
                    <a:pt x="1034" y="2025"/>
                    <a:pt x="1057" y="2024"/>
                    <a:pt x="1080" y="2022"/>
                  </a:cubicBezTo>
                  <a:cubicBezTo>
                    <a:pt x="1137" y="2018"/>
                    <a:pt x="1195" y="2010"/>
                    <a:pt x="1250" y="1996"/>
                  </a:cubicBezTo>
                  <a:cubicBezTo>
                    <a:pt x="1305" y="1981"/>
                    <a:pt x="1359" y="1961"/>
                    <a:pt x="1410" y="1936"/>
                  </a:cubicBezTo>
                  <a:cubicBezTo>
                    <a:pt x="1505" y="1893"/>
                    <a:pt x="1591" y="1833"/>
                    <a:pt x="1667" y="1764"/>
                  </a:cubicBezTo>
                  <a:cubicBezTo>
                    <a:pt x="1823" y="1622"/>
                    <a:pt x="1942" y="1439"/>
                    <a:pt x="2008" y="1238"/>
                  </a:cubicBezTo>
                  <a:cubicBezTo>
                    <a:pt x="2014" y="1217"/>
                    <a:pt x="2021" y="1196"/>
                    <a:pt x="2025" y="1176"/>
                  </a:cubicBezTo>
                  <a:lnTo>
                    <a:pt x="2025" y="1176"/>
                  </a:lnTo>
                  <a:cubicBezTo>
                    <a:pt x="2046" y="1125"/>
                    <a:pt x="2052" y="1073"/>
                    <a:pt x="2057" y="1018"/>
                  </a:cubicBezTo>
                  <a:cubicBezTo>
                    <a:pt x="2062" y="979"/>
                    <a:pt x="2062" y="940"/>
                    <a:pt x="2059" y="901"/>
                  </a:cubicBezTo>
                  <a:cubicBezTo>
                    <a:pt x="2055" y="808"/>
                    <a:pt x="2041" y="716"/>
                    <a:pt x="2010" y="627"/>
                  </a:cubicBezTo>
                  <a:cubicBezTo>
                    <a:pt x="1979" y="541"/>
                    <a:pt x="1938" y="461"/>
                    <a:pt x="1883" y="389"/>
                  </a:cubicBezTo>
                  <a:cubicBezTo>
                    <a:pt x="1854" y="350"/>
                    <a:pt x="1823" y="311"/>
                    <a:pt x="1786" y="276"/>
                  </a:cubicBezTo>
                  <a:cubicBezTo>
                    <a:pt x="1751" y="241"/>
                    <a:pt x="1710" y="210"/>
                    <a:pt x="1669" y="184"/>
                  </a:cubicBezTo>
                  <a:cubicBezTo>
                    <a:pt x="1597" y="134"/>
                    <a:pt x="1517" y="97"/>
                    <a:pt x="1435" y="67"/>
                  </a:cubicBezTo>
                  <a:cubicBezTo>
                    <a:pt x="1353" y="38"/>
                    <a:pt x="1266" y="19"/>
                    <a:pt x="1180" y="9"/>
                  </a:cubicBezTo>
                  <a:cubicBezTo>
                    <a:pt x="1134" y="3"/>
                    <a:pt x="1087" y="0"/>
                    <a:pt x="1041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5"/>
            <p:cNvSpPr/>
            <p:nvPr/>
          </p:nvSpPr>
          <p:spPr>
            <a:xfrm>
              <a:off x="2323575" y="1547525"/>
              <a:ext cx="45275" cy="52650"/>
            </a:xfrm>
            <a:custGeom>
              <a:avLst/>
              <a:gdLst/>
              <a:ahLst/>
              <a:cxnLst/>
              <a:rect l="l" t="t" r="r" b="b"/>
              <a:pathLst>
                <a:path w="1811" h="2106" extrusionOk="0">
                  <a:moveTo>
                    <a:pt x="332" y="1670"/>
                  </a:moveTo>
                  <a:lnTo>
                    <a:pt x="332" y="1670"/>
                  </a:lnTo>
                  <a:cubicBezTo>
                    <a:pt x="340" y="1674"/>
                    <a:pt x="348" y="1677"/>
                    <a:pt x="356" y="1680"/>
                  </a:cubicBezTo>
                  <a:lnTo>
                    <a:pt x="332" y="1670"/>
                  </a:lnTo>
                  <a:close/>
                  <a:moveTo>
                    <a:pt x="626" y="1754"/>
                  </a:moveTo>
                  <a:lnTo>
                    <a:pt x="639" y="1756"/>
                  </a:lnTo>
                  <a:cubicBezTo>
                    <a:pt x="635" y="1756"/>
                    <a:pt x="631" y="1755"/>
                    <a:pt x="626" y="1754"/>
                  </a:cubicBezTo>
                  <a:close/>
                  <a:moveTo>
                    <a:pt x="1262" y="0"/>
                  </a:moveTo>
                  <a:cubicBezTo>
                    <a:pt x="1239" y="0"/>
                    <a:pt x="1215" y="1"/>
                    <a:pt x="1192" y="2"/>
                  </a:cubicBezTo>
                  <a:cubicBezTo>
                    <a:pt x="991" y="10"/>
                    <a:pt x="789" y="65"/>
                    <a:pt x="611" y="158"/>
                  </a:cubicBezTo>
                  <a:cubicBezTo>
                    <a:pt x="432" y="252"/>
                    <a:pt x="272" y="402"/>
                    <a:pt x="159" y="577"/>
                  </a:cubicBezTo>
                  <a:cubicBezTo>
                    <a:pt x="101" y="665"/>
                    <a:pt x="56" y="762"/>
                    <a:pt x="25" y="861"/>
                  </a:cubicBezTo>
                  <a:cubicBezTo>
                    <a:pt x="21" y="873"/>
                    <a:pt x="19" y="883"/>
                    <a:pt x="15" y="893"/>
                  </a:cubicBezTo>
                  <a:cubicBezTo>
                    <a:pt x="13" y="898"/>
                    <a:pt x="13" y="904"/>
                    <a:pt x="11" y="910"/>
                  </a:cubicBezTo>
                  <a:cubicBezTo>
                    <a:pt x="7" y="924"/>
                    <a:pt x="5" y="945"/>
                    <a:pt x="3" y="961"/>
                  </a:cubicBezTo>
                  <a:cubicBezTo>
                    <a:pt x="0" y="1008"/>
                    <a:pt x="25" y="1054"/>
                    <a:pt x="56" y="1089"/>
                  </a:cubicBezTo>
                  <a:cubicBezTo>
                    <a:pt x="79" y="1115"/>
                    <a:pt x="103" y="1140"/>
                    <a:pt x="128" y="1165"/>
                  </a:cubicBezTo>
                  <a:cubicBezTo>
                    <a:pt x="177" y="1218"/>
                    <a:pt x="224" y="1271"/>
                    <a:pt x="274" y="1323"/>
                  </a:cubicBezTo>
                  <a:cubicBezTo>
                    <a:pt x="374" y="1423"/>
                    <a:pt x="473" y="1528"/>
                    <a:pt x="576" y="1627"/>
                  </a:cubicBezTo>
                  <a:cubicBezTo>
                    <a:pt x="621" y="1671"/>
                    <a:pt x="666" y="1715"/>
                    <a:pt x="712" y="1759"/>
                  </a:cubicBezTo>
                  <a:lnTo>
                    <a:pt x="712" y="1759"/>
                  </a:lnTo>
                  <a:cubicBezTo>
                    <a:pt x="678" y="1758"/>
                    <a:pt x="644" y="1756"/>
                    <a:pt x="611" y="1752"/>
                  </a:cubicBezTo>
                  <a:lnTo>
                    <a:pt x="611" y="1752"/>
                  </a:lnTo>
                  <a:cubicBezTo>
                    <a:pt x="510" y="1736"/>
                    <a:pt x="411" y="1705"/>
                    <a:pt x="317" y="1664"/>
                  </a:cubicBezTo>
                  <a:lnTo>
                    <a:pt x="317" y="1664"/>
                  </a:lnTo>
                  <a:lnTo>
                    <a:pt x="332" y="1670"/>
                  </a:lnTo>
                  <a:lnTo>
                    <a:pt x="332" y="1670"/>
                  </a:lnTo>
                  <a:cubicBezTo>
                    <a:pt x="319" y="1664"/>
                    <a:pt x="305" y="1658"/>
                    <a:pt x="292" y="1652"/>
                  </a:cubicBezTo>
                  <a:cubicBezTo>
                    <a:pt x="263" y="1637"/>
                    <a:pt x="233" y="1622"/>
                    <a:pt x="201" y="1622"/>
                  </a:cubicBezTo>
                  <a:cubicBezTo>
                    <a:pt x="197" y="1622"/>
                    <a:pt x="193" y="1622"/>
                    <a:pt x="189" y="1623"/>
                  </a:cubicBezTo>
                  <a:cubicBezTo>
                    <a:pt x="179" y="1623"/>
                    <a:pt x="169" y="1625"/>
                    <a:pt x="159" y="1625"/>
                  </a:cubicBezTo>
                  <a:cubicBezTo>
                    <a:pt x="116" y="1629"/>
                    <a:pt x="81" y="1643"/>
                    <a:pt x="52" y="1678"/>
                  </a:cubicBezTo>
                  <a:cubicBezTo>
                    <a:pt x="27" y="1711"/>
                    <a:pt x="15" y="1756"/>
                    <a:pt x="29" y="1795"/>
                  </a:cubicBezTo>
                  <a:cubicBezTo>
                    <a:pt x="35" y="1820"/>
                    <a:pt x="44" y="1843"/>
                    <a:pt x="56" y="1863"/>
                  </a:cubicBezTo>
                  <a:cubicBezTo>
                    <a:pt x="74" y="1900"/>
                    <a:pt x="113" y="1923"/>
                    <a:pt x="148" y="1945"/>
                  </a:cubicBezTo>
                  <a:cubicBezTo>
                    <a:pt x="175" y="1962"/>
                    <a:pt x="204" y="1976"/>
                    <a:pt x="233" y="1990"/>
                  </a:cubicBezTo>
                  <a:cubicBezTo>
                    <a:pt x="302" y="2025"/>
                    <a:pt x="376" y="2052"/>
                    <a:pt x="452" y="2071"/>
                  </a:cubicBezTo>
                  <a:cubicBezTo>
                    <a:pt x="547" y="2093"/>
                    <a:pt x="645" y="2106"/>
                    <a:pt x="744" y="2106"/>
                  </a:cubicBezTo>
                  <a:cubicBezTo>
                    <a:pt x="789" y="2106"/>
                    <a:pt x="835" y="2103"/>
                    <a:pt x="880" y="2097"/>
                  </a:cubicBezTo>
                  <a:cubicBezTo>
                    <a:pt x="929" y="2091"/>
                    <a:pt x="978" y="2085"/>
                    <a:pt x="1026" y="2073"/>
                  </a:cubicBezTo>
                  <a:cubicBezTo>
                    <a:pt x="1063" y="2064"/>
                    <a:pt x="1100" y="2058"/>
                    <a:pt x="1135" y="2048"/>
                  </a:cubicBezTo>
                  <a:cubicBezTo>
                    <a:pt x="1196" y="2027"/>
                    <a:pt x="1243" y="1984"/>
                    <a:pt x="1260" y="1923"/>
                  </a:cubicBezTo>
                  <a:cubicBezTo>
                    <a:pt x="1276" y="1861"/>
                    <a:pt x="1258" y="1795"/>
                    <a:pt x="1215" y="1750"/>
                  </a:cubicBezTo>
                  <a:cubicBezTo>
                    <a:pt x="985" y="1506"/>
                    <a:pt x="754" y="1261"/>
                    <a:pt x="514" y="1027"/>
                  </a:cubicBezTo>
                  <a:cubicBezTo>
                    <a:pt x="472" y="985"/>
                    <a:pt x="428" y="944"/>
                    <a:pt x="383" y="903"/>
                  </a:cubicBezTo>
                  <a:lnTo>
                    <a:pt x="383" y="903"/>
                  </a:lnTo>
                  <a:cubicBezTo>
                    <a:pt x="393" y="873"/>
                    <a:pt x="403" y="843"/>
                    <a:pt x="415" y="813"/>
                  </a:cubicBezTo>
                  <a:lnTo>
                    <a:pt x="415" y="813"/>
                  </a:lnTo>
                  <a:lnTo>
                    <a:pt x="399" y="856"/>
                  </a:lnTo>
                  <a:cubicBezTo>
                    <a:pt x="433" y="775"/>
                    <a:pt x="478" y="700"/>
                    <a:pt x="530" y="630"/>
                  </a:cubicBezTo>
                  <a:lnTo>
                    <a:pt x="530" y="630"/>
                  </a:lnTo>
                  <a:cubicBezTo>
                    <a:pt x="561" y="594"/>
                    <a:pt x="594" y="558"/>
                    <a:pt x="629" y="526"/>
                  </a:cubicBezTo>
                  <a:cubicBezTo>
                    <a:pt x="670" y="485"/>
                    <a:pt x="713" y="446"/>
                    <a:pt x="761" y="409"/>
                  </a:cubicBezTo>
                  <a:lnTo>
                    <a:pt x="761" y="409"/>
                  </a:lnTo>
                  <a:lnTo>
                    <a:pt x="730" y="431"/>
                  </a:lnTo>
                  <a:cubicBezTo>
                    <a:pt x="814" y="367"/>
                    <a:pt x="906" y="311"/>
                    <a:pt x="1005" y="267"/>
                  </a:cubicBezTo>
                  <a:lnTo>
                    <a:pt x="1005" y="267"/>
                  </a:lnTo>
                  <a:cubicBezTo>
                    <a:pt x="1097" y="229"/>
                    <a:pt x="1193" y="202"/>
                    <a:pt x="1293" y="189"/>
                  </a:cubicBezTo>
                  <a:lnTo>
                    <a:pt x="1293" y="189"/>
                  </a:lnTo>
                  <a:lnTo>
                    <a:pt x="1266" y="193"/>
                  </a:lnTo>
                  <a:cubicBezTo>
                    <a:pt x="1294" y="189"/>
                    <a:pt x="1323" y="187"/>
                    <a:pt x="1352" y="187"/>
                  </a:cubicBezTo>
                  <a:cubicBezTo>
                    <a:pt x="1397" y="187"/>
                    <a:pt x="1443" y="191"/>
                    <a:pt x="1488" y="196"/>
                  </a:cubicBezTo>
                  <a:lnTo>
                    <a:pt x="1488" y="196"/>
                  </a:lnTo>
                  <a:cubicBezTo>
                    <a:pt x="1489" y="196"/>
                    <a:pt x="1490" y="197"/>
                    <a:pt x="1492" y="197"/>
                  </a:cubicBezTo>
                  <a:cubicBezTo>
                    <a:pt x="1496" y="197"/>
                    <a:pt x="1500" y="197"/>
                    <a:pt x="1504" y="199"/>
                  </a:cubicBezTo>
                  <a:cubicBezTo>
                    <a:pt x="1515" y="199"/>
                    <a:pt x="1525" y="201"/>
                    <a:pt x="1533" y="203"/>
                  </a:cubicBezTo>
                  <a:cubicBezTo>
                    <a:pt x="1552" y="207"/>
                    <a:pt x="1570" y="211"/>
                    <a:pt x="1589" y="215"/>
                  </a:cubicBezTo>
                  <a:cubicBezTo>
                    <a:pt x="1628" y="226"/>
                    <a:pt x="1665" y="236"/>
                    <a:pt x="1702" y="250"/>
                  </a:cubicBezTo>
                  <a:cubicBezTo>
                    <a:pt x="1709" y="253"/>
                    <a:pt x="1716" y="254"/>
                    <a:pt x="1723" y="254"/>
                  </a:cubicBezTo>
                  <a:cubicBezTo>
                    <a:pt x="1754" y="254"/>
                    <a:pt x="1784" y="232"/>
                    <a:pt x="1796" y="205"/>
                  </a:cubicBezTo>
                  <a:cubicBezTo>
                    <a:pt x="1810" y="170"/>
                    <a:pt x="1798" y="121"/>
                    <a:pt x="1763" y="105"/>
                  </a:cubicBezTo>
                  <a:cubicBezTo>
                    <a:pt x="1675" y="63"/>
                    <a:pt x="1582" y="33"/>
                    <a:pt x="1486" y="18"/>
                  </a:cubicBezTo>
                  <a:cubicBezTo>
                    <a:pt x="1412" y="6"/>
                    <a:pt x="1337" y="0"/>
                    <a:pt x="1262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5"/>
            <p:cNvSpPr/>
            <p:nvPr/>
          </p:nvSpPr>
          <p:spPr>
            <a:xfrm>
              <a:off x="2399325" y="1478650"/>
              <a:ext cx="51250" cy="151025"/>
            </a:xfrm>
            <a:custGeom>
              <a:avLst/>
              <a:gdLst/>
              <a:ahLst/>
              <a:cxnLst/>
              <a:rect l="l" t="t" r="r" b="b"/>
              <a:pathLst>
                <a:path w="2050" h="6041" extrusionOk="0">
                  <a:moveTo>
                    <a:pt x="1067" y="1925"/>
                  </a:moveTo>
                  <a:cubicBezTo>
                    <a:pt x="1064" y="1932"/>
                    <a:pt x="1062" y="1937"/>
                    <a:pt x="1060" y="1942"/>
                  </a:cubicBezTo>
                  <a:lnTo>
                    <a:pt x="1060" y="1942"/>
                  </a:lnTo>
                  <a:cubicBezTo>
                    <a:pt x="1061" y="1941"/>
                    <a:pt x="1063" y="1935"/>
                    <a:pt x="1067" y="1925"/>
                  </a:cubicBezTo>
                  <a:close/>
                  <a:moveTo>
                    <a:pt x="451" y="4721"/>
                  </a:moveTo>
                  <a:lnTo>
                    <a:pt x="459" y="4776"/>
                  </a:lnTo>
                  <a:lnTo>
                    <a:pt x="459" y="4776"/>
                  </a:lnTo>
                  <a:cubicBezTo>
                    <a:pt x="456" y="4757"/>
                    <a:pt x="453" y="4739"/>
                    <a:pt x="451" y="4721"/>
                  </a:cubicBezTo>
                  <a:close/>
                  <a:moveTo>
                    <a:pt x="718" y="5456"/>
                  </a:moveTo>
                  <a:lnTo>
                    <a:pt x="740" y="5483"/>
                  </a:lnTo>
                  <a:lnTo>
                    <a:pt x="740" y="5483"/>
                  </a:lnTo>
                  <a:cubicBezTo>
                    <a:pt x="732" y="5474"/>
                    <a:pt x="725" y="5465"/>
                    <a:pt x="718" y="5456"/>
                  </a:cubicBezTo>
                  <a:close/>
                  <a:moveTo>
                    <a:pt x="1924" y="1"/>
                  </a:moveTo>
                  <a:cubicBezTo>
                    <a:pt x="1887" y="1"/>
                    <a:pt x="1853" y="20"/>
                    <a:pt x="1829" y="53"/>
                  </a:cubicBezTo>
                  <a:cubicBezTo>
                    <a:pt x="1554" y="431"/>
                    <a:pt x="1307" y="826"/>
                    <a:pt x="1088" y="1237"/>
                  </a:cubicBezTo>
                  <a:cubicBezTo>
                    <a:pt x="977" y="1442"/>
                    <a:pt x="864" y="1645"/>
                    <a:pt x="769" y="1857"/>
                  </a:cubicBezTo>
                  <a:cubicBezTo>
                    <a:pt x="673" y="2067"/>
                    <a:pt x="574" y="2301"/>
                    <a:pt x="488" y="2529"/>
                  </a:cubicBezTo>
                  <a:cubicBezTo>
                    <a:pt x="447" y="2638"/>
                    <a:pt x="401" y="2744"/>
                    <a:pt x="364" y="2855"/>
                  </a:cubicBezTo>
                  <a:cubicBezTo>
                    <a:pt x="325" y="2966"/>
                    <a:pt x="290" y="3077"/>
                    <a:pt x="258" y="3188"/>
                  </a:cubicBezTo>
                  <a:cubicBezTo>
                    <a:pt x="200" y="3379"/>
                    <a:pt x="145" y="3570"/>
                    <a:pt x="106" y="3766"/>
                  </a:cubicBezTo>
                  <a:cubicBezTo>
                    <a:pt x="36" y="4123"/>
                    <a:pt x="1" y="4493"/>
                    <a:pt x="48" y="4856"/>
                  </a:cubicBezTo>
                  <a:cubicBezTo>
                    <a:pt x="73" y="5035"/>
                    <a:pt x="110" y="5210"/>
                    <a:pt x="180" y="5378"/>
                  </a:cubicBezTo>
                  <a:cubicBezTo>
                    <a:pt x="216" y="5467"/>
                    <a:pt x="256" y="5551"/>
                    <a:pt x="311" y="5631"/>
                  </a:cubicBezTo>
                  <a:cubicBezTo>
                    <a:pt x="366" y="5709"/>
                    <a:pt x="424" y="5781"/>
                    <a:pt x="494" y="5847"/>
                  </a:cubicBezTo>
                  <a:cubicBezTo>
                    <a:pt x="519" y="5869"/>
                    <a:pt x="545" y="5896"/>
                    <a:pt x="576" y="5912"/>
                  </a:cubicBezTo>
                  <a:cubicBezTo>
                    <a:pt x="593" y="5921"/>
                    <a:pt x="611" y="5929"/>
                    <a:pt x="629" y="5936"/>
                  </a:cubicBezTo>
                  <a:lnTo>
                    <a:pt x="629" y="5936"/>
                  </a:lnTo>
                  <a:cubicBezTo>
                    <a:pt x="676" y="5963"/>
                    <a:pt x="728" y="5985"/>
                    <a:pt x="777" y="6005"/>
                  </a:cubicBezTo>
                  <a:cubicBezTo>
                    <a:pt x="798" y="6013"/>
                    <a:pt x="816" y="6023"/>
                    <a:pt x="837" y="6027"/>
                  </a:cubicBezTo>
                  <a:cubicBezTo>
                    <a:pt x="868" y="6036"/>
                    <a:pt x="905" y="6038"/>
                    <a:pt x="938" y="6040"/>
                  </a:cubicBezTo>
                  <a:cubicBezTo>
                    <a:pt x="940" y="6040"/>
                    <a:pt x="943" y="6040"/>
                    <a:pt x="945" y="6040"/>
                  </a:cubicBezTo>
                  <a:cubicBezTo>
                    <a:pt x="996" y="6040"/>
                    <a:pt x="1043" y="6001"/>
                    <a:pt x="1061" y="5956"/>
                  </a:cubicBezTo>
                  <a:cubicBezTo>
                    <a:pt x="1083" y="5904"/>
                    <a:pt x="1071" y="5851"/>
                    <a:pt x="1034" y="5810"/>
                  </a:cubicBezTo>
                  <a:cubicBezTo>
                    <a:pt x="985" y="5753"/>
                    <a:pt x="930" y="5703"/>
                    <a:pt x="878" y="5650"/>
                  </a:cubicBezTo>
                  <a:lnTo>
                    <a:pt x="878" y="5650"/>
                  </a:lnTo>
                  <a:cubicBezTo>
                    <a:pt x="841" y="5592"/>
                    <a:pt x="792" y="5544"/>
                    <a:pt x="747" y="5492"/>
                  </a:cubicBezTo>
                  <a:lnTo>
                    <a:pt x="747" y="5492"/>
                  </a:lnTo>
                  <a:cubicBezTo>
                    <a:pt x="669" y="5389"/>
                    <a:pt x="606" y="5275"/>
                    <a:pt x="558" y="5156"/>
                  </a:cubicBezTo>
                  <a:lnTo>
                    <a:pt x="558" y="5156"/>
                  </a:lnTo>
                  <a:lnTo>
                    <a:pt x="578" y="5210"/>
                  </a:lnTo>
                  <a:cubicBezTo>
                    <a:pt x="521" y="5071"/>
                    <a:pt x="483" y="4924"/>
                    <a:pt x="459" y="4776"/>
                  </a:cubicBezTo>
                  <a:lnTo>
                    <a:pt x="459" y="4776"/>
                  </a:lnTo>
                  <a:cubicBezTo>
                    <a:pt x="422" y="4495"/>
                    <a:pt x="430" y="4209"/>
                    <a:pt x="467" y="3928"/>
                  </a:cubicBezTo>
                  <a:lnTo>
                    <a:pt x="467" y="3928"/>
                  </a:lnTo>
                  <a:lnTo>
                    <a:pt x="461" y="3979"/>
                  </a:lnTo>
                  <a:cubicBezTo>
                    <a:pt x="494" y="3743"/>
                    <a:pt x="547" y="3513"/>
                    <a:pt x="609" y="3285"/>
                  </a:cubicBezTo>
                  <a:cubicBezTo>
                    <a:pt x="681" y="3014"/>
                    <a:pt x="759" y="2744"/>
                    <a:pt x="851" y="2479"/>
                  </a:cubicBezTo>
                  <a:cubicBezTo>
                    <a:pt x="899" y="2348"/>
                    <a:pt x="948" y="2216"/>
                    <a:pt x="1001" y="2087"/>
                  </a:cubicBezTo>
                  <a:cubicBezTo>
                    <a:pt x="1014" y="2056"/>
                    <a:pt x="1026" y="2023"/>
                    <a:pt x="1038" y="1993"/>
                  </a:cubicBezTo>
                  <a:cubicBezTo>
                    <a:pt x="1044" y="1976"/>
                    <a:pt x="1053" y="1960"/>
                    <a:pt x="1059" y="1945"/>
                  </a:cubicBezTo>
                  <a:cubicBezTo>
                    <a:pt x="1059" y="1944"/>
                    <a:pt x="1059" y="1943"/>
                    <a:pt x="1060" y="1942"/>
                  </a:cubicBezTo>
                  <a:lnTo>
                    <a:pt x="1060" y="1942"/>
                  </a:lnTo>
                  <a:cubicBezTo>
                    <a:pt x="1060" y="1943"/>
                    <a:pt x="1059" y="1943"/>
                    <a:pt x="1059" y="1943"/>
                  </a:cubicBezTo>
                  <a:cubicBezTo>
                    <a:pt x="1059" y="1943"/>
                    <a:pt x="1066" y="1924"/>
                    <a:pt x="1069" y="1919"/>
                  </a:cubicBezTo>
                  <a:cubicBezTo>
                    <a:pt x="1100" y="1847"/>
                    <a:pt x="1131" y="1773"/>
                    <a:pt x="1162" y="1699"/>
                  </a:cubicBezTo>
                  <a:cubicBezTo>
                    <a:pt x="1168" y="1684"/>
                    <a:pt x="1174" y="1668"/>
                    <a:pt x="1180" y="1652"/>
                  </a:cubicBezTo>
                  <a:lnTo>
                    <a:pt x="1180" y="1652"/>
                  </a:lnTo>
                  <a:cubicBezTo>
                    <a:pt x="1179" y="1654"/>
                    <a:pt x="1179" y="1656"/>
                    <a:pt x="1178" y="1658"/>
                  </a:cubicBezTo>
                  <a:cubicBezTo>
                    <a:pt x="1182" y="1647"/>
                    <a:pt x="1186" y="1639"/>
                    <a:pt x="1190" y="1629"/>
                  </a:cubicBezTo>
                  <a:cubicBezTo>
                    <a:pt x="1205" y="1598"/>
                    <a:pt x="1219" y="1567"/>
                    <a:pt x="1233" y="1536"/>
                  </a:cubicBezTo>
                  <a:cubicBezTo>
                    <a:pt x="1264" y="1471"/>
                    <a:pt x="1295" y="1405"/>
                    <a:pt x="1326" y="1341"/>
                  </a:cubicBezTo>
                  <a:cubicBezTo>
                    <a:pt x="1390" y="1214"/>
                    <a:pt x="1455" y="1091"/>
                    <a:pt x="1523" y="967"/>
                  </a:cubicBezTo>
                  <a:cubicBezTo>
                    <a:pt x="1675" y="692"/>
                    <a:pt x="1842" y="423"/>
                    <a:pt x="2018" y="164"/>
                  </a:cubicBezTo>
                  <a:cubicBezTo>
                    <a:pt x="2049" y="117"/>
                    <a:pt x="2029" y="41"/>
                    <a:pt x="1979" y="14"/>
                  </a:cubicBezTo>
                  <a:cubicBezTo>
                    <a:pt x="1961" y="5"/>
                    <a:pt x="1942" y="1"/>
                    <a:pt x="192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5"/>
            <p:cNvSpPr/>
            <p:nvPr/>
          </p:nvSpPr>
          <p:spPr>
            <a:xfrm>
              <a:off x="2431425" y="1522350"/>
              <a:ext cx="64600" cy="87275"/>
            </a:xfrm>
            <a:custGeom>
              <a:avLst/>
              <a:gdLst/>
              <a:ahLst/>
              <a:cxnLst/>
              <a:rect l="l" t="t" r="r" b="b"/>
              <a:pathLst>
                <a:path w="2584" h="3491" extrusionOk="0">
                  <a:moveTo>
                    <a:pt x="1455" y="405"/>
                  </a:moveTo>
                  <a:lnTo>
                    <a:pt x="1455" y="405"/>
                  </a:lnTo>
                  <a:cubicBezTo>
                    <a:pt x="1456" y="405"/>
                    <a:pt x="1456" y="405"/>
                    <a:pt x="1457" y="405"/>
                  </a:cubicBezTo>
                  <a:lnTo>
                    <a:pt x="1457" y="405"/>
                  </a:lnTo>
                  <a:lnTo>
                    <a:pt x="1455" y="405"/>
                  </a:lnTo>
                  <a:close/>
                  <a:moveTo>
                    <a:pt x="1340" y="405"/>
                  </a:moveTo>
                  <a:lnTo>
                    <a:pt x="1318" y="408"/>
                  </a:lnTo>
                  <a:lnTo>
                    <a:pt x="1318" y="408"/>
                  </a:lnTo>
                  <a:cubicBezTo>
                    <a:pt x="1325" y="407"/>
                    <a:pt x="1333" y="406"/>
                    <a:pt x="1340" y="405"/>
                  </a:cubicBezTo>
                  <a:close/>
                  <a:moveTo>
                    <a:pt x="1477" y="407"/>
                  </a:moveTo>
                  <a:cubicBezTo>
                    <a:pt x="1488" y="408"/>
                    <a:pt x="1498" y="409"/>
                    <a:pt x="1509" y="411"/>
                  </a:cubicBezTo>
                  <a:lnTo>
                    <a:pt x="1477" y="407"/>
                  </a:lnTo>
                  <a:close/>
                  <a:moveTo>
                    <a:pt x="1176" y="444"/>
                  </a:moveTo>
                  <a:lnTo>
                    <a:pt x="1166" y="448"/>
                  </a:lnTo>
                  <a:lnTo>
                    <a:pt x="1166" y="448"/>
                  </a:lnTo>
                  <a:cubicBezTo>
                    <a:pt x="1170" y="447"/>
                    <a:pt x="1173" y="445"/>
                    <a:pt x="1176" y="444"/>
                  </a:cubicBezTo>
                  <a:close/>
                  <a:moveTo>
                    <a:pt x="1629" y="447"/>
                  </a:moveTo>
                  <a:cubicBezTo>
                    <a:pt x="1641" y="451"/>
                    <a:pt x="1653" y="456"/>
                    <a:pt x="1665" y="460"/>
                  </a:cubicBezTo>
                  <a:lnTo>
                    <a:pt x="1629" y="447"/>
                  </a:lnTo>
                  <a:close/>
                  <a:moveTo>
                    <a:pt x="1014" y="530"/>
                  </a:moveTo>
                  <a:lnTo>
                    <a:pt x="993" y="546"/>
                  </a:lnTo>
                  <a:lnTo>
                    <a:pt x="993" y="546"/>
                  </a:lnTo>
                  <a:cubicBezTo>
                    <a:pt x="1000" y="541"/>
                    <a:pt x="1007" y="535"/>
                    <a:pt x="1014" y="530"/>
                  </a:cubicBezTo>
                  <a:close/>
                  <a:moveTo>
                    <a:pt x="1950" y="692"/>
                  </a:moveTo>
                  <a:cubicBezTo>
                    <a:pt x="1954" y="697"/>
                    <a:pt x="1958" y="702"/>
                    <a:pt x="1962" y="707"/>
                  </a:cubicBezTo>
                  <a:lnTo>
                    <a:pt x="1962" y="707"/>
                  </a:lnTo>
                  <a:lnTo>
                    <a:pt x="1950" y="692"/>
                  </a:lnTo>
                  <a:close/>
                  <a:moveTo>
                    <a:pt x="814" y="728"/>
                  </a:moveTo>
                  <a:lnTo>
                    <a:pt x="790" y="758"/>
                  </a:lnTo>
                  <a:cubicBezTo>
                    <a:pt x="798" y="748"/>
                    <a:pt x="806" y="738"/>
                    <a:pt x="814" y="728"/>
                  </a:cubicBezTo>
                  <a:close/>
                  <a:moveTo>
                    <a:pt x="2094" y="927"/>
                  </a:moveTo>
                  <a:cubicBezTo>
                    <a:pt x="2095" y="929"/>
                    <a:pt x="2096" y="931"/>
                    <a:pt x="2097" y="933"/>
                  </a:cubicBezTo>
                  <a:lnTo>
                    <a:pt x="2097" y="933"/>
                  </a:lnTo>
                  <a:lnTo>
                    <a:pt x="2094" y="927"/>
                  </a:lnTo>
                  <a:close/>
                  <a:moveTo>
                    <a:pt x="723" y="979"/>
                  </a:moveTo>
                  <a:lnTo>
                    <a:pt x="723" y="979"/>
                  </a:lnTo>
                  <a:cubicBezTo>
                    <a:pt x="722" y="980"/>
                    <a:pt x="722" y="980"/>
                    <a:pt x="722" y="980"/>
                  </a:cubicBezTo>
                  <a:cubicBezTo>
                    <a:pt x="722" y="980"/>
                    <a:pt x="722" y="980"/>
                    <a:pt x="723" y="979"/>
                  </a:cubicBezTo>
                  <a:close/>
                  <a:moveTo>
                    <a:pt x="675" y="1017"/>
                  </a:moveTo>
                  <a:cubicBezTo>
                    <a:pt x="674" y="1017"/>
                    <a:pt x="672" y="1018"/>
                    <a:pt x="671" y="1018"/>
                  </a:cubicBezTo>
                  <a:lnTo>
                    <a:pt x="671" y="1018"/>
                  </a:lnTo>
                  <a:cubicBezTo>
                    <a:pt x="673" y="1018"/>
                    <a:pt x="674" y="1017"/>
                    <a:pt x="675" y="1017"/>
                  </a:cubicBezTo>
                  <a:close/>
                  <a:moveTo>
                    <a:pt x="792" y="1136"/>
                  </a:moveTo>
                  <a:cubicBezTo>
                    <a:pt x="792" y="1136"/>
                    <a:pt x="791" y="1140"/>
                    <a:pt x="787" y="1149"/>
                  </a:cubicBezTo>
                  <a:lnTo>
                    <a:pt x="787" y="1149"/>
                  </a:lnTo>
                  <a:cubicBezTo>
                    <a:pt x="790" y="1140"/>
                    <a:pt x="792" y="1136"/>
                    <a:pt x="792" y="1136"/>
                  </a:cubicBezTo>
                  <a:close/>
                  <a:moveTo>
                    <a:pt x="2180" y="1231"/>
                  </a:moveTo>
                  <a:cubicBezTo>
                    <a:pt x="2181" y="1236"/>
                    <a:pt x="2182" y="1242"/>
                    <a:pt x="2183" y="1247"/>
                  </a:cubicBezTo>
                  <a:lnTo>
                    <a:pt x="2180" y="1231"/>
                  </a:lnTo>
                  <a:close/>
                  <a:moveTo>
                    <a:pt x="433" y="1951"/>
                  </a:moveTo>
                  <a:lnTo>
                    <a:pt x="430" y="1968"/>
                  </a:lnTo>
                  <a:cubicBezTo>
                    <a:pt x="431" y="1962"/>
                    <a:pt x="432" y="1956"/>
                    <a:pt x="433" y="1951"/>
                  </a:cubicBezTo>
                  <a:close/>
                  <a:moveTo>
                    <a:pt x="430" y="2223"/>
                  </a:moveTo>
                  <a:cubicBezTo>
                    <a:pt x="430" y="2224"/>
                    <a:pt x="430" y="2226"/>
                    <a:pt x="430" y="2227"/>
                  </a:cubicBezTo>
                  <a:lnTo>
                    <a:pt x="430" y="2223"/>
                  </a:lnTo>
                  <a:close/>
                  <a:moveTo>
                    <a:pt x="510" y="2541"/>
                  </a:moveTo>
                  <a:lnTo>
                    <a:pt x="516" y="2556"/>
                  </a:lnTo>
                  <a:cubicBezTo>
                    <a:pt x="514" y="2551"/>
                    <a:pt x="512" y="2546"/>
                    <a:pt x="510" y="2541"/>
                  </a:cubicBezTo>
                  <a:close/>
                  <a:moveTo>
                    <a:pt x="519" y="2558"/>
                  </a:moveTo>
                  <a:lnTo>
                    <a:pt x="530" y="2583"/>
                  </a:lnTo>
                  <a:lnTo>
                    <a:pt x="530" y="2583"/>
                  </a:lnTo>
                  <a:cubicBezTo>
                    <a:pt x="526" y="2575"/>
                    <a:pt x="522" y="2566"/>
                    <a:pt x="519" y="2558"/>
                  </a:cubicBezTo>
                  <a:close/>
                  <a:moveTo>
                    <a:pt x="180" y="2729"/>
                  </a:moveTo>
                  <a:lnTo>
                    <a:pt x="180" y="2729"/>
                  </a:lnTo>
                  <a:cubicBezTo>
                    <a:pt x="183" y="2737"/>
                    <a:pt x="186" y="2745"/>
                    <a:pt x="190" y="2753"/>
                  </a:cubicBezTo>
                  <a:lnTo>
                    <a:pt x="180" y="2729"/>
                  </a:lnTo>
                  <a:close/>
                  <a:moveTo>
                    <a:pt x="631" y="2754"/>
                  </a:moveTo>
                  <a:lnTo>
                    <a:pt x="652" y="2782"/>
                  </a:lnTo>
                  <a:cubicBezTo>
                    <a:pt x="645" y="2773"/>
                    <a:pt x="638" y="2763"/>
                    <a:pt x="631" y="2754"/>
                  </a:cubicBezTo>
                  <a:close/>
                  <a:moveTo>
                    <a:pt x="1603" y="2827"/>
                  </a:moveTo>
                  <a:cubicBezTo>
                    <a:pt x="1600" y="2832"/>
                    <a:pt x="1596" y="2836"/>
                    <a:pt x="1593" y="2841"/>
                  </a:cubicBezTo>
                  <a:lnTo>
                    <a:pt x="1593" y="2841"/>
                  </a:lnTo>
                  <a:lnTo>
                    <a:pt x="1603" y="2827"/>
                  </a:lnTo>
                  <a:close/>
                  <a:moveTo>
                    <a:pt x="1453" y="2987"/>
                  </a:moveTo>
                  <a:cubicBezTo>
                    <a:pt x="1447" y="2992"/>
                    <a:pt x="1441" y="2997"/>
                    <a:pt x="1435" y="3002"/>
                  </a:cubicBezTo>
                  <a:lnTo>
                    <a:pt x="1453" y="2987"/>
                  </a:lnTo>
                  <a:close/>
                  <a:moveTo>
                    <a:pt x="948" y="3012"/>
                  </a:moveTo>
                  <a:lnTo>
                    <a:pt x="959" y="3017"/>
                  </a:lnTo>
                  <a:lnTo>
                    <a:pt x="959" y="3017"/>
                  </a:lnTo>
                  <a:cubicBezTo>
                    <a:pt x="956" y="3015"/>
                    <a:pt x="952" y="3013"/>
                    <a:pt x="948" y="3012"/>
                  </a:cubicBezTo>
                  <a:close/>
                  <a:moveTo>
                    <a:pt x="975" y="3023"/>
                  </a:moveTo>
                  <a:lnTo>
                    <a:pt x="997" y="3032"/>
                  </a:lnTo>
                  <a:cubicBezTo>
                    <a:pt x="990" y="3029"/>
                    <a:pt x="982" y="3026"/>
                    <a:pt x="975" y="3023"/>
                  </a:cubicBezTo>
                  <a:close/>
                  <a:moveTo>
                    <a:pt x="1293" y="3065"/>
                  </a:moveTo>
                  <a:cubicBezTo>
                    <a:pt x="1284" y="3066"/>
                    <a:pt x="1275" y="3067"/>
                    <a:pt x="1267" y="3068"/>
                  </a:cubicBezTo>
                  <a:lnTo>
                    <a:pt x="1267" y="3068"/>
                  </a:lnTo>
                  <a:lnTo>
                    <a:pt x="1293" y="3065"/>
                  </a:lnTo>
                  <a:close/>
                  <a:moveTo>
                    <a:pt x="1409" y="404"/>
                  </a:moveTo>
                  <a:cubicBezTo>
                    <a:pt x="1429" y="404"/>
                    <a:pt x="1450" y="405"/>
                    <a:pt x="1471" y="407"/>
                  </a:cubicBezTo>
                  <a:lnTo>
                    <a:pt x="1471" y="407"/>
                  </a:lnTo>
                  <a:cubicBezTo>
                    <a:pt x="1522" y="414"/>
                    <a:pt x="1571" y="427"/>
                    <a:pt x="1620" y="444"/>
                  </a:cubicBezTo>
                  <a:lnTo>
                    <a:pt x="1620" y="444"/>
                  </a:lnTo>
                  <a:cubicBezTo>
                    <a:pt x="1693" y="474"/>
                    <a:pt x="1761" y="515"/>
                    <a:pt x="1821" y="563"/>
                  </a:cubicBezTo>
                  <a:lnTo>
                    <a:pt x="1782" y="530"/>
                  </a:lnTo>
                  <a:lnTo>
                    <a:pt x="1782" y="530"/>
                  </a:lnTo>
                  <a:cubicBezTo>
                    <a:pt x="1852" y="586"/>
                    <a:pt x="1916" y="649"/>
                    <a:pt x="1971" y="720"/>
                  </a:cubicBezTo>
                  <a:lnTo>
                    <a:pt x="1971" y="720"/>
                  </a:lnTo>
                  <a:cubicBezTo>
                    <a:pt x="2024" y="794"/>
                    <a:pt x="2070" y="874"/>
                    <a:pt x="2107" y="958"/>
                  </a:cubicBezTo>
                  <a:lnTo>
                    <a:pt x="2107" y="958"/>
                  </a:lnTo>
                  <a:cubicBezTo>
                    <a:pt x="2138" y="1039"/>
                    <a:pt x="2161" y="1122"/>
                    <a:pt x="2176" y="1208"/>
                  </a:cubicBezTo>
                  <a:lnTo>
                    <a:pt x="2176" y="1208"/>
                  </a:lnTo>
                  <a:cubicBezTo>
                    <a:pt x="2193" y="1337"/>
                    <a:pt x="2188" y="1468"/>
                    <a:pt x="2170" y="1596"/>
                  </a:cubicBezTo>
                  <a:lnTo>
                    <a:pt x="2176" y="1545"/>
                  </a:lnTo>
                  <a:lnTo>
                    <a:pt x="2176" y="1545"/>
                  </a:lnTo>
                  <a:cubicBezTo>
                    <a:pt x="2152" y="1732"/>
                    <a:pt x="2096" y="1913"/>
                    <a:pt x="2022" y="2087"/>
                  </a:cubicBezTo>
                  <a:lnTo>
                    <a:pt x="2043" y="2040"/>
                  </a:lnTo>
                  <a:lnTo>
                    <a:pt x="2043" y="2040"/>
                  </a:lnTo>
                  <a:cubicBezTo>
                    <a:pt x="1944" y="2274"/>
                    <a:pt x="1817" y="2494"/>
                    <a:pt x="1681" y="2710"/>
                  </a:cubicBezTo>
                  <a:cubicBezTo>
                    <a:pt x="1651" y="2758"/>
                    <a:pt x="1619" y="2805"/>
                    <a:pt x="1585" y="2851"/>
                  </a:cubicBezTo>
                  <a:lnTo>
                    <a:pt x="1585" y="2851"/>
                  </a:lnTo>
                  <a:cubicBezTo>
                    <a:pt x="1549" y="2897"/>
                    <a:pt x="1509" y="2939"/>
                    <a:pt x="1466" y="2976"/>
                  </a:cubicBezTo>
                  <a:lnTo>
                    <a:pt x="1466" y="2976"/>
                  </a:lnTo>
                  <a:cubicBezTo>
                    <a:pt x="1432" y="3001"/>
                    <a:pt x="1395" y="3024"/>
                    <a:pt x="1358" y="3043"/>
                  </a:cubicBezTo>
                  <a:lnTo>
                    <a:pt x="1358" y="3043"/>
                  </a:lnTo>
                  <a:cubicBezTo>
                    <a:pt x="1324" y="3054"/>
                    <a:pt x="1288" y="3064"/>
                    <a:pt x="1252" y="3069"/>
                  </a:cubicBezTo>
                  <a:lnTo>
                    <a:pt x="1252" y="3069"/>
                  </a:lnTo>
                  <a:cubicBezTo>
                    <a:pt x="1238" y="3070"/>
                    <a:pt x="1223" y="3071"/>
                    <a:pt x="1209" y="3071"/>
                  </a:cubicBezTo>
                  <a:cubicBezTo>
                    <a:pt x="1180" y="3071"/>
                    <a:pt x="1152" y="3069"/>
                    <a:pt x="1123" y="3066"/>
                  </a:cubicBezTo>
                  <a:lnTo>
                    <a:pt x="1123" y="3066"/>
                  </a:lnTo>
                  <a:cubicBezTo>
                    <a:pt x="1070" y="3056"/>
                    <a:pt x="1019" y="3040"/>
                    <a:pt x="969" y="3020"/>
                  </a:cubicBezTo>
                  <a:lnTo>
                    <a:pt x="969" y="3020"/>
                  </a:lnTo>
                  <a:cubicBezTo>
                    <a:pt x="897" y="2989"/>
                    <a:pt x="831" y="2948"/>
                    <a:pt x="771" y="2899"/>
                  </a:cubicBezTo>
                  <a:lnTo>
                    <a:pt x="771" y="2899"/>
                  </a:lnTo>
                  <a:lnTo>
                    <a:pt x="810" y="2932"/>
                  </a:lnTo>
                  <a:cubicBezTo>
                    <a:pt x="742" y="2878"/>
                    <a:pt x="680" y="2816"/>
                    <a:pt x="627" y="2748"/>
                  </a:cubicBezTo>
                  <a:lnTo>
                    <a:pt x="627" y="2748"/>
                  </a:lnTo>
                  <a:cubicBezTo>
                    <a:pt x="593" y="2700"/>
                    <a:pt x="562" y="2649"/>
                    <a:pt x="536" y="2596"/>
                  </a:cubicBezTo>
                  <a:lnTo>
                    <a:pt x="536" y="2596"/>
                  </a:lnTo>
                  <a:cubicBezTo>
                    <a:pt x="526" y="2570"/>
                    <a:pt x="514" y="2544"/>
                    <a:pt x="501" y="2518"/>
                  </a:cubicBezTo>
                  <a:lnTo>
                    <a:pt x="501" y="2518"/>
                  </a:lnTo>
                  <a:cubicBezTo>
                    <a:pt x="470" y="2436"/>
                    <a:pt x="448" y="2350"/>
                    <a:pt x="435" y="2261"/>
                  </a:cubicBezTo>
                  <a:lnTo>
                    <a:pt x="435" y="2261"/>
                  </a:lnTo>
                  <a:cubicBezTo>
                    <a:pt x="434" y="2256"/>
                    <a:pt x="433" y="2251"/>
                    <a:pt x="433" y="2246"/>
                  </a:cubicBezTo>
                  <a:lnTo>
                    <a:pt x="433" y="2246"/>
                  </a:lnTo>
                  <a:cubicBezTo>
                    <a:pt x="432" y="2245"/>
                    <a:pt x="432" y="2244"/>
                    <a:pt x="432" y="2244"/>
                  </a:cubicBezTo>
                  <a:lnTo>
                    <a:pt x="432" y="2244"/>
                  </a:lnTo>
                  <a:lnTo>
                    <a:pt x="432" y="2245"/>
                  </a:lnTo>
                  <a:lnTo>
                    <a:pt x="432" y="2245"/>
                  </a:lnTo>
                  <a:cubicBezTo>
                    <a:pt x="430" y="2225"/>
                    <a:pt x="426" y="2204"/>
                    <a:pt x="424" y="2184"/>
                  </a:cubicBezTo>
                  <a:lnTo>
                    <a:pt x="424" y="2184"/>
                  </a:lnTo>
                  <a:lnTo>
                    <a:pt x="430" y="2223"/>
                  </a:lnTo>
                  <a:lnTo>
                    <a:pt x="430" y="2223"/>
                  </a:lnTo>
                  <a:cubicBezTo>
                    <a:pt x="417" y="2130"/>
                    <a:pt x="422" y="2034"/>
                    <a:pt x="434" y="1940"/>
                  </a:cubicBezTo>
                  <a:lnTo>
                    <a:pt x="434" y="1940"/>
                  </a:lnTo>
                  <a:cubicBezTo>
                    <a:pt x="440" y="1907"/>
                    <a:pt x="446" y="1875"/>
                    <a:pt x="453" y="1843"/>
                  </a:cubicBezTo>
                  <a:cubicBezTo>
                    <a:pt x="457" y="1822"/>
                    <a:pt x="463" y="1802"/>
                    <a:pt x="467" y="1783"/>
                  </a:cubicBezTo>
                  <a:cubicBezTo>
                    <a:pt x="473" y="1761"/>
                    <a:pt x="482" y="1736"/>
                    <a:pt x="486" y="1712"/>
                  </a:cubicBezTo>
                  <a:lnTo>
                    <a:pt x="486" y="1712"/>
                  </a:lnTo>
                  <a:cubicBezTo>
                    <a:pt x="501" y="1649"/>
                    <a:pt x="522" y="1589"/>
                    <a:pt x="547" y="1529"/>
                  </a:cubicBezTo>
                  <a:lnTo>
                    <a:pt x="547" y="1529"/>
                  </a:lnTo>
                  <a:lnTo>
                    <a:pt x="535" y="1559"/>
                  </a:lnTo>
                  <a:cubicBezTo>
                    <a:pt x="584" y="1440"/>
                    <a:pt x="650" y="1325"/>
                    <a:pt x="730" y="1222"/>
                  </a:cubicBezTo>
                  <a:lnTo>
                    <a:pt x="730" y="1222"/>
                  </a:lnTo>
                  <a:lnTo>
                    <a:pt x="714" y="1243"/>
                  </a:lnTo>
                  <a:cubicBezTo>
                    <a:pt x="730" y="1220"/>
                    <a:pt x="749" y="1198"/>
                    <a:pt x="767" y="1177"/>
                  </a:cubicBezTo>
                  <a:lnTo>
                    <a:pt x="784" y="1159"/>
                  </a:lnTo>
                  <a:cubicBezTo>
                    <a:pt x="784" y="1156"/>
                    <a:pt x="785" y="1154"/>
                    <a:pt x="786" y="1152"/>
                  </a:cubicBezTo>
                  <a:lnTo>
                    <a:pt x="786" y="1152"/>
                  </a:lnTo>
                  <a:cubicBezTo>
                    <a:pt x="788" y="1150"/>
                    <a:pt x="790" y="1146"/>
                    <a:pt x="792" y="1144"/>
                  </a:cubicBezTo>
                  <a:cubicBezTo>
                    <a:pt x="793" y="1143"/>
                    <a:pt x="794" y="1142"/>
                    <a:pt x="796" y="1140"/>
                  </a:cubicBezTo>
                  <a:lnTo>
                    <a:pt x="796" y="1140"/>
                  </a:lnTo>
                  <a:cubicBezTo>
                    <a:pt x="794" y="1142"/>
                    <a:pt x="793" y="1142"/>
                    <a:pt x="793" y="1142"/>
                  </a:cubicBezTo>
                  <a:cubicBezTo>
                    <a:pt x="793" y="1142"/>
                    <a:pt x="800" y="1134"/>
                    <a:pt x="804" y="1130"/>
                  </a:cubicBezTo>
                  <a:lnTo>
                    <a:pt x="804" y="1130"/>
                  </a:lnTo>
                  <a:cubicBezTo>
                    <a:pt x="801" y="1133"/>
                    <a:pt x="798" y="1137"/>
                    <a:pt x="796" y="1140"/>
                  </a:cubicBezTo>
                  <a:lnTo>
                    <a:pt x="796" y="1140"/>
                  </a:lnTo>
                  <a:cubicBezTo>
                    <a:pt x="797" y="1138"/>
                    <a:pt x="800" y="1135"/>
                    <a:pt x="804" y="1130"/>
                  </a:cubicBezTo>
                  <a:lnTo>
                    <a:pt x="804" y="1130"/>
                  </a:lnTo>
                  <a:cubicBezTo>
                    <a:pt x="804" y="1130"/>
                    <a:pt x="804" y="1130"/>
                    <a:pt x="804" y="1130"/>
                  </a:cubicBezTo>
                  <a:lnTo>
                    <a:pt x="821" y="1109"/>
                  </a:lnTo>
                  <a:cubicBezTo>
                    <a:pt x="837" y="1089"/>
                    <a:pt x="860" y="1072"/>
                    <a:pt x="880" y="1056"/>
                  </a:cubicBezTo>
                  <a:cubicBezTo>
                    <a:pt x="886" y="1052"/>
                    <a:pt x="890" y="1048"/>
                    <a:pt x="897" y="1044"/>
                  </a:cubicBezTo>
                  <a:cubicBezTo>
                    <a:pt x="897" y="1043"/>
                    <a:pt x="897" y="1043"/>
                    <a:pt x="897" y="1042"/>
                  </a:cubicBezTo>
                  <a:lnTo>
                    <a:pt x="897" y="1042"/>
                  </a:lnTo>
                  <a:cubicBezTo>
                    <a:pt x="898" y="1042"/>
                    <a:pt x="898" y="1042"/>
                    <a:pt x="899" y="1042"/>
                  </a:cubicBezTo>
                  <a:cubicBezTo>
                    <a:pt x="911" y="1033"/>
                    <a:pt x="921" y="1023"/>
                    <a:pt x="934" y="1015"/>
                  </a:cubicBezTo>
                  <a:cubicBezTo>
                    <a:pt x="979" y="984"/>
                    <a:pt x="1026" y="955"/>
                    <a:pt x="1073" y="931"/>
                  </a:cubicBezTo>
                  <a:cubicBezTo>
                    <a:pt x="1096" y="919"/>
                    <a:pt x="1121" y="908"/>
                    <a:pt x="1145" y="896"/>
                  </a:cubicBezTo>
                  <a:lnTo>
                    <a:pt x="1145" y="896"/>
                  </a:lnTo>
                  <a:cubicBezTo>
                    <a:pt x="1149" y="894"/>
                    <a:pt x="1153" y="892"/>
                    <a:pt x="1155" y="892"/>
                  </a:cubicBezTo>
                  <a:cubicBezTo>
                    <a:pt x="1162" y="890"/>
                    <a:pt x="1168" y="888"/>
                    <a:pt x="1174" y="886"/>
                  </a:cubicBezTo>
                  <a:cubicBezTo>
                    <a:pt x="1186" y="879"/>
                    <a:pt x="1201" y="875"/>
                    <a:pt x="1215" y="871"/>
                  </a:cubicBezTo>
                  <a:cubicBezTo>
                    <a:pt x="1275" y="851"/>
                    <a:pt x="1336" y="834"/>
                    <a:pt x="1400" y="826"/>
                  </a:cubicBezTo>
                  <a:cubicBezTo>
                    <a:pt x="1431" y="820"/>
                    <a:pt x="1449" y="783"/>
                    <a:pt x="1445" y="754"/>
                  </a:cubicBezTo>
                  <a:cubicBezTo>
                    <a:pt x="1443" y="727"/>
                    <a:pt x="1418" y="698"/>
                    <a:pt x="1389" y="698"/>
                  </a:cubicBezTo>
                  <a:cubicBezTo>
                    <a:pt x="1387" y="698"/>
                    <a:pt x="1385" y="698"/>
                    <a:pt x="1383" y="699"/>
                  </a:cubicBezTo>
                  <a:lnTo>
                    <a:pt x="1381" y="697"/>
                  </a:lnTo>
                  <a:cubicBezTo>
                    <a:pt x="1192" y="717"/>
                    <a:pt x="1010" y="783"/>
                    <a:pt x="849" y="886"/>
                  </a:cubicBezTo>
                  <a:cubicBezTo>
                    <a:pt x="806" y="914"/>
                    <a:pt x="767" y="945"/>
                    <a:pt x="728" y="976"/>
                  </a:cubicBezTo>
                  <a:cubicBezTo>
                    <a:pt x="727" y="977"/>
                    <a:pt x="726" y="978"/>
                    <a:pt x="724" y="978"/>
                  </a:cubicBezTo>
                  <a:lnTo>
                    <a:pt x="724" y="978"/>
                  </a:lnTo>
                  <a:cubicBezTo>
                    <a:pt x="728" y="975"/>
                    <a:pt x="731" y="972"/>
                    <a:pt x="731" y="972"/>
                  </a:cubicBezTo>
                  <a:lnTo>
                    <a:pt x="731" y="972"/>
                  </a:lnTo>
                  <a:cubicBezTo>
                    <a:pt x="731" y="972"/>
                    <a:pt x="729" y="974"/>
                    <a:pt x="723" y="979"/>
                  </a:cubicBezTo>
                  <a:lnTo>
                    <a:pt x="723" y="979"/>
                  </a:lnTo>
                  <a:cubicBezTo>
                    <a:pt x="723" y="979"/>
                    <a:pt x="724" y="979"/>
                    <a:pt x="724" y="978"/>
                  </a:cubicBezTo>
                  <a:lnTo>
                    <a:pt x="724" y="978"/>
                  </a:lnTo>
                  <a:cubicBezTo>
                    <a:pt x="724" y="979"/>
                    <a:pt x="723" y="979"/>
                    <a:pt x="723" y="980"/>
                  </a:cubicBezTo>
                  <a:lnTo>
                    <a:pt x="723" y="980"/>
                  </a:lnTo>
                  <a:cubicBezTo>
                    <a:pt x="722" y="980"/>
                    <a:pt x="722" y="980"/>
                    <a:pt x="722" y="980"/>
                  </a:cubicBezTo>
                  <a:cubicBezTo>
                    <a:pt x="720" y="982"/>
                    <a:pt x="716" y="984"/>
                    <a:pt x="714" y="986"/>
                  </a:cubicBezTo>
                  <a:cubicBezTo>
                    <a:pt x="705" y="990"/>
                    <a:pt x="695" y="996"/>
                    <a:pt x="687" y="1003"/>
                  </a:cubicBezTo>
                  <a:cubicBezTo>
                    <a:pt x="679" y="1009"/>
                    <a:pt x="669" y="1015"/>
                    <a:pt x="660" y="1021"/>
                  </a:cubicBezTo>
                  <a:cubicBezTo>
                    <a:pt x="658" y="1023"/>
                    <a:pt x="658" y="1024"/>
                    <a:pt x="659" y="1024"/>
                  </a:cubicBezTo>
                  <a:lnTo>
                    <a:pt x="659" y="1024"/>
                  </a:lnTo>
                  <a:cubicBezTo>
                    <a:pt x="648" y="1029"/>
                    <a:pt x="641" y="1034"/>
                    <a:pt x="632" y="1044"/>
                  </a:cubicBezTo>
                  <a:cubicBezTo>
                    <a:pt x="625" y="1048"/>
                    <a:pt x="621" y="1052"/>
                    <a:pt x="615" y="1058"/>
                  </a:cubicBezTo>
                  <a:cubicBezTo>
                    <a:pt x="613" y="1060"/>
                    <a:pt x="610" y="1062"/>
                    <a:pt x="608" y="1064"/>
                  </a:cubicBezTo>
                  <a:lnTo>
                    <a:pt x="608" y="1064"/>
                  </a:lnTo>
                  <a:cubicBezTo>
                    <a:pt x="616" y="1051"/>
                    <a:pt x="623" y="1038"/>
                    <a:pt x="629" y="1025"/>
                  </a:cubicBezTo>
                  <a:cubicBezTo>
                    <a:pt x="648" y="990"/>
                    <a:pt x="666" y="953"/>
                    <a:pt x="687" y="918"/>
                  </a:cubicBezTo>
                  <a:cubicBezTo>
                    <a:pt x="727" y="850"/>
                    <a:pt x="771" y="784"/>
                    <a:pt x="819" y="722"/>
                  </a:cubicBezTo>
                  <a:lnTo>
                    <a:pt x="819" y="722"/>
                  </a:lnTo>
                  <a:cubicBezTo>
                    <a:pt x="869" y="662"/>
                    <a:pt x="923" y="606"/>
                    <a:pt x="982" y="556"/>
                  </a:cubicBezTo>
                  <a:lnTo>
                    <a:pt x="982" y="556"/>
                  </a:lnTo>
                  <a:cubicBezTo>
                    <a:pt x="1034" y="516"/>
                    <a:pt x="1089" y="484"/>
                    <a:pt x="1146" y="457"/>
                  </a:cubicBezTo>
                  <a:lnTo>
                    <a:pt x="1146" y="457"/>
                  </a:lnTo>
                  <a:cubicBezTo>
                    <a:pt x="1197" y="437"/>
                    <a:pt x="1249" y="421"/>
                    <a:pt x="1303" y="411"/>
                  </a:cubicBezTo>
                  <a:lnTo>
                    <a:pt x="1303" y="411"/>
                  </a:lnTo>
                  <a:cubicBezTo>
                    <a:pt x="1338" y="407"/>
                    <a:pt x="1374" y="404"/>
                    <a:pt x="1409" y="404"/>
                  </a:cubicBezTo>
                  <a:close/>
                  <a:moveTo>
                    <a:pt x="1150" y="3070"/>
                  </a:moveTo>
                  <a:lnTo>
                    <a:pt x="1157" y="3071"/>
                  </a:lnTo>
                  <a:cubicBezTo>
                    <a:pt x="1155" y="3071"/>
                    <a:pt x="1152" y="3071"/>
                    <a:pt x="1150" y="3070"/>
                  </a:cubicBezTo>
                  <a:close/>
                  <a:moveTo>
                    <a:pt x="1390" y="0"/>
                  </a:moveTo>
                  <a:cubicBezTo>
                    <a:pt x="1326" y="0"/>
                    <a:pt x="1264" y="8"/>
                    <a:pt x="1201" y="19"/>
                  </a:cubicBezTo>
                  <a:cubicBezTo>
                    <a:pt x="1098" y="37"/>
                    <a:pt x="997" y="76"/>
                    <a:pt x="905" y="123"/>
                  </a:cubicBezTo>
                  <a:cubicBezTo>
                    <a:pt x="812" y="171"/>
                    <a:pt x="726" y="236"/>
                    <a:pt x="650" y="306"/>
                  </a:cubicBezTo>
                  <a:cubicBezTo>
                    <a:pt x="574" y="378"/>
                    <a:pt x="502" y="464"/>
                    <a:pt x="438" y="553"/>
                  </a:cubicBezTo>
                  <a:cubicBezTo>
                    <a:pt x="379" y="633"/>
                    <a:pt x="330" y="717"/>
                    <a:pt x="282" y="805"/>
                  </a:cubicBezTo>
                  <a:cubicBezTo>
                    <a:pt x="264" y="840"/>
                    <a:pt x="247" y="875"/>
                    <a:pt x="235" y="914"/>
                  </a:cubicBezTo>
                  <a:cubicBezTo>
                    <a:pt x="227" y="936"/>
                    <a:pt x="215" y="958"/>
                    <a:pt x="211" y="982"/>
                  </a:cubicBezTo>
                  <a:lnTo>
                    <a:pt x="211" y="982"/>
                  </a:lnTo>
                  <a:cubicBezTo>
                    <a:pt x="127" y="1174"/>
                    <a:pt x="69" y="1378"/>
                    <a:pt x="21" y="1582"/>
                  </a:cubicBezTo>
                  <a:cubicBezTo>
                    <a:pt x="13" y="1623"/>
                    <a:pt x="1" y="1664"/>
                    <a:pt x="3" y="1705"/>
                  </a:cubicBezTo>
                  <a:cubicBezTo>
                    <a:pt x="3" y="1720"/>
                    <a:pt x="3" y="1734"/>
                    <a:pt x="3" y="1746"/>
                  </a:cubicBezTo>
                  <a:cubicBezTo>
                    <a:pt x="5" y="1755"/>
                    <a:pt x="5" y="1761"/>
                    <a:pt x="5" y="1769"/>
                  </a:cubicBezTo>
                  <a:cubicBezTo>
                    <a:pt x="5" y="1774"/>
                    <a:pt x="6" y="1780"/>
                    <a:pt x="7" y="1786"/>
                  </a:cubicBezTo>
                  <a:lnTo>
                    <a:pt x="7" y="1786"/>
                  </a:lnTo>
                  <a:cubicBezTo>
                    <a:pt x="7" y="1812"/>
                    <a:pt x="13" y="1838"/>
                    <a:pt x="25" y="1861"/>
                  </a:cubicBezTo>
                  <a:cubicBezTo>
                    <a:pt x="44" y="1890"/>
                    <a:pt x="79" y="1919"/>
                    <a:pt x="114" y="1927"/>
                  </a:cubicBezTo>
                  <a:cubicBezTo>
                    <a:pt x="118" y="1928"/>
                    <a:pt x="121" y="1929"/>
                    <a:pt x="125" y="1929"/>
                  </a:cubicBezTo>
                  <a:lnTo>
                    <a:pt x="125" y="1929"/>
                  </a:lnTo>
                  <a:cubicBezTo>
                    <a:pt x="112" y="1997"/>
                    <a:pt x="104" y="2066"/>
                    <a:pt x="99" y="2137"/>
                  </a:cubicBezTo>
                  <a:cubicBezTo>
                    <a:pt x="97" y="2180"/>
                    <a:pt x="93" y="2225"/>
                    <a:pt x="91" y="2268"/>
                  </a:cubicBezTo>
                  <a:lnTo>
                    <a:pt x="94" y="2244"/>
                  </a:lnTo>
                  <a:lnTo>
                    <a:pt x="94" y="2244"/>
                  </a:lnTo>
                  <a:cubicBezTo>
                    <a:pt x="90" y="2285"/>
                    <a:pt x="94" y="2325"/>
                    <a:pt x="97" y="2367"/>
                  </a:cubicBezTo>
                  <a:cubicBezTo>
                    <a:pt x="104" y="2414"/>
                    <a:pt x="110" y="2463"/>
                    <a:pt x="118" y="2513"/>
                  </a:cubicBezTo>
                  <a:cubicBezTo>
                    <a:pt x="130" y="2584"/>
                    <a:pt x="151" y="2654"/>
                    <a:pt x="177" y="2722"/>
                  </a:cubicBezTo>
                  <a:lnTo>
                    <a:pt x="177" y="2722"/>
                  </a:lnTo>
                  <a:cubicBezTo>
                    <a:pt x="175" y="2717"/>
                    <a:pt x="173" y="2713"/>
                    <a:pt x="171" y="2708"/>
                  </a:cubicBezTo>
                  <a:lnTo>
                    <a:pt x="171" y="2708"/>
                  </a:lnTo>
                  <a:lnTo>
                    <a:pt x="180" y="2729"/>
                  </a:lnTo>
                  <a:lnTo>
                    <a:pt x="180" y="2729"/>
                  </a:lnTo>
                  <a:cubicBezTo>
                    <a:pt x="179" y="2727"/>
                    <a:pt x="178" y="2724"/>
                    <a:pt x="177" y="2722"/>
                  </a:cubicBezTo>
                  <a:lnTo>
                    <a:pt x="177" y="2722"/>
                  </a:lnTo>
                  <a:cubicBezTo>
                    <a:pt x="215" y="2812"/>
                    <a:pt x="257" y="2897"/>
                    <a:pt x="313" y="2977"/>
                  </a:cubicBezTo>
                  <a:cubicBezTo>
                    <a:pt x="352" y="3032"/>
                    <a:pt x="395" y="3088"/>
                    <a:pt x="443" y="3135"/>
                  </a:cubicBezTo>
                  <a:cubicBezTo>
                    <a:pt x="492" y="3189"/>
                    <a:pt x="547" y="3232"/>
                    <a:pt x="605" y="3275"/>
                  </a:cubicBezTo>
                  <a:cubicBezTo>
                    <a:pt x="705" y="3353"/>
                    <a:pt x="823" y="3410"/>
                    <a:pt x="946" y="3449"/>
                  </a:cubicBezTo>
                  <a:cubicBezTo>
                    <a:pt x="1014" y="3470"/>
                    <a:pt x="1086" y="3482"/>
                    <a:pt x="1155" y="3488"/>
                  </a:cubicBezTo>
                  <a:cubicBezTo>
                    <a:pt x="1172" y="3490"/>
                    <a:pt x="1189" y="3491"/>
                    <a:pt x="1206" y="3491"/>
                  </a:cubicBezTo>
                  <a:cubicBezTo>
                    <a:pt x="1260" y="3491"/>
                    <a:pt x="1313" y="3484"/>
                    <a:pt x="1365" y="3474"/>
                  </a:cubicBezTo>
                  <a:cubicBezTo>
                    <a:pt x="1433" y="3462"/>
                    <a:pt x="1501" y="3437"/>
                    <a:pt x="1564" y="3406"/>
                  </a:cubicBezTo>
                  <a:cubicBezTo>
                    <a:pt x="1632" y="3376"/>
                    <a:pt x="1692" y="3330"/>
                    <a:pt x="1749" y="3281"/>
                  </a:cubicBezTo>
                  <a:cubicBezTo>
                    <a:pt x="1794" y="3244"/>
                    <a:pt x="1835" y="3199"/>
                    <a:pt x="1872" y="3152"/>
                  </a:cubicBezTo>
                  <a:cubicBezTo>
                    <a:pt x="1922" y="3092"/>
                    <a:pt x="1967" y="3030"/>
                    <a:pt x="2008" y="2967"/>
                  </a:cubicBezTo>
                  <a:cubicBezTo>
                    <a:pt x="2078" y="2858"/>
                    <a:pt x="2142" y="2745"/>
                    <a:pt x="2203" y="2632"/>
                  </a:cubicBezTo>
                  <a:cubicBezTo>
                    <a:pt x="2275" y="2498"/>
                    <a:pt x="2339" y="2363"/>
                    <a:pt x="2394" y="2223"/>
                  </a:cubicBezTo>
                  <a:cubicBezTo>
                    <a:pt x="2501" y="1962"/>
                    <a:pt x="2573" y="1685"/>
                    <a:pt x="2581" y="1403"/>
                  </a:cubicBezTo>
                  <a:cubicBezTo>
                    <a:pt x="2583" y="1272"/>
                    <a:pt x="2571" y="1140"/>
                    <a:pt x="2540" y="1013"/>
                  </a:cubicBezTo>
                  <a:cubicBezTo>
                    <a:pt x="2511" y="894"/>
                    <a:pt x="2466" y="779"/>
                    <a:pt x="2409" y="670"/>
                  </a:cubicBezTo>
                  <a:cubicBezTo>
                    <a:pt x="2353" y="563"/>
                    <a:pt x="2279" y="460"/>
                    <a:pt x="2197" y="370"/>
                  </a:cubicBezTo>
                  <a:cubicBezTo>
                    <a:pt x="2115" y="279"/>
                    <a:pt x="2024" y="206"/>
                    <a:pt x="1924" y="146"/>
                  </a:cubicBezTo>
                  <a:cubicBezTo>
                    <a:pt x="1866" y="111"/>
                    <a:pt x="1803" y="84"/>
                    <a:pt x="1741" y="60"/>
                  </a:cubicBezTo>
                  <a:cubicBezTo>
                    <a:pt x="1694" y="43"/>
                    <a:pt x="1644" y="29"/>
                    <a:pt x="1595" y="21"/>
                  </a:cubicBezTo>
                  <a:cubicBezTo>
                    <a:pt x="1527" y="8"/>
                    <a:pt x="1459" y="0"/>
                    <a:pt x="139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5"/>
            <p:cNvSpPr/>
            <p:nvPr/>
          </p:nvSpPr>
          <p:spPr>
            <a:xfrm>
              <a:off x="2430100" y="1563675"/>
              <a:ext cx="44250" cy="12725"/>
            </a:xfrm>
            <a:custGeom>
              <a:avLst/>
              <a:gdLst/>
              <a:ahLst/>
              <a:cxnLst/>
              <a:rect l="l" t="t" r="r" b="b"/>
              <a:pathLst>
                <a:path w="1770" h="509" extrusionOk="0">
                  <a:moveTo>
                    <a:pt x="112" y="1"/>
                  </a:moveTo>
                  <a:cubicBezTo>
                    <a:pt x="86" y="1"/>
                    <a:pt x="55" y="15"/>
                    <a:pt x="37" y="34"/>
                  </a:cubicBezTo>
                  <a:cubicBezTo>
                    <a:pt x="21" y="52"/>
                    <a:pt x="11" y="73"/>
                    <a:pt x="7" y="97"/>
                  </a:cubicBezTo>
                  <a:cubicBezTo>
                    <a:pt x="0" y="151"/>
                    <a:pt x="33" y="206"/>
                    <a:pt x="87" y="221"/>
                  </a:cubicBezTo>
                  <a:lnTo>
                    <a:pt x="89" y="221"/>
                  </a:lnTo>
                  <a:cubicBezTo>
                    <a:pt x="181" y="243"/>
                    <a:pt x="276" y="264"/>
                    <a:pt x="366" y="293"/>
                  </a:cubicBezTo>
                  <a:cubicBezTo>
                    <a:pt x="409" y="309"/>
                    <a:pt x="456" y="315"/>
                    <a:pt x="502" y="325"/>
                  </a:cubicBezTo>
                  <a:cubicBezTo>
                    <a:pt x="549" y="334"/>
                    <a:pt x="596" y="342"/>
                    <a:pt x="643" y="352"/>
                  </a:cubicBezTo>
                  <a:cubicBezTo>
                    <a:pt x="830" y="389"/>
                    <a:pt x="1019" y="422"/>
                    <a:pt x="1206" y="457"/>
                  </a:cubicBezTo>
                  <a:cubicBezTo>
                    <a:pt x="1258" y="465"/>
                    <a:pt x="1309" y="475"/>
                    <a:pt x="1360" y="484"/>
                  </a:cubicBezTo>
                  <a:cubicBezTo>
                    <a:pt x="1387" y="488"/>
                    <a:pt x="1414" y="492"/>
                    <a:pt x="1441" y="496"/>
                  </a:cubicBezTo>
                  <a:cubicBezTo>
                    <a:pt x="1453" y="498"/>
                    <a:pt x="1465" y="500"/>
                    <a:pt x="1478" y="500"/>
                  </a:cubicBezTo>
                  <a:lnTo>
                    <a:pt x="1525" y="508"/>
                  </a:lnTo>
                  <a:cubicBezTo>
                    <a:pt x="1557" y="508"/>
                    <a:pt x="1586" y="500"/>
                    <a:pt x="1614" y="484"/>
                  </a:cubicBezTo>
                  <a:lnTo>
                    <a:pt x="1614" y="484"/>
                  </a:lnTo>
                  <a:cubicBezTo>
                    <a:pt x="1621" y="483"/>
                    <a:pt x="1627" y="483"/>
                    <a:pt x="1634" y="482"/>
                  </a:cubicBezTo>
                  <a:lnTo>
                    <a:pt x="1669" y="478"/>
                  </a:lnTo>
                  <a:cubicBezTo>
                    <a:pt x="1687" y="473"/>
                    <a:pt x="1701" y="465"/>
                    <a:pt x="1716" y="453"/>
                  </a:cubicBezTo>
                  <a:cubicBezTo>
                    <a:pt x="1736" y="436"/>
                    <a:pt x="1757" y="412"/>
                    <a:pt x="1763" y="383"/>
                  </a:cubicBezTo>
                  <a:cubicBezTo>
                    <a:pt x="1769" y="358"/>
                    <a:pt x="1769" y="336"/>
                    <a:pt x="1763" y="311"/>
                  </a:cubicBezTo>
                  <a:cubicBezTo>
                    <a:pt x="1757" y="282"/>
                    <a:pt x="1728" y="243"/>
                    <a:pt x="1701" y="231"/>
                  </a:cubicBezTo>
                  <a:cubicBezTo>
                    <a:pt x="1685" y="223"/>
                    <a:pt x="1669" y="216"/>
                    <a:pt x="1654" y="208"/>
                  </a:cubicBezTo>
                  <a:lnTo>
                    <a:pt x="1654" y="208"/>
                  </a:lnTo>
                  <a:cubicBezTo>
                    <a:pt x="1630" y="185"/>
                    <a:pt x="1601" y="167"/>
                    <a:pt x="1572" y="161"/>
                  </a:cubicBezTo>
                  <a:cubicBezTo>
                    <a:pt x="1562" y="157"/>
                    <a:pt x="1551" y="157"/>
                    <a:pt x="1541" y="155"/>
                  </a:cubicBezTo>
                  <a:cubicBezTo>
                    <a:pt x="1515" y="151"/>
                    <a:pt x="1490" y="147"/>
                    <a:pt x="1465" y="143"/>
                  </a:cubicBezTo>
                  <a:cubicBezTo>
                    <a:pt x="1406" y="132"/>
                    <a:pt x="1344" y="126"/>
                    <a:pt x="1284" y="118"/>
                  </a:cubicBezTo>
                  <a:cubicBezTo>
                    <a:pt x="1190" y="106"/>
                    <a:pt x="1095" y="93"/>
                    <a:pt x="1003" y="81"/>
                  </a:cubicBezTo>
                  <a:cubicBezTo>
                    <a:pt x="908" y="69"/>
                    <a:pt x="814" y="58"/>
                    <a:pt x="719" y="48"/>
                  </a:cubicBezTo>
                  <a:lnTo>
                    <a:pt x="580" y="32"/>
                  </a:lnTo>
                  <a:cubicBezTo>
                    <a:pt x="557" y="28"/>
                    <a:pt x="535" y="26"/>
                    <a:pt x="510" y="23"/>
                  </a:cubicBezTo>
                  <a:cubicBezTo>
                    <a:pt x="485" y="19"/>
                    <a:pt x="461" y="15"/>
                    <a:pt x="434" y="13"/>
                  </a:cubicBezTo>
                  <a:cubicBezTo>
                    <a:pt x="409" y="13"/>
                    <a:pt x="385" y="15"/>
                    <a:pt x="358" y="15"/>
                  </a:cubicBezTo>
                  <a:cubicBezTo>
                    <a:pt x="333" y="15"/>
                    <a:pt x="307" y="13"/>
                    <a:pt x="280" y="11"/>
                  </a:cubicBezTo>
                  <a:lnTo>
                    <a:pt x="117" y="1"/>
                  </a:lnTo>
                  <a:cubicBezTo>
                    <a:pt x="116" y="1"/>
                    <a:pt x="114" y="1"/>
                    <a:pt x="112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5"/>
            <p:cNvSpPr/>
            <p:nvPr/>
          </p:nvSpPr>
          <p:spPr>
            <a:xfrm>
              <a:off x="2501225" y="1493900"/>
              <a:ext cx="41475" cy="114525"/>
            </a:xfrm>
            <a:custGeom>
              <a:avLst/>
              <a:gdLst/>
              <a:ahLst/>
              <a:cxnLst/>
              <a:rect l="l" t="t" r="r" b="b"/>
              <a:pathLst>
                <a:path w="1659" h="4581" extrusionOk="0">
                  <a:moveTo>
                    <a:pt x="565" y="3739"/>
                  </a:moveTo>
                  <a:lnTo>
                    <a:pt x="565" y="3739"/>
                  </a:lnTo>
                  <a:cubicBezTo>
                    <a:pt x="556" y="3750"/>
                    <a:pt x="548" y="3761"/>
                    <a:pt x="539" y="3772"/>
                  </a:cubicBezTo>
                  <a:lnTo>
                    <a:pt x="565" y="3739"/>
                  </a:lnTo>
                  <a:close/>
                  <a:moveTo>
                    <a:pt x="1207" y="0"/>
                  </a:moveTo>
                  <a:cubicBezTo>
                    <a:pt x="1194" y="0"/>
                    <a:pt x="1182" y="3"/>
                    <a:pt x="1170" y="8"/>
                  </a:cubicBezTo>
                  <a:cubicBezTo>
                    <a:pt x="1127" y="25"/>
                    <a:pt x="1102" y="72"/>
                    <a:pt x="1114" y="117"/>
                  </a:cubicBezTo>
                  <a:lnTo>
                    <a:pt x="1114" y="119"/>
                  </a:lnTo>
                  <a:cubicBezTo>
                    <a:pt x="1129" y="164"/>
                    <a:pt x="1141" y="212"/>
                    <a:pt x="1155" y="259"/>
                  </a:cubicBezTo>
                  <a:cubicBezTo>
                    <a:pt x="1167" y="302"/>
                    <a:pt x="1183" y="348"/>
                    <a:pt x="1191" y="394"/>
                  </a:cubicBezTo>
                  <a:lnTo>
                    <a:pt x="1191" y="394"/>
                  </a:lnTo>
                  <a:cubicBezTo>
                    <a:pt x="1195" y="419"/>
                    <a:pt x="1198" y="445"/>
                    <a:pt x="1203" y="470"/>
                  </a:cubicBezTo>
                  <a:cubicBezTo>
                    <a:pt x="1209" y="493"/>
                    <a:pt x="1215" y="518"/>
                    <a:pt x="1221" y="542"/>
                  </a:cubicBezTo>
                  <a:cubicBezTo>
                    <a:pt x="1231" y="592"/>
                    <a:pt x="1242" y="641"/>
                    <a:pt x="1250" y="692"/>
                  </a:cubicBezTo>
                  <a:cubicBezTo>
                    <a:pt x="1266" y="791"/>
                    <a:pt x="1285" y="892"/>
                    <a:pt x="1299" y="992"/>
                  </a:cubicBezTo>
                  <a:lnTo>
                    <a:pt x="1293" y="951"/>
                  </a:lnTo>
                  <a:lnTo>
                    <a:pt x="1293" y="951"/>
                  </a:lnTo>
                  <a:cubicBezTo>
                    <a:pt x="1328" y="1214"/>
                    <a:pt x="1336" y="1479"/>
                    <a:pt x="1316" y="1744"/>
                  </a:cubicBezTo>
                  <a:cubicBezTo>
                    <a:pt x="1310" y="1811"/>
                    <a:pt x="1303" y="1879"/>
                    <a:pt x="1294" y="1946"/>
                  </a:cubicBezTo>
                  <a:lnTo>
                    <a:pt x="1294" y="1946"/>
                  </a:lnTo>
                  <a:lnTo>
                    <a:pt x="1297" y="1921"/>
                  </a:lnTo>
                  <a:lnTo>
                    <a:pt x="1297" y="1921"/>
                  </a:lnTo>
                  <a:cubicBezTo>
                    <a:pt x="1295" y="1933"/>
                    <a:pt x="1294" y="1946"/>
                    <a:pt x="1292" y="1959"/>
                  </a:cubicBezTo>
                  <a:lnTo>
                    <a:pt x="1292" y="1959"/>
                  </a:lnTo>
                  <a:cubicBezTo>
                    <a:pt x="1293" y="1954"/>
                    <a:pt x="1293" y="1950"/>
                    <a:pt x="1294" y="1946"/>
                  </a:cubicBezTo>
                  <a:lnTo>
                    <a:pt x="1294" y="1946"/>
                  </a:lnTo>
                  <a:lnTo>
                    <a:pt x="1292" y="1961"/>
                  </a:lnTo>
                  <a:lnTo>
                    <a:pt x="1292" y="1961"/>
                  </a:lnTo>
                  <a:cubicBezTo>
                    <a:pt x="1292" y="1960"/>
                    <a:pt x="1292" y="1959"/>
                    <a:pt x="1292" y="1959"/>
                  </a:cubicBezTo>
                  <a:lnTo>
                    <a:pt x="1292" y="1959"/>
                  </a:lnTo>
                  <a:cubicBezTo>
                    <a:pt x="1292" y="1961"/>
                    <a:pt x="1291" y="1964"/>
                    <a:pt x="1291" y="1966"/>
                  </a:cubicBezTo>
                  <a:lnTo>
                    <a:pt x="1292" y="1961"/>
                  </a:lnTo>
                  <a:lnTo>
                    <a:pt x="1292" y="1961"/>
                  </a:lnTo>
                  <a:cubicBezTo>
                    <a:pt x="1254" y="2229"/>
                    <a:pt x="1190" y="2492"/>
                    <a:pt x="1100" y="2745"/>
                  </a:cubicBezTo>
                  <a:cubicBezTo>
                    <a:pt x="1073" y="2821"/>
                    <a:pt x="1044" y="2895"/>
                    <a:pt x="1014" y="2969"/>
                  </a:cubicBezTo>
                  <a:lnTo>
                    <a:pt x="1032" y="2927"/>
                  </a:lnTo>
                  <a:lnTo>
                    <a:pt x="1032" y="2927"/>
                  </a:lnTo>
                  <a:cubicBezTo>
                    <a:pt x="934" y="3162"/>
                    <a:pt x="810" y="3386"/>
                    <a:pt x="666" y="3595"/>
                  </a:cubicBezTo>
                  <a:cubicBezTo>
                    <a:pt x="635" y="3645"/>
                    <a:pt x="601" y="3692"/>
                    <a:pt x="565" y="3739"/>
                  </a:cubicBezTo>
                  <a:lnTo>
                    <a:pt x="565" y="3739"/>
                  </a:lnTo>
                  <a:cubicBezTo>
                    <a:pt x="436" y="3904"/>
                    <a:pt x="302" y="4065"/>
                    <a:pt x="151" y="4212"/>
                  </a:cubicBezTo>
                  <a:cubicBezTo>
                    <a:pt x="101" y="4259"/>
                    <a:pt x="64" y="4320"/>
                    <a:pt x="21" y="4376"/>
                  </a:cubicBezTo>
                  <a:lnTo>
                    <a:pt x="7" y="4409"/>
                  </a:lnTo>
                  <a:cubicBezTo>
                    <a:pt x="1" y="4427"/>
                    <a:pt x="1" y="4446"/>
                    <a:pt x="5" y="4464"/>
                  </a:cubicBezTo>
                  <a:cubicBezTo>
                    <a:pt x="9" y="4493"/>
                    <a:pt x="21" y="4522"/>
                    <a:pt x="42" y="4542"/>
                  </a:cubicBezTo>
                  <a:cubicBezTo>
                    <a:pt x="70" y="4568"/>
                    <a:pt x="103" y="4580"/>
                    <a:pt x="137" y="4580"/>
                  </a:cubicBezTo>
                  <a:cubicBezTo>
                    <a:pt x="161" y="4580"/>
                    <a:pt x="185" y="4575"/>
                    <a:pt x="208" y="4563"/>
                  </a:cubicBezTo>
                  <a:cubicBezTo>
                    <a:pt x="243" y="4546"/>
                    <a:pt x="278" y="4528"/>
                    <a:pt x="311" y="4509"/>
                  </a:cubicBezTo>
                  <a:cubicBezTo>
                    <a:pt x="356" y="4485"/>
                    <a:pt x="395" y="4448"/>
                    <a:pt x="434" y="4415"/>
                  </a:cubicBezTo>
                  <a:cubicBezTo>
                    <a:pt x="492" y="4361"/>
                    <a:pt x="549" y="4308"/>
                    <a:pt x="605" y="4251"/>
                  </a:cubicBezTo>
                  <a:cubicBezTo>
                    <a:pt x="724" y="4129"/>
                    <a:pt x="831" y="3996"/>
                    <a:pt x="929" y="3856"/>
                  </a:cubicBezTo>
                  <a:cubicBezTo>
                    <a:pt x="1116" y="3589"/>
                    <a:pt x="1266" y="3295"/>
                    <a:pt x="1383" y="2989"/>
                  </a:cubicBezTo>
                  <a:cubicBezTo>
                    <a:pt x="1501" y="2685"/>
                    <a:pt x="1579" y="2365"/>
                    <a:pt x="1618" y="2040"/>
                  </a:cubicBezTo>
                  <a:cubicBezTo>
                    <a:pt x="1659" y="1713"/>
                    <a:pt x="1659" y="1411"/>
                    <a:pt x="1620" y="1099"/>
                  </a:cubicBezTo>
                  <a:cubicBezTo>
                    <a:pt x="1599" y="933"/>
                    <a:pt x="1574" y="766"/>
                    <a:pt x="1525" y="606"/>
                  </a:cubicBezTo>
                  <a:cubicBezTo>
                    <a:pt x="1503" y="530"/>
                    <a:pt x="1478" y="456"/>
                    <a:pt x="1449" y="382"/>
                  </a:cubicBezTo>
                  <a:cubicBezTo>
                    <a:pt x="1433" y="339"/>
                    <a:pt x="1408" y="298"/>
                    <a:pt x="1390" y="255"/>
                  </a:cubicBezTo>
                  <a:cubicBezTo>
                    <a:pt x="1375" y="220"/>
                    <a:pt x="1359" y="183"/>
                    <a:pt x="1342" y="148"/>
                  </a:cubicBezTo>
                  <a:cubicBezTo>
                    <a:pt x="1324" y="113"/>
                    <a:pt x="1305" y="80"/>
                    <a:pt x="1287" y="45"/>
                  </a:cubicBezTo>
                  <a:cubicBezTo>
                    <a:pt x="1269" y="16"/>
                    <a:pt x="1238" y="0"/>
                    <a:pt x="120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5"/>
            <p:cNvSpPr/>
            <p:nvPr/>
          </p:nvSpPr>
          <p:spPr>
            <a:xfrm>
              <a:off x="2590850" y="1540400"/>
              <a:ext cx="39950" cy="55150"/>
            </a:xfrm>
            <a:custGeom>
              <a:avLst/>
              <a:gdLst/>
              <a:ahLst/>
              <a:cxnLst/>
              <a:rect l="l" t="t" r="r" b="b"/>
              <a:pathLst>
                <a:path w="1598" h="2206" extrusionOk="0">
                  <a:moveTo>
                    <a:pt x="544" y="840"/>
                  </a:moveTo>
                  <a:lnTo>
                    <a:pt x="531" y="856"/>
                  </a:lnTo>
                  <a:cubicBezTo>
                    <a:pt x="535" y="850"/>
                    <a:pt x="539" y="845"/>
                    <a:pt x="544" y="840"/>
                  </a:cubicBezTo>
                  <a:close/>
                  <a:moveTo>
                    <a:pt x="419" y="1053"/>
                  </a:moveTo>
                  <a:lnTo>
                    <a:pt x="416" y="1061"/>
                  </a:lnTo>
                  <a:cubicBezTo>
                    <a:pt x="417" y="1058"/>
                    <a:pt x="418" y="1056"/>
                    <a:pt x="419" y="1053"/>
                  </a:cubicBezTo>
                  <a:close/>
                  <a:moveTo>
                    <a:pt x="393" y="1150"/>
                  </a:moveTo>
                  <a:lnTo>
                    <a:pt x="385" y="1195"/>
                  </a:lnTo>
                  <a:cubicBezTo>
                    <a:pt x="387" y="1180"/>
                    <a:pt x="390" y="1165"/>
                    <a:pt x="393" y="1150"/>
                  </a:cubicBezTo>
                  <a:close/>
                  <a:moveTo>
                    <a:pt x="387" y="1304"/>
                  </a:moveTo>
                  <a:lnTo>
                    <a:pt x="389" y="1320"/>
                  </a:lnTo>
                  <a:lnTo>
                    <a:pt x="389" y="1320"/>
                  </a:lnTo>
                  <a:cubicBezTo>
                    <a:pt x="388" y="1315"/>
                    <a:pt x="388" y="1309"/>
                    <a:pt x="387" y="1304"/>
                  </a:cubicBezTo>
                  <a:close/>
                  <a:moveTo>
                    <a:pt x="434" y="1513"/>
                  </a:moveTo>
                  <a:lnTo>
                    <a:pt x="438" y="1523"/>
                  </a:lnTo>
                  <a:lnTo>
                    <a:pt x="438" y="1523"/>
                  </a:lnTo>
                  <a:cubicBezTo>
                    <a:pt x="437" y="1520"/>
                    <a:pt x="436" y="1516"/>
                    <a:pt x="434" y="1513"/>
                  </a:cubicBezTo>
                  <a:close/>
                  <a:moveTo>
                    <a:pt x="549" y="1710"/>
                  </a:moveTo>
                  <a:lnTo>
                    <a:pt x="551" y="1713"/>
                  </a:lnTo>
                  <a:cubicBezTo>
                    <a:pt x="551" y="1712"/>
                    <a:pt x="550" y="1711"/>
                    <a:pt x="549" y="1710"/>
                  </a:cubicBezTo>
                  <a:close/>
                  <a:moveTo>
                    <a:pt x="632" y="1787"/>
                  </a:moveTo>
                  <a:lnTo>
                    <a:pt x="642" y="1795"/>
                  </a:lnTo>
                  <a:cubicBezTo>
                    <a:pt x="639" y="1792"/>
                    <a:pt x="636" y="1790"/>
                    <a:pt x="632" y="1787"/>
                  </a:cubicBezTo>
                  <a:close/>
                  <a:moveTo>
                    <a:pt x="1493" y="0"/>
                  </a:moveTo>
                  <a:cubicBezTo>
                    <a:pt x="1483" y="0"/>
                    <a:pt x="1473" y="2"/>
                    <a:pt x="1464" y="5"/>
                  </a:cubicBezTo>
                  <a:cubicBezTo>
                    <a:pt x="1264" y="77"/>
                    <a:pt x="1069" y="153"/>
                    <a:pt x="876" y="244"/>
                  </a:cubicBezTo>
                  <a:cubicBezTo>
                    <a:pt x="831" y="264"/>
                    <a:pt x="784" y="283"/>
                    <a:pt x="738" y="305"/>
                  </a:cubicBezTo>
                  <a:cubicBezTo>
                    <a:pt x="693" y="328"/>
                    <a:pt x="652" y="357"/>
                    <a:pt x="611" y="383"/>
                  </a:cubicBezTo>
                  <a:cubicBezTo>
                    <a:pt x="521" y="443"/>
                    <a:pt x="434" y="511"/>
                    <a:pt x="356" y="587"/>
                  </a:cubicBezTo>
                  <a:cubicBezTo>
                    <a:pt x="280" y="661"/>
                    <a:pt x="210" y="747"/>
                    <a:pt x="155" y="839"/>
                  </a:cubicBezTo>
                  <a:cubicBezTo>
                    <a:pt x="104" y="924"/>
                    <a:pt x="62" y="1014"/>
                    <a:pt x="42" y="1111"/>
                  </a:cubicBezTo>
                  <a:cubicBezTo>
                    <a:pt x="1" y="1298"/>
                    <a:pt x="15" y="1497"/>
                    <a:pt x="87" y="1678"/>
                  </a:cubicBezTo>
                  <a:cubicBezTo>
                    <a:pt x="108" y="1729"/>
                    <a:pt x="128" y="1780"/>
                    <a:pt x="157" y="1828"/>
                  </a:cubicBezTo>
                  <a:cubicBezTo>
                    <a:pt x="184" y="1875"/>
                    <a:pt x="217" y="1918"/>
                    <a:pt x="249" y="1961"/>
                  </a:cubicBezTo>
                  <a:cubicBezTo>
                    <a:pt x="274" y="1992"/>
                    <a:pt x="301" y="2019"/>
                    <a:pt x="327" y="2045"/>
                  </a:cubicBezTo>
                  <a:cubicBezTo>
                    <a:pt x="354" y="2068"/>
                    <a:pt x="381" y="2089"/>
                    <a:pt x="408" y="2107"/>
                  </a:cubicBezTo>
                  <a:cubicBezTo>
                    <a:pt x="436" y="2130"/>
                    <a:pt x="463" y="2144"/>
                    <a:pt x="498" y="2154"/>
                  </a:cubicBezTo>
                  <a:cubicBezTo>
                    <a:pt x="514" y="2160"/>
                    <a:pt x="530" y="2163"/>
                    <a:pt x="546" y="2166"/>
                  </a:cubicBezTo>
                  <a:lnTo>
                    <a:pt x="546" y="2166"/>
                  </a:lnTo>
                  <a:cubicBezTo>
                    <a:pt x="571" y="2176"/>
                    <a:pt x="595" y="2184"/>
                    <a:pt x="621" y="2189"/>
                  </a:cubicBezTo>
                  <a:cubicBezTo>
                    <a:pt x="664" y="2197"/>
                    <a:pt x="708" y="2204"/>
                    <a:pt x="751" y="2206"/>
                  </a:cubicBezTo>
                  <a:cubicBezTo>
                    <a:pt x="792" y="2206"/>
                    <a:pt x="835" y="2199"/>
                    <a:pt x="876" y="2193"/>
                  </a:cubicBezTo>
                  <a:cubicBezTo>
                    <a:pt x="929" y="2185"/>
                    <a:pt x="970" y="2152"/>
                    <a:pt x="1012" y="2117"/>
                  </a:cubicBezTo>
                  <a:cubicBezTo>
                    <a:pt x="1046" y="2086"/>
                    <a:pt x="1059" y="2031"/>
                    <a:pt x="1046" y="1988"/>
                  </a:cubicBezTo>
                  <a:cubicBezTo>
                    <a:pt x="1034" y="1947"/>
                    <a:pt x="997" y="1904"/>
                    <a:pt x="954" y="1895"/>
                  </a:cubicBezTo>
                  <a:cubicBezTo>
                    <a:pt x="920" y="1890"/>
                    <a:pt x="889" y="1879"/>
                    <a:pt x="856" y="1879"/>
                  </a:cubicBezTo>
                  <a:cubicBezTo>
                    <a:pt x="853" y="1879"/>
                    <a:pt x="850" y="1879"/>
                    <a:pt x="847" y="1879"/>
                  </a:cubicBezTo>
                  <a:cubicBezTo>
                    <a:pt x="830" y="1879"/>
                    <a:pt x="813" y="1878"/>
                    <a:pt x="794" y="1876"/>
                  </a:cubicBezTo>
                  <a:lnTo>
                    <a:pt x="794" y="1876"/>
                  </a:lnTo>
                  <a:cubicBezTo>
                    <a:pt x="772" y="1872"/>
                    <a:pt x="750" y="1866"/>
                    <a:pt x="729" y="1858"/>
                  </a:cubicBezTo>
                  <a:lnTo>
                    <a:pt x="729" y="1858"/>
                  </a:lnTo>
                  <a:cubicBezTo>
                    <a:pt x="720" y="1853"/>
                    <a:pt x="711" y="1848"/>
                    <a:pt x="702" y="1843"/>
                  </a:cubicBezTo>
                  <a:lnTo>
                    <a:pt x="702" y="1843"/>
                  </a:lnTo>
                  <a:cubicBezTo>
                    <a:pt x="695" y="1837"/>
                    <a:pt x="689" y="1832"/>
                    <a:pt x="683" y="1826"/>
                  </a:cubicBezTo>
                  <a:cubicBezTo>
                    <a:pt x="664" y="1805"/>
                    <a:pt x="639" y="1790"/>
                    <a:pt x="616" y="1774"/>
                  </a:cubicBezTo>
                  <a:lnTo>
                    <a:pt x="616" y="1774"/>
                  </a:lnTo>
                  <a:cubicBezTo>
                    <a:pt x="586" y="1748"/>
                    <a:pt x="559" y="1719"/>
                    <a:pt x="533" y="1689"/>
                  </a:cubicBezTo>
                  <a:lnTo>
                    <a:pt x="533" y="1689"/>
                  </a:lnTo>
                  <a:cubicBezTo>
                    <a:pt x="500" y="1644"/>
                    <a:pt x="472" y="1595"/>
                    <a:pt x="447" y="1543"/>
                  </a:cubicBezTo>
                  <a:lnTo>
                    <a:pt x="447" y="1543"/>
                  </a:lnTo>
                  <a:cubicBezTo>
                    <a:pt x="421" y="1476"/>
                    <a:pt x="402" y="1406"/>
                    <a:pt x="391" y="1334"/>
                  </a:cubicBezTo>
                  <a:lnTo>
                    <a:pt x="391" y="1334"/>
                  </a:lnTo>
                  <a:cubicBezTo>
                    <a:pt x="385" y="1273"/>
                    <a:pt x="384" y="1210"/>
                    <a:pt x="393" y="1149"/>
                  </a:cubicBezTo>
                  <a:lnTo>
                    <a:pt x="393" y="1149"/>
                  </a:lnTo>
                  <a:cubicBezTo>
                    <a:pt x="401" y="1110"/>
                    <a:pt x="413" y="1073"/>
                    <a:pt x="427" y="1036"/>
                  </a:cubicBezTo>
                  <a:lnTo>
                    <a:pt x="427" y="1036"/>
                  </a:lnTo>
                  <a:cubicBezTo>
                    <a:pt x="460" y="963"/>
                    <a:pt x="503" y="894"/>
                    <a:pt x="551" y="831"/>
                  </a:cubicBezTo>
                  <a:lnTo>
                    <a:pt x="551" y="831"/>
                  </a:lnTo>
                  <a:cubicBezTo>
                    <a:pt x="622" y="745"/>
                    <a:pt x="704" y="669"/>
                    <a:pt x="792" y="601"/>
                  </a:cubicBezTo>
                  <a:lnTo>
                    <a:pt x="792" y="601"/>
                  </a:lnTo>
                  <a:lnTo>
                    <a:pt x="763" y="624"/>
                  </a:lnTo>
                  <a:cubicBezTo>
                    <a:pt x="808" y="589"/>
                    <a:pt x="855" y="556"/>
                    <a:pt x="903" y="523"/>
                  </a:cubicBezTo>
                  <a:cubicBezTo>
                    <a:pt x="950" y="488"/>
                    <a:pt x="997" y="455"/>
                    <a:pt x="1049" y="429"/>
                  </a:cubicBezTo>
                  <a:cubicBezTo>
                    <a:pt x="1153" y="371"/>
                    <a:pt x="1258" y="322"/>
                    <a:pt x="1365" y="274"/>
                  </a:cubicBezTo>
                  <a:cubicBezTo>
                    <a:pt x="1425" y="248"/>
                    <a:pt x="1484" y="221"/>
                    <a:pt x="1544" y="196"/>
                  </a:cubicBezTo>
                  <a:cubicBezTo>
                    <a:pt x="1566" y="186"/>
                    <a:pt x="1587" y="155"/>
                    <a:pt x="1593" y="133"/>
                  </a:cubicBezTo>
                  <a:cubicBezTo>
                    <a:pt x="1597" y="110"/>
                    <a:pt x="1597" y="88"/>
                    <a:pt x="1587" y="65"/>
                  </a:cubicBezTo>
                  <a:cubicBezTo>
                    <a:pt x="1572" y="29"/>
                    <a:pt x="1533" y="0"/>
                    <a:pt x="149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5"/>
            <p:cNvSpPr/>
            <p:nvPr/>
          </p:nvSpPr>
          <p:spPr>
            <a:xfrm>
              <a:off x="2630550" y="1547100"/>
              <a:ext cx="52225" cy="50525"/>
            </a:xfrm>
            <a:custGeom>
              <a:avLst/>
              <a:gdLst/>
              <a:ahLst/>
              <a:cxnLst/>
              <a:rect l="l" t="t" r="r" b="b"/>
              <a:pathLst>
                <a:path w="2089" h="2021" extrusionOk="0">
                  <a:moveTo>
                    <a:pt x="1373" y="325"/>
                  </a:moveTo>
                  <a:cubicBezTo>
                    <a:pt x="1380" y="326"/>
                    <a:pt x="1387" y="327"/>
                    <a:pt x="1394" y="328"/>
                  </a:cubicBezTo>
                  <a:lnTo>
                    <a:pt x="1394" y="328"/>
                  </a:lnTo>
                  <a:lnTo>
                    <a:pt x="1373" y="325"/>
                  </a:lnTo>
                  <a:close/>
                  <a:moveTo>
                    <a:pt x="1552" y="368"/>
                  </a:moveTo>
                  <a:cubicBezTo>
                    <a:pt x="1553" y="369"/>
                    <a:pt x="1555" y="369"/>
                    <a:pt x="1556" y="370"/>
                  </a:cubicBezTo>
                  <a:lnTo>
                    <a:pt x="1556" y="370"/>
                  </a:lnTo>
                  <a:lnTo>
                    <a:pt x="1552" y="368"/>
                  </a:lnTo>
                  <a:close/>
                  <a:moveTo>
                    <a:pt x="1572" y="376"/>
                  </a:moveTo>
                  <a:cubicBezTo>
                    <a:pt x="1577" y="378"/>
                    <a:pt x="1582" y="380"/>
                    <a:pt x="1587" y="382"/>
                  </a:cubicBezTo>
                  <a:lnTo>
                    <a:pt x="1572" y="376"/>
                  </a:lnTo>
                  <a:close/>
                  <a:moveTo>
                    <a:pt x="1786" y="522"/>
                  </a:moveTo>
                  <a:lnTo>
                    <a:pt x="1786" y="522"/>
                  </a:lnTo>
                  <a:cubicBezTo>
                    <a:pt x="1788" y="524"/>
                    <a:pt x="1790" y="527"/>
                    <a:pt x="1791" y="529"/>
                  </a:cubicBezTo>
                  <a:lnTo>
                    <a:pt x="1791" y="529"/>
                  </a:lnTo>
                  <a:lnTo>
                    <a:pt x="1786" y="522"/>
                  </a:lnTo>
                  <a:close/>
                  <a:moveTo>
                    <a:pt x="1872" y="711"/>
                  </a:moveTo>
                  <a:cubicBezTo>
                    <a:pt x="1873" y="715"/>
                    <a:pt x="1873" y="720"/>
                    <a:pt x="1873" y="724"/>
                  </a:cubicBezTo>
                  <a:lnTo>
                    <a:pt x="1873" y="724"/>
                  </a:lnTo>
                  <a:lnTo>
                    <a:pt x="1872" y="711"/>
                  </a:lnTo>
                  <a:close/>
                  <a:moveTo>
                    <a:pt x="468" y="1014"/>
                  </a:moveTo>
                  <a:lnTo>
                    <a:pt x="461" y="1030"/>
                  </a:lnTo>
                  <a:cubicBezTo>
                    <a:pt x="463" y="1024"/>
                    <a:pt x="466" y="1019"/>
                    <a:pt x="468" y="1014"/>
                  </a:cubicBezTo>
                  <a:close/>
                  <a:moveTo>
                    <a:pt x="445" y="1093"/>
                  </a:moveTo>
                  <a:lnTo>
                    <a:pt x="443" y="1107"/>
                  </a:lnTo>
                  <a:lnTo>
                    <a:pt x="443" y="1107"/>
                  </a:lnTo>
                  <a:cubicBezTo>
                    <a:pt x="443" y="1103"/>
                    <a:pt x="444" y="1098"/>
                    <a:pt x="445" y="1093"/>
                  </a:cubicBezTo>
                  <a:close/>
                  <a:moveTo>
                    <a:pt x="560" y="1527"/>
                  </a:moveTo>
                  <a:lnTo>
                    <a:pt x="568" y="1537"/>
                  </a:lnTo>
                  <a:lnTo>
                    <a:pt x="568" y="1537"/>
                  </a:lnTo>
                  <a:cubicBezTo>
                    <a:pt x="565" y="1534"/>
                    <a:pt x="562" y="1530"/>
                    <a:pt x="560" y="1527"/>
                  </a:cubicBezTo>
                  <a:close/>
                  <a:moveTo>
                    <a:pt x="747" y="1683"/>
                  </a:moveTo>
                  <a:lnTo>
                    <a:pt x="762" y="1689"/>
                  </a:lnTo>
                  <a:lnTo>
                    <a:pt x="762" y="1689"/>
                  </a:lnTo>
                  <a:cubicBezTo>
                    <a:pt x="757" y="1687"/>
                    <a:pt x="752" y="1685"/>
                    <a:pt x="747" y="1683"/>
                  </a:cubicBezTo>
                  <a:close/>
                  <a:moveTo>
                    <a:pt x="854" y="1716"/>
                  </a:moveTo>
                  <a:lnTo>
                    <a:pt x="876" y="1720"/>
                  </a:lnTo>
                  <a:cubicBezTo>
                    <a:pt x="869" y="1719"/>
                    <a:pt x="862" y="1718"/>
                    <a:pt x="854" y="1716"/>
                  </a:cubicBezTo>
                  <a:close/>
                  <a:moveTo>
                    <a:pt x="1058" y="1714"/>
                  </a:moveTo>
                  <a:cubicBezTo>
                    <a:pt x="1045" y="1716"/>
                    <a:pt x="1031" y="1718"/>
                    <a:pt x="1018" y="1720"/>
                  </a:cubicBezTo>
                  <a:lnTo>
                    <a:pt x="1058" y="1714"/>
                  </a:lnTo>
                  <a:close/>
                  <a:moveTo>
                    <a:pt x="1285" y="322"/>
                  </a:moveTo>
                  <a:cubicBezTo>
                    <a:pt x="1324" y="322"/>
                    <a:pt x="1363" y="324"/>
                    <a:pt x="1401" y="329"/>
                  </a:cubicBezTo>
                  <a:lnTo>
                    <a:pt x="1401" y="329"/>
                  </a:lnTo>
                  <a:cubicBezTo>
                    <a:pt x="1458" y="339"/>
                    <a:pt x="1513" y="353"/>
                    <a:pt x="1566" y="374"/>
                  </a:cubicBezTo>
                  <a:lnTo>
                    <a:pt x="1566" y="374"/>
                  </a:lnTo>
                  <a:cubicBezTo>
                    <a:pt x="1616" y="396"/>
                    <a:pt x="1665" y="424"/>
                    <a:pt x="1708" y="458"/>
                  </a:cubicBezTo>
                  <a:lnTo>
                    <a:pt x="1681" y="436"/>
                  </a:lnTo>
                  <a:lnTo>
                    <a:pt x="1681" y="436"/>
                  </a:lnTo>
                  <a:cubicBezTo>
                    <a:pt x="1700" y="451"/>
                    <a:pt x="1721" y="464"/>
                    <a:pt x="1741" y="478"/>
                  </a:cubicBezTo>
                  <a:lnTo>
                    <a:pt x="1741" y="478"/>
                  </a:lnTo>
                  <a:cubicBezTo>
                    <a:pt x="1761" y="498"/>
                    <a:pt x="1781" y="518"/>
                    <a:pt x="1799" y="540"/>
                  </a:cubicBezTo>
                  <a:lnTo>
                    <a:pt x="1799" y="540"/>
                  </a:lnTo>
                  <a:cubicBezTo>
                    <a:pt x="1820" y="569"/>
                    <a:pt x="1836" y="601"/>
                    <a:pt x="1850" y="633"/>
                  </a:cubicBezTo>
                  <a:lnTo>
                    <a:pt x="1840" y="606"/>
                  </a:lnTo>
                  <a:lnTo>
                    <a:pt x="1840" y="606"/>
                  </a:lnTo>
                  <a:cubicBezTo>
                    <a:pt x="1857" y="648"/>
                    <a:pt x="1868" y="690"/>
                    <a:pt x="1874" y="733"/>
                  </a:cubicBezTo>
                  <a:lnTo>
                    <a:pt x="1874" y="733"/>
                  </a:lnTo>
                  <a:cubicBezTo>
                    <a:pt x="1875" y="764"/>
                    <a:pt x="1872" y="796"/>
                    <a:pt x="1868" y="827"/>
                  </a:cubicBezTo>
                  <a:lnTo>
                    <a:pt x="1868" y="827"/>
                  </a:lnTo>
                  <a:cubicBezTo>
                    <a:pt x="1854" y="921"/>
                    <a:pt x="1826" y="1015"/>
                    <a:pt x="1788" y="1104"/>
                  </a:cubicBezTo>
                  <a:lnTo>
                    <a:pt x="1799" y="1077"/>
                  </a:lnTo>
                  <a:lnTo>
                    <a:pt x="1799" y="1077"/>
                  </a:lnTo>
                  <a:cubicBezTo>
                    <a:pt x="1757" y="1177"/>
                    <a:pt x="1700" y="1272"/>
                    <a:pt x="1632" y="1358"/>
                  </a:cubicBezTo>
                  <a:lnTo>
                    <a:pt x="1651" y="1334"/>
                  </a:lnTo>
                  <a:lnTo>
                    <a:pt x="1651" y="1334"/>
                  </a:lnTo>
                  <a:cubicBezTo>
                    <a:pt x="1612" y="1385"/>
                    <a:pt x="1568" y="1432"/>
                    <a:pt x="1521" y="1477"/>
                  </a:cubicBezTo>
                  <a:lnTo>
                    <a:pt x="1548" y="1459"/>
                  </a:lnTo>
                  <a:lnTo>
                    <a:pt x="1548" y="1459"/>
                  </a:lnTo>
                  <a:cubicBezTo>
                    <a:pt x="1505" y="1490"/>
                    <a:pt x="1464" y="1523"/>
                    <a:pt x="1420" y="1556"/>
                  </a:cubicBezTo>
                  <a:lnTo>
                    <a:pt x="1449" y="1535"/>
                  </a:lnTo>
                  <a:lnTo>
                    <a:pt x="1449" y="1535"/>
                  </a:lnTo>
                  <a:cubicBezTo>
                    <a:pt x="1384" y="1585"/>
                    <a:pt x="1313" y="1630"/>
                    <a:pt x="1236" y="1664"/>
                  </a:cubicBezTo>
                  <a:lnTo>
                    <a:pt x="1236" y="1664"/>
                  </a:lnTo>
                  <a:cubicBezTo>
                    <a:pt x="1179" y="1686"/>
                    <a:pt x="1119" y="1703"/>
                    <a:pt x="1059" y="1714"/>
                  </a:cubicBezTo>
                  <a:lnTo>
                    <a:pt x="1059" y="1714"/>
                  </a:lnTo>
                  <a:cubicBezTo>
                    <a:pt x="1022" y="1719"/>
                    <a:pt x="985" y="1721"/>
                    <a:pt x="948" y="1721"/>
                  </a:cubicBezTo>
                  <a:cubicBezTo>
                    <a:pt x="914" y="1721"/>
                    <a:pt x="880" y="1719"/>
                    <a:pt x="847" y="1715"/>
                  </a:cubicBezTo>
                  <a:lnTo>
                    <a:pt x="847" y="1715"/>
                  </a:lnTo>
                  <a:cubicBezTo>
                    <a:pt x="821" y="1710"/>
                    <a:pt x="796" y="1702"/>
                    <a:pt x="770" y="1692"/>
                  </a:cubicBezTo>
                  <a:lnTo>
                    <a:pt x="770" y="1692"/>
                  </a:lnTo>
                  <a:cubicBezTo>
                    <a:pt x="725" y="1672"/>
                    <a:pt x="682" y="1645"/>
                    <a:pt x="642" y="1615"/>
                  </a:cubicBezTo>
                  <a:lnTo>
                    <a:pt x="642" y="1615"/>
                  </a:lnTo>
                  <a:lnTo>
                    <a:pt x="669" y="1638"/>
                  </a:lnTo>
                  <a:cubicBezTo>
                    <a:pt x="633" y="1609"/>
                    <a:pt x="600" y="1577"/>
                    <a:pt x="572" y="1543"/>
                  </a:cubicBezTo>
                  <a:lnTo>
                    <a:pt x="572" y="1543"/>
                  </a:lnTo>
                  <a:cubicBezTo>
                    <a:pt x="539" y="1497"/>
                    <a:pt x="511" y="1450"/>
                    <a:pt x="489" y="1400"/>
                  </a:cubicBezTo>
                  <a:lnTo>
                    <a:pt x="489" y="1400"/>
                  </a:lnTo>
                  <a:lnTo>
                    <a:pt x="494" y="1412"/>
                  </a:lnTo>
                  <a:cubicBezTo>
                    <a:pt x="492" y="1406"/>
                    <a:pt x="489" y="1401"/>
                    <a:pt x="487" y="1396"/>
                  </a:cubicBezTo>
                  <a:lnTo>
                    <a:pt x="487" y="1396"/>
                  </a:lnTo>
                  <a:cubicBezTo>
                    <a:pt x="488" y="1397"/>
                    <a:pt x="488" y="1399"/>
                    <a:pt x="489" y="1400"/>
                  </a:cubicBezTo>
                  <a:lnTo>
                    <a:pt x="489" y="1400"/>
                  </a:lnTo>
                  <a:lnTo>
                    <a:pt x="486" y="1393"/>
                  </a:lnTo>
                  <a:lnTo>
                    <a:pt x="486" y="1393"/>
                  </a:lnTo>
                  <a:cubicBezTo>
                    <a:pt x="486" y="1394"/>
                    <a:pt x="487" y="1395"/>
                    <a:pt x="487" y="1396"/>
                  </a:cubicBezTo>
                  <a:lnTo>
                    <a:pt x="487" y="1396"/>
                  </a:lnTo>
                  <a:cubicBezTo>
                    <a:pt x="485" y="1391"/>
                    <a:pt x="483" y="1387"/>
                    <a:pt x="482" y="1383"/>
                  </a:cubicBezTo>
                  <a:lnTo>
                    <a:pt x="482" y="1383"/>
                  </a:lnTo>
                  <a:lnTo>
                    <a:pt x="486" y="1393"/>
                  </a:lnTo>
                  <a:lnTo>
                    <a:pt x="486" y="1393"/>
                  </a:lnTo>
                  <a:cubicBezTo>
                    <a:pt x="465" y="1343"/>
                    <a:pt x="452" y="1291"/>
                    <a:pt x="443" y="1237"/>
                  </a:cubicBezTo>
                  <a:lnTo>
                    <a:pt x="443" y="1237"/>
                  </a:lnTo>
                  <a:cubicBezTo>
                    <a:pt x="439" y="1196"/>
                    <a:pt x="438" y="1156"/>
                    <a:pt x="442" y="1116"/>
                  </a:cubicBezTo>
                  <a:lnTo>
                    <a:pt x="442" y="1116"/>
                  </a:lnTo>
                  <a:cubicBezTo>
                    <a:pt x="448" y="1079"/>
                    <a:pt x="457" y="1042"/>
                    <a:pt x="471" y="1008"/>
                  </a:cubicBezTo>
                  <a:lnTo>
                    <a:pt x="471" y="1008"/>
                  </a:lnTo>
                  <a:cubicBezTo>
                    <a:pt x="481" y="988"/>
                    <a:pt x="492" y="970"/>
                    <a:pt x="504" y="952"/>
                  </a:cubicBezTo>
                  <a:lnTo>
                    <a:pt x="504" y="952"/>
                  </a:lnTo>
                  <a:cubicBezTo>
                    <a:pt x="521" y="932"/>
                    <a:pt x="539" y="914"/>
                    <a:pt x="558" y="897"/>
                  </a:cubicBezTo>
                  <a:lnTo>
                    <a:pt x="558" y="897"/>
                  </a:lnTo>
                  <a:cubicBezTo>
                    <a:pt x="575" y="885"/>
                    <a:pt x="592" y="873"/>
                    <a:pt x="611" y="863"/>
                  </a:cubicBezTo>
                  <a:cubicBezTo>
                    <a:pt x="658" y="839"/>
                    <a:pt x="677" y="771"/>
                    <a:pt x="648" y="726"/>
                  </a:cubicBezTo>
                  <a:cubicBezTo>
                    <a:pt x="634" y="703"/>
                    <a:pt x="613" y="684"/>
                    <a:pt x="588" y="678"/>
                  </a:cubicBezTo>
                  <a:cubicBezTo>
                    <a:pt x="580" y="676"/>
                    <a:pt x="571" y="675"/>
                    <a:pt x="563" y="675"/>
                  </a:cubicBezTo>
                  <a:cubicBezTo>
                    <a:pt x="559" y="675"/>
                    <a:pt x="555" y="676"/>
                    <a:pt x="552" y="676"/>
                  </a:cubicBezTo>
                  <a:lnTo>
                    <a:pt x="552" y="676"/>
                  </a:lnTo>
                  <a:cubicBezTo>
                    <a:pt x="604" y="632"/>
                    <a:pt x="657" y="590"/>
                    <a:pt x="710" y="549"/>
                  </a:cubicBezTo>
                  <a:lnTo>
                    <a:pt x="710" y="549"/>
                  </a:lnTo>
                  <a:lnTo>
                    <a:pt x="673" y="578"/>
                  </a:lnTo>
                  <a:cubicBezTo>
                    <a:pt x="773" y="501"/>
                    <a:pt x="879" y="434"/>
                    <a:pt x="992" y="383"/>
                  </a:cubicBezTo>
                  <a:lnTo>
                    <a:pt x="992" y="383"/>
                  </a:lnTo>
                  <a:cubicBezTo>
                    <a:pt x="1055" y="358"/>
                    <a:pt x="1121" y="338"/>
                    <a:pt x="1189" y="327"/>
                  </a:cubicBezTo>
                  <a:lnTo>
                    <a:pt x="1189" y="327"/>
                  </a:lnTo>
                  <a:cubicBezTo>
                    <a:pt x="1221" y="323"/>
                    <a:pt x="1253" y="322"/>
                    <a:pt x="1285" y="322"/>
                  </a:cubicBezTo>
                  <a:close/>
                  <a:moveTo>
                    <a:pt x="1245" y="0"/>
                  </a:moveTo>
                  <a:cubicBezTo>
                    <a:pt x="1224" y="0"/>
                    <a:pt x="1203" y="1"/>
                    <a:pt x="1182" y="2"/>
                  </a:cubicBezTo>
                  <a:cubicBezTo>
                    <a:pt x="1026" y="13"/>
                    <a:pt x="878" y="60"/>
                    <a:pt x="736" y="126"/>
                  </a:cubicBezTo>
                  <a:cubicBezTo>
                    <a:pt x="595" y="193"/>
                    <a:pt x="469" y="280"/>
                    <a:pt x="352" y="378"/>
                  </a:cubicBezTo>
                  <a:cubicBezTo>
                    <a:pt x="293" y="430"/>
                    <a:pt x="233" y="485"/>
                    <a:pt x="178" y="541"/>
                  </a:cubicBezTo>
                  <a:cubicBezTo>
                    <a:pt x="149" y="567"/>
                    <a:pt x="122" y="596"/>
                    <a:pt x="93" y="623"/>
                  </a:cubicBezTo>
                  <a:cubicBezTo>
                    <a:pt x="63" y="656"/>
                    <a:pt x="32" y="689"/>
                    <a:pt x="17" y="734"/>
                  </a:cubicBezTo>
                  <a:cubicBezTo>
                    <a:pt x="12" y="750"/>
                    <a:pt x="7" y="767"/>
                    <a:pt x="4" y="785"/>
                  </a:cubicBezTo>
                  <a:lnTo>
                    <a:pt x="4" y="785"/>
                  </a:lnTo>
                  <a:cubicBezTo>
                    <a:pt x="2" y="795"/>
                    <a:pt x="1" y="806"/>
                    <a:pt x="1" y="816"/>
                  </a:cubicBezTo>
                  <a:cubicBezTo>
                    <a:pt x="1" y="853"/>
                    <a:pt x="15" y="894"/>
                    <a:pt x="42" y="919"/>
                  </a:cubicBezTo>
                  <a:cubicBezTo>
                    <a:pt x="69" y="943"/>
                    <a:pt x="106" y="962"/>
                    <a:pt x="145" y="962"/>
                  </a:cubicBezTo>
                  <a:cubicBezTo>
                    <a:pt x="160" y="961"/>
                    <a:pt x="175" y="958"/>
                    <a:pt x="189" y="954"/>
                  </a:cubicBezTo>
                  <a:lnTo>
                    <a:pt x="189" y="954"/>
                  </a:lnTo>
                  <a:cubicBezTo>
                    <a:pt x="195" y="952"/>
                    <a:pt x="202" y="951"/>
                    <a:pt x="208" y="949"/>
                  </a:cubicBezTo>
                  <a:cubicBezTo>
                    <a:pt x="231" y="943"/>
                    <a:pt x="252" y="935"/>
                    <a:pt x="271" y="924"/>
                  </a:cubicBezTo>
                  <a:lnTo>
                    <a:pt x="271" y="924"/>
                  </a:lnTo>
                  <a:cubicBezTo>
                    <a:pt x="238" y="992"/>
                    <a:pt x="221" y="1065"/>
                    <a:pt x="212" y="1138"/>
                  </a:cubicBezTo>
                  <a:cubicBezTo>
                    <a:pt x="202" y="1233"/>
                    <a:pt x="215" y="1321"/>
                    <a:pt x="235" y="1408"/>
                  </a:cubicBezTo>
                  <a:cubicBezTo>
                    <a:pt x="258" y="1494"/>
                    <a:pt x="297" y="1584"/>
                    <a:pt x="346" y="1662"/>
                  </a:cubicBezTo>
                  <a:cubicBezTo>
                    <a:pt x="408" y="1761"/>
                    <a:pt x="488" y="1845"/>
                    <a:pt x="582" y="1911"/>
                  </a:cubicBezTo>
                  <a:lnTo>
                    <a:pt x="554" y="1889"/>
                  </a:lnTo>
                  <a:lnTo>
                    <a:pt x="554" y="1889"/>
                  </a:lnTo>
                  <a:cubicBezTo>
                    <a:pt x="669" y="1979"/>
                    <a:pt x="820" y="2021"/>
                    <a:pt x="966" y="2021"/>
                  </a:cubicBezTo>
                  <a:cubicBezTo>
                    <a:pt x="979" y="2021"/>
                    <a:pt x="992" y="2020"/>
                    <a:pt x="1005" y="2020"/>
                  </a:cubicBezTo>
                  <a:cubicBezTo>
                    <a:pt x="1092" y="2014"/>
                    <a:pt x="1178" y="1999"/>
                    <a:pt x="1258" y="1966"/>
                  </a:cubicBezTo>
                  <a:cubicBezTo>
                    <a:pt x="1338" y="1936"/>
                    <a:pt x="1416" y="1897"/>
                    <a:pt x="1488" y="1847"/>
                  </a:cubicBezTo>
                  <a:cubicBezTo>
                    <a:pt x="1531" y="1818"/>
                    <a:pt x="1575" y="1786"/>
                    <a:pt x="1614" y="1749"/>
                  </a:cubicBezTo>
                  <a:cubicBezTo>
                    <a:pt x="1651" y="1716"/>
                    <a:pt x="1684" y="1683"/>
                    <a:pt x="1713" y="1642"/>
                  </a:cubicBezTo>
                  <a:lnTo>
                    <a:pt x="1713" y="1642"/>
                  </a:lnTo>
                  <a:cubicBezTo>
                    <a:pt x="1822" y="1524"/>
                    <a:pt x="1909" y="1386"/>
                    <a:pt x="1970" y="1239"/>
                  </a:cubicBezTo>
                  <a:lnTo>
                    <a:pt x="1970" y="1239"/>
                  </a:lnTo>
                  <a:cubicBezTo>
                    <a:pt x="2027" y="1113"/>
                    <a:pt x="2065" y="979"/>
                    <a:pt x="2080" y="843"/>
                  </a:cubicBezTo>
                  <a:cubicBezTo>
                    <a:pt x="2088" y="765"/>
                    <a:pt x="2084" y="682"/>
                    <a:pt x="2072" y="604"/>
                  </a:cubicBezTo>
                  <a:cubicBezTo>
                    <a:pt x="2064" y="547"/>
                    <a:pt x="2045" y="493"/>
                    <a:pt x="2020" y="440"/>
                  </a:cubicBezTo>
                  <a:cubicBezTo>
                    <a:pt x="1995" y="384"/>
                    <a:pt x="1957" y="333"/>
                    <a:pt x="1918" y="287"/>
                  </a:cubicBezTo>
                  <a:lnTo>
                    <a:pt x="1918" y="287"/>
                  </a:lnTo>
                  <a:cubicBezTo>
                    <a:pt x="1907" y="272"/>
                    <a:pt x="1896" y="259"/>
                    <a:pt x="1885" y="245"/>
                  </a:cubicBezTo>
                  <a:lnTo>
                    <a:pt x="1885" y="245"/>
                  </a:lnTo>
                  <a:lnTo>
                    <a:pt x="1892" y="254"/>
                  </a:lnTo>
                  <a:lnTo>
                    <a:pt x="1892" y="254"/>
                  </a:lnTo>
                  <a:cubicBezTo>
                    <a:pt x="1866" y="223"/>
                    <a:pt x="1832" y="199"/>
                    <a:pt x="1801" y="177"/>
                  </a:cubicBezTo>
                  <a:cubicBezTo>
                    <a:pt x="1780" y="161"/>
                    <a:pt x="1757" y="146"/>
                    <a:pt x="1733" y="132"/>
                  </a:cubicBezTo>
                  <a:cubicBezTo>
                    <a:pt x="1675" y="99"/>
                    <a:pt x="1614" y="72"/>
                    <a:pt x="1550" y="50"/>
                  </a:cubicBezTo>
                  <a:cubicBezTo>
                    <a:pt x="1452" y="17"/>
                    <a:pt x="1348" y="0"/>
                    <a:pt x="124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5"/>
            <p:cNvSpPr/>
            <p:nvPr/>
          </p:nvSpPr>
          <p:spPr>
            <a:xfrm>
              <a:off x="2691475" y="1530500"/>
              <a:ext cx="31050" cy="63075"/>
            </a:xfrm>
            <a:custGeom>
              <a:avLst/>
              <a:gdLst/>
              <a:ahLst/>
              <a:cxnLst/>
              <a:rect l="l" t="t" r="r" b="b"/>
              <a:pathLst>
                <a:path w="1242" h="2523" extrusionOk="0">
                  <a:moveTo>
                    <a:pt x="666" y="977"/>
                  </a:moveTo>
                  <a:lnTo>
                    <a:pt x="662" y="1007"/>
                  </a:lnTo>
                  <a:cubicBezTo>
                    <a:pt x="663" y="997"/>
                    <a:pt x="665" y="987"/>
                    <a:pt x="666" y="977"/>
                  </a:cubicBezTo>
                  <a:close/>
                  <a:moveTo>
                    <a:pt x="665" y="1357"/>
                  </a:moveTo>
                  <a:lnTo>
                    <a:pt x="670" y="1402"/>
                  </a:lnTo>
                  <a:cubicBezTo>
                    <a:pt x="668" y="1387"/>
                    <a:pt x="666" y="1372"/>
                    <a:pt x="665" y="1357"/>
                  </a:cubicBezTo>
                  <a:close/>
                  <a:moveTo>
                    <a:pt x="882" y="1940"/>
                  </a:moveTo>
                  <a:lnTo>
                    <a:pt x="895" y="1957"/>
                  </a:lnTo>
                  <a:lnTo>
                    <a:pt x="895" y="1957"/>
                  </a:lnTo>
                  <a:cubicBezTo>
                    <a:pt x="893" y="1955"/>
                    <a:pt x="892" y="1953"/>
                    <a:pt x="890" y="1952"/>
                  </a:cubicBezTo>
                  <a:lnTo>
                    <a:pt x="890" y="1952"/>
                  </a:lnTo>
                  <a:cubicBezTo>
                    <a:pt x="887" y="1948"/>
                    <a:pt x="885" y="1944"/>
                    <a:pt x="882" y="1940"/>
                  </a:cubicBezTo>
                  <a:close/>
                  <a:moveTo>
                    <a:pt x="1087" y="1"/>
                  </a:moveTo>
                  <a:cubicBezTo>
                    <a:pt x="1065" y="1"/>
                    <a:pt x="1042" y="7"/>
                    <a:pt x="1021" y="17"/>
                  </a:cubicBezTo>
                  <a:lnTo>
                    <a:pt x="1021" y="19"/>
                  </a:lnTo>
                  <a:cubicBezTo>
                    <a:pt x="931" y="58"/>
                    <a:pt x="853" y="112"/>
                    <a:pt x="777" y="173"/>
                  </a:cubicBezTo>
                  <a:cubicBezTo>
                    <a:pt x="701" y="233"/>
                    <a:pt x="639" y="303"/>
                    <a:pt x="580" y="381"/>
                  </a:cubicBezTo>
                  <a:cubicBezTo>
                    <a:pt x="471" y="525"/>
                    <a:pt x="395" y="697"/>
                    <a:pt x="348" y="870"/>
                  </a:cubicBezTo>
                  <a:cubicBezTo>
                    <a:pt x="321" y="968"/>
                    <a:pt x="304" y="1067"/>
                    <a:pt x="296" y="1168"/>
                  </a:cubicBezTo>
                  <a:cubicBezTo>
                    <a:pt x="288" y="1254"/>
                    <a:pt x="292" y="1340"/>
                    <a:pt x="302" y="1427"/>
                  </a:cubicBezTo>
                  <a:cubicBezTo>
                    <a:pt x="315" y="1529"/>
                    <a:pt x="331" y="1626"/>
                    <a:pt x="366" y="1722"/>
                  </a:cubicBezTo>
                  <a:cubicBezTo>
                    <a:pt x="399" y="1819"/>
                    <a:pt x="438" y="1909"/>
                    <a:pt x="489" y="1994"/>
                  </a:cubicBezTo>
                  <a:cubicBezTo>
                    <a:pt x="512" y="2031"/>
                    <a:pt x="535" y="2065"/>
                    <a:pt x="561" y="2098"/>
                  </a:cubicBezTo>
                  <a:cubicBezTo>
                    <a:pt x="594" y="2143"/>
                    <a:pt x="633" y="2183"/>
                    <a:pt x="674" y="2222"/>
                  </a:cubicBezTo>
                  <a:cubicBezTo>
                    <a:pt x="676" y="2223"/>
                    <a:pt x="678" y="2225"/>
                    <a:pt x="679" y="2226"/>
                  </a:cubicBezTo>
                  <a:lnTo>
                    <a:pt x="679" y="2226"/>
                  </a:lnTo>
                  <a:cubicBezTo>
                    <a:pt x="612" y="2231"/>
                    <a:pt x="545" y="2236"/>
                    <a:pt x="479" y="2242"/>
                  </a:cubicBezTo>
                  <a:cubicBezTo>
                    <a:pt x="417" y="2246"/>
                    <a:pt x="356" y="2250"/>
                    <a:pt x="296" y="2254"/>
                  </a:cubicBezTo>
                  <a:cubicBezTo>
                    <a:pt x="265" y="2256"/>
                    <a:pt x="237" y="2259"/>
                    <a:pt x="206" y="2261"/>
                  </a:cubicBezTo>
                  <a:cubicBezTo>
                    <a:pt x="183" y="2263"/>
                    <a:pt x="157" y="2263"/>
                    <a:pt x="134" y="2269"/>
                  </a:cubicBezTo>
                  <a:cubicBezTo>
                    <a:pt x="101" y="2277"/>
                    <a:pt x="79" y="2300"/>
                    <a:pt x="54" y="2320"/>
                  </a:cubicBezTo>
                  <a:cubicBezTo>
                    <a:pt x="0" y="2367"/>
                    <a:pt x="21" y="2456"/>
                    <a:pt x="76" y="2489"/>
                  </a:cubicBezTo>
                  <a:cubicBezTo>
                    <a:pt x="95" y="2501"/>
                    <a:pt x="113" y="2511"/>
                    <a:pt x="134" y="2517"/>
                  </a:cubicBezTo>
                  <a:cubicBezTo>
                    <a:pt x="145" y="2521"/>
                    <a:pt x="157" y="2522"/>
                    <a:pt x="168" y="2522"/>
                  </a:cubicBezTo>
                  <a:cubicBezTo>
                    <a:pt x="183" y="2522"/>
                    <a:pt x="199" y="2520"/>
                    <a:pt x="214" y="2517"/>
                  </a:cubicBezTo>
                  <a:cubicBezTo>
                    <a:pt x="243" y="2515"/>
                    <a:pt x="276" y="2511"/>
                    <a:pt x="307" y="2509"/>
                  </a:cubicBezTo>
                  <a:cubicBezTo>
                    <a:pt x="368" y="2503"/>
                    <a:pt x="432" y="2497"/>
                    <a:pt x="494" y="2491"/>
                  </a:cubicBezTo>
                  <a:cubicBezTo>
                    <a:pt x="557" y="2485"/>
                    <a:pt x="619" y="2478"/>
                    <a:pt x="680" y="2472"/>
                  </a:cubicBezTo>
                  <a:cubicBezTo>
                    <a:pt x="742" y="2466"/>
                    <a:pt x="806" y="2458"/>
                    <a:pt x="867" y="2456"/>
                  </a:cubicBezTo>
                  <a:cubicBezTo>
                    <a:pt x="939" y="2456"/>
                    <a:pt x="1011" y="2454"/>
                    <a:pt x="1083" y="2452"/>
                  </a:cubicBezTo>
                  <a:cubicBezTo>
                    <a:pt x="1141" y="2452"/>
                    <a:pt x="1200" y="2411"/>
                    <a:pt x="1215" y="2351"/>
                  </a:cubicBezTo>
                  <a:cubicBezTo>
                    <a:pt x="1227" y="2293"/>
                    <a:pt x="1206" y="2228"/>
                    <a:pt x="1151" y="2197"/>
                  </a:cubicBezTo>
                  <a:cubicBezTo>
                    <a:pt x="1141" y="2191"/>
                    <a:pt x="1132" y="2186"/>
                    <a:pt x="1122" y="2180"/>
                  </a:cubicBezTo>
                  <a:lnTo>
                    <a:pt x="1122" y="2180"/>
                  </a:lnTo>
                  <a:cubicBezTo>
                    <a:pt x="1105" y="2165"/>
                    <a:pt x="1088" y="2149"/>
                    <a:pt x="1071" y="2133"/>
                  </a:cubicBezTo>
                  <a:cubicBezTo>
                    <a:pt x="1050" y="2113"/>
                    <a:pt x="1028" y="2096"/>
                    <a:pt x="1005" y="2076"/>
                  </a:cubicBezTo>
                  <a:cubicBezTo>
                    <a:pt x="970" y="2044"/>
                    <a:pt x="937" y="2008"/>
                    <a:pt x="906" y="1971"/>
                  </a:cubicBezTo>
                  <a:lnTo>
                    <a:pt x="906" y="1971"/>
                  </a:lnTo>
                  <a:cubicBezTo>
                    <a:pt x="882" y="1925"/>
                    <a:pt x="848" y="1883"/>
                    <a:pt x="820" y="1839"/>
                  </a:cubicBezTo>
                  <a:cubicBezTo>
                    <a:pt x="797" y="1798"/>
                    <a:pt x="775" y="1756"/>
                    <a:pt x="755" y="1711"/>
                  </a:cubicBezTo>
                  <a:lnTo>
                    <a:pt x="755" y="1711"/>
                  </a:lnTo>
                  <a:cubicBezTo>
                    <a:pt x="710" y="1598"/>
                    <a:pt x="680" y="1479"/>
                    <a:pt x="665" y="1357"/>
                  </a:cubicBezTo>
                  <a:lnTo>
                    <a:pt x="665" y="1357"/>
                  </a:lnTo>
                  <a:cubicBezTo>
                    <a:pt x="658" y="1299"/>
                    <a:pt x="656" y="1241"/>
                    <a:pt x="656" y="1182"/>
                  </a:cubicBezTo>
                  <a:cubicBezTo>
                    <a:pt x="654" y="1111"/>
                    <a:pt x="657" y="1043"/>
                    <a:pt x="667" y="974"/>
                  </a:cubicBezTo>
                  <a:lnTo>
                    <a:pt x="667" y="974"/>
                  </a:lnTo>
                  <a:cubicBezTo>
                    <a:pt x="682" y="877"/>
                    <a:pt x="707" y="781"/>
                    <a:pt x="746" y="691"/>
                  </a:cubicBezTo>
                  <a:lnTo>
                    <a:pt x="746" y="691"/>
                  </a:lnTo>
                  <a:lnTo>
                    <a:pt x="732" y="728"/>
                  </a:lnTo>
                  <a:cubicBezTo>
                    <a:pt x="767" y="643"/>
                    <a:pt x="812" y="562"/>
                    <a:pt x="867" y="489"/>
                  </a:cubicBezTo>
                  <a:lnTo>
                    <a:pt x="867" y="489"/>
                  </a:lnTo>
                  <a:cubicBezTo>
                    <a:pt x="917" y="427"/>
                    <a:pt x="973" y="371"/>
                    <a:pt x="1038" y="321"/>
                  </a:cubicBezTo>
                  <a:lnTo>
                    <a:pt x="1038" y="321"/>
                  </a:lnTo>
                  <a:lnTo>
                    <a:pt x="1009" y="342"/>
                  </a:lnTo>
                  <a:cubicBezTo>
                    <a:pt x="1054" y="307"/>
                    <a:pt x="1104" y="276"/>
                    <a:pt x="1155" y="249"/>
                  </a:cubicBezTo>
                  <a:cubicBezTo>
                    <a:pt x="1217" y="216"/>
                    <a:pt x="1241" y="124"/>
                    <a:pt x="1204" y="66"/>
                  </a:cubicBezTo>
                  <a:cubicBezTo>
                    <a:pt x="1186" y="38"/>
                    <a:pt x="1157" y="13"/>
                    <a:pt x="1124" y="5"/>
                  </a:cubicBezTo>
                  <a:lnTo>
                    <a:pt x="1087" y="1"/>
                  </a:ln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5"/>
            <p:cNvSpPr/>
            <p:nvPr/>
          </p:nvSpPr>
          <p:spPr>
            <a:xfrm>
              <a:off x="2759725" y="1455500"/>
              <a:ext cx="72350" cy="151900"/>
            </a:xfrm>
            <a:custGeom>
              <a:avLst/>
              <a:gdLst/>
              <a:ahLst/>
              <a:cxnLst/>
              <a:rect l="l" t="t" r="r" b="b"/>
              <a:pathLst>
                <a:path w="2894" h="6076" extrusionOk="0">
                  <a:moveTo>
                    <a:pt x="1940" y="1192"/>
                  </a:moveTo>
                  <a:cubicBezTo>
                    <a:pt x="1939" y="1194"/>
                    <a:pt x="1938" y="1195"/>
                    <a:pt x="1936" y="1197"/>
                  </a:cubicBezTo>
                  <a:cubicBezTo>
                    <a:pt x="1934" y="1200"/>
                    <a:pt x="1933" y="1201"/>
                    <a:pt x="1934" y="1201"/>
                  </a:cubicBezTo>
                  <a:cubicBezTo>
                    <a:pt x="1934" y="1201"/>
                    <a:pt x="1938" y="1196"/>
                    <a:pt x="1940" y="1192"/>
                  </a:cubicBezTo>
                  <a:close/>
                  <a:moveTo>
                    <a:pt x="397" y="4737"/>
                  </a:moveTo>
                  <a:lnTo>
                    <a:pt x="396" y="4743"/>
                  </a:lnTo>
                  <a:lnTo>
                    <a:pt x="396" y="4743"/>
                  </a:lnTo>
                  <a:cubicBezTo>
                    <a:pt x="397" y="4741"/>
                    <a:pt x="397" y="4739"/>
                    <a:pt x="397" y="4737"/>
                  </a:cubicBezTo>
                  <a:close/>
                  <a:moveTo>
                    <a:pt x="395" y="5222"/>
                  </a:moveTo>
                  <a:lnTo>
                    <a:pt x="395" y="5228"/>
                  </a:lnTo>
                  <a:cubicBezTo>
                    <a:pt x="395" y="5226"/>
                    <a:pt x="395" y="5224"/>
                    <a:pt x="395" y="5222"/>
                  </a:cubicBezTo>
                  <a:close/>
                  <a:moveTo>
                    <a:pt x="461" y="5471"/>
                  </a:moveTo>
                  <a:cubicBezTo>
                    <a:pt x="465" y="5483"/>
                    <a:pt x="470" y="5495"/>
                    <a:pt x="475" y="5507"/>
                  </a:cubicBezTo>
                  <a:lnTo>
                    <a:pt x="461" y="5471"/>
                  </a:lnTo>
                  <a:close/>
                  <a:moveTo>
                    <a:pt x="601" y="5703"/>
                  </a:moveTo>
                  <a:cubicBezTo>
                    <a:pt x="602" y="5703"/>
                    <a:pt x="606" y="5706"/>
                    <a:pt x="617" y="5716"/>
                  </a:cubicBezTo>
                  <a:lnTo>
                    <a:pt x="617" y="5716"/>
                  </a:lnTo>
                  <a:cubicBezTo>
                    <a:pt x="616" y="5715"/>
                    <a:pt x="616" y="5715"/>
                    <a:pt x="615" y="5715"/>
                  </a:cubicBezTo>
                  <a:cubicBezTo>
                    <a:pt x="609" y="5710"/>
                    <a:pt x="601" y="5703"/>
                    <a:pt x="601" y="5703"/>
                  </a:cubicBezTo>
                  <a:close/>
                  <a:moveTo>
                    <a:pt x="721" y="5780"/>
                  </a:moveTo>
                  <a:cubicBezTo>
                    <a:pt x="721" y="5780"/>
                    <a:pt x="721" y="5780"/>
                    <a:pt x="721" y="5780"/>
                  </a:cubicBezTo>
                  <a:lnTo>
                    <a:pt x="721" y="5780"/>
                  </a:lnTo>
                  <a:cubicBezTo>
                    <a:pt x="720" y="5780"/>
                    <a:pt x="720" y="5780"/>
                    <a:pt x="720" y="5780"/>
                  </a:cubicBezTo>
                  <a:cubicBezTo>
                    <a:pt x="720" y="5780"/>
                    <a:pt x="720" y="5780"/>
                    <a:pt x="721" y="5780"/>
                  </a:cubicBezTo>
                  <a:close/>
                  <a:moveTo>
                    <a:pt x="722" y="5780"/>
                  </a:moveTo>
                  <a:lnTo>
                    <a:pt x="722" y="5780"/>
                  </a:lnTo>
                  <a:cubicBezTo>
                    <a:pt x="729" y="5782"/>
                    <a:pt x="743" y="5790"/>
                    <a:pt x="742" y="5790"/>
                  </a:cubicBezTo>
                  <a:cubicBezTo>
                    <a:pt x="742" y="5790"/>
                    <a:pt x="739" y="5788"/>
                    <a:pt x="732" y="5784"/>
                  </a:cubicBezTo>
                  <a:cubicBezTo>
                    <a:pt x="729" y="5783"/>
                    <a:pt x="726" y="5782"/>
                    <a:pt x="722" y="5780"/>
                  </a:cubicBezTo>
                  <a:close/>
                  <a:moveTo>
                    <a:pt x="765" y="5798"/>
                  </a:moveTo>
                  <a:cubicBezTo>
                    <a:pt x="766" y="5798"/>
                    <a:pt x="766" y="5799"/>
                    <a:pt x="767" y="5799"/>
                  </a:cubicBezTo>
                  <a:cubicBezTo>
                    <a:pt x="766" y="5799"/>
                    <a:pt x="765" y="5798"/>
                    <a:pt x="765" y="5798"/>
                  </a:cubicBezTo>
                  <a:close/>
                  <a:moveTo>
                    <a:pt x="2764" y="0"/>
                  </a:moveTo>
                  <a:cubicBezTo>
                    <a:pt x="2734" y="0"/>
                    <a:pt x="2703" y="12"/>
                    <a:pt x="2678" y="34"/>
                  </a:cubicBezTo>
                  <a:lnTo>
                    <a:pt x="2680" y="34"/>
                  </a:lnTo>
                  <a:cubicBezTo>
                    <a:pt x="2304" y="371"/>
                    <a:pt x="1965" y="743"/>
                    <a:pt x="1657" y="1141"/>
                  </a:cubicBezTo>
                  <a:cubicBezTo>
                    <a:pt x="1351" y="1540"/>
                    <a:pt x="1083" y="1943"/>
                    <a:pt x="853" y="2378"/>
                  </a:cubicBezTo>
                  <a:cubicBezTo>
                    <a:pt x="621" y="2814"/>
                    <a:pt x="418" y="3295"/>
                    <a:pt x="264" y="3775"/>
                  </a:cubicBezTo>
                  <a:cubicBezTo>
                    <a:pt x="190" y="4009"/>
                    <a:pt x="124" y="4246"/>
                    <a:pt x="73" y="4486"/>
                  </a:cubicBezTo>
                  <a:cubicBezTo>
                    <a:pt x="30" y="4694"/>
                    <a:pt x="1" y="4901"/>
                    <a:pt x="11" y="5111"/>
                  </a:cubicBezTo>
                  <a:cubicBezTo>
                    <a:pt x="23" y="5322"/>
                    <a:pt x="58" y="5540"/>
                    <a:pt x="163" y="5719"/>
                  </a:cubicBezTo>
                  <a:cubicBezTo>
                    <a:pt x="210" y="5799"/>
                    <a:pt x="270" y="5877"/>
                    <a:pt x="342" y="5934"/>
                  </a:cubicBezTo>
                  <a:cubicBezTo>
                    <a:pt x="381" y="5967"/>
                    <a:pt x="422" y="5998"/>
                    <a:pt x="469" y="6021"/>
                  </a:cubicBezTo>
                  <a:cubicBezTo>
                    <a:pt x="531" y="6052"/>
                    <a:pt x="588" y="6064"/>
                    <a:pt x="654" y="6072"/>
                  </a:cubicBezTo>
                  <a:cubicBezTo>
                    <a:pt x="670" y="6074"/>
                    <a:pt x="684" y="6076"/>
                    <a:pt x="699" y="6076"/>
                  </a:cubicBezTo>
                  <a:cubicBezTo>
                    <a:pt x="714" y="6076"/>
                    <a:pt x="728" y="6074"/>
                    <a:pt x="742" y="6070"/>
                  </a:cubicBezTo>
                  <a:cubicBezTo>
                    <a:pt x="771" y="6062"/>
                    <a:pt x="800" y="6045"/>
                    <a:pt x="825" y="6029"/>
                  </a:cubicBezTo>
                  <a:cubicBezTo>
                    <a:pt x="878" y="5996"/>
                    <a:pt x="899" y="5908"/>
                    <a:pt x="845" y="5863"/>
                  </a:cubicBezTo>
                  <a:cubicBezTo>
                    <a:pt x="837" y="5854"/>
                    <a:pt x="827" y="5848"/>
                    <a:pt x="818" y="5838"/>
                  </a:cubicBezTo>
                  <a:cubicBezTo>
                    <a:pt x="814" y="5836"/>
                    <a:pt x="810" y="5832"/>
                    <a:pt x="806" y="5828"/>
                  </a:cubicBezTo>
                  <a:cubicBezTo>
                    <a:pt x="794" y="5813"/>
                    <a:pt x="777" y="5803"/>
                    <a:pt x="761" y="5797"/>
                  </a:cubicBezTo>
                  <a:cubicBezTo>
                    <a:pt x="761" y="5797"/>
                    <a:pt x="761" y="5797"/>
                    <a:pt x="761" y="5797"/>
                  </a:cubicBezTo>
                  <a:lnTo>
                    <a:pt x="761" y="5797"/>
                  </a:lnTo>
                  <a:cubicBezTo>
                    <a:pt x="762" y="5797"/>
                    <a:pt x="763" y="5798"/>
                    <a:pt x="765" y="5798"/>
                  </a:cubicBezTo>
                  <a:lnTo>
                    <a:pt x="765" y="5798"/>
                  </a:lnTo>
                  <a:cubicBezTo>
                    <a:pt x="755" y="5794"/>
                    <a:pt x="731" y="5781"/>
                    <a:pt x="722" y="5780"/>
                  </a:cubicBezTo>
                  <a:lnTo>
                    <a:pt x="722" y="5780"/>
                  </a:lnTo>
                  <a:cubicBezTo>
                    <a:pt x="715" y="5777"/>
                    <a:pt x="709" y="5774"/>
                    <a:pt x="703" y="5770"/>
                  </a:cubicBezTo>
                  <a:cubicBezTo>
                    <a:pt x="683" y="5760"/>
                    <a:pt x="664" y="5745"/>
                    <a:pt x="644" y="5733"/>
                  </a:cubicBezTo>
                  <a:cubicBezTo>
                    <a:pt x="635" y="5728"/>
                    <a:pt x="628" y="5723"/>
                    <a:pt x="620" y="5718"/>
                  </a:cubicBezTo>
                  <a:lnTo>
                    <a:pt x="620" y="5718"/>
                  </a:lnTo>
                  <a:cubicBezTo>
                    <a:pt x="619" y="5717"/>
                    <a:pt x="618" y="5716"/>
                    <a:pt x="617" y="5715"/>
                  </a:cubicBezTo>
                  <a:cubicBezTo>
                    <a:pt x="599" y="5700"/>
                    <a:pt x="582" y="5684"/>
                    <a:pt x="568" y="5667"/>
                  </a:cubicBezTo>
                  <a:cubicBezTo>
                    <a:pt x="564" y="5663"/>
                    <a:pt x="560" y="5659"/>
                    <a:pt x="556" y="5655"/>
                  </a:cubicBezTo>
                  <a:lnTo>
                    <a:pt x="556" y="5655"/>
                  </a:lnTo>
                  <a:cubicBezTo>
                    <a:pt x="553" y="5651"/>
                    <a:pt x="551" y="5647"/>
                    <a:pt x="549" y="5643"/>
                  </a:cubicBezTo>
                  <a:cubicBezTo>
                    <a:pt x="521" y="5602"/>
                    <a:pt x="496" y="5557"/>
                    <a:pt x="477" y="5511"/>
                  </a:cubicBezTo>
                  <a:lnTo>
                    <a:pt x="477" y="5511"/>
                  </a:lnTo>
                  <a:lnTo>
                    <a:pt x="496" y="5556"/>
                  </a:lnTo>
                  <a:cubicBezTo>
                    <a:pt x="482" y="5524"/>
                    <a:pt x="469" y="5493"/>
                    <a:pt x="457" y="5462"/>
                  </a:cubicBezTo>
                  <a:lnTo>
                    <a:pt x="457" y="5462"/>
                  </a:lnTo>
                  <a:lnTo>
                    <a:pt x="461" y="5471"/>
                  </a:lnTo>
                  <a:lnTo>
                    <a:pt x="461" y="5471"/>
                  </a:lnTo>
                  <a:cubicBezTo>
                    <a:pt x="427" y="5384"/>
                    <a:pt x="405" y="5292"/>
                    <a:pt x="392" y="5199"/>
                  </a:cubicBezTo>
                  <a:lnTo>
                    <a:pt x="392" y="5199"/>
                  </a:lnTo>
                  <a:cubicBezTo>
                    <a:pt x="376" y="5055"/>
                    <a:pt x="378" y="4908"/>
                    <a:pt x="394" y="4764"/>
                  </a:cubicBezTo>
                  <a:lnTo>
                    <a:pt x="394" y="4764"/>
                  </a:lnTo>
                  <a:cubicBezTo>
                    <a:pt x="415" y="4609"/>
                    <a:pt x="450" y="4454"/>
                    <a:pt x="486" y="4303"/>
                  </a:cubicBezTo>
                  <a:cubicBezTo>
                    <a:pt x="525" y="4133"/>
                    <a:pt x="568" y="3962"/>
                    <a:pt x="619" y="3794"/>
                  </a:cubicBezTo>
                  <a:cubicBezTo>
                    <a:pt x="668" y="3627"/>
                    <a:pt x="724" y="3461"/>
                    <a:pt x="784" y="3297"/>
                  </a:cubicBezTo>
                  <a:cubicBezTo>
                    <a:pt x="814" y="3214"/>
                    <a:pt x="845" y="3132"/>
                    <a:pt x="880" y="3050"/>
                  </a:cubicBezTo>
                  <a:cubicBezTo>
                    <a:pt x="886" y="3032"/>
                    <a:pt x="894" y="3013"/>
                    <a:pt x="903" y="2995"/>
                  </a:cubicBezTo>
                  <a:cubicBezTo>
                    <a:pt x="907" y="2984"/>
                    <a:pt x="911" y="2974"/>
                    <a:pt x="915" y="2964"/>
                  </a:cubicBezTo>
                  <a:cubicBezTo>
                    <a:pt x="918" y="2956"/>
                    <a:pt x="920" y="2953"/>
                    <a:pt x="920" y="2953"/>
                  </a:cubicBezTo>
                  <a:lnTo>
                    <a:pt x="920" y="2953"/>
                  </a:lnTo>
                  <a:cubicBezTo>
                    <a:pt x="920" y="2953"/>
                    <a:pt x="913" y="2968"/>
                    <a:pt x="912" y="2968"/>
                  </a:cubicBezTo>
                  <a:cubicBezTo>
                    <a:pt x="912" y="2968"/>
                    <a:pt x="913" y="2966"/>
                    <a:pt x="915" y="2962"/>
                  </a:cubicBezTo>
                  <a:cubicBezTo>
                    <a:pt x="934" y="2921"/>
                    <a:pt x="950" y="2882"/>
                    <a:pt x="968" y="2840"/>
                  </a:cubicBezTo>
                  <a:cubicBezTo>
                    <a:pt x="1110" y="2520"/>
                    <a:pt x="1275" y="2210"/>
                    <a:pt x="1453" y="1908"/>
                  </a:cubicBezTo>
                  <a:cubicBezTo>
                    <a:pt x="1542" y="1758"/>
                    <a:pt x="1636" y="1610"/>
                    <a:pt x="1737" y="1468"/>
                  </a:cubicBezTo>
                  <a:cubicBezTo>
                    <a:pt x="1788" y="1394"/>
                    <a:pt x="1840" y="1324"/>
                    <a:pt x="1893" y="1252"/>
                  </a:cubicBezTo>
                  <a:cubicBezTo>
                    <a:pt x="1905" y="1236"/>
                    <a:pt x="1918" y="1222"/>
                    <a:pt x="1930" y="1205"/>
                  </a:cubicBezTo>
                  <a:cubicBezTo>
                    <a:pt x="1934" y="1199"/>
                    <a:pt x="1938" y="1193"/>
                    <a:pt x="1942" y="1189"/>
                  </a:cubicBezTo>
                  <a:lnTo>
                    <a:pt x="1942" y="1189"/>
                  </a:lnTo>
                  <a:cubicBezTo>
                    <a:pt x="1942" y="1189"/>
                    <a:pt x="1941" y="1191"/>
                    <a:pt x="1940" y="1192"/>
                  </a:cubicBezTo>
                  <a:lnTo>
                    <a:pt x="1940" y="1192"/>
                  </a:lnTo>
                  <a:cubicBezTo>
                    <a:pt x="1946" y="1185"/>
                    <a:pt x="1952" y="1177"/>
                    <a:pt x="1957" y="1170"/>
                  </a:cubicBezTo>
                  <a:cubicBezTo>
                    <a:pt x="1983" y="1135"/>
                    <a:pt x="2012" y="1100"/>
                    <a:pt x="2039" y="1068"/>
                  </a:cubicBezTo>
                  <a:cubicBezTo>
                    <a:pt x="2261" y="794"/>
                    <a:pt x="2497" y="535"/>
                    <a:pt x="2752" y="295"/>
                  </a:cubicBezTo>
                  <a:cubicBezTo>
                    <a:pt x="2783" y="264"/>
                    <a:pt x="2815" y="233"/>
                    <a:pt x="2848" y="203"/>
                  </a:cubicBezTo>
                  <a:cubicBezTo>
                    <a:pt x="2893" y="162"/>
                    <a:pt x="2893" y="77"/>
                    <a:pt x="2848" y="34"/>
                  </a:cubicBezTo>
                  <a:cubicBezTo>
                    <a:pt x="2824" y="12"/>
                    <a:pt x="2794" y="0"/>
                    <a:pt x="276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5"/>
            <p:cNvSpPr/>
            <p:nvPr/>
          </p:nvSpPr>
          <p:spPr>
            <a:xfrm>
              <a:off x="2811100" y="1511450"/>
              <a:ext cx="87475" cy="73775"/>
            </a:xfrm>
            <a:custGeom>
              <a:avLst/>
              <a:gdLst/>
              <a:ahLst/>
              <a:cxnLst/>
              <a:rect l="l" t="t" r="r" b="b"/>
              <a:pathLst>
                <a:path w="3499" h="2951" extrusionOk="0">
                  <a:moveTo>
                    <a:pt x="313" y="323"/>
                  </a:moveTo>
                  <a:lnTo>
                    <a:pt x="326" y="353"/>
                  </a:lnTo>
                  <a:lnTo>
                    <a:pt x="326" y="353"/>
                  </a:lnTo>
                  <a:cubicBezTo>
                    <a:pt x="321" y="343"/>
                    <a:pt x="317" y="333"/>
                    <a:pt x="313" y="323"/>
                  </a:cubicBezTo>
                  <a:close/>
                  <a:moveTo>
                    <a:pt x="2762" y="950"/>
                  </a:moveTo>
                  <a:lnTo>
                    <a:pt x="2755" y="956"/>
                  </a:lnTo>
                  <a:cubicBezTo>
                    <a:pt x="2758" y="954"/>
                    <a:pt x="2760" y="952"/>
                    <a:pt x="2762" y="950"/>
                  </a:cubicBezTo>
                  <a:close/>
                  <a:moveTo>
                    <a:pt x="1938" y="961"/>
                  </a:moveTo>
                  <a:cubicBezTo>
                    <a:pt x="1933" y="964"/>
                    <a:pt x="1929" y="967"/>
                    <a:pt x="1925" y="970"/>
                  </a:cubicBezTo>
                  <a:lnTo>
                    <a:pt x="1938" y="961"/>
                  </a:lnTo>
                  <a:close/>
                  <a:moveTo>
                    <a:pt x="2394" y="1172"/>
                  </a:moveTo>
                  <a:lnTo>
                    <a:pt x="2394" y="1172"/>
                  </a:lnTo>
                  <a:cubicBezTo>
                    <a:pt x="2380" y="1177"/>
                    <a:pt x="2366" y="1183"/>
                    <a:pt x="2353" y="1188"/>
                  </a:cubicBezTo>
                  <a:lnTo>
                    <a:pt x="2353" y="1188"/>
                  </a:lnTo>
                  <a:lnTo>
                    <a:pt x="2394" y="1172"/>
                  </a:lnTo>
                  <a:close/>
                  <a:moveTo>
                    <a:pt x="1989" y="1291"/>
                  </a:moveTo>
                  <a:lnTo>
                    <a:pt x="1989" y="1291"/>
                  </a:lnTo>
                  <a:cubicBezTo>
                    <a:pt x="1986" y="1291"/>
                    <a:pt x="1983" y="1292"/>
                    <a:pt x="1979" y="1292"/>
                  </a:cubicBezTo>
                  <a:lnTo>
                    <a:pt x="1979" y="1292"/>
                  </a:lnTo>
                  <a:lnTo>
                    <a:pt x="1989" y="1291"/>
                  </a:lnTo>
                  <a:close/>
                  <a:moveTo>
                    <a:pt x="1603" y="1293"/>
                  </a:moveTo>
                  <a:lnTo>
                    <a:pt x="1601" y="1294"/>
                  </a:lnTo>
                  <a:lnTo>
                    <a:pt x="1601" y="1294"/>
                  </a:lnTo>
                  <a:cubicBezTo>
                    <a:pt x="1601" y="1294"/>
                    <a:pt x="1601" y="1294"/>
                    <a:pt x="1601" y="1294"/>
                  </a:cubicBezTo>
                  <a:lnTo>
                    <a:pt x="1601" y="1294"/>
                  </a:lnTo>
                  <a:cubicBezTo>
                    <a:pt x="1602" y="1294"/>
                    <a:pt x="1602" y="1293"/>
                    <a:pt x="1603" y="1293"/>
                  </a:cubicBezTo>
                  <a:close/>
                  <a:moveTo>
                    <a:pt x="2959" y="583"/>
                  </a:moveTo>
                  <a:cubicBezTo>
                    <a:pt x="3003" y="583"/>
                    <a:pt x="3048" y="585"/>
                    <a:pt x="3092" y="589"/>
                  </a:cubicBezTo>
                  <a:lnTo>
                    <a:pt x="3092" y="589"/>
                  </a:lnTo>
                  <a:cubicBezTo>
                    <a:pt x="3063" y="636"/>
                    <a:pt x="3032" y="681"/>
                    <a:pt x="3000" y="724"/>
                  </a:cubicBezTo>
                  <a:lnTo>
                    <a:pt x="3024" y="689"/>
                  </a:lnTo>
                  <a:lnTo>
                    <a:pt x="3024" y="689"/>
                  </a:lnTo>
                  <a:cubicBezTo>
                    <a:pt x="2985" y="740"/>
                    <a:pt x="2946" y="787"/>
                    <a:pt x="2899" y="833"/>
                  </a:cubicBezTo>
                  <a:cubicBezTo>
                    <a:pt x="2856" y="874"/>
                    <a:pt x="2811" y="913"/>
                    <a:pt x="2762" y="950"/>
                  </a:cubicBezTo>
                  <a:lnTo>
                    <a:pt x="2762" y="950"/>
                  </a:lnTo>
                  <a:lnTo>
                    <a:pt x="2790" y="929"/>
                  </a:lnTo>
                  <a:lnTo>
                    <a:pt x="2790" y="929"/>
                  </a:lnTo>
                  <a:cubicBezTo>
                    <a:pt x="2657" y="1034"/>
                    <a:pt x="2508" y="1122"/>
                    <a:pt x="2350" y="1189"/>
                  </a:cubicBezTo>
                  <a:lnTo>
                    <a:pt x="2350" y="1189"/>
                  </a:lnTo>
                  <a:cubicBezTo>
                    <a:pt x="2223" y="1239"/>
                    <a:pt x="2092" y="1275"/>
                    <a:pt x="1958" y="1294"/>
                  </a:cubicBezTo>
                  <a:lnTo>
                    <a:pt x="1958" y="1294"/>
                  </a:lnTo>
                  <a:cubicBezTo>
                    <a:pt x="1900" y="1301"/>
                    <a:pt x="1843" y="1303"/>
                    <a:pt x="1786" y="1303"/>
                  </a:cubicBezTo>
                  <a:cubicBezTo>
                    <a:pt x="1724" y="1303"/>
                    <a:pt x="1663" y="1300"/>
                    <a:pt x="1602" y="1294"/>
                  </a:cubicBezTo>
                  <a:lnTo>
                    <a:pt x="1602" y="1294"/>
                  </a:lnTo>
                  <a:cubicBezTo>
                    <a:pt x="1682" y="1196"/>
                    <a:pt x="1771" y="1104"/>
                    <a:pt x="1868" y="1020"/>
                  </a:cubicBezTo>
                  <a:cubicBezTo>
                    <a:pt x="1899" y="991"/>
                    <a:pt x="1929" y="966"/>
                    <a:pt x="1962" y="941"/>
                  </a:cubicBezTo>
                  <a:lnTo>
                    <a:pt x="1962" y="941"/>
                  </a:lnTo>
                  <a:lnTo>
                    <a:pt x="1938" y="961"/>
                  </a:lnTo>
                  <a:lnTo>
                    <a:pt x="1938" y="961"/>
                  </a:lnTo>
                  <a:cubicBezTo>
                    <a:pt x="2068" y="860"/>
                    <a:pt x="2211" y="777"/>
                    <a:pt x="2361" y="711"/>
                  </a:cubicBezTo>
                  <a:lnTo>
                    <a:pt x="2361" y="711"/>
                  </a:lnTo>
                  <a:lnTo>
                    <a:pt x="2320" y="728"/>
                  </a:lnTo>
                  <a:cubicBezTo>
                    <a:pt x="2350" y="715"/>
                    <a:pt x="2379" y="700"/>
                    <a:pt x="2410" y="686"/>
                  </a:cubicBezTo>
                  <a:lnTo>
                    <a:pt x="2410" y="686"/>
                  </a:lnTo>
                  <a:cubicBezTo>
                    <a:pt x="2526" y="645"/>
                    <a:pt x="2643" y="614"/>
                    <a:pt x="2766" y="595"/>
                  </a:cubicBezTo>
                  <a:lnTo>
                    <a:pt x="2766" y="595"/>
                  </a:lnTo>
                  <a:cubicBezTo>
                    <a:pt x="2830" y="588"/>
                    <a:pt x="2894" y="583"/>
                    <a:pt x="2959" y="583"/>
                  </a:cubicBezTo>
                  <a:close/>
                  <a:moveTo>
                    <a:pt x="1586" y="1314"/>
                  </a:moveTo>
                  <a:lnTo>
                    <a:pt x="1585" y="1315"/>
                  </a:lnTo>
                  <a:lnTo>
                    <a:pt x="1585" y="1315"/>
                  </a:lnTo>
                  <a:cubicBezTo>
                    <a:pt x="1585" y="1315"/>
                    <a:pt x="1585" y="1315"/>
                    <a:pt x="1585" y="1315"/>
                  </a:cubicBezTo>
                  <a:lnTo>
                    <a:pt x="1585" y="1315"/>
                  </a:lnTo>
                  <a:cubicBezTo>
                    <a:pt x="1585" y="1315"/>
                    <a:pt x="1586" y="1314"/>
                    <a:pt x="1586" y="1314"/>
                  </a:cubicBezTo>
                  <a:close/>
                  <a:moveTo>
                    <a:pt x="1215" y="2167"/>
                  </a:moveTo>
                  <a:lnTo>
                    <a:pt x="1212" y="2186"/>
                  </a:lnTo>
                  <a:cubicBezTo>
                    <a:pt x="1213" y="2180"/>
                    <a:pt x="1214" y="2174"/>
                    <a:pt x="1215" y="2167"/>
                  </a:cubicBezTo>
                  <a:close/>
                  <a:moveTo>
                    <a:pt x="1206" y="2739"/>
                  </a:moveTo>
                  <a:lnTo>
                    <a:pt x="1207" y="2748"/>
                  </a:lnTo>
                  <a:lnTo>
                    <a:pt x="1207" y="2748"/>
                  </a:lnTo>
                  <a:cubicBezTo>
                    <a:pt x="1207" y="2746"/>
                    <a:pt x="1207" y="2745"/>
                    <a:pt x="1206" y="2743"/>
                  </a:cubicBezTo>
                  <a:lnTo>
                    <a:pt x="1206" y="2739"/>
                  </a:lnTo>
                  <a:close/>
                  <a:moveTo>
                    <a:pt x="123" y="0"/>
                  </a:moveTo>
                  <a:cubicBezTo>
                    <a:pt x="113" y="0"/>
                    <a:pt x="102" y="2"/>
                    <a:pt x="93" y="5"/>
                  </a:cubicBezTo>
                  <a:cubicBezTo>
                    <a:pt x="62" y="15"/>
                    <a:pt x="33" y="33"/>
                    <a:pt x="19" y="60"/>
                  </a:cubicBezTo>
                  <a:lnTo>
                    <a:pt x="6" y="89"/>
                  </a:lnTo>
                  <a:cubicBezTo>
                    <a:pt x="0" y="111"/>
                    <a:pt x="0" y="132"/>
                    <a:pt x="6" y="155"/>
                  </a:cubicBezTo>
                  <a:lnTo>
                    <a:pt x="6" y="153"/>
                  </a:lnTo>
                  <a:cubicBezTo>
                    <a:pt x="29" y="303"/>
                    <a:pt x="76" y="444"/>
                    <a:pt x="138" y="582"/>
                  </a:cubicBezTo>
                  <a:cubicBezTo>
                    <a:pt x="167" y="646"/>
                    <a:pt x="200" y="707"/>
                    <a:pt x="236" y="769"/>
                  </a:cubicBezTo>
                  <a:cubicBezTo>
                    <a:pt x="280" y="839"/>
                    <a:pt x="321" y="907"/>
                    <a:pt x="372" y="970"/>
                  </a:cubicBezTo>
                  <a:cubicBezTo>
                    <a:pt x="458" y="1081"/>
                    <a:pt x="559" y="1180"/>
                    <a:pt x="668" y="1266"/>
                  </a:cubicBezTo>
                  <a:cubicBezTo>
                    <a:pt x="772" y="1351"/>
                    <a:pt x="883" y="1424"/>
                    <a:pt x="1003" y="1484"/>
                  </a:cubicBezTo>
                  <a:lnTo>
                    <a:pt x="1003" y="1484"/>
                  </a:lnTo>
                  <a:cubicBezTo>
                    <a:pt x="960" y="1569"/>
                    <a:pt x="923" y="1658"/>
                    <a:pt x="890" y="1747"/>
                  </a:cubicBezTo>
                  <a:cubicBezTo>
                    <a:pt x="838" y="1887"/>
                    <a:pt x="808" y="2034"/>
                    <a:pt x="789" y="2184"/>
                  </a:cubicBezTo>
                  <a:cubicBezTo>
                    <a:pt x="781" y="2256"/>
                    <a:pt x="777" y="2330"/>
                    <a:pt x="777" y="2404"/>
                  </a:cubicBezTo>
                  <a:cubicBezTo>
                    <a:pt x="777" y="2441"/>
                    <a:pt x="779" y="2478"/>
                    <a:pt x="783" y="2517"/>
                  </a:cubicBezTo>
                  <a:cubicBezTo>
                    <a:pt x="785" y="2554"/>
                    <a:pt x="789" y="2589"/>
                    <a:pt x="797" y="2624"/>
                  </a:cubicBezTo>
                  <a:cubicBezTo>
                    <a:pt x="803" y="2645"/>
                    <a:pt x="809" y="2665"/>
                    <a:pt x="816" y="2685"/>
                  </a:cubicBezTo>
                  <a:lnTo>
                    <a:pt x="816" y="2685"/>
                  </a:lnTo>
                  <a:cubicBezTo>
                    <a:pt x="823" y="2714"/>
                    <a:pt x="838" y="2738"/>
                    <a:pt x="855" y="2762"/>
                  </a:cubicBezTo>
                  <a:cubicBezTo>
                    <a:pt x="862" y="2773"/>
                    <a:pt x="870" y="2785"/>
                    <a:pt x="878" y="2796"/>
                  </a:cubicBezTo>
                  <a:lnTo>
                    <a:pt x="878" y="2796"/>
                  </a:lnTo>
                  <a:cubicBezTo>
                    <a:pt x="884" y="2811"/>
                    <a:pt x="890" y="2828"/>
                    <a:pt x="897" y="2844"/>
                  </a:cubicBezTo>
                  <a:lnTo>
                    <a:pt x="897" y="2844"/>
                  </a:lnTo>
                  <a:cubicBezTo>
                    <a:pt x="911" y="2879"/>
                    <a:pt x="937" y="2910"/>
                    <a:pt x="968" y="2928"/>
                  </a:cubicBezTo>
                  <a:cubicBezTo>
                    <a:pt x="992" y="2942"/>
                    <a:pt x="1023" y="2950"/>
                    <a:pt x="1053" y="2950"/>
                  </a:cubicBezTo>
                  <a:cubicBezTo>
                    <a:pt x="1067" y="2950"/>
                    <a:pt x="1081" y="2948"/>
                    <a:pt x="1093" y="2945"/>
                  </a:cubicBezTo>
                  <a:cubicBezTo>
                    <a:pt x="1132" y="2932"/>
                    <a:pt x="1171" y="2908"/>
                    <a:pt x="1190" y="2869"/>
                  </a:cubicBezTo>
                  <a:cubicBezTo>
                    <a:pt x="1205" y="2842"/>
                    <a:pt x="1213" y="2810"/>
                    <a:pt x="1212" y="2779"/>
                  </a:cubicBezTo>
                  <a:lnTo>
                    <a:pt x="1212" y="2779"/>
                  </a:lnTo>
                  <a:lnTo>
                    <a:pt x="1212" y="2782"/>
                  </a:lnTo>
                  <a:cubicBezTo>
                    <a:pt x="1212" y="2777"/>
                    <a:pt x="1212" y="2772"/>
                    <a:pt x="1211" y="2766"/>
                  </a:cubicBezTo>
                  <a:lnTo>
                    <a:pt x="1211" y="2766"/>
                  </a:lnTo>
                  <a:cubicBezTo>
                    <a:pt x="1211" y="2764"/>
                    <a:pt x="1210" y="2761"/>
                    <a:pt x="1210" y="2759"/>
                  </a:cubicBezTo>
                  <a:lnTo>
                    <a:pt x="1210" y="2759"/>
                  </a:lnTo>
                  <a:cubicBezTo>
                    <a:pt x="1209" y="2753"/>
                    <a:pt x="1208" y="2747"/>
                    <a:pt x="1208" y="2741"/>
                  </a:cubicBezTo>
                  <a:cubicBezTo>
                    <a:pt x="1207" y="2733"/>
                    <a:pt x="1206" y="2726"/>
                    <a:pt x="1206" y="2718"/>
                  </a:cubicBezTo>
                  <a:lnTo>
                    <a:pt x="1206" y="2718"/>
                  </a:lnTo>
                  <a:cubicBezTo>
                    <a:pt x="1206" y="2716"/>
                    <a:pt x="1206" y="2714"/>
                    <a:pt x="1206" y="2712"/>
                  </a:cubicBezTo>
                  <a:cubicBezTo>
                    <a:pt x="1208" y="2704"/>
                    <a:pt x="1210" y="2698"/>
                    <a:pt x="1210" y="2692"/>
                  </a:cubicBezTo>
                  <a:cubicBezTo>
                    <a:pt x="1217" y="2663"/>
                    <a:pt x="1219" y="2644"/>
                    <a:pt x="1219" y="2624"/>
                  </a:cubicBezTo>
                  <a:lnTo>
                    <a:pt x="1219" y="2624"/>
                  </a:lnTo>
                  <a:cubicBezTo>
                    <a:pt x="1222" y="2576"/>
                    <a:pt x="1216" y="2527"/>
                    <a:pt x="1210" y="2480"/>
                  </a:cubicBezTo>
                  <a:lnTo>
                    <a:pt x="1210" y="2480"/>
                  </a:lnTo>
                  <a:lnTo>
                    <a:pt x="1219" y="2538"/>
                  </a:lnTo>
                  <a:cubicBezTo>
                    <a:pt x="1203" y="2407"/>
                    <a:pt x="1202" y="2275"/>
                    <a:pt x="1219" y="2146"/>
                  </a:cubicBezTo>
                  <a:lnTo>
                    <a:pt x="1219" y="2146"/>
                  </a:lnTo>
                  <a:cubicBezTo>
                    <a:pt x="1242" y="2002"/>
                    <a:pt x="1283" y="1860"/>
                    <a:pt x="1342" y="1724"/>
                  </a:cubicBezTo>
                  <a:lnTo>
                    <a:pt x="1342" y="1724"/>
                  </a:lnTo>
                  <a:lnTo>
                    <a:pt x="1319" y="1774"/>
                  </a:lnTo>
                  <a:cubicBezTo>
                    <a:pt x="1340" y="1726"/>
                    <a:pt x="1363" y="1678"/>
                    <a:pt x="1387" y="1631"/>
                  </a:cubicBezTo>
                  <a:lnTo>
                    <a:pt x="1387" y="1631"/>
                  </a:lnTo>
                  <a:cubicBezTo>
                    <a:pt x="1422" y="1640"/>
                    <a:pt x="1457" y="1648"/>
                    <a:pt x="1492" y="1654"/>
                  </a:cubicBezTo>
                  <a:cubicBezTo>
                    <a:pt x="1579" y="1670"/>
                    <a:pt x="1670" y="1678"/>
                    <a:pt x="1760" y="1678"/>
                  </a:cubicBezTo>
                  <a:cubicBezTo>
                    <a:pt x="1827" y="1678"/>
                    <a:pt x="1894" y="1673"/>
                    <a:pt x="1960" y="1665"/>
                  </a:cubicBezTo>
                  <a:cubicBezTo>
                    <a:pt x="2116" y="1646"/>
                    <a:pt x="2266" y="1613"/>
                    <a:pt x="2412" y="1558"/>
                  </a:cubicBezTo>
                  <a:cubicBezTo>
                    <a:pt x="2558" y="1500"/>
                    <a:pt x="2702" y="1430"/>
                    <a:pt x="2827" y="1340"/>
                  </a:cubicBezTo>
                  <a:cubicBezTo>
                    <a:pt x="2897" y="1291"/>
                    <a:pt x="2963" y="1235"/>
                    <a:pt x="3024" y="1178"/>
                  </a:cubicBezTo>
                  <a:cubicBezTo>
                    <a:pt x="3076" y="1130"/>
                    <a:pt x="3123" y="1077"/>
                    <a:pt x="3170" y="1024"/>
                  </a:cubicBezTo>
                  <a:cubicBezTo>
                    <a:pt x="3273" y="911"/>
                    <a:pt x="3363" y="783"/>
                    <a:pt x="3431" y="648"/>
                  </a:cubicBezTo>
                  <a:cubicBezTo>
                    <a:pt x="3448" y="617"/>
                    <a:pt x="3462" y="586"/>
                    <a:pt x="3476" y="553"/>
                  </a:cubicBezTo>
                  <a:cubicBezTo>
                    <a:pt x="3491" y="529"/>
                    <a:pt x="3499" y="500"/>
                    <a:pt x="3499" y="471"/>
                  </a:cubicBezTo>
                  <a:cubicBezTo>
                    <a:pt x="3499" y="448"/>
                    <a:pt x="3495" y="428"/>
                    <a:pt x="3485" y="409"/>
                  </a:cubicBezTo>
                  <a:cubicBezTo>
                    <a:pt x="3466" y="364"/>
                    <a:pt x="3429" y="327"/>
                    <a:pt x="3380" y="315"/>
                  </a:cubicBezTo>
                  <a:cubicBezTo>
                    <a:pt x="3306" y="296"/>
                    <a:pt x="3232" y="284"/>
                    <a:pt x="3156" y="274"/>
                  </a:cubicBezTo>
                  <a:lnTo>
                    <a:pt x="3156" y="274"/>
                  </a:lnTo>
                  <a:lnTo>
                    <a:pt x="3199" y="278"/>
                  </a:lnTo>
                  <a:cubicBezTo>
                    <a:pt x="3099" y="265"/>
                    <a:pt x="3000" y="255"/>
                    <a:pt x="2900" y="255"/>
                  </a:cubicBezTo>
                  <a:cubicBezTo>
                    <a:pt x="2891" y="255"/>
                    <a:pt x="2882" y="255"/>
                    <a:pt x="2872" y="255"/>
                  </a:cubicBezTo>
                  <a:cubicBezTo>
                    <a:pt x="2761" y="259"/>
                    <a:pt x="2653" y="274"/>
                    <a:pt x="2546" y="294"/>
                  </a:cubicBezTo>
                  <a:cubicBezTo>
                    <a:pt x="2451" y="315"/>
                    <a:pt x="2361" y="346"/>
                    <a:pt x="2268" y="372"/>
                  </a:cubicBezTo>
                  <a:cubicBezTo>
                    <a:pt x="2209" y="391"/>
                    <a:pt x="2151" y="418"/>
                    <a:pt x="2094" y="442"/>
                  </a:cubicBezTo>
                  <a:cubicBezTo>
                    <a:pt x="2049" y="463"/>
                    <a:pt x="2007" y="483"/>
                    <a:pt x="1964" y="508"/>
                  </a:cubicBezTo>
                  <a:cubicBezTo>
                    <a:pt x="1855" y="568"/>
                    <a:pt x="1751" y="637"/>
                    <a:pt x="1652" y="713"/>
                  </a:cubicBezTo>
                  <a:lnTo>
                    <a:pt x="1691" y="685"/>
                  </a:lnTo>
                  <a:lnTo>
                    <a:pt x="1691" y="685"/>
                  </a:lnTo>
                  <a:cubicBezTo>
                    <a:pt x="1570" y="777"/>
                    <a:pt x="1457" y="874"/>
                    <a:pt x="1356" y="985"/>
                  </a:cubicBezTo>
                  <a:cubicBezTo>
                    <a:pt x="1295" y="1050"/>
                    <a:pt x="1238" y="1119"/>
                    <a:pt x="1186" y="1191"/>
                  </a:cubicBezTo>
                  <a:lnTo>
                    <a:pt x="1186" y="1191"/>
                  </a:lnTo>
                  <a:cubicBezTo>
                    <a:pt x="1177" y="1187"/>
                    <a:pt x="1168" y="1184"/>
                    <a:pt x="1159" y="1180"/>
                  </a:cubicBezTo>
                  <a:lnTo>
                    <a:pt x="1159" y="1180"/>
                  </a:lnTo>
                  <a:lnTo>
                    <a:pt x="1185" y="1192"/>
                  </a:lnTo>
                  <a:lnTo>
                    <a:pt x="1185" y="1192"/>
                  </a:lnTo>
                  <a:cubicBezTo>
                    <a:pt x="1185" y="1192"/>
                    <a:pt x="1185" y="1192"/>
                    <a:pt x="1185" y="1192"/>
                  </a:cubicBezTo>
                  <a:lnTo>
                    <a:pt x="1185" y="1192"/>
                  </a:lnTo>
                  <a:cubicBezTo>
                    <a:pt x="1051" y="1133"/>
                    <a:pt x="925" y="1059"/>
                    <a:pt x="810" y="970"/>
                  </a:cubicBezTo>
                  <a:lnTo>
                    <a:pt x="810" y="970"/>
                  </a:lnTo>
                  <a:lnTo>
                    <a:pt x="843" y="995"/>
                  </a:lnTo>
                  <a:cubicBezTo>
                    <a:pt x="773" y="941"/>
                    <a:pt x="707" y="882"/>
                    <a:pt x="645" y="818"/>
                  </a:cubicBezTo>
                  <a:cubicBezTo>
                    <a:pt x="593" y="762"/>
                    <a:pt x="540" y="704"/>
                    <a:pt x="492" y="645"/>
                  </a:cubicBezTo>
                  <a:lnTo>
                    <a:pt x="492" y="645"/>
                  </a:lnTo>
                  <a:cubicBezTo>
                    <a:pt x="488" y="639"/>
                    <a:pt x="484" y="634"/>
                    <a:pt x="480" y="629"/>
                  </a:cubicBezTo>
                  <a:lnTo>
                    <a:pt x="480" y="629"/>
                  </a:lnTo>
                  <a:lnTo>
                    <a:pt x="487" y="637"/>
                  </a:lnTo>
                  <a:cubicBezTo>
                    <a:pt x="426" y="550"/>
                    <a:pt x="371" y="454"/>
                    <a:pt x="326" y="354"/>
                  </a:cubicBezTo>
                  <a:lnTo>
                    <a:pt x="326" y="354"/>
                  </a:lnTo>
                  <a:cubicBezTo>
                    <a:pt x="290" y="269"/>
                    <a:pt x="261" y="181"/>
                    <a:pt x="241" y="89"/>
                  </a:cubicBezTo>
                  <a:cubicBezTo>
                    <a:pt x="230" y="37"/>
                    <a:pt x="175" y="0"/>
                    <a:pt x="12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5"/>
            <p:cNvSpPr/>
            <p:nvPr/>
          </p:nvSpPr>
          <p:spPr>
            <a:xfrm>
              <a:off x="2898350" y="1465425"/>
              <a:ext cx="42400" cy="158925"/>
            </a:xfrm>
            <a:custGeom>
              <a:avLst/>
              <a:gdLst/>
              <a:ahLst/>
              <a:cxnLst/>
              <a:rect l="l" t="t" r="r" b="b"/>
              <a:pathLst>
                <a:path w="1696" h="6357" extrusionOk="0">
                  <a:moveTo>
                    <a:pt x="1276" y="727"/>
                  </a:moveTo>
                  <a:cubicBezTo>
                    <a:pt x="1276" y="729"/>
                    <a:pt x="1276" y="731"/>
                    <a:pt x="1276" y="733"/>
                  </a:cubicBezTo>
                  <a:lnTo>
                    <a:pt x="1276" y="733"/>
                  </a:lnTo>
                  <a:cubicBezTo>
                    <a:pt x="1276" y="731"/>
                    <a:pt x="1276" y="729"/>
                    <a:pt x="1276" y="727"/>
                  </a:cubicBezTo>
                  <a:close/>
                  <a:moveTo>
                    <a:pt x="1276" y="733"/>
                  </a:moveTo>
                  <a:cubicBezTo>
                    <a:pt x="1277" y="734"/>
                    <a:pt x="1277" y="735"/>
                    <a:pt x="1277" y="736"/>
                  </a:cubicBezTo>
                  <a:cubicBezTo>
                    <a:pt x="1277" y="740"/>
                    <a:pt x="1277" y="741"/>
                    <a:pt x="1277" y="741"/>
                  </a:cubicBezTo>
                  <a:cubicBezTo>
                    <a:pt x="1277" y="741"/>
                    <a:pt x="1277" y="737"/>
                    <a:pt x="1276" y="733"/>
                  </a:cubicBezTo>
                  <a:close/>
                  <a:moveTo>
                    <a:pt x="1265" y="1"/>
                  </a:moveTo>
                  <a:cubicBezTo>
                    <a:pt x="1257" y="1"/>
                    <a:pt x="1248" y="2"/>
                    <a:pt x="1240" y="5"/>
                  </a:cubicBezTo>
                  <a:cubicBezTo>
                    <a:pt x="1188" y="21"/>
                    <a:pt x="1166" y="69"/>
                    <a:pt x="1174" y="122"/>
                  </a:cubicBezTo>
                  <a:cubicBezTo>
                    <a:pt x="1201" y="290"/>
                    <a:pt x="1235" y="459"/>
                    <a:pt x="1262" y="627"/>
                  </a:cubicBezTo>
                  <a:cubicBezTo>
                    <a:pt x="1264" y="648"/>
                    <a:pt x="1268" y="671"/>
                    <a:pt x="1270" y="691"/>
                  </a:cubicBezTo>
                  <a:cubicBezTo>
                    <a:pt x="1272" y="701"/>
                    <a:pt x="1274" y="712"/>
                    <a:pt x="1274" y="722"/>
                  </a:cubicBezTo>
                  <a:cubicBezTo>
                    <a:pt x="1275" y="723"/>
                    <a:pt x="1276" y="725"/>
                    <a:pt x="1276" y="727"/>
                  </a:cubicBezTo>
                  <a:lnTo>
                    <a:pt x="1276" y="727"/>
                  </a:lnTo>
                  <a:cubicBezTo>
                    <a:pt x="1276" y="726"/>
                    <a:pt x="1276" y="725"/>
                    <a:pt x="1276" y="725"/>
                  </a:cubicBezTo>
                  <a:lnTo>
                    <a:pt x="1276" y="725"/>
                  </a:lnTo>
                  <a:cubicBezTo>
                    <a:pt x="1276" y="725"/>
                    <a:pt x="1276" y="727"/>
                    <a:pt x="1277" y="730"/>
                  </a:cubicBezTo>
                  <a:cubicBezTo>
                    <a:pt x="1281" y="773"/>
                    <a:pt x="1287" y="816"/>
                    <a:pt x="1291" y="857"/>
                  </a:cubicBezTo>
                  <a:cubicBezTo>
                    <a:pt x="1301" y="944"/>
                    <a:pt x="1309" y="1028"/>
                    <a:pt x="1316" y="1114"/>
                  </a:cubicBezTo>
                  <a:cubicBezTo>
                    <a:pt x="1342" y="1453"/>
                    <a:pt x="1355" y="1794"/>
                    <a:pt x="1336" y="2135"/>
                  </a:cubicBezTo>
                  <a:cubicBezTo>
                    <a:pt x="1326" y="2328"/>
                    <a:pt x="1307" y="2524"/>
                    <a:pt x="1281" y="2715"/>
                  </a:cubicBezTo>
                  <a:lnTo>
                    <a:pt x="1289" y="2663"/>
                  </a:lnTo>
                  <a:lnTo>
                    <a:pt x="1289" y="2663"/>
                  </a:lnTo>
                  <a:cubicBezTo>
                    <a:pt x="1279" y="2733"/>
                    <a:pt x="1270" y="2803"/>
                    <a:pt x="1260" y="2873"/>
                  </a:cubicBezTo>
                  <a:lnTo>
                    <a:pt x="1268" y="2821"/>
                  </a:lnTo>
                  <a:lnTo>
                    <a:pt x="1268" y="2821"/>
                  </a:lnTo>
                  <a:cubicBezTo>
                    <a:pt x="1198" y="3333"/>
                    <a:pt x="1077" y="3838"/>
                    <a:pt x="903" y="4325"/>
                  </a:cubicBezTo>
                  <a:cubicBezTo>
                    <a:pt x="853" y="4463"/>
                    <a:pt x="800" y="4599"/>
                    <a:pt x="744" y="4734"/>
                  </a:cubicBezTo>
                  <a:lnTo>
                    <a:pt x="765" y="4683"/>
                  </a:lnTo>
                  <a:lnTo>
                    <a:pt x="765" y="4683"/>
                  </a:lnTo>
                  <a:cubicBezTo>
                    <a:pt x="689" y="4866"/>
                    <a:pt x="603" y="5046"/>
                    <a:pt x="510" y="5221"/>
                  </a:cubicBezTo>
                  <a:cubicBezTo>
                    <a:pt x="465" y="5309"/>
                    <a:pt x="416" y="5396"/>
                    <a:pt x="366" y="5482"/>
                  </a:cubicBezTo>
                  <a:cubicBezTo>
                    <a:pt x="319" y="5570"/>
                    <a:pt x="264" y="5653"/>
                    <a:pt x="214" y="5739"/>
                  </a:cubicBezTo>
                  <a:cubicBezTo>
                    <a:pt x="188" y="5788"/>
                    <a:pt x="161" y="5837"/>
                    <a:pt x="134" y="5887"/>
                  </a:cubicBezTo>
                  <a:cubicBezTo>
                    <a:pt x="120" y="5909"/>
                    <a:pt x="105" y="5932"/>
                    <a:pt x="95" y="5957"/>
                  </a:cubicBezTo>
                  <a:cubicBezTo>
                    <a:pt x="77" y="5994"/>
                    <a:pt x="67" y="6032"/>
                    <a:pt x="62" y="6073"/>
                  </a:cubicBezTo>
                  <a:lnTo>
                    <a:pt x="62" y="6073"/>
                  </a:lnTo>
                  <a:cubicBezTo>
                    <a:pt x="51" y="6098"/>
                    <a:pt x="40" y="6123"/>
                    <a:pt x="29" y="6148"/>
                  </a:cubicBezTo>
                  <a:cubicBezTo>
                    <a:pt x="1" y="6211"/>
                    <a:pt x="7" y="6281"/>
                    <a:pt x="64" y="6326"/>
                  </a:cubicBezTo>
                  <a:cubicBezTo>
                    <a:pt x="90" y="6347"/>
                    <a:pt x="119" y="6356"/>
                    <a:pt x="148" y="6356"/>
                  </a:cubicBezTo>
                  <a:cubicBezTo>
                    <a:pt x="183" y="6356"/>
                    <a:pt x="217" y="6342"/>
                    <a:pt x="245" y="6316"/>
                  </a:cubicBezTo>
                  <a:cubicBezTo>
                    <a:pt x="266" y="6298"/>
                    <a:pt x="284" y="6279"/>
                    <a:pt x="305" y="6263"/>
                  </a:cubicBezTo>
                  <a:cubicBezTo>
                    <a:pt x="310" y="6258"/>
                    <a:pt x="314" y="6253"/>
                    <a:pt x="319" y="6248"/>
                  </a:cubicBezTo>
                  <a:lnTo>
                    <a:pt x="319" y="6248"/>
                  </a:lnTo>
                  <a:cubicBezTo>
                    <a:pt x="325" y="6246"/>
                    <a:pt x="331" y="6242"/>
                    <a:pt x="340" y="6238"/>
                  </a:cubicBezTo>
                  <a:cubicBezTo>
                    <a:pt x="408" y="6203"/>
                    <a:pt x="453" y="6127"/>
                    <a:pt x="500" y="6067"/>
                  </a:cubicBezTo>
                  <a:cubicBezTo>
                    <a:pt x="564" y="5983"/>
                    <a:pt x="621" y="5897"/>
                    <a:pt x="675" y="5807"/>
                  </a:cubicBezTo>
                  <a:cubicBezTo>
                    <a:pt x="783" y="5628"/>
                    <a:pt x="882" y="5441"/>
                    <a:pt x="972" y="5250"/>
                  </a:cubicBezTo>
                  <a:cubicBezTo>
                    <a:pt x="1159" y="4857"/>
                    <a:pt x="1314" y="4449"/>
                    <a:pt x="1429" y="4027"/>
                  </a:cubicBezTo>
                  <a:cubicBezTo>
                    <a:pt x="1484" y="3824"/>
                    <a:pt x="1531" y="3617"/>
                    <a:pt x="1570" y="3407"/>
                  </a:cubicBezTo>
                  <a:cubicBezTo>
                    <a:pt x="1609" y="3200"/>
                    <a:pt x="1646" y="2967"/>
                    <a:pt x="1663" y="2745"/>
                  </a:cubicBezTo>
                  <a:cubicBezTo>
                    <a:pt x="1696" y="2326"/>
                    <a:pt x="1692" y="1903"/>
                    <a:pt x="1655" y="1486"/>
                  </a:cubicBezTo>
                  <a:cubicBezTo>
                    <a:pt x="1616" y="1057"/>
                    <a:pt x="1533" y="634"/>
                    <a:pt x="1412" y="221"/>
                  </a:cubicBezTo>
                  <a:cubicBezTo>
                    <a:pt x="1398" y="169"/>
                    <a:pt x="1377" y="120"/>
                    <a:pt x="1357" y="71"/>
                  </a:cubicBezTo>
                  <a:cubicBezTo>
                    <a:pt x="1341" y="33"/>
                    <a:pt x="1307" y="1"/>
                    <a:pt x="126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"/>
            <p:cNvSpPr/>
            <p:nvPr/>
          </p:nvSpPr>
          <p:spPr>
            <a:xfrm>
              <a:off x="3005800" y="1571650"/>
              <a:ext cx="54575" cy="9100"/>
            </a:xfrm>
            <a:custGeom>
              <a:avLst/>
              <a:gdLst/>
              <a:ahLst/>
              <a:cxnLst/>
              <a:rect l="l" t="t" r="r" b="b"/>
              <a:pathLst>
                <a:path w="2183" h="364" extrusionOk="0">
                  <a:moveTo>
                    <a:pt x="202" y="304"/>
                  </a:moveTo>
                  <a:lnTo>
                    <a:pt x="202" y="304"/>
                  </a:lnTo>
                  <a:cubicBezTo>
                    <a:pt x="203" y="305"/>
                    <a:pt x="204" y="305"/>
                    <a:pt x="205" y="306"/>
                  </a:cubicBezTo>
                  <a:lnTo>
                    <a:pt x="205" y="306"/>
                  </a:lnTo>
                  <a:lnTo>
                    <a:pt x="202" y="304"/>
                  </a:lnTo>
                  <a:close/>
                  <a:moveTo>
                    <a:pt x="1839" y="0"/>
                  </a:moveTo>
                  <a:lnTo>
                    <a:pt x="1671" y="2"/>
                  </a:lnTo>
                  <a:cubicBezTo>
                    <a:pt x="1556" y="2"/>
                    <a:pt x="1443" y="4"/>
                    <a:pt x="1328" y="6"/>
                  </a:cubicBezTo>
                  <a:cubicBezTo>
                    <a:pt x="1100" y="9"/>
                    <a:pt x="872" y="17"/>
                    <a:pt x="646" y="23"/>
                  </a:cubicBezTo>
                  <a:lnTo>
                    <a:pt x="457" y="29"/>
                  </a:lnTo>
                  <a:lnTo>
                    <a:pt x="360" y="31"/>
                  </a:lnTo>
                  <a:lnTo>
                    <a:pt x="313" y="33"/>
                  </a:lnTo>
                  <a:cubicBezTo>
                    <a:pt x="292" y="33"/>
                    <a:pt x="272" y="33"/>
                    <a:pt x="253" y="39"/>
                  </a:cubicBezTo>
                  <a:cubicBezTo>
                    <a:pt x="246" y="41"/>
                    <a:pt x="238" y="43"/>
                    <a:pt x="231" y="46"/>
                  </a:cubicBezTo>
                  <a:lnTo>
                    <a:pt x="231" y="46"/>
                  </a:lnTo>
                  <a:cubicBezTo>
                    <a:pt x="185" y="56"/>
                    <a:pt x="137" y="62"/>
                    <a:pt x="89" y="70"/>
                  </a:cubicBezTo>
                  <a:lnTo>
                    <a:pt x="60" y="83"/>
                  </a:lnTo>
                  <a:cubicBezTo>
                    <a:pt x="48" y="89"/>
                    <a:pt x="36" y="99"/>
                    <a:pt x="27" y="111"/>
                  </a:cubicBezTo>
                  <a:cubicBezTo>
                    <a:pt x="13" y="132"/>
                    <a:pt x="1" y="156"/>
                    <a:pt x="3" y="183"/>
                  </a:cubicBezTo>
                  <a:cubicBezTo>
                    <a:pt x="3" y="204"/>
                    <a:pt x="9" y="222"/>
                    <a:pt x="19" y="241"/>
                  </a:cubicBezTo>
                  <a:cubicBezTo>
                    <a:pt x="31" y="263"/>
                    <a:pt x="62" y="292"/>
                    <a:pt x="89" y="296"/>
                  </a:cubicBezTo>
                  <a:lnTo>
                    <a:pt x="89" y="294"/>
                  </a:lnTo>
                  <a:cubicBezTo>
                    <a:pt x="136" y="302"/>
                    <a:pt x="187" y="308"/>
                    <a:pt x="233" y="318"/>
                  </a:cubicBezTo>
                  <a:lnTo>
                    <a:pt x="233" y="318"/>
                  </a:lnTo>
                  <a:cubicBezTo>
                    <a:pt x="238" y="320"/>
                    <a:pt x="242" y="322"/>
                    <a:pt x="247" y="323"/>
                  </a:cubicBezTo>
                  <a:cubicBezTo>
                    <a:pt x="264" y="329"/>
                    <a:pt x="284" y="331"/>
                    <a:pt x="303" y="331"/>
                  </a:cubicBezTo>
                  <a:lnTo>
                    <a:pt x="348" y="333"/>
                  </a:lnTo>
                  <a:lnTo>
                    <a:pt x="430" y="335"/>
                  </a:lnTo>
                  <a:lnTo>
                    <a:pt x="601" y="339"/>
                  </a:lnTo>
                  <a:cubicBezTo>
                    <a:pt x="714" y="343"/>
                    <a:pt x="829" y="348"/>
                    <a:pt x="944" y="350"/>
                  </a:cubicBezTo>
                  <a:cubicBezTo>
                    <a:pt x="1170" y="358"/>
                    <a:pt x="1398" y="360"/>
                    <a:pt x="1626" y="362"/>
                  </a:cubicBezTo>
                  <a:lnTo>
                    <a:pt x="1815" y="364"/>
                  </a:lnTo>
                  <a:lnTo>
                    <a:pt x="1958" y="364"/>
                  </a:lnTo>
                  <a:cubicBezTo>
                    <a:pt x="1989" y="364"/>
                    <a:pt x="2020" y="358"/>
                    <a:pt x="2051" y="352"/>
                  </a:cubicBezTo>
                  <a:lnTo>
                    <a:pt x="2092" y="335"/>
                  </a:lnTo>
                  <a:cubicBezTo>
                    <a:pt x="2113" y="323"/>
                    <a:pt x="2129" y="308"/>
                    <a:pt x="2141" y="290"/>
                  </a:cubicBezTo>
                  <a:cubicBezTo>
                    <a:pt x="2166" y="259"/>
                    <a:pt x="2182" y="220"/>
                    <a:pt x="2180" y="181"/>
                  </a:cubicBezTo>
                  <a:cubicBezTo>
                    <a:pt x="2178" y="150"/>
                    <a:pt x="2170" y="122"/>
                    <a:pt x="2156" y="93"/>
                  </a:cubicBezTo>
                  <a:cubicBezTo>
                    <a:pt x="2145" y="72"/>
                    <a:pt x="2129" y="56"/>
                    <a:pt x="2111" y="43"/>
                  </a:cubicBezTo>
                  <a:cubicBezTo>
                    <a:pt x="2094" y="27"/>
                    <a:pt x="2074" y="17"/>
                    <a:pt x="2051" y="13"/>
                  </a:cubicBezTo>
                  <a:cubicBezTo>
                    <a:pt x="2030" y="9"/>
                    <a:pt x="2010" y="4"/>
                    <a:pt x="1989" y="2"/>
                  </a:cubicBezTo>
                  <a:cubicBezTo>
                    <a:pt x="1967" y="0"/>
                    <a:pt x="1946" y="0"/>
                    <a:pt x="192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"/>
            <p:cNvSpPr/>
            <p:nvPr/>
          </p:nvSpPr>
          <p:spPr>
            <a:xfrm>
              <a:off x="3104875" y="1549225"/>
              <a:ext cx="81550" cy="59350"/>
            </a:xfrm>
            <a:custGeom>
              <a:avLst/>
              <a:gdLst/>
              <a:ahLst/>
              <a:cxnLst/>
              <a:rect l="l" t="t" r="r" b="b"/>
              <a:pathLst>
                <a:path w="3262" h="2374" extrusionOk="0">
                  <a:moveTo>
                    <a:pt x="424" y="758"/>
                  </a:moveTo>
                  <a:lnTo>
                    <a:pt x="417" y="763"/>
                  </a:lnTo>
                  <a:lnTo>
                    <a:pt x="417" y="763"/>
                  </a:lnTo>
                  <a:cubicBezTo>
                    <a:pt x="419" y="761"/>
                    <a:pt x="422" y="759"/>
                    <a:pt x="424" y="758"/>
                  </a:cubicBezTo>
                  <a:close/>
                  <a:moveTo>
                    <a:pt x="400" y="775"/>
                  </a:moveTo>
                  <a:lnTo>
                    <a:pt x="392" y="781"/>
                  </a:lnTo>
                  <a:lnTo>
                    <a:pt x="392" y="781"/>
                  </a:lnTo>
                  <a:cubicBezTo>
                    <a:pt x="392" y="781"/>
                    <a:pt x="392" y="781"/>
                    <a:pt x="392" y="781"/>
                  </a:cubicBezTo>
                  <a:lnTo>
                    <a:pt x="392" y="781"/>
                  </a:lnTo>
                  <a:cubicBezTo>
                    <a:pt x="395" y="779"/>
                    <a:pt x="398" y="777"/>
                    <a:pt x="400" y="775"/>
                  </a:cubicBezTo>
                  <a:close/>
                  <a:moveTo>
                    <a:pt x="392" y="781"/>
                  </a:moveTo>
                  <a:lnTo>
                    <a:pt x="392" y="781"/>
                  </a:lnTo>
                  <a:lnTo>
                    <a:pt x="392" y="781"/>
                  </a:lnTo>
                  <a:lnTo>
                    <a:pt x="391" y="782"/>
                  </a:lnTo>
                  <a:cubicBezTo>
                    <a:pt x="391" y="782"/>
                    <a:pt x="392" y="782"/>
                    <a:pt x="392" y="781"/>
                  </a:cubicBezTo>
                  <a:close/>
                  <a:moveTo>
                    <a:pt x="374" y="804"/>
                  </a:moveTo>
                  <a:lnTo>
                    <a:pt x="368" y="813"/>
                  </a:lnTo>
                  <a:lnTo>
                    <a:pt x="368" y="813"/>
                  </a:lnTo>
                  <a:cubicBezTo>
                    <a:pt x="368" y="812"/>
                    <a:pt x="368" y="812"/>
                    <a:pt x="368" y="812"/>
                  </a:cubicBezTo>
                  <a:lnTo>
                    <a:pt x="368" y="812"/>
                  </a:lnTo>
                  <a:cubicBezTo>
                    <a:pt x="370" y="810"/>
                    <a:pt x="372" y="807"/>
                    <a:pt x="374" y="804"/>
                  </a:cubicBezTo>
                  <a:close/>
                  <a:moveTo>
                    <a:pt x="367" y="814"/>
                  </a:moveTo>
                  <a:lnTo>
                    <a:pt x="367" y="814"/>
                  </a:lnTo>
                  <a:lnTo>
                    <a:pt x="367" y="814"/>
                  </a:lnTo>
                  <a:lnTo>
                    <a:pt x="366" y="815"/>
                  </a:lnTo>
                  <a:cubicBezTo>
                    <a:pt x="367" y="815"/>
                    <a:pt x="367" y="814"/>
                    <a:pt x="367" y="814"/>
                  </a:cubicBezTo>
                  <a:close/>
                  <a:moveTo>
                    <a:pt x="362" y="893"/>
                  </a:moveTo>
                  <a:lnTo>
                    <a:pt x="368" y="908"/>
                  </a:lnTo>
                  <a:lnTo>
                    <a:pt x="368" y="908"/>
                  </a:lnTo>
                  <a:cubicBezTo>
                    <a:pt x="366" y="903"/>
                    <a:pt x="364" y="898"/>
                    <a:pt x="362" y="893"/>
                  </a:cubicBezTo>
                  <a:close/>
                  <a:moveTo>
                    <a:pt x="529" y="1110"/>
                  </a:moveTo>
                  <a:lnTo>
                    <a:pt x="533" y="1113"/>
                  </a:lnTo>
                  <a:cubicBezTo>
                    <a:pt x="532" y="1112"/>
                    <a:pt x="531" y="1111"/>
                    <a:pt x="529" y="1110"/>
                  </a:cubicBezTo>
                  <a:close/>
                  <a:moveTo>
                    <a:pt x="3035" y="1109"/>
                  </a:moveTo>
                  <a:lnTo>
                    <a:pt x="3035" y="1109"/>
                  </a:lnTo>
                  <a:cubicBezTo>
                    <a:pt x="3031" y="1112"/>
                    <a:pt x="3029" y="1113"/>
                    <a:pt x="3029" y="1113"/>
                  </a:cubicBezTo>
                  <a:lnTo>
                    <a:pt x="3029" y="1113"/>
                  </a:lnTo>
                  <a:cubicBezTo>
                    <a:pt x="3031" y="1112"/>
                    <a:pt x="3033" y="1110"/>
                    <a:pt x="3035" y="1109"/>
                  </a:cubicBezTo>
                  <a:close/>
                  <a:moveTo>
                    <a:pt x="620" y="1161"/>
                  </a:moveTo>
                  <a:lnTo>
                    <a:pt x="646" y="1173"/>
                  </a:lnTo>
                  <a:cubicBezTo>
                    <a:pt x="637" y="1169"/>
                    <a:pt x="629" y="1165"/>
                    <a:pt x="620" y="1161"/>
                  </a:cubicBezTo>
                  <a:close/>
                  <a:moveTo>
                    <a:pt x="2044" y="1"/>
                  </a:moveTo>
                  <a:cubicBezTo>
                    <a:pt x="2037" y="1"/>
                    <a:pt x="2030" y="2"/>
                    <a:pt x="2022" y="4"/>
                  </a:cubicBezTo>
                  <a:cubicBezTo>
                    <a:pt x="1761" y="74"/>
                    <a:pt x="1498" y="143"/>
                    <a:pt x="1237" y="215"/>
                  </a:cubicBezTo>
                  <a:cubicBezTo>
                    <a:pt x="1172" y="232"/>
                    <a:pt x="1106" y="252"/>
                    <a:pt x="1040" y="267"/>
                  </a:cubicBezTo>
                  <a:cubicBezTo>
                    <a:pt x="972" y="283"/>
                    <a:pt x="907" y="297"/>
                    <a:pt x="839" y="312"/>
                  </a:cubicBezTo>
                  <a:cubicBezTo>
                    <a:pt x="711" y="339"/>
                    <a:pt x="582" y="367"/>
                    <a:pt x="457" y="400"/>
                  </a:cubicBezTo>
                  <a:cubicBezTo>
                    <a:pt x="387" y="419"/>
                    <a:pt x="319" y="443"/>
                    <a:pt x="255" y="476"/>
                  </a:cubicBezTo>
                  <a:cubicBezTo>
                    <a:pt x="181" y="515"/>
                    <a:pt x="122" y="571"/>
                    <a:pt x="75" y="641"/>
                  </a:cubicBezTo>
                  <a:lnTo>
                    <a:pt x="76" y="639"/>
                  </a:lnTo>
                  <a:lnTo>
                    <a:pt x="76" y="639"/>
                  </a:lnTo>
                  <a:cubicBezTo>
                    <a:pt x="45" y="683"/>
                    <a:pt x="23" y="733"/>
                    <a:pt x="13" y="786"/>
                  </a:cubicBezTo>
                  <a:cubicBezTo>
                    <a:pt x="7" y="819"/>
                    <a:pt x="1" y="854"/>
                    <a:pt x="1" y="887"/>
                  </a:cubicBezTo>
                  <a:cubicBezTo>
                    <a:pt x="1" y="922"/>
                    <a:pt x="7" y="957"/>
                    <a:pt x="13" y="992"/>
                  </a:cubicBezTo>
                  <a:cubicBezTo>
                    <a:pt x="23" y="1047"/>
                    <a:pt x="46" y="1101"/>
                    <a:pt x="77" y="1150"/>
                  </a:cubicBezTo>
                  <a:cubicBezTo>
                    <a:pt x="105" y="1197"/>
                    <a:pt x="144" y="1247"/>
                    <a:pt x="183" y="1290"/>
                  </a:cubicBezTo>
                  <a:cubicBezTo>
                    <a:pt x="225" y="1331"/>
                    <a:pt x="274" y="1370"/>
                    <a:pt x="323" y="1405"/>
                  </a:cubicBezTo>
                  <a:cubicBezTo>
                    <a:pt x="372" y="1438"/>
                    <a:pt x="428" y="1464"/>
                    <a:pt x="485" y="1487"/>
                  </a:cubicBezTo>
                  <a:cubicBezTo>
                    <a:pt x="531" y="1505"/>
                    <a:pt x="576" y="1518"/>
                    <a:pt x="625" y="1526"/>
                  </a:cubicBezTo>
                  <a:cubicBezTo>
                    <a:pt x="691" y="1538"/>
                    <a:pt x="759" y="1547"/>
                    <a:pt x="827" y="1553"/>
                  </a:cubicBezTo>
                  <a:cubicBezTo>
                    <a:pt x="950" y="1565"/>
                    <a:pt x="1073" y="1563"/>
                    <a:pt x="1196" y="1579"/>
                  </a:cubicBezTo>
                  <a:lnTo>
                    <a:pt x="1155" y="1575"/>
                  </a:lnTo>
                  <a:lnTo>
                    <a:pt x="1155" y="1575"/>
                  </a:lnTo>
                  <a:cubicBezTo>
                    <a:pt x="1196" y="1581"/>
                    <a:pt x="1237" y="1588"/>
                    <a:pt x="1277" y="1598"/>
                  </a:cubicBezTo>
                  <a:lnTo>
                    <a:pt x="1277" y="1598"/>
                  </a:lnTo>
                  <a:cubicBezTo>
                    <a:pt x="1272" y="1604"/>
                    <a:pt x="1267" y="1610"/>
                    <a:pt x="1262" y="1616"/>
                  </a:cubicBezTo>
                  <a:cubicBezTo>
                    <a:pt x="1213" y="1680"/>
                    <a:pt x="1159" y="1744"/>
                    <a:pt x="1110" y="1809"/>
                  </a:cubicBezTo>
                  <a:lnTo>
                    <a:pt x="1129" y="1785"/>
                  </a:lnTo>
                  <a:lnTo>
                    <a:pt x="1129" y="1785"/>
                  </a:lnTo>
                  <a:cubicBezTo>
                    <a:pt x="1020" y="1914"/>
                    <a:pt x="913" y="2046"/>
                    <a:pt x="804" y="2175"/>
                  </a:cubicBezTo>
                  <a:cubicBezTo>
                    <a:pt x="787" y="2194"/>
                    <a:pt x="775" y="2214"/>
                    <a:pt x="773" y="2241"/>
                  </a:cubicBezTo>
                  <a:cubicBezTo>
                    <a:pt x="769" y="2266"/>
                    <a:pt x="773" y="2294"/>
                    <a:pt x="785" y="2315"/>
                  </a:cubicBezTo>
                  <a:cubicBezTo>
                    <a:pt x="809" y="2352"/>
                    <a:pt x="848" y="2374"/>
                    <a:pt x="889" y="2374"/>
                  </a:cubicBezTo>
                  <a:cubicBezTo>
                    <a:pt x="898" y="2374"/>
                    <a:pt x="908" y="2373"/>
                    <a:pt x="917" y="2370"/>
                  </a:cubicBezTo>
                  <a:cubicBezTo>
                    <a:pt x="1260" y="2290"/>
                    <a:pt x="1591" y="2175"/>
                    <a:pt x="1911" y="2031"/>
                  </a:cubicBezTo>
                  <a:cubicBezTo>
                    <a:pt x="1989" y="1996"/>
                    <a:pt x="2067" y="1959"/>
                    <a:pt x="2139" y="1916"/>
                  </a:cubicBezTo>
                  <a:cubicBezTo>
                    <a:pt x="2211" y="1871"/>
                    <a:pt x="2287" y="1832"/>
                    <a:pt x="2361" y="1787"/>
                  </a:cubicBezTo>
                  <a:cubicBezTo>
                    <a:pt x="2509" y="1701"/>
                    <a:pt x="2653" y="1606"/>
                    <a:pt x="2788" y="1505"/>
                  </a:cubicBezTo>
                  <a:cubicBezTo>
                    <a:pt x="2871" y="1444"/>
                    <a:pt x="2951" y="1380"/>
                    <a:pt x="3029" y="1314"/>
                  </a:cubicBezTo>
                  <a:cubicBezTo>
                    <a:pt x="3064" y="1284"/>
                    <a:pt x="3101" y="1253"/>
                    <a:pt x="3136" y="1222"/>
                  </a:cubicBezTo>
                  <a:cubicBezTo>
                    <a:pt x="3152" y="1208"/>
                    <a:pt x="3171" y="1191"/>
                    <a:pt x="3189" y="1175"/>
                  </a:cubicBezTo>
                  <a:cubicBezTo>
                    <a:pt x="3197" y="1166"/>
                    <a:pt x="3206" y="1156"/>
                    <a:pt x="3214" y="1146"/>
                  </a:cubicBezTo>
                  <a:cubicBezTo>
                    <a:pt x="3216" y="1142"/>
                    <a:pt x="3220" y="1138"/>
                    <a:pt x="3224" y="1134"/>
                  </a:cubicBezTo>
                  <a:lnTo>
                    <a:pt x="3230" y="1125"/>
                  </a:lnTo>
                  <a:cubicBezTo>
                    <a:pt x="3237" y="1117"/>
                    <a:pt x="3241" y="1112"/>
                    <a:pt x="3241" y="1112"/>
                  </a:cubicBezTo>
                  <a:lnTo>
                    <a:pt x="3241" y="1112"/>
                  </a:lnTo>
                  <a:cubicBezTo>
                    <a:pt x="3242" y="1112"/>
                    <a:pt x="3241" y="1114"/>
                    <a:pt x="3238" y="1117"/>
                  </a:cubicBezTo>
                  <a:cubicBezTo>
                    <a:pt x="3261" y="1095"/>
                    <a:pt x="3261" y="1051"/>
                    <a:pt x="3238" y="1029"/>
                  </a:cubicBezTo>
                  <a:cubicBezTo>
                    <a:pt x="3225" y="1018"/>
                    <a:pt x="3210" y="1012"/>
                    <a:pt x="3194" y="1012"/>
                  </a:cubicBezTo>
                  <a:cubicBezTo>
                    <a:pt x="3181" y="1012"/>
                    <a:pt x="3167" y="1016"/>
                    <a:pt x="3155" y="1025"/>
                  </a:cubicBezTo>
                  <a:lnTo>
                    <a:pt x="3155" y="1025"/>
                  </a:lnTo>
                  <a:cubicBezTo>
                    <a:pt x="3116" y="1045"/>
                    <a:pt x="3081" y="1074"/>
                    <a:pt x="3045" y="1101"/>
                  </a:cubicBezTo>
                  <a:cubicBezTo>
                    <a:pt x="3042" y="1104"/>
                    <a:pt x="3029" y="1113"/>
                    <a:pt x="3029" y="1113"/>
                  </a:cubicBezTo>
                  <a:cubicBezTo>
                    <a:pt x="3029" y="1113"/>
                    <a:pt x="3029" y="1113"/>
                    <a:pt x="3029" y="1113"/>
                  </a:cubicBezTo>
                  <a:lnTo>
                    <a:pt x="3029" y="1113"/>
                  </a:lnTo>
                  <a:cubicBezTo>
                    <a:pt x="3022" y="1119"/>
                    <a:pt x="3015" y="1125"/>
                    <a:pt x="3008" y="1129"/>
                  </a:cubicBezTo>
                  <a:cubicBezTo>
                    <a:pt x="2992" y="1142"/>
                    <a:pt x="2973" y="1156"/>
                    <a:pt x="2957" y="1169"/>
                  </a:cubicBezTo>
                  <a:cubicBezTo>
                    <a:pt x="2889" y="1218"/>
                    <a:pt x="2819" y="1267"/>
                    <a:pt x="2747" y="1314"/>
                  </a:cubicBezTo>
                  <a:cubicBezTo>
                    <a:pt x="2608" y="1409"/>
                    <a:pt x="2464" y="1499"/>
                    <a:pt x="2316" y="1581"/>
                  </a:cubicBezTo>
                  <a:cubicBezTo>
                    <a:pt x="2233" y="1628"/>
                    <a:pt x="2148" y="1671"/>
                    <a:pt x="2063" y="1713"/>
                  </a:cubicBezTo>
                  <a:lnTo>
                    <a:pt x="2063" y="1713"/>
                  </a:lnTo>
                  <a:cubicBezTo>
                    <a:pt x="2001" y="1737"/>
                    <a:pt x="1941" y="1766"/>
                    <a:pt x="1880" y="1793"/>
                  </a:cubicBezTo>
                  <a:cubicBezTo>
                    <a:pt x="1821" y="1820"/>
                    <a:pt x="1761" y="1846"/>
                    <a:pt x="1700" y="1873"/>
                  </a:cubicBezTo>
                  <a:lnTo>
                    <a:pt x="1726" y="1861"/>
                  </a:lnTo>
                  <a:lnTo>
                    <a:pt x="1726" y="1861"/>
                  </a:lnTo>
                  <a:cubicBezTo>
                    <a:pt x="1563" y="1930"/>
                    <a:pt x="1396" y="1990"/>
                    <a:pt x="1227" y="2043"/>
                  </a:cubicBezTo>
                  <a:lnTo>
                    <a:pt x="1227" y="2043"/>
                  </a:lnTo>
                  <a:cubicBezTo>
                    <a:pt x="1301" y="1958"/>
                    <a:pt x="1377" y="1872"/>
                    <a:pt x="1455" y="1789"/>
                  </a:cubicBezTo>
                  <a:cubicBezTo>
                    <a:pt x="1500" y="1738"/>
                    <a:pt x="1548" y="1688"/>
                    <a:pt x="1595" y="1637"/>
                  </a:cubicBezTo>
                  <a:cubicBezTo>
                    <a:pt x="1626" y="1604"/>
                    <a:pt x="1638" y="1565"/>
                    <a:pt x="1632" y="1520"/>
                  </a:cubicBezTo>
                  <a:cubicBezTo>
                    <a:pt x="1626" y="1477"/>
                    <a:pt x="1603" y="1446"/>
                    <a:pt x="1566" y="1419"/>
                  </a:cubicBezTo>
                  <a:cubicBezTo>
                    <a:pt x="1470" y="1351"/>
                    <a:pt x="1355" y="1308"/>
                    <a:pt x="1239" y="1282"/>
                  </a:cubicBezTo>
                  <a:cubicBezTo>
                    <a:pt x="1129" y="1254"/>
                    <a:pt x="1005" y="1236"/>
                    <a:pt x="886" y="1220"/>
                  </a:cubicBezTo>
                  <a:lnTo>
                    <a:pt x="886" y="1220"/>
                  </a:lnTo>
                  <a:cubicBezTo>
                    <a:pt x="794" y="1207"/>
                    <a:pt x="699" y="1192"/>
                    <a:pt x="612" y="1157"/>
                  </a:cubicBezTo>
                  <a:lnTo>
                    <a:pt x="612" y="1157"/>
                  </a:lnTo>
                  <a:cubicBezTo>
                    <a:pt x="577" y="1140"/>
                    <a:pt x="544" y="1120"/>
                    <a:pt x="513" y="1097"/>
                  </a:cubicBezTo>
                  <a:lnTo>
                    <a:pt x="513" y="1097"/>
                  </a:lnTo>
                  <a:cubicBezTo>
                    <a:pt x="481" y="1071"/>
                    <a:pt x="452" y="1042"/>
                    <a:pt x="426" y="1011"/>
                  </a:cubicBezTo>
                  <a:lnTo>
                    <a:pt x="426" y="1011"/>
                  </a:lnTo>
                  <a:cubicBezTo>
                    <a:pt x="406" y="983"/>
                    <a:pt x="389" y="953"/>
                    <a:pt x="375" y="922"/>
                  </a:cubicBezTo>
                  <a:lnTo>
                    <a:pt x="375" y="922"/>
                  </a:lnTo>
                  <a:cubicBezTo>
                    <a:pt x="369" y="906"/>
                    <a:pt x="364" y="890"/>
                    <a:pt x="360" y="873"/>
                  </a:cubicBezTo>
                  <a:lnTo>
                    <a:pt x="360" y="873"/>
                  </a:lnTo>
                  <a:cubicBezTo>
                    <a:pt x="359" y="862"/>
                    <a:pt x="359" y="851"/>
                    <a:pt x="360" y="840"/>
                  </a:cubicBezTo>
                  <a:lnTo>
                    <a:pt x="360" y="840"/>
                  </a:lnTo>
                  <a:cubicBezTo>
                    <a:pt x="361" y="836"/>
                    <a:pt x="362" y="832"/>
                    <a:pt x="363" y="828"/>
                  </a:cubicBezTo>
                  <a:lnTo>
                    <a:pt x="363" y="828"/>
                  </a:lnTo>
                  <a:cubicBezTo>
                    <a:pt x="370" y="816"/>
                    <a:pt x="377" y="804"/>
                    <a:pt x="385" y="793"/>
                  </a:cubicBezTo>
                  <a:lnTo>
                    <a:pt x="385" y="793"/>
                  </a:lnTo>
                  <a:cubicBezTo>
                    <a:pt x="392" y="784"/>
                    <a:pt x="400" y="776"/>
                    <a:pt x="409" y="769"/>
                  </a:cubicBezTo>
                  <a:lnTo>
                    <a:pt x="409" y="769"/>
                  </a:lnTo>
                  <a:cubicBezTo>
                    <a:pt x="437" y="750"/>
                    <a:pt x="468" y="735"/>
                    <a:pt x="499" y="720"/>
                  </a:cubicBezTo>
                  <a:lnTo>
                    <a:pt x="499" y="720"/>
                  </a:lnTo>
                  <a:cubicBezTo>
                    <a:pt x="570" y="693"/>
                    <a:pt x="642" y="672"/>
                    <a:pt x="711" y="645"/>
                  </a:cubicBezTo>
                  <a:lnTo>
                    <a:pt x="711" y="645"/>
                  </a:lnTo>
                  <a:cubicBezTo>
                    <a:pt x="797" y="613"/>
                    <a:pt x="884" y="580"/>
                    <a:pt x="970" y="546"/>
                  </a:cubicBezTo>
                  <a:cubicBezTo>
                    <a:pt x="1013" y="530"/>
                    <a:pt x="1057" y="511"/>
                    <a:pt x="1102" y="497"/>
                  </a:cubicBezTo>
                  <a:cubicBezTo>
                    <a:pt x="1147" y="480"/>
                    <a:pt x="1190" y="466"/>
                    <a:pt x="1235" y="452"/>
                  </a:cubicBezTo>
                  <a:cubicBezTo>
                    <a:pt x="1414" y="394"/>
                    <a:pt x="1591" y="336"/>
                    <a:pt x="1767" y="277"/>
                  </a:cubicBezTo>
                  <a:cubicBezTo>
                    <a:pt x="1868" y="244"/>
                    <a:pt x="1969" y="211"/>
                    <a:pt x="2069" y="178"/>
                  </a:cubicBezTo>
                  <a:cubicBezTo>
                    <a:pt x="2115" y="164"/>
                    <a:pt x="2148" y="115"/>
                    <a:pt x="2133" y="67"/>
                  </a:cubicBezTo>
                  <a:cubicBezTo>
                    <a:pt x="2119" y="27"/>
                    <a:pt x="2084" y="1"/>
                    <a:pt x="204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"/>
            <p:cNvSpPr/>
            <p:nvPr/>
          </p:nvSpPr>
          <p:spPr>
            <a:xfrm>
              <a:off x="3179650" y="1553700"/>
              <a:ext cx="14975" cy="48125"/>
            </a:xfrm>
            <a:custGeom>
              <a:avLst/>
              <a:gdLst/>
              <a:ahLst/>
              <a:cxnLst/>
              <a:rect l="l" t="t" r="r" b="b"/>
              <a:pathLst>
                <a:path w="599" h="1925" extrusionOk="0">
                  <a:moveTo>
                    <a:pt x="586" y="135"/>
                  </a:moveTo>
                  <a:cubicBezTo>
                    <a:pt x="586" y="135"/>
                    <a:pt x="584" y="140"/>
                    <a:pt x="582" y="143"/>
                  </a:cubicBezTo>
                  <a:lnTo>
                    <a:pt x="582" y="143"/>
                  </a:lnTo>
                  <a:cubicBezTo>
                    <a:pt x="583" y="142"/>
                    <a:pt x="584" y="140"/>
                    <a:pt x="584" y="139"/>
                  </a:cubicBezTo>
                  <a:cubicBezTo>
                    <a:pt x="586" y="136"/>
                    <a:pt x="586" y="135"/>
                    <a:pt x="586" y="135"/>
                  </a:cubicBezTo>
                  <a:close/>
                  <a:moveTo>
                    <a:pt x="582" y="143"/>
                  </a:moveTo>
                  <a:cubicBezTo>
                    <a:pt x="582" y="144"/>
                    <a:pt x="582" y="145"/>
                    <a:pt x="581" y="145"/>
                  </a:cubicBezTo>
                  <a:lnTo>
                    <a:pt x="581" y="145"/>
                  </a:lnTo>
                  <a:cubicBezTo>
                    <a:pt x="582" y="145"/>
                    <a:pt x="582" y="144"/>
                    <a:pt x="582" y="143"/>
                  </a:cubicBezTo>
                  <a:close/>
                  <a:moveTo>
                    <a:pt x="359" y="1575"/>
                  </a:moveTo>
                  <a:lnTo>
                    <a:pt x="359" y="1575"/>
                  </a:lnTo>
                  <a:cubicBezTo>
                    <a:pt x="360" y="1585"/>
                    <a:pt x="361" y="1595"/>
                    <a:pt x="362" y="1605"/>
                  </a:cubicBezTo>
                  <a:lnTo>
                    <a:pt x="362" y="1605"/>
                  </a:lnTo>
                  <a:cubicBezTo>
                    <a:pt x="361" y="1595"/>
                    <a:pt x="360" y="1585"/>
                    <a:pt x="359" y="1575"/>
                  </a:cubicBezTo>
                  <a:close/>
                  <a:moveTo>
                    <a:pt x="502" y="1"/>
                  </a:moveTo>
                  <a:cubicBezTo>
                    <a:pt x="470" y="1"/>
                    <a:pt x="441" y="18"/>
                    <a:pt x="420" y="47"/>
                  </a:cubicBezTo>
                  <a:lnTo>
                    <a:pt x="422" y="47"/>
                  </a:lnTo>
                  <a:cubicBezTo>
                    <a:pt x="406" y="71"/>
                    <a:pt x="391" y="94"/>
                    <a:pt x="375" y="116"/>
                  </a:cubicBezTo>
                  <a:cubicBezTo>
                    <a:pt x="360" y="141"/>
                    <a:pt x="342" y="166"/>
                    <a:pt x="328" y="190"/>
                  </a:cubicBezTo>
                  <a:cubicBezTo>
                    <a:pt x="301" y="238"/>
                    <a:pt x="274" y="287"/>
                    <a:pt x="249" y="336"/>
                  </a:cubicBezTo>
                  <a:cubicBezTo>
                    <a:pt x="221" y="396"/>
                    <a:pt x="196" y="457"/>
                    <a:pt x="173" y="519"/>
                  </a:cubicBezTo>
                  <a:cubicBezTo>
                    <a:pt x="153" y="572"/>
                    <a:pt x="134" y="624"/>
                    <a:pt x="118" y="679"/>
                  </a:cubicBezTo>
                  <a:cubicBezTo>
                    <a:pt x="54" y="905"/>
                    <a:pt x="17" y="1144"/>
                    <a:pt x="7" y="1380"/>
                  </a:cubicBezTo>
                  <a:cubicBezTo>
                    <a:pt x="3" y="1441"/>
                    <a:pt x="1" y="1505"/>
                    <a:pt x="3" y="1567"/>
                  </a:cubicBezTo>
                  <a:cubicBezTo>
                    <a:pt x="3" y="1600"/>
                    <a:pt x="5" y="1630"/>
                    <a:pt x="7" y="1661"/>
                  </a:cubicBezTo>
                  <a:cubicBezTo>
                    <a:pt x="7" y="1692"/>
                    <a:pt x="7" y="1725"/>
                    <a:pt x="15" y="1752"/>
                  </a:cubicBezTo>
                  <a:cubicBezTo>
                    <a:pt x="23" y="1785"/>
                    <a:pt x="44" y="1817"/>
                    <a:pt x="69" y="1840"/>
                  </a:cubicBezTo>
                  <a:cubicBezTo>
                    <a:pt x="76" y="1849"/>
                    <a:pt x="91" y="1861"/>
                    <a:pt x="103" y="1868"/>
                  </a:cubicBezTo>
                  <a:lnTo>
                    <a:pt x="103" y="1868"/>
                  </a:lnTo>
                  <a:cubicBezTo>
                    <a:pt x="126" y="1897"/>
                    <a:pt x="157" y="1919"/>
                    <a:pt x="195" y="1922"/>
                  </a:cubicBezTo>
                  <a:lnTo>
                    <a:pt x="195" y="1922"/>
                  </a:lnTo>
                  <a:cubicBezTo>
                    <a:pt x="202" y="1924"/>
                    <a:pt x="209" y="1925"/>
                    <a:pt x="216" y="1925"/>
                  </a:cubicBezTo>
                  <a:cubicBezTo>
                    <a:pt x="219" y="1925"/>
                    <a:pt x="222" y="1925"/>
                    <a:pt x="225" y="1924"/>
                  </a:cubicBezTo>
                  <a:cubicBezTo>
                    <a:pt x="235" y="1922"/>
                    <a:pt x="245" y="1920"/>
                    <a:pt x="254" y="1914"/>
                  </a:cubicBezTo>
                  <a:cubicBezTo>
                    <a:pt x="255" y="1913"/>
                    <a:pt x="256" y="1912"/>
                    <a:pt x="258" y="1911"/>
                  </a:cubicBezTo>
                  <a:lnTo>
                    <a:pt x="258" y="1911"/>
                  </a:lnTo>
                  <a:cubicBezTo>
                    <a:pt x="258" y="1911"/>
                    <a:pt x="259" y="1911"/>
                    <a:pt x="259" y="1910"/>
                  </a:cubicBezTo>
                  <a:lnTo>
                    <a:pt x="259" y="1910"/>
                  </a:lnTo>
                  <a:cubicBezTo>
                    <a:pt x="259" y="1911"/>
                    <a:pt x="258" y="1911"/>
                    <a:pt x="258" y="1912"/>
                  </a:cubicBezTo>
                  <a:cubicBezTo>
                    <a:pt x="258" y="1911"/>
                    <a:pt x="259" y="1911"/>
                    <a:pt x="260" y="1910"/>
                  </a:cubicBezTo>
                  <a:lnTo>
                    <a:pt x="260" y="1910"/>
                  </a:lnTo>
                  <a:cubicBezTo>
                    <a:pt x="260" y="1910"/>
                    <a:pt x="260" y="1910"/>
                    <a:pt x="259" y="1910"/>
                  </a:cubicBezTo>
                  <a:lnTo>
                    <a:pt x="259" y="1910"/>
                  </a:lnTo>
                  <a:cubicBezTo>
                    <a:pt x="260" y="1910"/>
                    <a:pt x="261" y="1909"/>
                    <a:pt x="261" y="1909"/>
                  </a:cubicBezTo>
                  <a:lnTo>
                    <a:pt x="261" y="1909"/>
                  </a:lnTo>
                  <a:lnTo>
                    <a:pt x="260" y="1909"/>
                  </a:lnTo>
                  <a:lnTo>
                    <a:pt x="260" y="1909"/>
                  </a:lnTo>
                  <a:cubicBezTo>
                    <a:pt x="262" y="1908"/>
                    <a:pt x="263" y="1907"/>
                    <a:pt x="265" y="1906"/>
                  </a:cubicBezTo>
                  <a:lnTo>
                    <a:pt x="265" y="1906"/>
                  </a:lnTo>
                  <a:cubicBezTo>
                    <a:pt x="264" y="1907"/>
                    <a:pt x="263" y="1908"/>
                    <a:pt x="262" y="1909"/>
                  </a:cubicBezTo>
                  <a:lnTo>
                    <a:pt x="262" y="1909"/>
                  </a:lnTo>
                  <a:cubicBezTo>
                    <a:pt x="262" y="1908"/>
                    <a:pt x="263" y="1908"/>
                    <a:pt x="264" y="1908"/>
                  </a:cubicBezTo>
                  <a:lnTo>
                    <a:pt x="264" y="1908"/>
                  </a:lnTo>
                  <a:lnTo>
                    <a:pt x="261" y="1909"/>
                  </a:lnTo>
                  <a:lnTo>
                    <a:pt x="261" y="1909"/>
                  </a:lnTo>
                  <a:cubicBezTo>
                    <a:pt x="261" y="1909"/>
                    <a:pt x="262" y="1909"/>
                    <a:pt x="262" y="1909"/>
                  </a:cubicBezTo>
                  <a:lnTo>
                    <a:pt x="262" y="1909"/>
                  </a:lnTo>
                  <a:cubicBezTo>
                    <a:pt x="261" y="1909"/>
                    <a:pt x="261" y="1909"/>
                    <a:pt x="261" y="1909"/>
                  </a:cubicBezTo>
                  <a:lnTo>
                    <a:pt x="261" y="1909"/>
                  </a:lnTo>
                  <a:lnTo>
                    <a:pt x="261" y="1909"/>
                  </a:lnTo>
                  <a:lnTo>
                    <a:pt x="261" y="1909"/>
                  </a:lnTo>
                  <a:cubicBezTo>
                    <a:pt x="261" y="1909"/>
                    <a:pt x="260" y="1910"/>
                    <a:pt x="260" y="1910"/>
                  </a:cubicBezTo>
                  <a:lnTo>
                    <a:pt x="260" y="1910"/>
                  </a:lnTo>
                  <a:cubicBezTo>
                    <a:pt x="290" y="1895"/>
                    <a:pt x="314" y="1866"/>
                    <a:pt x="326" y="1835"/>
                  </a:cubicBezTo>
                  <a:lnTo>
                    <a:pt x="326" y="1835"/>
                  </a:lnTo>
                  <a:cubicBezTo>
                    <a:pt x="335" y="1825"/>
                    <a:pt x="343" y="1813"/>
                    <a:pt x="350" y="1801"/>
                  </a:cubicBezTo>
                  <a:cubicBezTo>
                    <a:pt x="369" y="1770"/>
                    <a:pt x="375" y="1737"/>
                    <a:pt x="377" y="1702"/>
                  </a:cubicBezTo>
                  <a:cubicBezTo>
                    <a:pt x="379" y="1686"/>
                    <a:pt x="371" y="1661"/>
                    <a:pt x="369" y="1641"/>
                  </a:cubicBezTo>
                  <a:cubicBezTo>
                    <a:pt x="367" y="1630"/>
                    <a:pt x="365" y="1620"/>
                    <a:pt x="363" y="1610"/>
                  </a:cubicBezTo>
                  <a:lnTo>
                    <a:pt x="363" y="1610"/>
                  </a:lnTo>
                  <a:lnTo>
                    <a:pt x="365" y="1620"/>
                  </a:lnTo>
                  <a:cubicBezTo>
                    <a:pt x="364" y="1615"/>
                    <a:pt x="363" y="1610"/>
                    <a:pt x="362" y="1605"/>
                  </a:cubicBezTo>
                  <a:lnTo>
                    <a:pt x="362" y="1605"/>
                  </a:lnTo>
                  <a:cubicBezTo>
                    <a:pt x="363" y="1607"/>
                    <a:pt x="363" y="1608"/>
                    <a:pt x="363" y="1610"/>
                  </a:cubicBezTo>
                  <a:lnTo>
                    <a:pt x="363" y="1610"/>
                  </a:lnTo>
                  <a:lnTo>
                    <a:pt x="358" y="1571"/>
                  </a:lnTo>
                  <a:lnTo>
                    <a:pt x="358" y="1571"/>
                  </a:lnTo>
                  <a:cubicBezTo>
                    <a:pt x="358" y="1572"/>
                    <a:pt x="359" y="1574"/>
                    <a:pt x="359" y="1575"/>
                  </a:cubicBezTo>
                  <a:lnTo>
                    <a:pt x="359" y="1575"/>
                  </a:lnTo>
                  <a:cubicBezTo>
                    <a:pt x="334" y="1366"/>
                    <a:pt x="336" y="1155"/>
                    <a:pt x="362" y="946"/>
                  </a:cubicBezTo>
                  <a:lnTo>
                    <a:pt x="362" y="946"/>
                  </a:lnTo>
                  <a:lnTo>
                    <a:pt x="356" y="987"/>
                  </a:lnTo>
                  <a:cubicBezTo>
                    <a:pt x="389" y="755"/>
                    <a:pt x="447" y="527"/>
                    <a:pt x="523" y="307"/>
                  </a:cubicBezTo>
                  <a:cubicBezTo>
                    <a:pt x="533" y="277"/>
                    <a:pt x="541" y="246"/>
                    <a:pt x="554" y="217"/>
                  </a:cubicBezTo>
                  <a:cubicBezTo>
                    <a:pt x="560" y="201"/>
                    <a:pt x="566" y="186"/>
                    <a:pt x="572" y="170"/>
                  </a:cubicBezTo>
                  <a:cubicBezTo>
                    <a:pt x="574" y="164"/>
                    <a:pt x="576" y="155"/>
                    <a:pt x="580" y="149"/>
                  </a:cubicBezTo>
                  <a:cubicBezTo>
                    <a:pt x="580" y="148"/>
                    <a:pt x="581" y="147"/>
                    <a:pt x="581" y="145"/>
                  </a:cubicBezTo>
                  <a:lnTo>
                    <a:pt x="581" y="145"/>
                  </a:lnTo>
                  <a:cubicBezTo>
                    <a:pt x="581" y="146"/>
                    <a:pt x="581" y="146"/>
                    <a:pt x="581" y="146"/>
                  </a:cubicBezTo>
                  <a:cubicBezTo>
                    <a:pt x="581" y="146"/>
                    <a:pt x="581" y="145"/>
                    <a:pt x="582" y="141"/>
                  </a:cubicBezTo>
                  <a:cubicBezTo>
                    <a:pt x="593" y="116"/>
                    <a:pt x="599" y="96"/>
                    <a:pt x="593" y="69"/>
                  </a:cubicBezTo>
                  <a:cubicBezTo>
                    <a:pt x="586" y="47"/>
                    <a:pt x="570" y="24"/>
                    <a:pt x="549" y="14"/>
                  </a:cubicBezTo>
                  <a:cubicBezTo>
                    <a:pt x="534" y="5"/>
                    <a:pt x="518" y="1"/>
                    <a:pt x="502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"/>
            <p:cNvSpPr/>
            <p:nvPr/>
          </p:nvSpPr>
          <p:spPr>
            <a:xfrm>
              <a:off x="3221150" y="1549575"/>
              <a:ext cx="49450" cy="52325"/>
            </a:xfrm>
            <a:custGeom>
              <a:avLst/>
              <a:gdLst/>
              <a:ahLst/>
              <a:cxnLst/>
              <a:rect l="l" t="t" r="r" b="b"/>
              <a:pathLst>
                <a:path w="1978" h="2093" extrusionOk="0">
                  <a:moveTo>
                    <a:pt x="1363" y="1101"/>
                  </a:moveTo>
                  <a:lnTo>
                    <a:pt x="1359" y="1102"/>
                  </a:lnTo>
                  <a:lnTo>
                    <a:pt x="1359" y="1102"/>
                  </a:lnTo>
                  <a:cubicBezTo>
                    <a:pt x="1360" y="1102"/>
                    <a:pt x="1361" y="1101"/>
                    <a:pt x="1363" y="1101"/>
                  </a:cubicBezTo>
                  <a:close/>
                  <a:moveTo>
                    <a:pt x="1368" y="1117"/>
                  </a:moveTo>
                  <a:lnTo>
                    <a:pt x="1368" y="1117"/>
                  </a:lnTo>
                  <a:cubicBezTo>
                    <a:pt x="1368" y="1117"/>
                    <a:pt x="1369" y="1117"/>
                    <a:pt x="1369" y="1118"/>
                  </a:cubicBezTo>
                  <a:lnTo>
                    <a:pt x="1368" y="1117"/>
                  </a:lnTo>
                  <a:close/>
                  <a:moveTo>
                    <a:pt x="1361" y="1118"/>
                  </a:moveTo>
                  <a:cubicBezTo>
                    <a:pt x="1361" y="1118"/>
                    <a:pt x="1361" y="1118"/>
                    <a:pt x="1361" y="1118"/>
                  </a:cubicBezTo>
                  <a:lnTo>
                    <a:pt x="1361" y="1118"/>
                  </a:lnTo>
                  <a:lnTo>
                    <a:pt x="1361" y="1118"/>
                  </a:lnTo>
                  <a:lnTo>
                    <a:pt x="1361" y="1118"/>
                  </a:lnTo>
                  <a:close/>
                  <a:moveTo>
                    <a:pt x="1362" y="1119"/>
                  </a:moveTo>
                  <a:cubicBezTo>
                    <a:pt x="1362" y="1119"/>
                    <a:pt x="1362" y="1119"/>
                    <a:pt x="1362" y="1119"/>
                  </a:cubicBezTo>
                  <a:lnTo>
                    <a:pt x="1362" y="1119"/>
                  </a:lnTo>
                  <a:cubicBezTo>
                    <a:pt x="1362" y="1120"/>
                    <a:pt x="1363" y="1121"/>
                    <a:pt x="1363" y="1123"/>
                  </a:cubicBezTo>
                  <a:lnTo>
                    <a:pt x="1363" y="1123"/>
                  </a:lnTo>
                  <a:lnTo>
                    <a:pt x="1362" y="1119"/>
                  </a:lnTo>
                  <a:close/>
                  <a:moveTo>
                    <a:pt x="1370" y="1134"/>
                  </a:moveTo>
                  <a:lnTo>
                    <a:pt x="1370" y="1134"/>
                  </a:lnTo>
                  <a:cubicBezTo>
                    <a:pt x="1373" y="1136"/>
                    <a:pt x="1375" y="1139"/>
                    <a:pt x="1377" y="1142"/>
                  </a:cubicBezTo>
                  <a:lnTo>
                    <a:pt x="1370" y="1134"/>
                  </a:lnTo>
                  <a:close/>
                  <a:moveTo>
                    <a:pt x="1379" y="1159"/>
                  </a:moveTo>
                  <a:lnTo>
                    <a:pt x="1379" y="1159"/>
                  </a:lnTo>
                  <a:cubicBezTo>
                    <a:pt x="1381" y="1162"/>
                    <a:pt x="1382" y="1165"/>
                    <a:pt x="1384" y="1169"/>
                  </a:cubicBezTo>
                  <a:lnTo>
                    <a:pt x="1379" y="1159"/>
                  </a:lnTo>
                  <a:close/>
                  <a:moveTo>
                    <a:pt x="1394" y="1240"/>
                  </a:moveTo>
                  <a:lnTo>
                    <a:pt x="1394" y="1240"/>
                  </a:lnTo>
                  <a:cubicBezTo>
                    <a:pt x="1395" y="1243"/>
                    <a:pt x="1395" y="1246"/>
                    <a:pt x="1396" y="1249"/>
                  </a:cubicBezTo>
                  <a:lnTo>
                    <a:pt x="1394" y="1240"/>
                  </a:lnTo>
                  <a:close/>
                  <a:moveTo>
                    <a:pt x="1135" y="1251"/>
                  </a:moveTo>
                  <a:lnTo>
                    <a:pt x="1132" y="1254"/>
                  </a:lnTo>
                  <a:lnTo>
                    <a:pt x="1132" y="1254"/>
                  </a:lnTo>
                  <a:cubicBezTo>
                    <a:pt x="1133" y="1253"/>
                    <a:pt x="1134" y="1252"/>
                    <a:pt x="1135" y="1251"/>
                  </a:cubicBezTo>
                  <a:close/>
                  <a:moveTo>
                    <a:pt x="1110" y="1283"/>
                  </a:moveTo>
                  <a:lnTo>
                    <a:pt x="1102" y="1294"/>
                  </a:lnTo>
                  <a:cubicBezTo>
                    <a:pt x="1105" y="1291"/>
                    <a:pt x="1107" y="1287"/>
                    <a:pt x="1110" y="1283"/>
                  </a:cubicBezTo>
                  <a:close/>
                  <a:moveTo>
                    <a:pt x="1813" y="1606"/>
                  </a:moveTo>
                  <a:lnTo>
                    <a:pt x="1813" y="1610"/>
                  </a:lnTo>
                  <a:lnTo>
                    <a:pt x="1813" y="1610"/>
                  </a:lnTo>
                  <a:cubicBezTo>
                    <a:pt x="1813" y="1609"/>
                    <a:pt x="1813" y="1608"/>
                    <a:pt x="1813" y="1606"/>
                  </a:cubicBezTo>
                  <a:close/>
                  <a:moveTo>
                    <a:pt x="1799" y="1650"/>
                  </a:moveTo>
                  <a:lnTo>
                    <a:pt x="1799" y="1650"/>
                  </a:lnTo>
                  <a:lnTo>
                    <a:pt x="1799" y="1650"/>
                  </a:lnTo>
                  <a:cubicBezTo>
                    <a:pt x="1799" y="1650"/>
                    <a:pt x="1799" y="1650"/>
                    <a:pt x="1799" y="1650"/>
                  </a:cubicBezTo>
                  <a:close/>
                  <a:moveTo>
                    <a:pt x="1819" y="1652"/>
                  </a:moveTo>
                  <a:lnTo>
                    <a:pt x="1820" y="1654"/>
                  </a:lnTo>
                  <a:lnTo>
                    <a:pt x="1820" y="1654"/>
                  </a:lnTo>
                  <a:lnTo>
                    <a:pt x="1820" y="1654"/>
                  </a:lnTo>
                  <a:cubicBezTo>
                    <a:pt x="1820" y="1653"/>
                    <a:pt x="1819" y="1652"/>
                    <a:pt x="1819" y="1652"/>
                  </a:cubicBezTo>
                  <a:close/>
                  <a:moveTo>
                    <a:pt x="1803" y="1658"/>
                  </a:moveTo>
                  <a:lnTo>
                    <a:pt x="1809" y="1661"/>
                  </a:lnTo>
                  <a:lnTo>
                    <a:pt x="1809" y="1661"/>
                  </a:lnTo>
                  <a:cubicBezTo>
                    <a:pt x="1807" y="1660"/>
                    <a:pt x="1805" y="1659"/>
                    <a:pt x="1803" y="1658"/>
                  </a:cubicBezTo>
                  <a:close/>
                  <a:moveTo>
                    <a:pt x="1820" y="1654"/>
                  </a:moveTo>
                  <a:lnTo>
                    <a:pt x="1824" y="1663"/>
                  </a:lnTo>
                  <a:lnTo>
                    <a:pt x="1824" y="1663"/>
                  </a:lnTo>
                  <a:cubicBezTo>
                    <a:pt x="1823" y="1660"/>
                    <a:pt x="1821" y="1658"/>
                    <a:pt x="1820" y="1655"/>
                  </a:cubicBezTo>
                  <a:lnTo>
                    <a:pt x="1820" y="1655"/>
                  </a:lnTo>
                  <a:cubicBezTo>
                    <a:pt x="1820" y="1655"/>
                    <a:pt x="1820" y="1655"/>
                    <a:pt x="1820" y="1654"/>
                  </a:cubicBezTo>
                  <a:close/>
                  <a:moveTo>
                    <a:pt x="1824" y="1663"/>
                  </a:moveTo>
                  <a:lnTo>
                    <a:pt x="1826" y="1666"/>
                  </a:lnTo>
                  <a:lnTo>
                    <a:pt x="1826" y="1666"/>
                  </a:lnTo>
                  <a:cubicBezTo>
                    <a:pt x="1826" y="1666"/>
                    <a:pt x="1826" y="1666"/>
                    <a:pt x="1826" y="1666"/>
                  </a:cubicBezTo>
                  <a:lnTo>
                    <a:pt x="1826" y="1666"/>
                  </a:lnTo>
                  <a:cubicBezTo>
                    <a:pt x="1825" y="1665"/>
                    <a:pt x="1825" y="1664"/>
                    <a:pt x="1824" y="1663"/>
                  </a:cubicBezTo>
                  <a:close/>
                  <a:moveTo>
                    <a:pt x="1826" y="1667"/>
                  </a:moveTo>
                  <a:lnTo>
                    <a:pt x="1826" y="1667"/>
                  </a:lnTo>
                  <a:lnTo>
                    <a:pt x="1826" y="1667"/>
                  </a:lnTo>
                  <a:lnTo>
                    <a:pt x="1826" y="1667"/>
                  </a:lnTo>
                  <a:lnTo>
                    <a:pt x="1826" y="1667"/>
                  </a:lnTo>
                  <a:cubicBezTo>
                    <a:pt x="1826" y="1667"/>
                    <a:pt x="1826" y="1667"/>
                    <a:pt x="1826" y="1667"/>
                  </a:cubicBezTo>
                  <a:lnTo>
                    <a:pt x="1826" y="1667"/>
                  </a:lnTo>
                  <a:cubicBezTo>
                    <a:pt x="1826" y="1667"/>
                    <a:pt x="1826" y="1667"/>
                    <a:pt x="1826" y="1667"/>
                  </a:cubicBezTo>
                  <a:close/>
                  <a:moveTo>
                    <a:pt x="1827" y="1668"/>
                  </a:moveTo>
                  <a:lnTo>
                    <a:pt x="1828" y="1668"/>
                  </a:lnTo>
                  <a:lnTo>
                    <a:pt x="1828" y="1668"/>
                  </a:lnTo>
                  <a:cubicBezTo>
                    <a:pt x="1828" y="1668"/>
                    <a:pt x="1828" y="1668"/>
                    <a:pt x="1827" y="1668"/>
                  </a:cubicBezTo>
                  <a:lnTo>
                    <a:pt x="1827" y="1668"/>
                  </a:lnTo>
                  <a:cubicBezTo>
                    <a:pt x="1827" y="1668"/>
                    <a:pt x="1827" y="1668"/>
                    <a:pt x="1827" y="1668"/>
                  </a:cubicBezTo>
                  <a:close/>
                  <a:moveTo>
                    <a:pt x="1827" y="1666"/>
                  </a:moveTo>
                  <a:lnTo>
                    <a:pt x="1831" y="1668"/>
                  </a:lnTo>
                  <a:cubicBezTo>
                    <a:pt x="1832" y="1668"/>
                    <a:pt x="1832" y="1668"/>
                    <a:pt x="1833" y="1668"/>
                  </a:cubicBezTo>
                  <a:lnTo>
                    <a:pt x="1833" y="1668"/>
                  </a:lnTo>
                  <a:lnTo>
                    <a:pt x="1827" y="1666"/>
                  </a:lnTo>
                  <a:close/>
                  <a:moveTo>
                    <a:pt x="1835" y="1689"/>
                  </a:moveTo>
                  <a:lnTo>
                    <a:pt x="1838" y="1695"/>
                  </a:lnTo>
                  <a:cubicBezTo>
                    <a:pt x="1837" y="1693"/>
                    <a:pt x="1836" y="1691"/>
                    <a:pt x="1835" y="1689"/>
                  </a:cubicBezTo>
                  <a:close/>
                  <a:moveTo>
                    <a:pt x="1840" y="1691"/>
                  </a:moveTo>
                  <a:lnTo>
                    <a:pt x="1844" y="1695"/>
                  </a:lnTo>
                  <a:cubicBezTo>
                    <a:pt x="1843" y="1693"/>
                    <a:pt x="1841" y="1692"/>
                    <a:pt x="1840" y="1691"/>
                  </a:cubicBezTo>
                  <a:close/>
                  <a:moveTo>
                    <a:pt x="1832" y="1683"/>
                  </a:moveTo>
                  <a:lnTo>
                    <a:pt x="1840" y="1701"/>
                  </a:lnTo>
                  <a:cubicBezTo>
                    <a:pt x="1837" y="1695"/>
                    <a:pt x="1835" y="1689"/>
                    <a:pt x="1832" y="1683"/>
                  </a:cubicBezTo>
                  <a:close/>
                  <a:moveTo>
                    <a:pt x="1727" y="2040"/>
                  </a:moveTo>
                  <a:cubicBezTo>
                    <a:pt x="1727" y="2040"/>
                    <a:pt x="1728" y="2040"/>
                    <a:pt x="1729" y="2041"/>
                  </a:cubicBezTo>
                  <a:lnTo>
                    <a:pt x="1729" y="2041"/>
                  </a:lnTo>
                  <a:lnTo>
                    <a:pt x="1725" y="2040"/>
                  </a:lnTo>
                  <a:close/>
                  <a:moveTo>
                    <a:pt x="410" y="0"/>
                  </a:moveTo>
                  <a:cubicBezTo>
                    <a:pt x="391" y="0"/>
                    <a:pt x="373" y="5"/>
                    <a:pt x="356" y="14"/>
                  </a:cubicBezTo>
                  <a:cubicBezTo>
                    <a:pt x="334" y="29"/>
                    <a:pt x="309" y="53"/>
                    <a:pt x="305" y="82"/>
                  </a:cubicBezTo>
                  <a:lnTo>
                    <a:pt x="307" y="82"/>
                  </a:lnTo>
                  <a:cubicBezTo>
                    <a:pt x="272" y="308"/>
                    <a:pt x="239" y="532"/>
                    <a:pt x="204" y="758"/>
                  </a:cubicBezTo>
                  <a:cubicBezTo>
                    <a:pt x="188" y="871"/>
                    <a:pt x="169" y="982"/>
                    <a:pt x="149" y="1095"/>
                  </a:cubicBezTo>
                  <a:cubicBezTo>
                    <a:pt x="130" y="1206"/>
                    <a:pt x="108" y="1315"/>
                    <a:pt x="85" y="1426"/>
                  </a:cubicBezTo>
                  <a:cubicBezTo>
                    <a:pt x="60" y="1551"/>
                    <a:pt x="36" y="1676"/>
                    <a:pt x="9" y="1804"/>
                  </a:cubicBezTo>
                  <a:lnTo>
                    <a:pt x="3" y="1857"/>
                  </a:lnTo>
                  <a:cubicBezTo>
                    <a:pt x="1" y="1886"/>
                    <a:pt x="7" y="1913"/>
                    <a:pt x="19" y="1937"/>
                  </a:cubicBezTo>
                  <a:cubicBezTo>
                    <a:pt x="26" y="1954"/>
                    <a:pt x="34" y="1970"/>
                    <a:pt x="46" y="1982"/>
                  </a:cubicBezTo>
                  <a:cubicBezTo>
                    <a:pt x="60" y="2005"/>
                    <a:pt x="79" y="2021"/>
                    <a:pt x="104" y="2036"/>
                  </a:cubicBezTo>
                  <a:cubicBezTo>
                    <a:pt x="134" y="2050"/>
                    <a:pt x="167" y="2065"/>
                    <a:pt x="198" y="2075"/>
                  </a:cubicBezTo>
                  <a:cubicBezTo>
                    <a:pt x="206" y="2079"/>
                    <a:pt x="215" y="2081"/>
                    <a:pt x="223" y="2081"/>
                  </a:cubicBezTo>
                  <a:cubicBezTo>
                    <a:pt x="249" y="2087"/>
                    <a:pt x="276" y="2089"/>
                    <a:pt x="303" y="2091"/>
                  </a:cubicBezTo>
                  <a:cubicBezTo>
                    <a:pt x="310" y="2092"/>
                    <a:pt x="318" y="2093"/>
                    <a:pt x="326" y="2093"/>
                  </a:cubicBezTo>
                  <a:cubicBezTo>
                    <a:pt x="334" y="2093"/>
                    <a:pt x="342" y="2092"/>
                    <a:pt x="350" y="2091"/>
                  </a:cubicBezTo>
                  <a:cubicBezTo>
                    <a:pt x="383" y="2087"/>
                    <a:pt x="418" y="2083"/>
                    <a:pt x="449" y="2075"/>
                  </a:cubicBezTo>
                  <a:cubicBezTo>
                    <a:pt x="482" y="2065"/>
                    <a:pt x="514" y="2050"/>
                    <a:pt x="543" y="2038"/>
                  </a:cubicBezTo>
                  <a:cubicBezTo>
                    <a:pt x="560" y="2030"/>
                    <a:pt x="574" y="2024"/>
                    <a:pt x="588" y="2013"/>
                  </a:cubicBezTo>
                  <a:cubicBezTo>
                    <a:pt x="634" y="1987"/>
                    <a:pt x="675" y="1952"/>
                    <a:pt x="714" y="1917"/>
                  </a:cubicBezTo>
                  <a:cubicBezTo>
                    <a:pt x="782" y="1851"/>
                    <a:pt x="841" y="1773"/>
                    <a:pt x="890" y="1693"/>
                  </a:cubicBezTo>
                  <a:cubicBezTo>
                    <a:pt x="934" y="1625"/>
                    <a:pt x="973" y="1553"/>
                    <a:pt x="1003" y="1481"/>
                  </a:cubicBezTo>
                  <a:cubicBezTo>
                    <a:pt x="1022" y="1442"/>
                    <a:pt x="1038" y="1403"/>
                    <a:pt x="1059" y="1364"/>
                  </a:cubicBezTo>
                  <a:cubicBezTo>
                    <a:pt x="1077" y="1333"/>
                    <a:pt x="1098" y="1301"/>
                    <a:pt x="1119" y="1272"/>
                  </a:cubicBezTo>
                  <a:lnTo>
                    <a:pt x="1119" y="1272"/>
                  </a:lnTo>
                  <a:cubicBezTo>
                    <a:pt x="1154" y="1229"/>
                    <a:pt x="1192" y="1190"/>
                    <a:pt x="1235" y="1156"/>
                  </a:cubicBezTo>
                  <a:lnTo>
                    <a:pt x="1235" y="1156"/>
                  </a:lnTo>
                  <a:cubicBezTo>
                    <a:pt x="1255" y="1142"/>
                    <a:pt x="1277" y="1129"/>
                    <a:pt x="1298" y="1118"/>
                  </a:cubicBezTo>
                  <a:lnTo>
                    <a:pt x="1298" y="1118"/>
                  </a:lnTo>
                  <a:cubicBezTo>
                    <a:pt x="1309" y="1114"/>
                    <a:pt x="1319" y="1111"/>
                    <a:pt x="1329" y="1108"/>
                  </a:cubicBezTo>
                  <a:lnTo>
                    <a:pt x="1329" y="1108"/>
                  </a:lnTo>
                  <a:cubicBezTo>
                    <a:pt x="1332" y="1108"/>
                    <a:pt x="1335" y="1108"/>
                    <a:pt x="1338" y="1108"/>
                  </a:cubicBezTo>
                  <a:cubicBezTo>
                    <a:pt x="1339" y="1108"/>
                    <a:pt x="1340" y="1108"/>
                    <a:pt x="1341" y="1108"/>
                  </a:cubicBezTo>
                  <a:lnTo>
                    <a:pt x="1341" y="1108"/>
                  </a:lnTo>
                  <a:cubicBezTo>
                    <a:pt x="1343" y="1108"/>
                    <a:pt x="1344" y="1109"/>
                    <a:pt x="1346" y="1109"/>
                  </a:cubicBezTo>
                  <a:lnTo>
                    <a:pt x="1346" y="1109"/>
                  </a:lnTo>
                  <a:cubicBezTo>
                    <a:pt x="1347" y="1110"/>
                    <a:pt x="1348" y="1110"/>
                    <a:pt x="1349" y="1111"/>
                  </a:cubicBezTo>
                  <a:lnTo>
                    <a:pt x="1349" y="1111"/>
                  </a:lnTo>
                  <a:cubicBezTo>
                    <a:pt x="1352" y="1113"/>
                    <a:pt x="1354" y="1116"/>
                    <a:pt x="1356" y="1118"/>
                  </a:cubicBezTo>
                  <a:lnTo>
                    <a:pt x="1356" y="1118"/>
                  </a:lnTo>
                  <a:cubicBezTo>
                    <a:pt x="1362" y="1126"/>
                    <a:pt x="1367" y="1134"/>
                    <a:pt x="1371" y="1143"/>
                  </a:cubicBezTo>
                  <a:lnTo>
                    <a:pt x="1371" y="1143"/>
                  </a:lnTo>
                  <a:cubicBezTo>
                    <a:pt x="1379" y="1166"/>
                    <a:pt x="1386" y="1190"/>
                    <a:pt x="1390" y="1214"/>
                  </a:cubicBezTo>
                  <a:lnTo>
                    <a:pt x="1390" y="1214"/>
                  </a:lnTo>
                  <a:cubicBezTo>
                    <a:pt x="1401" y="1320"/>
                    <a:pt x="1394" y="1425"/>
                    <a:pt x="1396" y="1533"/>
                  </a:cubicBezTo>
                  <a:cubicBezTo>
                    <a:pt x="1396" y="1600"/>
                    <a:pt x="1402" y="1668"/>
                    <a:pt x="1416" y="1736"/>
                  </a:cubicBezTo>
                  <a:cubicBezTo>
                    <a:pt x="1431" y="1812"/>
                    <a:pt x="1466" y="1878"/>
                    <a:pt x="1515" y="1935"/>
                  </a:cubicBezTo>
                  <a:cubicBezTo>
                    <a:pt x="1540" y="1964"/>
                    <a:pt x="1573" y="1989"/>
                    <a:pt x="1605" y="2005"/>
                  </a:cubicBezTo>
                  <a:cubicBezTo>
                    <a:pt x="1632" y="2017"/>
                    <a:pt x="1659" y="2032"/>
                    <a:pt x="1686" y="2038"/>
                  </a:cubicBezTo>
                  <a:cubicBezTo>
                    <a:pt x="1706" y="2042"/>
                    <a:pt x="1729" y="2044"/>
                    <a:pt x="1750" y="2046"/>
                  </a:cubicBezTo>
                  <a:lnTo>
                    <a:pt x="1750" y="2046"/>
                  </a:lnTo>
                  <a:cubicBezTo>
                    <a:pt x="1756" y="2047"/>
                    <a:pt x="1762" y="2047"/>
                    <a:pt x="1768" y="2048"/>
                  </a:cubicBezTo>
                  <a:lnTo>
                    <a:pt x="1768" y="2048"/>
                  </a:lnTo>
                  <a:cubicBezTo>
                    <a:pt x="1771" y="2048"/>
                    <a:pt x="1774" y="2048"/>
                    <a:pt x="1776" y="2048"/>
                  </a:cubicBezTo>
                  <a:lnTo>
                    <a:pt x="1773" y="2048"/>
                  </a:lnTo>
                  <a:lnTo>
                    <a:pt x="1773" y="2048"/>
                  </a:lnTo>
                  <a:cubicBezTo>
                    <a:pt x="1773" y="2048"/>
                    <a:pt x="1773" y="2048"/>
                    <a:pt x="1774" y="2048"/>
                  </a:cubicBezTo>
                  <a:cubicBezTo>
                    <a:pt x="1784" y="2048"/>
                    <a:pt x="1794" y="2047"/>
                    <a:pt x="1805" y="2044"/>
                  </a:cubicBezTo>
                  <a:cubicBezTo>
                    <a:pt x="1831" y="2044"/>
                    <a:pt x="1854" y="2036"/>
                    <a:pt x="1877" y="2021"/>
                  </a:cubicBezTo>
                  <a:cubicBezTo>
                    <a:pt x="1918" y="1997"/>
                    <a:pt x="1955" y="1952"/>
                    <a:pt x="1967" y="1906"/>
                  </a:cubicBezTo>
                  <a:cubicBezTo>
                    <a:pt x="1977" y="1855"/>
                    <a:pt x="1975" y="1800"/>
                    <a:pt x="1946" y="1756"/>
                  </a:cubicBezTo>
                  <a:lnTo>
                    <a:pt x="1916" y="1717"/>
                  </a:lnTo>
                  <a:cubicBezTo>
                    <a:pt x="1893" y="1693"/>
                    <a:pt x="1865" y="1677"/>
                    <a:pt x="1833" y="1668"/>
                  </a:cubicBezTo>
                  <a:lnTo>
                    <a:pt x="1833" y="1668"/>
                  </a:lnTo>
                  <a:lnTo>
                    <a:pt x="1851" y="1676"/>
                  </a:lnTo>
                  <a:lnTo>
                    <a:pt x="1851" y="1676"/>
                  </a:lnTo>
                  <a:cubicBezTo>
                    <a:pt x="1844" y="1674"/>
                    <a:pt x="1838" y="1671"/>
                    <a:pt x="1831" y="1669"/>
                  </a:cubicBezTo>
                  <a:lnTo>
                    <a:pt x="1831" y="1669"/>
                  </a:lnTo>
                  <a:cubicBezTo>
                    <a:pt x="1830" y="1668"/>
                    <a:pt x="1828" y="1668"/>
                    <a:pt x="1827" y="1667"/>
                  </a:cubicBezTo>
                  <a:lnTo>
                    <a:pt x="1827" y="1667"/>
                  </a:lnTo>
                  <a:cubicBezTo>
                    <a:pt x="1824" y="1656"/>
                    <a:pt x="1821" y="1646"/>
                    <a:pt x="1818" y="1635"/>
                  </a:cubicBezTo>
                  <a:lnTo>
                    <a:pt x="1818" y="1635"/>
                  </a:lnTo>
                  <a:cubicBezTo>
                    <a:pt x="1810" y="1546"/>
                    <a:pt x="1817" y="1456"/>
                    <a:pt x="1819" y="1368"/>
                  </a:cubicBezTo>
                  <a:cubicBezTo>
                    <a:pt x="1819" y="1317"/>
                    <a:pt x="1819" y="1268"/>
                    <a:pt x="1815" y="1216"/>
                  </a:cubicBezTo>
                  <a:cubicBezTo>
                    <a:pt x="1809" y="1152"/>
                    <a:pt x="1803" y="1083"/>
                    <a:pt x="1780" y="1021"/>
                  </a:cubicBezTo>
                  <a:cubicBezTo>
                    <a:pt x="1753" y="943"/>
                    <a:pt x="1716" y="877"/>
                    <a:pt x="1659" y="816"/>
                  </a:cubicBezTo>
                  <a:cubicBezTo>
                    <a:pt x="1630" y="783"/>
                    <a:pt x="1593" y="754"/>
                    <a:pt x="1554" y="733"/>
                  </a:cubicBezTo>
                  <a:cubicBezTo>
                    <a:pt x="1527" y="719"/>
                    <a:pt x="1499" y="707"/>
                    <a:pt x="1472" y="696"/>
                  </a:cubicBezTo>
                  <a:cubicBezTo>
                    <a:pt x="1460" y="692"/>
                    <a:pt x="1447" y="688"/>
                    <a:pt x="1433" y="686"/>
                  </a:cubicBezTo>
                  <a:cubicBezTo>
                    <a:pt x="1402" y="680"/>
                    <a:pt x="1371" y="675"/>
                    <a:pt x="1339" y="675"/>
                  </a:cubicBezTo>
                  <a:cubicBezTo>
                    <a:pt x="1327" y="675"/>
                    <a:pt x="1314" y="676"/>
                    <a:pt x="1301" y="678"/>
                  </a:cubicBezTo>
                  <a:cubicBezTo>
                    <a:pt x="1258" y="682"/>
                    <a:pt x="1211" y="688"/>
                    <a:pt x="1168" y="705"/>
                  </a:cubicBezTo>
                  <a:cubicBezTo>
                    <a:pt x="1125" y="723"/>
                    <a:pt x="1082" y="742"/>
                    <a:pt x="1042" y="766"/>
                  </a:cubicBezTo>
                  <a:cubicBezTo>
                    <a:pt x="1001" y="791"/>
                    <a:pt x="962" y="822"/>
                    <a:pt x="925" y="853"/>
                  </a:cubicBezTo>
                  <a:cubicBezTo>
                    <a:pt x="856" y="912"/>
                    <a:pt x="798" y="984"/>
                    <a:pt x="745" y="1060"/>
                  </a:cubicBezTo>
                  <a:cubicBezTo>
                    <a:pt x="693" y="1134"/>
                    <a:pt x="656" y="1214"/>
                    <a:pt x="621" y="1298"/>
                  </a:cubicBezTo>
                  <a:lnTo>
                    <a:pt x="642" y="1247"/>
                  </a:lnTo>
                  <a:lnTo>
                    <a:pt x="642" y="1247"/>
                  </a:lnTo>
                  <a:cubicBezTo>
                    <a:pt x="598" y="1351"/>
                    <a:pt x="544" y="1453"/>
                    <a:pt x="479" y="1546"/>
                  </a:cubicBezTo>
                  <a:lnTo>
                    <a:pt x="479" y="1546"/>
                  </a:lnTo>
                  <a:cubicBezTo>
                    <a:pt x="461" y="1568"/>
                    <a:pt x="441" y="1589"/>
                    <a:pt x="421" y="1609"/>
                  </a:cubicBezTo>
                  <a:lnTo>
                    <a:pt x="421" y="1609"/>
                  </a:lnTo>
                  <a:cubicBezTo>
                    <a:pt x="426" y="1465"/>
                    <a:pt x="431" y="1320"/>
                    <a:pt x="438" y="1175"/>
                  </a:cubicBezTo>
                  <a:cubicBezTo>
                    <a:pt x="453" y="949"/>
                    <a:pt x="473" y="723"/>
                    <a:pt x="492" y="497"/>
                  </a:cubicBezTo>
                  <a:cubicBezTo>
                    <a:pt x="504" y="368"/>
                    <a:pt x="514" y="240"/>
                    <a:pt x="527" y="111"/>
                  </a:cubicBezTo>
                  <a:cubicBezTo>
                    <a:pt x="529" y="86"/>
                    <a:pt x="512" y="49"/>
                    <a:pt x="494" y="33"/>
                  </a:cubicBezTo>
                  <a:cubicBezTo>
                    <a:pt x="473" y="14"/>
                    <a:pt x="453" y="4"/>
                    <a:pt x="428" y="2"/>
                  </a:cubicBezTo>
                  <a:cubicBezTo>
                    <a:pt x="422" y="1"/>
                    <a:pt x="416" y="0"/>
                    <a:pt x="41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"/>
            <p:cNvSpPr/>
            <p:nvPr/>
          </p:nvSpPr>
          <p:spPr>
            <a:xfrm>
              <a:off x="3307450" y="1474125"/>
              <a:ext cx="43100" cy="143725"/>
            </a:xfrm>
            <a:custGeom>
              <a:avLst/>
              <a:gdLst/>
              <a:ahLst/>
              <a:cxnLst/>
              <a:rect l="l" t="t" r="r" b="b"/>
              <a:pathLst>
                <a:path w="1724" h="5749" extrusionOk="0">
                  <a:moveTo>
                    <a:pt x="647" y="5265"/>
                  </a:moveTo>
                  <a:lnTo>
                    <a:pt x="650" y="5284"/>
                  </a:lnTo>
                  <a:cubicBezTo>
                    <a:pt x="649" y="5278"/>
                    <a:pt x="648" y="5271"/>
                    <a:pt x="647" y="5265"/>
                  </a:cubicBezTo>
                  <a:close/>
                  <a:moveTo>
                    <a:pt x="1587" y="0"/>
                  </a:moveTo>
                  <a:cubicBezTo>
                    <a:pt x="1557" y="0"/>
                    <a:pt x="1528" y="11"/>
                    <a:pt x="1506" y="35"/>
                  </a:cubicBezTo>
                  <a:cubicBezTo>
                    <a:pt x="1375" y="175"/>
                    <a:pt x="1249" y="323"/>
                    <a:pt x="1130" y="472"/>
                  </a:cubicBezTo>
                  <a:cubicBezTo>
                    <a:pt x="1007" y="631"/>
                    <a:pt x="890" y="795"/>
                    <a:pt x="783" y="968"/>
                  </a:cubicBezTo>
                  <a:cubicBezTo>
                    <a:pt x="734" y="1052"/>
                    <a:pt x="684" y="1136"/>
                    <a:pt x="639" y="1222"/>
                  </a:cubicBezTo>
                  <a:cubicBezTo>
                    <a:pt x="592" y="1307"/>
                    <a:pt x="547" y="1389"/>
                    <a:pt x="508" y="1477"/>
                  </a:cubicBezTo>
                  <a:cubicBezTo>
                    <a:pt x="424" y="1666"/>
                    <a:pt x="348" y="1857"/>
                    <a:pt x="284" y="2054"/>
                  </a:cubicBezTo>
                  <a:cubicBezTo>
                    <a:pt x="159" y="2437"/>
                    <a:pt x="80" y="2831"/>
                    <a:pt x="39" y="3230"/>
                  </a:cubicBezTo>
                  <a:cubicBezTo>
                    <a:pt x="0" y="3614"/>
                    <a:pt x="0" y="4002"/>
                    <a:pt x="43" y="4386"/>
                  </a:cubicBezTo>
                  <a:cubicBezTo>
                    <a:pt x="66" y="4594"/>
                    <a:pt x="105" y="4801"/>
                    <a:pt x="154" y="5005"/>
                  </a:cubicBezTo>
                  <a:cubicBezTo>
                    <a:pt x="181" y="5111"/>
                    <a:pt x="208" y="5220"/>
                    <a:pt x="257" y="5321"/>
                  </a:cubicBezTo>
                  <a:cubicBezTo>
                    <a:pt x="300" y="5405"/>
                    <a:pt x="337" y="5491"/>
                    <a:pt x="380" y="5576"/>
                  </a:cubicBezTo>
                  <a:cubicBezTo>
                    <a:pt x="391" y="5596"/>
                    <a:pt x="399" y="5617"/>
                    <a:pt x="409" y="5635"/>
                  </a:cubicBezTo>
                  <a:cubicBezTo>
                    <a:pt x="428" y="5666"/>
                    <a:pt x="452" y="5687"/>
                    <a:pt x="477" y="5711"/>
                  </a:cubicBezTo>
                  <a:cubicBezTo>
                    <a:pt x="504" y="5736"/>
                    <a:pt x="536" y="5748"/>
                    <a:pt x="570" y="5748"/>
                  </a:cubicBezTo>
                  <a:cubicBezTo>
                    <a:pt x="588" y="5748"/>
                    <a:pt x="605" y="5745"/>
                    <a:pt x="623" y="5738"/>
                  </a:cubicBezTo>
                  <a:cubicBezTo>
                    <a:pt x="672" y="5717"/>
                    <a:pt x="699" y="5672"/>
                    <a:pt x="703" y="5617"/>
                  </a:cubicBezTo>
                  <a:cubicBezTo>
                    <a:pt x="705" y="5602"/>
                    <a:pt x="705" y="5588"/>
                    <a:pt x="707" y="5574"/>
                  </a:cubicBezTo>
                  <a:cubicBezTo>
                    <a:pt x="709" y="5547"/>
                    <a:pt x="703" y="5522"/>
                    <a:pt x="697" y="5496"/>
                  </a:cubicBezTo>
                  <a:cubicBezTo>
                    <a:pt x="691" y="5467"/>
                    <a:pt x="684" y="5438"/>
                    <a:pt x="678" y="5409"/>
                  </a:cubicBezTo>
                  <a:cubicBezTo>
                    <a:pt x="667" y="5354"/>
                    <a:pt x="655" y="5298"/>
                    <a:pt x="645" y="5241"/>
                  </a:cubicBezTo>
                  <a:lnTo>
                    <a:pt x="645" y="5241"/>
                  </a:lnTo>
                  <a:cubicBezTo>
                    <a:pt x="643" y="5223"/>
                    <a:pt x="642" y="5205"/>
                    <a:pt x="639" y="5187"/>
                  </a:cubicBezTo>
                  <a:cubicBezTo>
                    <a:pt x="635" y="5138"/>
                    <a:pt x="625" y="5093"/>
                    <a:pt x="613" y="5046"/>
                  </a:cubicBezTo>
                  <a:cubicBezTo>
                    <a:pt x="596" y="4982"/>
                    <a:pt x="582" y="4918"/>
                    <a:pt x="569" y="4855"/>
                  </a:cubicBezTo>
                  <a:cubicBezTo>
                    <a:pt x="541" y="4727"/>
                    <a:pt x="518" y="4598"/>
                    <a:pt x="502" y="4468"/>
                  </a:cubicBezTo>
                  <a:lnTo>
                    <a:pt x="502" y="4468"/>
                  </a:lnTo>
                  <a:lnTo>
                    <a:pt x="510" y="4526"/>
                  </a:lnTo>
                  <a:cubicBezTo>
                    <a:pt x="503" y="4476"/>
                    <a:pt x="497" y="4425"/>
                    <a:pt x="490" y="4374"/>
                  </a:cubicBezTo>
                  <a:lnTo>
                    <a:pt x="490" y="4374"/>
                  </a:lnTo>
                  <a:lnTo>
                    <a:pt x="495" y="4411"/>
                  </a:lnTo>
                  <a:cubicBezTo>
                    <a:pt x="444" y="4033"/>
                    <a:pt x="434" y="3651"/>
                    <a:pt x="463" y="3271"/>
                  </a:cubicBezTo>
                  <a:cubicBezTo>
                    <a:pt x="471" y="3164"/>
                    <a:pt x="483" y="3057"/>
                    <a:pt x="495" y="2952"/>
                  </a:cubicBezTo>
                  <a:lnTo>
                    <a:pt x="495" y="2952"/>
                  </a:lnTo>
                  <a:lnTo>
                    <a:pt x="489" y="3008"/>
                  </a:lnTo>
                  <a:cubicBezTo>
                    <a:pt x="541" y="2617"/>
                    <a:pt x="631" y="2231"/>
                    <a:pt x="760" y="1859"/>
                  </a:cubicBezTo>
                  <a:cubicBezTo>
                    <a:pt x="797" y="1754"/>
                    <a:pt x="839" y="1652"/>
                    <a:pt x="882" y="1549"/>
                  </a:cubicBezTo>
                  <a:lnTo>
                    <a:pt x="882" y="1549"/>
                  </a:lnTo>
                  <a:lnTo>
                    <a:pt x="863" y="1592"/>
                  </a:lnTo>
                  <a:cubicBezTo>
                    <a:pt x="892" y="1524"/>
                    <a:pt x="917" y="1455"/>
                    <a:pt x="945" y="1387"/>
                  </a:cubicBezTo>
                  <a:lnTo>
                    <a:pt x="945" y="1387"/>
                  </a:lnTo>
                  <a:lnTo>
                    <a:pt x="927" y="1428"/>
                  </a:lnTo>
                  <a:cubicBezTo>
                    <a:pt x="933" y="1414"/>
                    <a:pt x="939" y="1401"/>
                    <a:pt x="945" y="1386"/>
                  </a:cubicBezTo>
                  <a:lnTo>
                    <a:pt x="945" y="1386"/>
                  </a:lnTo>
                  <a:cubicBezTo>
                    <a:pt x="1018" y="1221"/>
                    <a:pt x="1100" y="1064"/>
                    <a:pt x="1188" y="908"/>
                  </a:cubicBezTo>
                  <a:cubicBezTo>
                    <a:pt x="1278" y="742"/>
                    <a:pt x="1377" y="583"/>
                    <a:pt x="1490" y="431"/>
                  </a:cubicBezTo>
                  <a:cubicBezTo>
                    <a:pt x="1496" y="423"/>
                    <a:pt x="1504" y="413"/>
                    <a:pt x="1512" y="403"/>
                  </a:cubicBezTo>
                  <a:cubicBezTo>
                    <a:pt x="1514" y="399"/>
                    <a:pt x="1519" y="394"/>
                    <a:pt x="1523" y="388"/>
                  </a:cubicBezTo>
                  <a:cubicBezTo>
                    <a:pt x="1527" y="383"/>
                    <a:pt x="1529" y="381"/>
                    <a:pt x="1529" y="381"/>
                  </a:cubicBezTo>
                  <a:lnTo>
                    <a:pt x="1529" y="381"/>
                  </a:lnTo>
                  <a:cubicBezTo>
                    <a:pt x="1529" y="381"/>
                    <a:pt x="1525" y="384"/>
                    <a:pt x="1521" y="390"/>
                  </a:cubicBezTo>
                  <a:cubicBezTo>
                    <a:pt x="1537" y="370"/>
                    <a:pt x="1553" y="349"/>
                    <a:pt x="1570" y="329"/>
                  </a:cubicBezTo>
                  <a:cubicBezTo>
                    <a:pt x="1603" y="286"/>
                    <a:pt x="1638" y="242"/>
                    <a:pt x="1675" y="201"/>
                  </a:cubicBezTo>
                  <a:cubicBezTo>
                    <a:pt x="1714" y="154"/>
                    <a:pt x="1724" y="80"/>
                    <a:pt x="1675" y="35"/>
                  </a:cubicBezTo>
                  <a:cubicBezTo>
                    <a:pt x="1650" y="13"/>
                    <a:pt x="1618" y="0"/>
                    <a:pt x="158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5"/>
            <p:cNvSpPr/>
            <p:nvPr/>
          </p:nvSpPr>
          <p:spPr>
            <a:xfrm>
              <a:off x="3357175" y="1515200"/>
              <a:ext cx="65850" cy="93250"/>
            </a:xfrm>
            <a:custGeom>
              <a:avLst/>
              <a:gdLst/>
              <a:ahLst/>
              <a:cxnLst/>
              <a:rect l="l" t="t" r="r" b="b"/>
              <a:pathLst>
                <a:path w="2634" h="3730" extrusionOk="0">
                  <a:moveTo>
                    <a:pt x="1734" y="432"/>
                  </a:moveTo>
                  <a:lnTo>
                    <a:pt x="1734" y="432"/>
                  </a:lnTo>
                  <a:cubicBezTo>
                    <a:pt x="1747" y="438"/>
                    <a:pt x="1760" y="443"/>
                    <a:pt x="1773" y="449"/>
                  </a:cubicBezTo>
                  <a:lnTo>
                    <a:pt x="1773" y="449"/>
                  </a:lnTo>
                  <a:lnTo>
                    <a:pt x="1734" y="432"/>
                  </a:lnTo>
                  <a:close/>
                  <a:moveTo>
                    <a:pt x="2089" y="685"/>
                  </a:moveTo>
                  <a:cubicBezTo>
                    <a:pt x="2092" y="688"/>
                    <a:pt x="2095" y="692"/>
                    <a:pt x="2098" y="695"/>
                  </a:cubicBezTo>
                  <a:lnTo>
                    <a:pt x="2098" y="695"/>
                  </a:lnTo>
                  <a:lnTo>
                    <a:pt x="2089" y="685"/>
                  </a:lnTo>
                  <a:close/>
                  <a:moveTo>
                    <a:pt x="2107" y="708"/>
                  </a:moveTo>
                  <a:lnTo>
                    <a:pt x="2107" y="708"/>
                  </a:lnTo>
                  <a:cubicBezTo>
                    <a:pt x="2110" y="712"/>
                    <a:pt x="2113" y="716"/>
                    <a:pt x="2116" y="720"/>
                  </a:cubicBezTo>
                  <a:lnTo>
                    <a:pt x="2107" y="708"/>
                  </a:lnTo>
                  <a:close/>
                  <a:moveTo>
                    <a:pt x="2213" y="888"/>
                  </a:moveTo>
                  <a:lnTo>
                    <a:pt x="2213" y="888"/>
                  </a:lnTo>
                  <a:cubicBezTo>
                    <a:pt x="2216" y="896"/>
                    <a:pt x="2219" y="903"/>
                    <a:pt x="2222" y="911"/>
                  </a:cubicBezTo>
                  <a:lnTo>
                    <a:pt x="2222" y="911"/>
                  </a:lnTo>
                  <a:lnTo>
                    <a:pt x="2213" y="888"/>
                  </a:lnTo>
                  <a:close/>
                  <a:moveTo>
                    <a:pt x="468" y="2762"/>
                  </a:moveTo>
                  <a:lnTo>
                    <a:pt x="481" y="2792"/>
                  </a:lnTo>
                  <a:cubicBezTo>
                    <a:pt x="476" y="2782"/>
                    <a:pt x="472" y="2772"/>
                    <a:pt x="468" y="2762"/>
                  </a:cubicBezTo>
                  <a:close/>
                  <a:moveTo>
                    <a:pt x="610" y="3016"/>
                  </a:moveTo>
                  <a:lnTo>
                    <a:pt x="619" y="3028"/>
                  </a:lnTo>
                  <a:lnTo>
                    <a:pt x="619" y="3028"/>
                  </a:lnTo>
                  <a:cubicBezTo>
                    <a:pt x="616" y="3024"/>
                    <a:pt x="613" y="3020"/>
                    <a:pt x="610" y="3016"/>
                  </a:cubicBezTo>
                  <a:close/>
                  <a:moveTo>
                    <a:pt x="797" y="3209"/>
                  </a:moveTo>
                  <a:lnTo>
                    <a:pt x="824" y="3230"/>
                  </a:lnTo>
                  <a:cubicBezTo>
                    <a:pt x="815" y="3223"/>
                    <a:pt x="806" y="3216"/>
                    <a:pt x="797" y="3209"/>
                  </a:cubicBezTo>
                  <a:close/>
                  <a:moveTo>
                    <a:pt x="1382" y="365"/>
                  </a:moveTo>
                  <a:cubicBezTo>
                    <a:pt x="1428" y="365"/>
                    <a:pt x="1474" y="368"/>
                    <a:pt x="1520" y="374"/>
                  </a:cubicBezTo>
                  <a:lnTo>
                    <a:pt x="1471" y="366"/>
                  </a:lnTo>
                  <a:lnTo>
                    <a:pt x="1471" y="366"/>
                  </a:lnTo>
                  <a:cubicBezTo>
                    <a:pt x="1575" y="381"/>
                    <a:pt x="1678" y="409"/>
                    <a:pt x="1774" y="450"/>
                  </a:cubicBezTo>
                  <a:lnTo>
                    <a:pt x="1774" y="450"/>
                  </a:lnTo>
                  <a:cubicBezTo>
                    <a:pt x="1846" y="484"/>
                    <a:pt x="1914" y="525"/>
                    <a:pt x="1976" y="574"/>
                  </a:cubicBezTo>
                  <a:lnTo>
                    <a:pt x="1941" y="545"/>
                  </a:lnTo>
                  <a:lnTo>
                    <a:pt x="1941" y="545"/>
                  </a:lnTo>
                  <a:cubicBezTo>
                    <a:pt x="2001" y="592"/>
                    <a:pt x="2056" y="644"/>
                    <a:pt x="2103" y="702"/>
                  </a:cubicBezTo>
                  <a:lnTo>
                    <a:pt x="2103" y="702"/>
                  </a:lnTo>
                  <a:cubicBezTo>
                    <a:pt x="2153" y="770"/>
                    <a:pt x="2193" y="845"/>
                    <a:pt x="2226" y="923"/>
                  </a:cubicBezTo>
                  <a:lnTo>
                    <a:pt x="2226" y="923"/>
                  </a:lnTo>
                  <a:cubicBezTo>
                    <a:pt x="2260" y="1011"/>
                    <a:pt x="2283" y="1103"/>
                    <a:pt x="2298" y="1196"/>
                  </a:cubicBezTo>
                  <a:lnTo>
                    <a:pt x="2298" y="1196"/>
                  </a:lnTo>
                  <a:cubicBezTo>
                    <a:pt x="2311" y="1313"/>
                    <a:pt x="2312" y="1430"/>
                    <a:pt x="2297" y="1545"/>
                  </a:cubicBezTo>
                  <a:lnTo>
                    <a:pt x="2301" y="1504"/>
                  </a:lnTo>
                  <a:lnTo>
                    <a:pt x="2301" y="1504"/>
                  </a:lnTo>
                  <a:cubicBezTo>
                    <a:pt x="2280" y="1659"/>
                    <a:pt x="2238" y="1811"/>
                    <a:pt x="2179" y="1956"/>
                  </a:cubicBezTo>
                  <a:lnTo>
                    <a:pt x="2179" y="1956"/>
                  </a:lnTo>
                  <a:cubicBezTo>
                    <a:pt x="2109" y="2114"/>
                    <a:pt x="2019" y="2262"/>
                    <a:pt x="1917" y="2401"/>
                  </a:cubicBezTo>
                  <a:lnTo>
                    <a:pt x="1917" y="2401"/>
                  </a:lnTo>
                  <a:cubicBezTo>
                    <a:pt x="1842" y="2495"/>
                    <a:pt x="1761" y="2585"/>
                    <a:pt x="1676" y="2669"/>
                  </a:cubicBezTo>
                  <a:cubicBezTo>
                    <a:pt x="1586" y="2758"/>
                    <a:pt x="1492" y="2842"/>
                    <a:pt x="1393" y="2922"/>
                  </a:cubicBezTo>
                  <a:cubicBezTo>
                    <a:pt x="1337" y="2969"/>
                    <a:pt x="1282" y="3012"/>
                    <a:pt x="1224" y="3058"/>
                  </a:cubicBezTo>
                  <a:lnTo>
                    <a:pt x="1264" y="3027"/>
                  </a:lnTo>
                  <a:lnTo>
                    <a:pt x="1264" y="3027"/>
                  </a:lnTo>
                  <a:cubicBezTo>
                    <a:pt x="1179" y="3092"/>
                    <a:pt x="1093" y="3154"/>
                    <a:pt x="1009" y="3220"/>
                  </a:cubicBezTo>
                  <a:lnTo>
                    <a:pt x="1050" y="3187"/>
                  </a:lnTo>
                  <a:lnTo>
                    <a:pt x="1050" y="3187"/>
                  </a:lnTo>
                  <a:cubicBezTo>
                    <a:pt x="1006" y="3220"/>
                    <a:pt x="963" y="3253"/>
                    <a:pt x="919" y="3286"/>
                  </a:cubicBezTo>
                  <a:lnTo>
                    <a:pt x="919" y="3286"/>
                  </a:lnTo>
                  <a:cubicBezTo>
                    <a:pt x="873" y="3261"/>
                    <a:pt x="829" y="3232"/>
                    <a:pt x="786" y="3200"/>
                  </a:cubicBezTo>
                  <a:lnTo>
                    <a:pt x="786" y="3200"/>
                  </a:lnTo>
                  <a:cubicBezTo>
                    <a:pt x="780" y="3195"/>
                    <a:pt x="773" y="3189"/>
                    <a:pt x="767" y="3184"/>
                  </a:cubicBezTo>
                  <a:lnTo>
                    <a:pt x="767" y="3184"/>
                  </a:lnTo>
                  <a:lnTo>
                    <a:pt x="781" y="3195"/>
                  </a:lnTo>
                  <a:cubicBezTo>
                    <a:pt x="725" y="3149"/>
                    <a:pt x="676" y="3098"/>
                    <a:pt x="630" y="3042"/>
                  </a:cubicBezTo>
                  <a:lnTo>
                    <a:pt x="630" y="3042"/>
                  </a:lnTo>
                  <a:cubicBezTo>
                    <a:pt x="563" y="2953"/>
                    <a:pt x="510" y="2857"/>
                    <a:pt x="465" y="2754"/>
                  </a:cubicBezTo>
                  <a:lnTo>
                    <a:pt x="465" y="2754"/>
                  </a:lnTo>
                  <a:cubicBezTo>
                    <a:pt x="422" y="2642"/>
                    <a:pt x="391" y="2525"/>
                    <a:pt x="374" y="2406"/>
                  </a:cubicBezTo>
                  <a:lnTo>
                    <a:pt x="374" y="2406"/>
                  </a:lnTo>
                  <a:cubicBezTo>
                    <a:pt x="358" y="2265"/>
                    <a:pt x="358" y="2124"/>
                    <a:pt x="376" y="1985"/>
                  </a:cubicBezTo>
                  <a:lnTo>
                    <a:pt x="376" y="1985"/>
                  </a:lnTo>
                  <a:lnTo>
                    <a:pt x="370" y="2030"/>
                  </a:lnTo>
                  <a:cubicBezTo>
                    <a:pt x="374" y="1999"/>
                    <a:pt x="378" y="1971"/>
                    <a:pt x="380" y="1942"/>
                  </a:cubicBezTo>
                  <a:cubicBezTo>
                    <a:pt x="380" y="1934"/>
                    <a:pt x="381" y="1926"/>
                    <a:pt x="381" y="1919"/>
                  </a:cubicBezTo>
                  <a:lnTo>
                    <a:pt x="381" y="1919"/>
                  </a:lnTo>
                  <a:cubicBezTo>
                    <a:pt x="401" y="1827"/>
                    <a:pt x="421" y="1736"/>
                    <a:pt x="448" y="1646"/>
                  </a:cubicBezTo>
                  <a:cubicBezTo>
                    <a:pt x="477" y="1554"/>
                    <a:pt x="509" y="1465"/>
                    <a:pt x="546" y="1378"/>
                  </a:cubicBezTo>
                  <a:lnTo>
                    <a:pt x="546" y="1378"/>
                  </a:lnTo>
                  <a:cubicBezTo>
                    <a:pt x="567" y="1330"/>
                    <a:pt x="589" y="1279"/>
                    <a:pt x="610" y="1229"/>
                  </a:cubicBezTo>
                  <a:lnTo>
                    <a:pt x="610" y="1229"/>
                  </a:lnTo>
                  <a:lnTo>
                    <a:pt x="596" y="1262"/>
                  </a:lnTo>
                  <a:cubicBezTo>
                    <a:pt x="690" y="1040"/>
                    <a:pt x="818" y="833"/>
                    <a:pt x="943" y="627"/>
                  </a:cubicBezTo>
                  <a:cubicBezTo>
                    <a:pt x="978" y="570"/>
                    <a:pt x="1013" y="512"/>
                    <a:pt x="1050" y="455"/>
                  </a:cubicBezTo>
                  <a:cubicBezTo>
                    <a:pt x="1051" y="452"/>
                    <a:pt x="1053" y="450"/>
                    <a:pt x="1054" y="447"/>
                  </a:cubicBezTo>
                  <a:lnTo>
                    <a:pt x="1054" y="447"/>
                  </a:lnTo>
                  <a:cubicBezTo>
                    <a:pt x="1059" y="444"/>
                    <a:pt x="1065" y="441"/>
                    <a:pt x="1070" y="438"/>
                  </a:cubicBezTo>
                  <a:cubicBezTo>
                    <a:pt x="1086" y="429"/>
                    <a:pt x="1102" y="422"/>
                    <a:pt x="1118" y="414"/>
                  </a:cubicBezTo>
                  <a:lnTo>
                    <a:pt x="1118" y="414"/>
                  </a:lnTo>
                  <a:cubicBezTo>
                    <a:pt x="1173" y="393"/>
                    <a:pt x="1230" y="379"/>
                    <a:pt x="1287" y="369"/>
                  </a:cubicBezTo>
                  <a:lnTo>
                    <a:pt x="1287" y="369"/>
                  </a:lnTo>
                  <a:cubicBezTo>
                    <a:pt x="1318" y="366"/>
                    <a:pt x="1350" y="365"/>
                    <a:pt x="1382" y="365"/>
                  </a:cubicBezTo>
                  <a:close/>
                  <a:moveTo>
                    <a:pt x="1000" y="3325"/>
                  </a:moveTo>
                  <a:lnTo>
                    <a:pt x="1009" y="3329"/>
                  </a:lnTo>
                  <a:cubicBezTo>
                    <a:pt x="1006" y="3327"/>
                    <a:pt x="1003" y="3326"/>
                    <a:pt x="1000" y="3325"/>
                  </a:cubicBezTo>
                  <a:close/>
                  <a:moveTo>
                    <a:pt x="1390" y="0"/>
                  </a:moveTo>
                  <a:cubicBezTo>
                    <a:pt x="1322" y="0"/>
                    <a:pt x="1258" y="8"/>
                    <a:pt x="1194" y="17"/>
                  </a:cubicBezTo>
                  <a:cubicBezTo>
                    <a:pt x="1136" y="27"/>
                    <a:pt x="1079" y="42"/>
                    <a:pt x="1023" y="62"/>
                  </a:cubicBezTo>
                  <a:cubicBezTo>
                    <a:pt x="947" y="93"/>
                    <a:pt x="859" y="128"/>
                    <a:pt x="797" y="185"/>
                  </a:cubicBezTo>
                  <a:cubicBezTo>
                    <a:pt x="777" y="204"/>
                    <a:pt x="758" y="224"/>
                    <a:pt x="740" y="245"/>
                  </a:cubicBezTo>
                  <a:cubicBezTo>
                    <a:pt x="721" y="268"/>
                    <a:pt x="707" y="288"/>
                    <a:pt x="690" y="309"/>
                  </a:cubicBezTo>
                  <a:cubicBezTo>
                    <a:pt x="681" y="322"/>
                    <a:pt x="672" y="333"/>
                    <a:pt x="665" y="346"/>
                  </a:cubicBezTo>
                  <a:lnTo>
                    <a:pt x="665" y="346"/>
                  </a:lnTo>
                  <a:cubicBezTo>
                    <a:pt x="651" y="369"/>
                    <a:pt x="643" y="395"/>
                    <a:pt x="643" y="424"/>
                  </a:cubicBezTo>
                  <a:cubicBezTo>
                    <a:pt x="643" y="461"/>
                    <a:pt x="660" y="506"/>
                    <a:pt x="688" y="531"/>
                  </a:cubicBezTo>
                  <a:cubicBezTo>
                    <a:pt x="699" y="541"/>
                    <a:pt x="711" y="551"/>
                    <a:pt x="725" y="558"/>
                  </a:cubicBezTo>
                  <a:lnTo>
                    <a:pt x="725" y="558"/>
                  </a:lnTo>
                  <a:cubicBezTo>
                    <a:pt x="676" y="629"/>
                    <a:pt x="627" y="701"/>
                    <a:pt x="579" y="773"/>
                  </a:cubicBezTo>
                  <a:cubicBezTo>
                    <a:pt x="534" y="845"/>
                    <a:pt x="489" y="917"/>
                    <a:pt x="446" y="989"/>
                  </a:cubicBezTo>
                  <a:cubicBezTo>
                    <a:pt x="403" y="1063"/>
                    <a:pt x="353" y="1135"/>
                    <a:pt x="314" y="1211"/>
                  </a:cubicBezTo>
                  <a:cubicBezTo>
                    <a:pt x="234" y="1369"/>
                    <a:pt x="164" y="1535"/>
                    <a:pt x="111" y="1704"/>
                  </a:cubicBezTo>
                  <a:cubicBezTo>
                    <a:pt x="101" y="1745"/>
                    <a:pt x="88" y="1786"/>
                    <a:pt x="78" y="1827"/>
                  </a:cubicBezTo>
                  <a:cubicBezTo>
                    <a:pt x="68" y="1868"/>
                    <a:pt x="53" y="1909"/>
                    <a:pt x="45" y="1950"/>
                  </a:cubicBezTo>
                  <a:cubicBezTo>
                    <a:pt x="31" y="2030"/>
                    <a:pt x="21" y="2112"/>
                    <a:pt x="16" y="2193"/>
                  </a:cubicBezTo>
                  <a:cubicBezTo>
                    <a:pt x="0" y="2488"/>
                    <a:pt x="60" y="2784"/>
                    <a:pt x="185" y="3051"/>
                  </a:cubicBezTo>
                  <a:cubicBezTo>
                    <a:pt x="245" y="3183"/>
                    <a:pt x="327" y="3302"/>
                    <a:pt x="423" y="3409"/>
                  </a:cubicBezTo>
                  <a:cubicBezTo>
                    <a:pt x="479" y="3468"/>
                    <a:pt x="538" y="3518"/>
                    <a:pt x="602" y="3567"/>
                  </a:cubicBezTo>
                  <a:cubicBezTo>
                    <a:pt x="653" y="3606"/>
                    <a:pt x="709" y="3639"/>
                    <a:pt x="766" y="3668"/>
                  </a:cubicBezTo>
                  <a:cubicBezTo>
                    <a:pt x="781" y="3674"/>
                    <a:pt x="795" y="3680"/>
                    <a:pt x="809" y="3688"/>
                  </a:cubicBezTo>
                  <a:cubicBezTo>
                    <a:pt x="830" y="3696"/>
                    <a:pt x="853" y="3707"/>
                    <a:pt x="873" y="3715"/>
                  </a:cubicBezTo>
                  <a:cubicBezTo>
                    <a:pt x="877" y="3717"/>
                    <a:pt x="881" y="3719"/>
                    <a:pt x="886" y="3719"/>
                  </a:cubicBezTo>
                  <a:cubicBezTo>
                    <a:pt x="903" y="3726"/>
                    <a:pt x="922" y="3729"/>
                    <a:pt x="941" y="3729"/>
                  </a:cubicBezTo>
                  <a:cubicBezTo>
                    <a:pt x="970" y="3729"/>
                    <a:pt x="999" y="3722"/>
                    <a:pt x="1025" y="3711"/>
                  </a:cubicBezTo>
                  <a:cubicBezTo>
                    <a:pt x="1044" y="3703"/>
                    <a:pt x="1054" y="3696"/>
                    <a:pt x="1070" y="3684"/>
                  </a:cubicBezTo>
                  <a:cubicBezTo>
                    <a:pt x="1079" y="3678"/>
                    <a:pt x="1085" y="3674"/>
                    <a:pt x="1093" y="3668"/>
                  </a:cubicBezTo>
                  <a:cubicBezTo>
                    <a:pt x="1122" y="3645"/>
                    <a:pt x="1151" y="3620"/>
                    <a:pt x="1181" y="3598"/>
                  </a:cubicBezTo>
                  <a:cubicBezTo>
                    <a:pt x="1247" y="3549"/>
                    <a:pt x="1313" y="3497"/>
                    <a:pt x="1377" y="3444"/>
                  </a:cubicBezTo>
                  <a:cubicBezTo>
                    <a:pt x="1502" y="3337"/>
                    <a:pt x="1625" y="3230"/>
                    <a:pt x="1744" y="3115"/>
                  </a:cubicBezTo>
                  <a:cubicBezTo>
                    <a:pt x="1863" y="3000"/>
                    <a:pt x="1974" y="2879"/>
                    <a:pt x="2079" y="2751"/>
                  </a:cubicBezTo>
                  <a:cubicBezTo>
                    <a:pt x="2190" y="2616"/>
                    <a:pt x="2295" y="2474"/>
                    <a:pt x="2377" y="2318"/>
                  </a:cubicBezTo>
                  <a:cubicBezTo>
                    <a:pt x="2537" y="2022"/>
                    <a:pt x="2626" y="1691"/>
                    <a:pt x="2630" y="1352"/>
                  </a:cubicBezTo>
                  <a:cubicBezTo>
                    <a:pt x="2634" y="1190"/>
                    <a:pt x="2611" y="1022"/>
                    <a:pt x="2562" y="865"/>
                  </a:cubicBezTo>
                  <a:cubicBezTo>
                    <a:pt x="2535" y="781"/>
                    <a:pt x="2500" y="699"/>
                    <a:pt x="2457" y="621"/>
                  </a:cubicBezTo>
                  <a:cubicBezTo>
                    <a:pt x="2420" y="553"/>
                    <a:pt x="2375" y="492"/>
                    <a:pt x="2326" y="432"/>
                  </a:cubicBezTo>
                  <a:cubicBezTo>
                    <a:pt x="2239" y="327"/>
                    <a:pt x="2130" y="241"/>
                    <a:pt x="2015" y="173"/>
                  </a:cubicBezTo>
                  <a:cubicBezTo>
                    <a:pt x="1950" y="136"/>
                    <a:pt x="1882" y="105"/>
                    <a:pt x="1812" y="79"/>
                  </a:cubicBezTo>
                  <a:cubicBezTo>
                    <a:pt x="1755" y="56"/>
                    <a:pt x="1695" y="37"/>
                    <a:pt x="1635" y="25"/>
                  </a:cubicBezTo>
                  <a:cubicBezTo>
                    <a:pt x="1561" y="11"/>
                    <a:pt x="1487" y="3"/>
                    <a:pt x="1413" y="1"/>
                  </a:cubicBezTo>
                  <a:cubicBezTo>
                    <a:pt x="1406" y="0"/>
                    <a:pt x="1398" y="0"/>
                    <a:pt x="139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5"/>
            <p:cNvSpPr/>
            <p:nvPr/>
          </p:nvSpPr>
          <p:spPr>
            <a:xfrm>
              <a:off x="3353150" y="1560800"/>
              <a:ext cx="81400" cy="11150"/>
            </a:xfrm>
            <a:custGeom>
              <a:avLst/>
              <a:gdLst/>
              <a:ahLst/>
              <a:cxnLst/>
              <a:rect l="l" t="t" r="r" b="b"/>
              <a:pathLst>
                <a:path w="3256" h="446" extrusionOk="0">
                  <a:moveTo>
                    <a:pt x="103" y="1"/>
                  </a:moveTo>
                  <a:cubicBezTo>
                    <a:pt x="79" y="1"/>
                    <a:pt x="51" y="16"/>
                    <a:pt x="36" y="32"/>
                  </a:cubicBezTo>
                  <a:cubicBezTo>
                    <a:pt x="21" y="48"/>
                    <a:pt x="11" y="67"/>
                    <a:pt x="9" y="87"/>
                  </a:cubicBezTo>
                  <a:cubicBezTo>
                    <a:pt x="1" y="141"/>
                    <a:pt x="34" y="180"/>
                    <a:pt x="81" y="198"/>
                  </a:cubicBezTo>
                  <a:cubicBezTo>
                    <a:pt x="128" y="215"/>
                    <a:pt x="175" y="233"/>
                    <a:pt x="225" y="249"/>
                  </a:cubicBezTo>
                  <a:cubicBezTo>
                    <a:pt x="272" y="266"/>
                    <a:pt x="321" y="278"/>
                    <a:pt x="371" y="291"/>
                  </a:cubicBezTo>
                  <a:cubicBezTo>
                    <a:pt x="469" y="313"/>
                    <a:pt x="568" y="334"/>
                    <a:pt x="668" y="354"/>
                  </a:cubicBezTo>
                  <a:cubicBezTo>
                    <a:pt x="779" y="375"/>
                    <a:pt x="890" y="387"/>
                    <a:pt x="1003" y="399"/>
                  </a:cubicBezTo>
                  <a:cubicBezTo>
                    <a:pt x="1104" y="412"/>
                    <a:pt x="1207" y="422"/>
                    <a:pt x="1307" y="428"/>
                  </a:cubicBezTo>
                  <a:cubicBezTo>
                    <a:pt x="1468" y="440"/>
                    <a:pt x="1628" y="446"/>
                    <a:pt x="1788" y="446"/>
                  </a:cubicBezTo>
                  <a:cubicBezTo>
                    <a:pt x="1829" y="446"/>
                    <a:pt x="1870" y="445"/>
                    <a:pt x="1911" y="445"/>
                  </a:cubicBezTo>
                  <a:cubicBezTo>
                    <a:pt x="2014" y="443"/>
                    <a:pt x="2115" y="436"/>
                    <a:pt x="2215" y="428"/>
                  </a:cubicBezTo>
                  <a:cubicBezTo>
                    <a:pt x="2279" y="422"/>
                    <a:pt x="2343" y="416"/>
                    <a:pt x="2407" y="406"/>
                  </a:cubicBezTo>
                  <a:cubicBezTo>
                    <a:pt x="2456" y="397"/>
                    <a:pt x="2505" y="389"/>
                    <a:pt x="2554" y="381"/>
                  </a:cubicBezTo>
                  <a:cubicBezTo>
                    <a:pt x="2610" y="371"/>
                    <a:pt x="2665" y="358"/>
                    <a:pt x="2721" y="348"/>
                  </a:cubicBezTo>
                  <a:cubicBezTo>
                    <a:pt x="2776" y="336"/>
                    <a:pt x="2832" y="325"/>
                    <a:pt x="2887" y="307"/>
                  </a:cubicBezTo>
                  <a:cubicBezTo>
                    <a:pt x="2947" y="288"/>
                    <a:pt x="3013" y="274"/>
                    <a:pt x="3068" y="245"/>
                  </a:cubicBezTo>
                  <a:cubicBezTo>
                    <a:pt x="3117" y="221"/>
                    <a:pt x="3167" y="198"/>
                    <a:pt x="3216" y="175"/>
                  </a:cubicBezTo>
                  <a:cubicBezTo>
                    <a:pt x="3241" y="163"/>
                    <a:pt x="3255" y="124"/>
                    <a:pt x="3247" y="97"/>
                  </a:cubicBezTo>
                  <a:cubicBezTo>
                    <a:pt x="3237" y="71"/>
                    <a:pt x="3212" y="48"/>
                    <a:pt x="3181" y="48"/>
                  </a:cubicBezTo>
                  <a:cubicBezTo>
                    <a:pt x="3159" y="48"/>
                    <a:pt x="3137" y="49"/>
                    <a:pt x="3115" y="49"/>
                  </a:cubicBezTo>
                  <a:cubicBezTo>
                    <a:pt x="3093" y="49"/>
                    <a:pt x="3071" y="48"/>
                    <a:pt x="3050" y="46"/>
                  </a:cubicBezTo>
                  <a:cubicBezTo>
                    <a:pt x="3034" y="45"/>
                    <a:pt x="3019" y="43"/>
                    <a:pt x="3003" y="43"/>
                  </a:cubicBezTo>
                  <a:cubicBezTo>
                    <a:pt x="2997" y="43"/>
                    <a:pt x="2990" y="43"/>
                    <a:pt x="2984" y="44"/>
                  </a:cubicBezTo>
                  <a:cubicBezTo>
                    <a:pt x="2961" y="46"/>
                    <a:pt x="2941" y="46"/>
                    <a:pt x="2918" y="48"/>
                  </a:cubicBezTo>
                  <a:cubicBezTo>
                    <a:pt x="2873" y="50"/>
                    <a:pt x="2830" y="52"/>
                    <a:pt x="2787" y="56"/>
                  </a:cubicBezTo>
                  <a:cubicBezTo>
                    <a:pt x="2741" y="60"/>
                    <a:pt x="2698" y="65"/>
                    <a:pt x="2653" y="69"/>
                  </a:cubicBezTo>
                  <a:cubicBezTo>
                    <a:pt x="2565" y="75"/>
                    <a:pt x="2476" y="81"/>
                    <a:pt x="2386" y="85"/>
                  </a:cubicBezTo>
                  <a:cubicBezTo>
                    <a:pt x="2298" y="87"/>
                    <a:pt x="2207" y="97"/>
                    <a:pt x="2119" y="104"/>
                  </a:cubicBezTo>
                  <a:cubicBezTo>
                    <a:pt x="1933" y="115"/>
                    <a:pt x="1747" y="122"/>
                    <a:pt x="1560" y="122"/>
                  </a:cubicBezTo>
                  <a:cubicBezTo>
                    <a:pt x="1389" y="122"/>
                    <a:pt x="1218" y="116"/>
                    <a:pt x="1047" y="104"/>
                  </a:cubicBezTo>
                  <a:cubicBezTo>
                    <a:pt x="946" y="95"/>
                    <a:pt x="847" y="85"/>
                    <a:pt x="749" y="75"/>
                  </a:cubicBezTo>
                  <a:cubicBezTo>
                    <a:pt x="650" y="62"/>
                    <a:pt x="547" y="54"/>
                    <a:pt x="447" y="40"/>
                  </a:cubicBezTo>
                  <a:lnTo>
                    <a:pt x="447" y="40"/>
                  </a:lnTo>
                  <a:lnTo>
                    <a:pt x="482" y="44"/>
                  </a:lnTo>
                  <a:cubicBezTo>
                    <a:pt x="416" y="36"/>
                    <a:pt x="348" y="23"/>
                    <a:pt x="280" y="19"/>
                  </a:cubicBezTo>
                  <a:cubicBezTo>
                    <a:pt x="223" y="13"/>
                    <a:pt x="165" y="7"/>
                    <a:pt x="108" y="1"/>
                  </a:cubicBezTo>
                  <a:cubicBezTo>
                    <a:pt x="106" y="1"/>
                    <a:pt x="105" y="1"/>
                    <a:pt x="103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5"/>
            <p:cNvSpPr/>
            <p:nvPr/>
          </p:nvSpPr>
          <p:spPr>
            <a:xfrm>
              <a:off x="3428250" y="1478750"/>
              <a:ext cx="35925" cy="129175"/>
            </a:xfrm>
            <a:custGeom>
              <a:avLst/>
              <a:gdLst/>
              <a:ahLst/>
              <a:cxnLst/>
              <a:rect l="l" t="t" r="r" b="b"/>
              <a:pathLst>
                <a:path w="1437" h="5167" extrusionOk="0">
                  <a:moveTo>
                    <a:pt x="1095" y="2964"/>
                  </a:moveTo>
                  <a:cubicBezTo>
                    <a:pt x="1094" y="2977"/>
                    <a:pt x="1092" y="2989"/>
                    <a:pt x="1090" y="3001"/>
                  </a:cubicBezTo>
                  <a:lnTo>
                    <a:pt x="1090" y="3001"/>
                  </a:lnTo>
                  <a:lnTo>
                    <a:pt x="1095" y="2964"/>
                  </a:lnTo>
                  <a:close/>
                  <a:moveTo>
                    <a:pt x="505" y="4468"/>
                  </a:moveTo>
                  <a:cubicBezTo>
                    <a:pt x="498" y="4478"/>
                    <a:pt x="491" y="4487"/>
                    <a:pt x="483" y="4497"/>
                  </a:cubicBezTo>
                  <a:lnTo>
                    <a:pt x="505" y="4468"/>
                  </a:lnTo>
                  <a:close/>
                  <a:moveTo>
                    <a:pt x="838" y="1"/>
                  </a:moveTo>
                  <a:cubicBezTo>
                    <a:pt x="827" y="1"/>
                    <a:pt x="816" y="2"/>
                    <a:pt x="806" y="6"/>
                  </a:cubicBezTo>
                  <a:cubicBezTo>
                    <a:pt x="748" y="25"/>
                    <a:pt x="711" y="84"/>
                    <a:pt x="728" y="146"/>
                  </a:cubicBezTo>
                  <a:cubicBezTo>
                    <a:pt x="832" y="550"/>
                    <a:pt x="941" y="957"/>
                    <a:pt x="1015" y="1370"/>
                  </a:cubicBezTo>
                  <a:cubicBezTo>
                    <a:pt x="1036" y="1485"/>
                    <a:pt x="1054" y="1600"/>
                    <a:pt x="1071" y="1717"/>
                  </a:cubicBezTo>
                  <a:lnTo>
                    <a:pt x="1067" y="1680"/>
                  </a:lnTo>
                  <a:lnTo>
                    <a:pt x="1067" y="1680"/>
                  </a:lnTo>
                  <a:cubicBezTo>
                    <a:pt x="1114" y="2038"/>
                    <a:pt x="1136" y="2401"/>
                    <a:pt x="1114" y="2763"/>
                  </a:cubicBezTo>
                  <a:cubicBezTo>
                    <a:pt x="1108" y="2845"/>
                    <a:pt x="1100" y="2924"/>
                    <a:pt x="1089" y="3006"/>
                  </a:cubicBezTo>
                  <a:lnTo>
                    <a:pt x="1089" y="3006"/>
                  </a:lnTo>
                  <a:cubicBezTo>
                    <a:pt x="1045" y="3304"/>
                    <a:pt x="967" y="3600"/>
                    <a:pt x="849" y="3879"/>
                  </a:cubicBezTo>
                  <a:lnTo>
                    <a:pt x="867" y="3838"/>
                  </a:lnTo>
                  <a:lnTo>
                    <a:pt x="867" y="3838"/>
                  </a:lnTo>
                  <a:cubicBezTo>
                    <a:pt x="774" y="4057"/>
                    <a:pt x="653" y="4271"/>
                    <a:pt x="508" y="4464"/>
                  </a:cubicBezTo>
                  <a:lnTo>
                    <a:pt x="508" y="4464"/>
                  </a:lnTo>
                  <a:cubicBezTo>
                    <a:pt x="441" y="4550"/>
                    <a:pt x="370" y="4631"/>
                    <a:pt x="292" y="4709"/>
                  </a:cubicBezTo>
                  <a:cubicBezTo>
                    <a:pt x="253" y="4746"/>
                    <a:pt x="212" y="4781"/>
                    <a:pt x="171" y="4815"/>
                  </a:cubicBezTo>
                  <a:cubicBezTo>
                    <a:pt x="150" y="4832"/>
                    <a:pt x="128" y="4848"/>
                    <a:pt x="111" y="4869"/>
                  </a:cubicBezTo>
                  <a:cubicBezTo>
                    <a:pt x="93" y="4891"/>
                    <a:pt x="74" y="4914"/>
                    <a:pt x="54" y="4937"/>
                  </a:cubicBezTo>
                  <a:cubicBezTo>
                    <a:pt x="17" y="4980"/>
                    <a:pt x="0" y="5046"/>
                    <a:pt x="33" y="5099"/>
                  </a:cubicBezTo>
                  <a:cubicBezTo>
                    <a:pt x="58" y="5135"/>
                    <a:pt x="104" y="5166"/>
                    <a:pt x="151" y="5166"/>
                  </a:cubicBezTo>
                  <a:cubicBezTo>
                    <a:pt x="163" y="5166"/>
                    <a:pt x="174" y="5165"/>
                    <a:pt x="185" y="5161"/>
                  </a:cubicBezTo>
                  <a:cubicBezTo>
                    <a:pt x="228" y="5144"/>
                    <a:pt x="280" y="5128"/>
                    <a:pt x="321" y="5103"/>
                  </a:cubicBezTo>
                  <a:cubicBezTo>
                    <a:pt x="362" y="5078"/>
                    <a:pt x="399" y="5043"/>
                    <a:pt x="436" y="5013"/>
                  </a:cubicBezTo>
                  <a:cubicBezTo>
                    <a:pt x="496" y="4965"/>
                    <a:pt x="553" y="4912"/>
                    <a:pt x="608" y="4859"/>
                  </a:cubicBezTo>
                  <a:cubicBezTo>
                    <a:pt x="726" y="4741"/>
                    <a:pt x="830" y="4612"/>
                    <a:pt x="923" y="4474"/>
                  </a:cubicBezTo>
                  <a:cubicBezTo>
                    <a:pt x="1009" y="4347"/>
                    <a:pt x="1081" y="4207"/>
                    <a:pt x="1143" y="4066"/>
                  </a:cubicBezTo>
                  <a:cubicBezTo>
                    <a:pt x="1210" y="3911"/>
                    <a:pt x="1268" y="3751"/>
                    <a:pt x="1313" y="3589"/>
                  </a:cubicBezTo>
                  <a:cubicBezTo>
                    <a:pt x="1399" y="3266"/>
                    <a:pt x="1436" y="2927"/>
                    <a:pt x="1434" y="2593"/>
                  </a:cubicBezTo>
                  <a:cubicBezTo>
                    <a:pt x="1432" y="2188"/>
                    <a:pt x="1375" y="1783"/>
                    <a:pt x="1291" y="1387"/>
                  </a:cubicBezTo>
                  <a:cubicBezTo>
                    <a:pt x="1204" y="990"/>
                    <a:pt x="1100" y="610"/>
                    <a:pt x="987" y="226"/>
                  </a:cubicBezTo>
                  <a:cubicBezTo>
                    <a:pt x="974" y="179"/>
                    <a:pt x="960" y="131"/>
                    <a:pt x="945" y="84"/>
                  </a:cubicBezTo>
                  <a:cubicBezTo>
                    <a:pt x="932" y="37"/>
                    <a:pt x="887" y="1"/>
                    <a:pt x="83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5"/>
            <p:cNvSpPr/>
            <p:nvPr/>
          </p:nvSpPr>
          <p:spPr>
            <a:xfrm>
              <a:off x="3521250" y="1521825"/>
              <a:ext cx="91675" cy="77100"/>
            </a:xfrm>
            <a:custGeom>
              <a:avLst/>
              <a:gdLst/>
              <a:ahLst/>
              <a:cxnLst/>
              <a:rect l="l" t="t" r="r" b="b"/>
              <a:pathLst>
                <a:path w="3667" h="3084" extrusionOk="0">
                  <a:moveTo>
                    <a:pt x="3126" y="1406"/>
                  </a:moveTo>
                  <a:cubicBezTo>
                    <a:pt x="3125" y="1414"/>
                    <a:pt x="3123" y="1422"/>
                    <a:pt x="3122" y="1429"/>
                  </a:cubicBezTo>
                  <a:lnTo>
                    <a:pt x="3122" y="1429"/>
                  </a:lnTo>
                  <a:lnTo>
                    <a:pt x="3126" y="1406"/>
                  </a:lnTo>
                  <a:close/>
                  <a:moveTo>
                    <a:pt x="2783" y="2158"/>
                  </a:moveTo>
                  <a:lnTo>
                    <a:pt x="2785" y="2168"/>
                  </a:lnTo>
                  <a:cubicBezTo>
                    <a:pt x="2785" y="2170"/>
                    <a:pt x="2785" y="2171"/>
                    <a:pt x="2785" y="2173"/>
                  </a:cubicBezTo>
                  <a:lnTo>
                    <a:pt x="2785" y="2173"/>
                  </a:lnTo>
                  <a:lnTo>
                    <a:pt x="2783" y="2158"/>
                  </a:lnTo>
                  <a:close/>
                  <a:moveTo>
                    <a:pt x="3558" y="0"/>
                  </a:moveTo>
                  <a:cubicBezTo>
                    <a:pt x="3534" y="0"/>
                    <a:pt x="3510" y="9"/>
                    <a:pt x="3491" y="27"/>
                  </a:cubicBezTo>
                  <a:cubicBezTo>
                    <a:pt x="3403" y="118"/>
                    <a:pt x="3325" y="220"/>
                    <a:pt x="3251" y="325"/>
                  </a:cubicBezTo>
                  <a:lnTo>
                    <a:pt x="3253" y="323"/>
                  </a:lnTo>
                  <a:lnTo>
                    <a:pt x="3253" y="323"/>
                  </a:lnTo>
                  <a:cubicBezTo>
                    <a:pt x="3229" y="354"/>
                    <a:pt x="3209" y="388"/>
                    <a:pt x="3187" y="420"/>
                  </a:cubicBezTo>
                  <a:cubicBezTo>
                    <a:pt x="3165" y="455"/>
                    <a:pt x="3144" y="489"/>
                    <a:pt x="3124" y="524"/>
                  </a:cubicBezTo>
                  <a:cubicBezTo>
                    <a:pt x="3078" y="601"/>
                    <a:pt x="3035" y="681"/>
                    <a:pt x="3001" y="763"/>
                  </a:cubicBezTo>
                  <a:lnTo>
                    <a:pt x="3001" y="763"/>
                  </a:lnTo>
                  <a:cubicBezTo>
                    <a:pt x="2964" y="846"/>
                    <a:pt x="2929" y="930"/>
                    <a:pt x="2900" y="1017"/>
                  </a:cubicBezTo>
                  <a:cubicBezTo>
                    <a:pt x="2869" y="1104"/>
                    <a:pt x="2846" y="1192"/>
                    <a:pt x="2826" y="1282"/>
                  </a:cubicBezTo>
                  <a:cubicBezTo>
                    <a:pt x="2820" y="1309"/>
                    <a:pt x="2815" y="1335"/>
                    <a:pt x="2811" y="1361"/>
                  </a:cubicBezTo>
                  <a:lnTo>
                    <a:pt x="2811" y="1361"/>
                  </a:lnTo>
                  <a:cubicBezTo>
                    <a:pt x="2712" y="1488"/>
                    <a:pt x="2605" y="1610"/>
                    <a:pt x="2491" y="1722"/>
                  </a:cubicBezTo>
                  <a:cubicBezTo>
                    <a:pt x="2374" y="1839"/>
                    <a:pt x="2251" y="1950"/>
                    <a:pt x="2121" y="2053"/>
                  </a:cubicBezTo>
                  <a:cubicBezTo>
                    <a:pt x="2113" y="2059"/>
                    <a:pt x="2105" y="2065"/>
                    <a:pt x="2097" y="2071"/>
                  </a:cubicBezTo>
                  <a:lnTo>
                    <a:pt x="2097" y="2071"/>
                  </a:lnTo>
                  <a:cubicBezTo>
                    <a:pt x="2051" y="2106"/>
                    <a:pt x="2006" y="2140"/>
                    <a:pt x="1959" y="2174"/>
                  </a:cubicBezTo>
                  <a:lnTo>
                    <a:pt x="1959" y="2174"/>
                  </a:lnTo>
                  <a:cubicBezTo>
                    <a:pt x="1969" y="2144"/>
                    <a:pt x="1971" y="2108"/>
                    <a:pt x="1963" y="2082"/>
                  </a:cubicBezTo>
                  <a:cubicBezTo>
                    <a:pt x="1949" y="2043"/>
                    <a:pt x="1926" y="2012"/>
                    <a:pt x="1891" y="1989"/>
                  </a:cubicBezTo>
                  <a:lnTo>
                    <a:pt x="1801" y="1934"/>
                  </a:lnTo>
                  <a:cubicBezTo>
                    <a:pt x="1772" y="1916"/>
                    <a:pt x="1744" y="1895"/>
                    <a:pt x="1714" y="1879"/>
                  </a:cubicBezTo>
                  <a:lnTo>
                    <a:pt x="1714" y="1879"/>
                  </a:lnTo>
                  <a:cubicBezTo>
                    <a:pt x="1636" y="1819"/>
                    <a:pt x="1545" y="1771"/>
                    <a:pt x="1460" y="1720"/>
                  </a:cubicBezTo>
                  <a:lnTo>
                    <a:pt x="1334" y="1644"/>
                  </a:lnTo>
                  <a:cubicBezTo>
                    <a:pt x="1291" y="1619"/>
                    <a:pt x="1246" y="1599"/>
                    <a:pt x="1203" y="1576"/>
                  </a:cubicBezTo>
                  <a:lnTo>
                    <a:pt x="704" y="1324"/>
                  </a:lnTo>
                  <a:lnTo>
                    <a:pt x="704" y="1324"/>
                  </a:lnTo>
                  <a:cubicBezTo>
                    <a:pt x="726" y="1315"/>
                    <a:pt x="749" y="1307"/>
                    <a:pt x="771" y="1299"/>
                  </a:cubicBezTo>
                  <a:cubicBezTo>
                    <a:pt x="802" y="1287"/>
                    <a:pt x="831" y="1276"/>
                    <a:pt x="860" y="1266"/>
                  </a:cubicBezTo>
                  <a:cubicBezTo>
                    <a:pt x="901" y="1252"/>
                    <a:pt x="946" y="1239"/>
                    <a:pt x="983" y="1219"/>
                  </a:cubicBezTo>
                  <a:lnTo>
                    <a:pt x="983" y="1219"/>
                  </a:lnTo>
                  <a:lnTo>
                    <a:pt x="942" y="1235"/>
                  </a:lnTo>
                  <a:cubicBezTo>
                    <a:pt x="1024" y="1200"/>
                    <a:pt x="1110" y="1170"/>
                    <a:pt x="1193" y="1133"/>
                  </a:cubicBezTo>
                  <a:lnTo>
                    <a:pt x="1193" y="1133"/>
                  </a:lnTo>
                  <a:lnTo>
                    <a:pt x="1154" y="1147"/>
                  </a:lnTo>
                  <a:cubicBezTo>
                    <a:pt x="1193" y="1133"/>
                    <a:pt x="1230" y="1118"/>
                    <a:pt x="1267" y="1104"/>
                  </a:cubicBezTo>
                  <a:cubicBezTo>
                    <a:pt x="1308" y="1088"/>
                    <a:pt x="1351" y="1073"/>
                    <a:pt x="1391" y="1056"/>
                  </a:cubicBezTo>
                  <a:lnTo>
                    <a:pt x="1391" y="1056"/>
                  </a:lnTo>
                  <a:cubicBezTo>
                    <a:pt x="1438" y="1038"/>
                    <a:pt x="1486" y="1019"/>
                    <a:pt x="1534" y="1001"/>
                  </a:cubicBezTo>
                  <a:cubicBezTo>
                    <a:pt x="1560" y="991"/>
                    <a:pt x="1585" y="980"/>
                    <a:pt x="1612" y="970"/>
                  </a:cubicBezTo>
                  <a:cubicBezTo>
                    <a:pt x="1647" y="956"/>
                    <a:pt x="1684" y="946"/>
                    <a:pt x="1718" y="927"/>
                  </a:cubicBezTo>
                  <a:cubicBezTo>
                    <a:pt x="1817" y="878"/>
                    <a:pt x="1920" y="833"/>
                    <a:pt x="2020" y="785"/>
                  </a:cubicBezTo>
                  <a:cubicBezTo>
                    <a:pt x="2062" y="767"/>
                    <a:pt x="2072" y="711"/>
                    <a:pt x="2057" y="674"/>
                  </a:cubicBezTo>
                  <a:cubicBezTo>
                    <a:pt x="2042" y="641"/>
                    <a:pt x="2012" y="622"/>
                    <a:pt x="1978" y="622"/>
                  </a:cubicBezTo>
                  <a:cubicBezTo>
                    <a:pt x="1970" y="622"/>
                    <a:pt x="1963" y="623"/>
                    <a:pt x="1955" y="625"/>
                  </a:cubicBezTo>
                  <a:lnTo>
                    <a:pt x="1953" y="623"/>
                  </a:lnTo>
                  <a:cubicBezTo>
                    <a:pt x="1844" y="644"/>
                    <a:pt x="1735" y="666"/>
                    <a:pt x="1624" y="689"/>
                  </a:cubicBezTo>
                  <a:lnTo>
                    <a:pt x="1644" y="686"/>
                  </a:lnTo>
                  <a:lnTo>
                    <a:pt x="1644" y="686"/>
                  </a:lnTo>
                  <a:cubicBezTo>
                    <a:pt x="1606" y="692"/>
                    <a:pt x="1570" y="703"/>
                    <a:pt x="1534" y="713"/>
                  </a:cubicBezTo>
                  <a:cubicBezTo>
                    <a:pt x="1501" y="722"/>
                    <a:pt x="1470" y="732"/>
                    <a:pt x="1437" y="740"/>
                  </a:cubicBezTo>
                  <a:cubicBezTo>
                    <a:pt x="1371" y="759"/>
                    <a:pt x="1306" y="777"/>
                    <a:pt x="1240" y="796"/>
                  </a:cubicBezTo>
                  <a:cubicBezTo>
                    <a:pt x="1113" y="830"/>
                    <a:pt x="984" y="864"/>
                    <a:pt x="856" y="897"/>
                  </a:cubicBezTo>
                  <a:lnTo>
                    <a:pt x="856" y="897"/>
                  </a:lnTo>
                  <a:cubicBezTo>
                    <a:pt x="847" y="898"/>
                    <a:pt x="838" y="900"/>
                    <a:pt x="829" y="902"/>
                  </a:cubicBezTo>
                  <a:cubicBezTo>
                    <a:pt x="823" y="904"/>
                    <a:pt x="817" y="907"/>
                    <a:pt x="810" y="909"/>
                  </a:cubicBezTo>
                  <a:cubicBezTo>
                    <a:pt x="794" y="915"/>
                    <a:pt x="780" y="919"/>
                    <a:pt x="765" y="923"/>
                  </a:cubicBezTo>
                  <a:cubicBezTo>
                    <a:pt x="734" y="931"/>
                    <a:pt x="706" y="941"/>
                    <a:pt x="675" y="950"/>
                  </a:cubicBezTo>
                  <a:cubicBezTo>
                    <a:pt x="617" y="968"/>
                    <a:pt x="560" y="985"/>
                    <a:pt x="502" y="1003"/>
                  </a:cubicBezTo>
                  <a:cubicBezTo>
                    <a:pt x="385" y="1038"/>
                    <a:pt x="268" y="1073"/>
                    <a:pt x="149" y="1106"/>
                  </a:cubicBezTo>
                  <a:cubicBezTo>
                    <a:pt x="118" y="1114"/>
                    <a:pt x="83" y="1133"/>
                    <a:pt x="61" y="1155"/>
                  </a:cubicBezTo>
                  <a:lnTo>
                    <a:pt x="30" y="1196"/>
                  </a:lnTo>
                  <a:cubicBezTo>
                    <a:pt x="15" y="1219"/>
                    <a:pt x="7" y="1243"/>
                    <a:pt x="7" y="1270"/>
                  </a:cubicBezTo>
                  <a:cubicBezTo>
                    <a:pt x="1" y="1289"/>
                    <a:pt x="1" y="1305"/>
                    <a:pt x="7" y="1324"/>
                  </a:cubicBezTo>
                  <a:cubicBezTo>
                    <a:pt x="7" y="1342"/>
                    <a:pt x="11" y="1359"/>
                    <a:pt x="19" y="1373"/>
                  </a:cubicBezTo>
                  <a:cubicBezTo>
                    <a:pt x="36" y="1412"/>
                    <a:pt x="63" y="1447"/>
                    <a:pt x="102" y="1467"/>
                  </a:cubicBezTo>
                  <a:cubicBezTo>
                    <a:pt x="139" y="1490"/>
                    <a:pt x="178" y="1515"/>
                    <a:pt x="217" y="1535"/>
                  </a:cubicBezTo>
                  <a:lnTo>
                    <a:pt x="336" y="1597"/>
                  </a:lnTo>
                  <a:lnTo>
                    <a:pt x="574" y="1720"/>
                  </a:lnTo>
                  <a:cubicBezTo>
                    <a:pt x="730" y="1800"/>
                    <a:pt x="888" y="1882"/>
                    <a:pt x="1045" y="1963"/>
                  </a:cubicBezTo>
                  <a:cubicBezTo>
                    <a:pt x="1088" y="1985"/>
                    <a:pt x="1133" y="2006"/>
                    <a:pt x="1178" y="2026"/>
                  </a:cubicBezTo>
                  <a:lnTo>
                    <a:pt x="1246" y="2055"/>
                  </a:lnTo>
                  <a:cubicBezTo>
                    <a:pt x="1281" y="2070"/>
                    <a:pt x="1318" y="2090"/>
                    <a:pt x="1354" y="2102"/>
                  </a:cubicBezTo>
                  <a:lnTo>
                    <a:pt x="1354" y="2102"/>
                  </a:lnTo>
                  <a:cubicBezTo>
                    <a:pt x="1359" y="2104"/>
                    <a:pt x="1364" y="2106"/>
                    <a:pt x="1369" y="2108"/>
                  </a:cubicBezTo>
                  <a:cubicBezTo>
                    <a:pt x="1396" y="2121"/>
                    <a:pt x="1424" y="2135"/>
                    <a:pt x="1451" y="2144"/>
                  </a:cubicBezTo>
                  <a:lnTo>
                    <a:pt x="1451" y="2144"/>
                  </a:lnTo>
                  <a:cubicBezTo>
                    <a:pt x="1473" y="2153"/>
                    <a:pt x="1495" y="2161"/>
                    <a:pt x="1517" y="2168"/>
                  </a:cubicBezTo>
                  <a:cubicBezTo>
                    <a:pt x="1533" y="2175"/>
                    <a:pt x="1549" y="2182"/>
                    <a:pt x="1567" y="2188"/>
                  </a:cubicBezTo>
                  <a:lnTo>
                    <a:pt x="1567" y="2188"/>
                  </a:lnTo>
                  <a:cubicBezTo>
                    <a:pt x="1577" y="2192"/>
                    <a:pt x="1586" y="2197"/>
                    <a:pt x="1596" y="2201"/>
                  </a:cubicBezTo>
                  <a:lnTo>
                    <a:pt x="1596" y="2201"/>
                  </a:lnTo>
                  <a:cubicBezTo>
                    <a:pt x="1585" y="2220"/>
                    <a:pt x="1574" y="2240"/>
                    <a:pt x="1562" y="2258"/>
                  </a:cubicBezTo>
                  <a:cubicBezTo>
                    <a:pt x="1554" y="2275"/>
                    <a:pt x="1544" y="2289"/>
                    <a:pt x="1534" y="2306"/>
                  </a:cubicBezTo>
                  <a:cubicBezTo>
                    <a:pt x="1523" y="2320"/>
                    <a:pt x="1511" y="2332"/>
                    <a:pt x="1503" y="2347"/>
                  </a:cubicBezTo>
                  <a:lnTo>
                    <a:pt x="1503" y="2347"/>
                  </a:lnTo>
                  <a:cubicBezTo>
                    <a:pt x="1470" y="2385"/>
                    <a:pt x="1436" y="2422"/>
                    <a:pt x="1400" y="2456"/>
                  </a:cubicBezTo>
                  <a:cubicBezTo>
                    <a:pt x="1361" y="2493"/>
                    <a:pt x="1320" y="2525"/>
                    <a:pt x="1280" y="2560"/>
                  </a:cubicBezTo>
                  <a:lnTo>
                    <a:pt x="1280" y="2560"/>
                  </a:lnTo>
                  <a:cubicBezTo>
                    <a:pt x="1252" y="2581"/>
                    <a:pt x="1224" y="2600"/>
                    <a:pt x="1196" y="2619"/>
                  </a:cubicBezTo>
                  <a:lnTo>
                    <a:pt x="1196" y="2619"/>
                  </a:lnTo>
                  <a:cubicBezTo>
                    <a:pt x="1143" y="2644"/>
                    <a:pt x="1090" y="2667"/>
                    <a:pt x="1036" y="2690"/>
                  </a:cubicBezTo>
                  <a:lnTo>
                    <a:pt x="1067" y="2677"/>
                  </a:lnTo>
                  <a:lnTo>
                    <a:pt x="1067" y="2677"/>
                  </a:lnTo>
                  <a:cubicBezTo>
                    <a:pt x="932" y="2734"/>
                    <a:pt x="794" y="2785"/>
                    <a:pt x="655" y="2826"/>
                  </a:cubicBezTo>
                  <a:lnTo>
                    <a:pt x="655" y="2826"/>
                  </a:lnTo>
                  <a:cubicBezTo>
                    <a:pt x="652" y="2826"/>
                    <a:pt x="649" y="2827"/>
                    <a:pt x="646" y="2827"/>
                  </a:cubicBezTo>
                  <a:lnTo>
                    <a:pt x="646" y="2828"/>
                  </a:lnTo>
                  <a:lnTo>
                    <a:pt x="646" y="2828"/>
                  </a:lnTo>
                  <a:cubicBezTo>
                    <a:pt x="616" y="2839"/>
                    <a:pt x="586" y="2859"/>
                    <a:pt x="570" y="2889"/>
                  </a:cubicBezTo>
                  <a:cubicBezTo>
                    <a:pt x="554" y="2918"/>
                    <a:pt x="547" y="2957"/>
                    <a:pt x="558" y="2990"/>
                  </a:cubicBezTo>
                  <a:cubicBezTo>
                    <a:pt x="577" y="3049"/>
                    <a:pt x="627" y="3083"/>
                    <a:pt x="686" y="3083"/>
                  </a:cubicBezTo>
                  <a:cubicBezTo>
                    <a:pt x="697" y="3083"/>
                    <a:pt x="707" y="3082"/>
                    <a:pt x="718" y="3080"/>
                  </a:cubicBezTo>
                  <a:cubicBezTo>
                    <a:pt x="737" y="3076"/>
                    <a:pt x="754" y="3072"/>
                    <a:pt x="772" y="3066"/>
                  </a:cubicBezTo>
                  <a:lnTo>
                    <a:pt x="772" y="3066"/>
                  </a:lnTo>
                  <a:lnTo>
                    <a:pt x="767" y="3068"/>
                  </a:lnTo>
                  <a:cubicBezTo>
                    <a:pt x="810" y="3054"/>
                    <a:pt x="853" y="3039"/>
                    <a:pt x="894" y="3022"/>
                  </a:cubicBezTo>
                  <a:lnTo>
                    <a:pt x="894" y="3022"/>
                  </a:lnTo>
                  <a:cubicBezTo>
                    <a:pt x="1107" y="2949"/>
                    <a:pt x="1313" y="2859"/>
                    <a:pt x="1511" y="2751"/>
                  </a:cubicBezTo>
                  <a:cubicBezTo>
                    <a:pt x="1760" y="2616"/>
                    <a:pt x="1994" y="2454"/>
                    <a:pt x="2209" y="2271"/>
                  </a:cubicBezTo>
                  <a:cubicBezTo>
                    <a:pt x="2316" y="2180"/>
                    <a:pt x="2417" y="2086"/>
                    <a:pt x="2514" y="1987"/>
                  </a:cubicBezTo>
                  <a:cubicBezTo>
                    <a:pt x="2563" y="1938"/>
                    <a:pt x="2610" y="1886"/>
                    <a:pt x="2655" y="1835"/>
                  </a:cubicBezTo>
                  <a:cubicBezTo>
                    <a:pt x="2678" y="1808"/>
                    <a:pt x="2703" y="1784"/>
                    <a:pt x="2723" y="1757"/>
                  </a:cubicBezTo>
                  <a:cubicBezTo>
                    <a:pt x="2728" y="1751"/>
                    <a:pt x="2732" y="1746"/>
                    <a:pt x="2737" y="1740"/>
                  </a:cubicBezTo>
                  <a:lnTo>
                    <a:pt x="2737" y="1740"/>
                  </a:lnTo>
                  <a:cubicBezTo>
                    <a:pt x="2733" y="1745"/>
                    <a:pt x="2732" y="1746"/>
                    <a:pt x="2733" y="1746"/>
                  </a:cubicBezTo>
                  <a:cubicBezTo>
                    <a:pt x="2733" y="1746"/>
                    <a:pt x="2737" y="1741"/>
                    <a:pt x="2740" y="1739"/>
                  </a:cubicBezTo>
                  <a:cubicBezTo>
                    <a:pt x="2746" y="1732"/>
                    <a:pt x="2750" y="1724"/>
                    <a:pt x="2756" y="1718"/>
                  </a:cubicBezTo>
                  <a:cubicBezTo>
                    <a:pt x="2760" y="1713"/>
                    <a:pt x="2764" y="1709"/>
                    <a:pt x="2768" y="1704"/>
                  </a:cubicBezTo>
                  <a:lnTo>
                    <a:pt x="2768" y="1704"/>
                  </a:lnTo>
                  <a:cubicBezTo>
                    <a:pt x="2765" y="1755"/>
                    <a:pt x="2763" y="1807"/>
                    <a:pt x="2762" y="1858"/>
                  </a:cubicBezTo>
                  <a:cubicBezTo>
                    <a:pt x="2760" y="1963"/>
                    <a:pt x="2770" y="2069"/>
                    <a:pt x="2785" y="2174"/>
                  </a:cubicBezTo>
                  <a:lnTo>
                    <a:pt x="2785" y="2174"/>
                  </a:lnTo>
                  <a:cubicBezTo>
                    <a:pt x="2785" y="2196"/>
                    <a:pt x="2790" y="2215"/>
                    <a:pt x="2799" y="2234"/>
                  </a:cubicBezTo>
                  <a:cubicBezTo>
                    <a:pt x="2805" y="2254"/>
                    <a:pt x="2818" y="2273"/>
                    <a:pt x="2834" y="2289"/>
                  </a:cubicBezTo>
                  <a:cubicBezTo>
                    <a:pt x="2864" y="2317"/>
                    <a:pt x="2908" y="2339"/>
                    <a:pt x="2950" y="2339"/>
                  </a:cubicBezTo>
                  <a:cubicBezTo>
                    <a:pt x="2952" y="2339"/>
                    <a:pt x="2953" y="2339"/>
                    <a:pt x="2955" y="2338"/>
                  </a:cubicBezTo>
                  <a:cubicBezTo>
                    <a:pt x="2998" y="2336"/>
                    <a:pt x="3046" y="2322"/>
                    <a:pt x="3076" y="2289"/>
                  </a:cubicBezTo>
                  <a:cubicBezTo>
                    <a:pt x="3103" y="2258"/>
                    <a:pt x="3132" y="2211"/>
                    <a:pt x="3126" y="2168"/>
                  </a:cubicBezTo>
                  <a:cubicBezTo>
                    <a:pt x="3113" y="2069"/>
                    <a:pt x="3107" y="1971"/>
                    <a:pt x="3103" y="1872"/>
                  </a:cubicBezTo>
                  <a:cubicBezTo>
                    <a:pt x="3099" y="1771"/>
                    <a:pt x="3101" y="1673"/>
                    <a:pt x="3107" y="1574"/>
                  </a:cubicBezTo>
                  <a:cubicBezTo>
                    <a:pt x="3111" y="1525"/>
                    <a:pt x="3116" y="1477"/>
                    <a:pt x="3122" y="1429"/>
                  </a:cubicBezTo>
                  <a:lnTo>
                    <a:pt x="3122" y="1429"/>
                  </a:lnTo>
                  <a:lnTo>
                    <a:pt x="3120" y="1449"/>
                  </a:lnTo>
                  <a:cubicBezTo>
                    <a:pt x="3132" y="1352"/>
                    <a:pt x="3152" y="1260"/>
                    <a:pt x="3173" y="1165"/>
                  </a:cubicBezTo>
                  <a:cubicBezTo>
                    <a:pt x="3176" y="1153"/>
                    <a:pt x="3179" y="1141"/>
                    <a:pt x="3181" y="1128"/>
                  </a:cubicBezTo>
                  <a:lnTo>
                    <a:pt x="3181" y="1128"/>
                  </a:lnTo>
                  <a:cubicBezTo>
                    <a:pt x="3210" y="1080"/>
                    <a:pt x="3238" y="1032"/>
                    <a:pt x="3265" y="983"/>
                  </a:cubicBezTo>
                  <a:cubicBezTo>
                    <a:pt x="3333" y="861"/>
                    <a:pt x="3397" y="738"/>
                    <a:pt x="3452" y="613"/>
                  </a:cubicBezTo>
                  <a:cubicBezTo>
                    <a:pt x="3483" y="545"/>
                    <a:pt x="3510" y="477"/>
                    <a:pt x="3537" y="407"/>
                  </a:cubicBezTo>
                  <a:lnTo>
                    <a:pt x="3555" y="360"/>
                  </a:lnTo>
                  <a:lnTo>
                    <a:pt x="3565" y="335"/>
                  </a:lnTo>
                  <a:cubicBezTo>
                    <a:pt x="3565" y="333"/>
                    <a:pt x="3567" y="329"/>
                    <a:pt x="3567" y="327"/>
                  </a:cubicBezTo>
                  <a:cubicBezTo>
                    <a:pt x="3570" y="323"/>
                    <a:pt x="3570" y="321"/>
                    <a:pt x="3572" y="317"/>
                  </a:cubicBezTo>
                  <a:lnTo>
                    <a:pt x="3572" y="317"/>
                  </a:lnTo>
                  <a:cubicBezTo>
                    <a:pt x="3569" y="322"/>
                    <a:pt x="3567" y="326"/>
                    <a:pt x="3567" y="327"/>
                  </a:cubicBezTo>
                  <a:lnTo>
                    <a:pt x="3567" y="327"/>
                  </a:lnTo>
                  <a:cubicBezTo>
                    <a:pt x="3567" y="327"/>
                    <a:pt x="3567" y="326"/>
                    <a:pt x="3567" y="325"/>
                  </a:cubicBezTo>
                  <a:cubicBezTo>
                    <a:pt x="3584" y="290"/>
                    <a:pt x="3598" y="253"/>
                    <a:pt x="3613" y="216"/>
                  </a:cubicBezTo>
                  <a:cubicBezTo>
                    <a:pt x="3627" y="185"/>
                    <a:pt x="3639" y="153"/>
                    <a:pt x="3652" y="120"/>
                  </a:cubicBezTo>
                  <a:cubicBezTo>
                    <a:pt x="3666" y="83"/>
                    <a:pt x="3641" y="31"/>
                    <a:pt x="3607" y="13"/>
                  </a:cubicBezTo>
                  <a:cubicBezTo>
                    <a:pt x="3591" y="4"/>
                    <a:pt x="3574" y="0"/>
                    <a:pt x="3558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5"/>
            <p:cNvSpPr/>
            <p:nvPr/>
          </p:nvSpPr>
          <p:spPr>
            <a:xfrm>
              <a:off x="3610825" y="1553300"/>
              <a:ext cx="64275" cy="32325"/>
            </a:xfrm>
            <a:custGeom>
              <a:avLst/>
              <a:gdLst/>
              <a:ahLst/>
              <a:cxnLst/>
              <a:rect l="l" t="t" r="r" b="b"/>
              <a:pathLst>
                <a:path w="2571" h="1293" extrusionOk="0">
                  <a:moveTo>
                    <a:pt x="2150" y="549"/>
                  </a:moveTo>
                  <a:cubicBezTo>
                    <a:pt x="2152" y="554"/>
                    <a:pt x="2154" y="558"/>
                    <a:pt x="2155" y="563"/>
                  </a:cubicBezTo>
                  <a:lnTo>
                    <a:pt x="2155" y="563"/>
                  </a:lnTo>
                  <a:lnTo>
                    <a:pt x="2150" y="549"/>
                  </a:lnTo>
                  <a:close/>
                  <a:moveTo>
                    <a:pt x="997" y="561"/>
                  </a:moveTo>
                  <a:lnTo>
                    <a:pt x="999" y="580"/>
                  </a:lnTo>
                  <a:cubicBezTo>
                    <a:pt x="998" y="574"/>
                    <a:pt x="998" y="567"/>
                    <a:pt x="997" y="561"/>
                  </a:cubicBezTo>
                  <a:close/>
                  <a:moveTo>
                    <a:pt x="1213" y="726"/>
                  </a:moveTo>
                  <a:lnTo>
                    <a:pt x="1176" y="755"/>
                  </a:lnTo>
                  <a:lnTo>
                    <a:pt x="1176" y="755"/>
                  </a:lnTo>
                  <a:cubicBezTo>
                    <a:pt x="1189" y="745"/>
                    <a:pt x="1201" y="736"/>
                    <a:pt x="1213" y="726"/>
                  </a:cubicBezTo>
                  <a:close/>
                  <a:moveTo>
                    <a:pt x="1065" y="825"/>
                  </a:moveTo>
                  <a:lnTo>
                    <a:pt x="1069" y="834"/>
                  </a:lnTo>
                  <a:lnTo>
                    <a:pt x="1069" y="834"/>
                  </a:lnTo>
                  <a:cubicBezTo>
                    <a:pt x="1069" y="834"/>
                    <a:pt x="1069" y="834"/>
                    <a:pt x="1069" y="834"/>
                  </a:cubicBezTo>
                  <a:lnTo>
                    <a:pt x="1069" y="834"/>
                  </a:lnTo>
                  <a:cubicBezTo>
                    <a:pt x="1068" y="831"/>
                    <a:pt x="1066" y="828"/>
                    <a:pt x="1065" y="825"/>
                  </a:cubicBezTo>
                  <a:close/>
                  <a:moveTo>
                    <a:pt x="2075" y="1"/>
                  </a:moveTo>
                  <a:cubicBezTo>
                    <a:pt x="2073" y="1"/>
                    <a:pt x="2072" y="1"/>
                    <a:pt x="2070" y="1"/>
                  </a:cubicBezTo>
                  <a:cubicBezTo>
                    <a:pt x="2022" y="3"/>
                    <a:pt x="1977" y="17"/>
                    <a:pt x="1946" y="52"/>
                  </a:cubicBezTo>
                  <a:cubicBezTo>
                    <a:pt x="1764" y="252"/>
                    <a:pt x="1566" y="441"/>
                    <a:pt x="1355" y="611"/>
                  </a:cubicBezTo>
                  <a:cubicBezTo>
                    <a:pt x="1295" y="660"/>
                    <a:pt x="1238" y="708"/>
                    <a:pt x="1176" y="755"/>
                  </a:cubicBezTo>
                  <a:lnTo>
                    <a:pt x="1176" y="755"/>
                  </a:lnTo>
                  <a:lnTo>
                    <a:pt x="1176" y="755"/>
                  </a:lnTo>
                  <a:cubicBezTo>
                    <a:pt x="1141" y="782"/>
                    <a:pt x="1106" y="808"/>
                    <a:pt x="1070" y="834"/>
                  </a:cubicBezTo>
                  <a:lnTo>
                    <a:pt x="1070" y="834"/>
                  </a:lnTo>
                  <a:cubicBezTo>
                    <a:pt x="1034" y="741"/>
                    <a:pt x="1010" y="644"/>
                    <a:pt x="995" y="545"/>
                  </a:cubicBezTo>
                  <a:lnTo>
                    <a:pt x="995" y="545"/>
                  </a:lnTo>
                  <a:cubicBezTo>
                    <a:pt x="990" y="498"/>
                    <a:pt x="987" y="450"/>
                    <a:pt x="987" y="402"/>
                  </a:cubicBezTo>
                  <a:cubicBezTo>
                    <a:pt x="989" y="342"/>
                    <a:pt x="989" y="282"/>
                    <a:pt x="993" y="223"/>
                  </a:cubicBezTo>
                  <a:lnTo>
                    <a:pt x="989" y="180"/>
                  </a:lnTo>
                  <a:cubicBezTo>
                    <a:pt x="983" y="159"/>
                    <a:pt x="975" y="141"/>
                    <a:pt x="960" y="126"/>
                  </a:cubicBezTo>
                  <a:cubicBezTo>
                    <a:pt x="940" y="100"/>
                    <a:pt x="909" y="75"/>
                    <a:pt x="876" y="69"/>
                  </a:cubicBezTo>
                  <a:cubicBezTo>
                    <a:pt x="862" y="65"/>
                    <a:pt x="847" y="63"/>
                    <a:pt x="833" y="63"/>
                  </a:cubicBezTo>
                  <a:cubicBezTo>
                    <a:pt x="819" y="63"/>
                    <a:pt x="804" y="65"/>
                    <a:pt x="790" y="69"/>
                  </a:cubicBezTo>
                  <a:cubicBezTo>
                    <a:pt x="747" y="77"/>
                    <a:pt x="718" y="108"/>
                    <a:pt x="693" y="143"/>
                  </a:cubicBezTo>
                  <a:cubicBezTo>
                    <a:pt x="582" y="293"/>
                    <a:pt x="467" y="438"/>
                    <a:pt x="352" y="586"/>
                  </a:cubicBezTo>
                  <a:lnTo>
                    <a:pt x="375" y="558"/>
                  </a:lnTo>
                  <a:lnTo>
                    <a:pt x="375" y="558"/>
                  </a:lnTo>
                  <a:cubicBezTo>
                    <a:pt x="307" y="644"/>
                    <a:pt x="247" y="732"/>
                    <a:pt x="184" y="821"/>
                  </a:cubicBezTo>
                  <a:cubicBezTo>
                    <a:pt x="169" y="841"/>
                    <a:pt x="153" y="860"/>
                    <a:pt x="141" y="880"/>
                  </a:cubicBezTo>
                  <a:cubicBezTo>
                    <a:pt x="128" y="901"/>
                    <a:pt x="116" y="921"/>
                    <a:pt x="102" y="942"/>
                  </a:cubicBezTo>
                  <a:cubicBezTo>
                    <a:pt x="73" y="983"/>
                    <a:pt x="44" y="1022"/>
                    <a:pt x="17" y="1063"/>
                  </a:cubicBezTo>
                  <a:cubicBezTo>
                    <a:pt x="3" y="1082"/>
                    <a:pt x="1" y="1116"/>
                    <a:pt x="7" y="1137"/>
                  </a:cubicBezTo>
                  <a:cubicBezTo>
                    <a:pt x="13" y="1158"/>
                    <a:pt x="24" y="1174"/>
                    <a:pt x="42" y="1186"/>
                  </a:cubicBezTo>
                  <a:cubicBezTo>
                    <a:pt x="58" y="1200"/>
                    <a:pt x="78" y="1206"/>
                    <a:pt x="99" y="1206"/>
                  </a:cubicBezTo>
                  <a:cubicBezTo>
                    <a:pt x="123" y="1206"/>
                    <a:pt x="148" y="1197"/>
                    <a:pt x="165" y="1178"/>
                  </a:cubicBezTo>
                  <a:cubicBezTo>
                    <a:pt x="192" y="1151"/>
                    <a:pt x="219" y="1125"/>
                    <a:pt x="245" y="1096"/>
                  </a:cubicBezTo>
                  <a:cubicBezTo>
                    <a:pt x="258" y="1084"/>
                    <a:pt x="270" y="1071"/>
                    <a:pt x="280" y="1059"/>
                  </a:cubicBezTo>
                  <a:cubicBezTo>
                    <a:pt x="295" y="1047"/>
                    <a:pt x="309" y="1034"/>
                    <a:pt x="323" y="1022"/>
                  </a:cubicBezTo>
                  <a:cubicBezTo>
                    <a:pt x="352" y="995"/>
                    <a:pt x="377" y="966"/>
                    <a:pt x="402" y="938"/>
                  </a:cubicBezTo>
                  <a:cubicBezTo>
                    <a:pt x="428" y="911"/>
                    <a:pt x="453" y="884"/>
                    <a:pt x="478" y="860"/>
                  </a:cubicBezTo>
                  <a:cubicBezTo>
                    <a:pt x="540" y="792"/>
                    <a:pt x="601" y="724"/>
                    <a:pt x="662" y="656"/>
                  </a:cubicBezTo>
                  <a:lnTo>
                    <a:pt x="662" y="656"/>
                  </a:lnTo>
                  <a:cubicBezTo>
                    <a:pt x="665" y="673"/>
                    <a:pt x="668" y="689"/>
                    <a:pt x="671" y="706"/>
                  </a:cubicBezTo>
                  <a:cubicBezTo>
                    <a:pt x="689" y="812"/>
                    <a:pt x="720" y="915"/>
                    <a:pt x="763" y="1014"/>
                  </a:cubicBezTo>
                  <a:cubicBezTo>
                    <a:pt x="788" y="1073"/>
                    <a:pt x="817" y="1133"/>
                    <a:pt x="849" y="1188"/>
                  </a:cubicBezTo>
                  <a:cubicBezTo>
                    <a:pt x="881" y="1243"/>
                    <a:pt x="945" y="1276"/>
                    <a:pt x="1008" y="1276"/>
                  </a:cubicBezTo>
                  <a:cubicBezTo>
                    <a:pt x="1037" y="1276"/>
                    <a:pt x="1067" y="1269"/>
                    <a:pt x="1094" y="1252"/>
                  </a:cubicBezTo>
                  <a:cubicBezTo>
                    <a:pt x="1262" y="1145"/>
                    <a:pt x="1427" y="1030"/>
                    <a:pt x="1581" y="905"/>
                  </a:cubicBezTo>
                  <a:cubicBezTo>
                    <a:pt x="1723" y="790"/>
                    <a:pt x="1856" y="662"/>
                    <a:pt x="1983" y="531"/>
                  </a:cubicBezTo>
                  <a:cubicBezTo>
                    <a:pt x="2016" y="498"/>
                    <a:pt x="2048" y="464"/>
                    <a:pt x="2079" y="430"/>
                  </a:cubicBezTo>
                  <a:lnTo>
                    <a:pt x="2079" y="430"/>
                  </a:lnTo>
                  <a:cubicBezTo>
                    <a:pt x="2111" y="476"/>
                    <a:pt x="2138" y="525"/>
                    <a:pt x="2161" y="575"/>
                  </a:cubicBezTo>
                  <a:lnTo>
                    <a:pt x="2161" y="575"/>
                  </a:lnTo>
                  <a:cubicBezTo>
                    <a:pt x="2185" y="637"/>
                    <a:pt x="2201" y="702"/>
                    <a:pt x="2212" y="769"/>
                  </a:cubicBezTo>
                  <a:lnTo>
                    <a:pt x="2212" y="769"/>
                  </a:lnTo>
                  <a:cubicBezTo>
                    <a:pt x="2217" y="819"/>
                    <a:pt x="2217" y="868"/>
                    <a:pt x="2212" y="918"/>
                  </a:cubicBezTo>
                  <a:lnTo>
                    <a:pt x="2212" y="918"/>
                  </a:lnTo>
                  <a:cubicBezTo>
                    <a:pt x="2204" y="964"/>
                    <a:pt x="2194" y="1008"/>
                    <a:pt x="2177" y="1051"/>
                  </a:cubicBezTo>
                  <a:cubicBezTo>
                    <a:pt x="2170" y="1077"/>
                    <a:pt x="2168" y="1102"/>
                    <a:pt x="2175" y="1127"/>
                  </a:cubicBezTo>
                  <a:cubicBezTo>
                    <a:pt x="2175" y="1153"/>
                    <a:pt x="2183" y="1176"/>
                    <a:pt x="2197" y="1199"/>
                  </a:cubicBezTo>
                  <a:cubicBezTo>
                    <a:pt x="2220" y="1238"/>
                    <a:pt x="2265" y="1275"/>
                    <a:pt x="2310" y="1285"/>
                  </a:cubicBezTo>
                  <a:cubicBezTo>
                    <a:pt x="2328" y="1289"/>
                    <a:pt x="2347" y="1292"/>
                    <a:pt x="2366" y="1292"/>
                  </a:cubicBezTo>
                  <a:cubicBezTo>
                    <a:pt x="2399" y="1292"/>
                    <a:pt x="2431" y="1285"/>
                    <a:pt x="2458" y="1266"/>
                  </a:cubicBezTo>
                  <a:cubicBezTo>
                    <a:pt x="2497" y="1242"/>
                    <a:pt x="2538" y="1201"/>
                    <a:pt x="2544" y="1153"/>
                  </a:cubicBezTo>
                  <a:cubicBezTo>
                    <a:pt x="2550" y="1123"/>
                    <a:pt x="2555" y="1092"/>
                    <a:pt x="2559" y="1061"/>
                  </a:cubicBezTo>
                  <a:lnTo>
                    <a:pt x="2559" y="1061"/>
                  </a:lnTo>
                  <a:lnTo>
                    <a:pt x="2556" y="1079"/>
                  </a:lnTo>
                  <a:lnTo>
                    <a:pt x="2556" y="1079"/>
                  </a:lnTo>
                  <a:cubicBezTo>
                    <a:pt x="2566" y="1008"/>
                    <a:pt x="2571" y="935"/>
                    <a:pt x="2567" y="864"/>
                  </a:cubicBezTo>
                  <a:cubicBezTo>
                    <a:pt x="2561" y="784"/>
                    <a:pt x="2553" y="706"/>
                    <a:pt x="2534" y="630"/>
                  </a:cubicBezTo>
                  <a:cubicBezTo>
                    <a:pt x="2503" y="492"/>
                    <a:pt x="2440" y="360"/>
                    <a:pt x="2359" y="245"/>
                  </a:cubicBezTo>
                  <a:cubicBezTo>
                    <a:pt x="2312" y="176"/>
                    <a:pt x="2257" y="108"/>
                    <a:pt x="2193" y="52"/>
                  </a:cubicBezTo>
                  <a:cubicBezTo>
                    <a:pt x="2159" y="25"/>
                    <a:pt x="2118" y="1"/>
                    <a:pt x="207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5"/>
            <p:cNvSpPr/>
            <p:nvPr/>
          </p:nvSpPr>
          <p:spPr>
            <a:xfrm>
              <a:off x="3712125" y="1464100"/>
              <a:ext cx="62625" cy="139575"/>
            </a:xfrm>
            <a:custGeom>
              <a:avLst/>
              <a:gdLst/>
              <a:ahLst/>
              <a:cxnLst/>
              <a:rect l="l" t="t" r="r" b="b"/>
              <a:pathLst>
                <a:path w="2505" h="5583" extrusionOk="0">
                  <a:moveTo>
                    <a:pt x="2157" y="594"/>
                  </a:moveTo>
                  <a:lnTo>
                    <a:pt x="2157" y="594"/>
                  </a:lnTo>
                  <a:cubicBezTo>
                    <a:pt x="2154" y="599"/>
                    <a:pt x="2150" y="604"/>
                    <a:pt x="2149" y="604"/>
                  </a:cubicBezTo>
                  <a:cubicBezTo>
                    <a:pt x="2152" y="601"/>
                    <a:pt x="2155" y="598"/>
                    <a:pt x="2157" y="594"/>
                  </a:cubicBezTo>
                  <a:close/>
                  <a:moveTo>
                    <a:pt x="451" y="4269"/>
                  </a:moveTo>
                  <a:lnTo>
                    <a:pt x="446" y="4302"/>
                  </a:lnTo>
                  <a:cubicBezTo>
                    <a:pt x="448" y="4291"/>
                    <a:pt x="449" y="4280"/>
                    <a:pt x="451" y="4269"/>
                  </a:cubicBezTo>
                  <a:close/>
                  <a:moveTo>
                    <a:pt x="444" y="4709"/>
                  </a:moveTo>
                  <a:lnTo>
                    <a:pt x="447" y="4727"/>
                  </a:lnTo>
                  <a:lnTo>
                    <a:pt x="447" y="4727"/>
                  </a:lnTo>
                  <a:cubicBezTo>
                    <a:pt x="446" y="4721"/>
                    <a:pt x="445" y="4715"/>
                    <a:pt x="444" y="4709"/>
                  </a:cubicBezTo>
                  <a:close/>
                  <a:moveTo>
                    <a:pt x="504" y="4966"/>
                  </a:moveTo>
                  <a:lnTo>
                    <a:pt x="510" y="4981"/>
                  </a:lnTo>
                  <a:lnTo>
                    <a:pt x="510" y="4981"/>
                  </a:lnTo>
                  <a:cubicBezTo>
                    <a:pt x="508" y="4976"/>
                    <a:pt x="506" y="4971"/>
                    <a:pt x="504" y="4966"/>
                  </a:cubicBezTo>
                  <a:close/>
                  <a:moveTo>
                    <a:pt x="519" y="5003"/>
                  </a:moveTo>
                  <a:lnTo>
                    <a:pt x="524" y="5015"/>
                  </a:lnTo>
                  <a:cubicBezTo>
                    <a:pt x="522" y="5011"/>
                    <a:pt x="521" y="5007"/>
                    <a:pt x="519" y="5003"/>
                  </a:cubicBezTo>
                  <a:close/>
                  <a:moveTo>
                    <a:pt x="576" y="5112"/>
                  </a:moveTo>
                  <a:lnTo>
                    <a:pt x="585" y="5124"/>
                  </a:lnTo>
                  <a:lnTo>
                    <a:pt x="585" y="5124"/>
                  </a:lnTo>
                  <a:cubicBezTo>
                    <a:pt x="582" y="5120"/>
                    <a:pt x="579" y="5116"/>
                    <a:pt x="576" y="5112"/>
                  </a:cubicBezTo>
                  <a:close/>
                  <a:moveTo>
                    <a:pt x="633" y="5178"/>
                  </a:moveTo>
                  <a:lnTo>
                    <a:pt x="650" y="5191"/>
                  </a:lnTo>
                  <a:lnTo>
                    <a:pt x="650" y="5191"/>
                  </a:lnTo>
                  <a:cubicBezTo>
                    <a:pt x="645" y="5187"/>
                    <a:pt x="639" y="5182"/>
                    <a:pt x="633" y="5178"/>
                  </a:cubicBezTo>
                  <a:close/>
                  <a:moveTo>
                    <a:pt x="660" y="5199"/>
                  </a:moveTo>
                  <a:lnTo>
                    <a:pt x="672" y="5208"/>
                  </a:lnTo>
                  <a:cubicBezTo>
                    <a:pt x="668" y="5205"/>
                    <a:pt x="664" y="5202"/>
                    <a:pt x="660" y="5199"/>
                  </a:cubicBezTo>
                  <a:close/>
                  <a:moveTo>
                    <a:pt x="776" y="5288"/>
                  </a:moveTo>
                  <a:cubicBezTo>
                    <a:pt x="776" y="5288"/>
                    <a:pt x="783" y="5291"/>
                    <a:pt x="797" y="5297"/>
                  </a:cubicBezTo>
                  <a:lnTo>
                    <a:pt x="797" y="5297"/>
                  </a:lnTo>
                  <a:cubicBezTo>
                    <a:pt x="783" y="5291"/>
                    <a:pt x="775" y="5288"/>
                    <a:pt x="776" y="5288"/>
                  </a:cubicBezTo>
                  <a:close/>
                  <a:moveTo>
                    <a:pt x="2340" y="1"/>
                  </a:moveTo>
                  <a:cubicBezTo>
                    <a:pt x="2306" y="1"/>
                    <a:pt x="2271" y="13"/>
                    <a:pt x="2246" y="41"/>
                  </a:cubicBezTo>
                  <a:cubicBezTo>
                    <a:pt x="1934" y="385"/>
                    <a:pt x="1648" y="750"/>
                    <a:pt x="1389" y="1134"/>
                  </a:cubicBezTo>
                  <a:cubicBezTo>
                    <a:pt x="1262" y="1323"/>
                    <a:pt x="1132" y="1512"/>
                    <a:pt x="1019" y="1710"/>
                  </a:cubicBezTo>
                  <a:cubicBezTo>
                    <a:pt x="904" y="1907"/>
                    <a:pt x="804" y="2104"/>
                    <a:pt x="707" y="2307"/>
                  </a:cubicBezTo>
                  <a:cubicBezTo>
                    <a:pt x="504" y="2729"/>
                    <a:pt x="331" y="3164"/>
                    <a:pt x="193" y="3610"/>
                  </a:cubicBezTo>
                  <a:cubicBezTo>
                    <a:pt x="134" y="3799"/>
                    <a:pt x="72" y="3992"/>
                    <a:pt x="41" y="4191"/>
                  </a:cubicBezTo>
                  <a:cubicBezTo>
                    <a:pt x="13" y="4368"/>
                    <a:pt x="0" y="4547"/>
                    <a:pt x="21" y="4728"/>
                  </a:cubicBezTo>
                  <a:cubicBezTo>
                    <a:pt x="31" y="4824"/>
                    <a:pt x="45" y="4919"/>
                    <a:pt x="74" y="5011"/>
                  </a:cubicBezTo>
                  <a:cubicBezTo>
                    <a:pt x="85" y="5048"/>
                    <a:pt x="97" y="5083"/>
                    <a:pt x="111" y="5118"/>
                  </a:cubicBezTo>
                  <a:cubicBezTo>
                    <a:pt x="130" y="5165"/>
                    <a:pt x="150" y="5217"/>
                    <a:pt x="177" y="5262"/>
                  </a:cubicBezTo>
                  <a:cubicBezTo>
                    <a:pt x="220" y="5330"/>
                    <a:pt x="274" y="5399"/>
                    <a:pt x="337" y="5451"/>
                  </a:cubicBezTo>
                  <a:cubicBezTo>
                    <a:pt x="374" y="5482"/>
                    <a:pt x="413" y="5512"/>
                    <a:pt x="456" y="5535"/>
                  </a:cubicBezTo>
                  <a:cubicBezTo>
                    <a:pt x="512" y="5566"/>
                    <a:pt x="571" y="5574"/>
                    <a:pt x="635" y="5580"/>
                  </a:cubicBezTo>
                  <a:cubicBezTo>
                    <a:pt x="652" y="5582"/>
                    <a:pt x="669" y="5583"/>
                    <a:pt x="687" y="5583"/>
                  </a:cubicBezTo>
                  <a:cubicBezTo>
                    <a:pt x="710" y="5583"/>
                    <a:pt x="732" y="5581"/>
                    <a:pt x="754" y="5577"/>
                  </a:cubicBezTo>
                  <a:lnTo>
                    <a:pt x="754" y="5577"/>
                  </a:lnTo>
                  <a:cubicBezTo>
                    <a:pt x="776" y="5575"/>
                    <a:pt x="800" y="5569"/>
                    <a:pt x="822" y="5560"/>
                  </a:cubicBezTo>
                  <a:lnTo>
                    <a:pt x="822" y="5560"/>
                  </a:lnTo>
                  <a:cubicBezTo>
                    <a:pt x="877" y="5548"/>
                    <a:pt x="924" y="5493"/>
                    <a:pt x="921" y="5436"/>
                  </a:cubicBezTo>
                  <a:cubicBezTo>
                    <a:pt x="919" y="5389"/>
                    <a:pt x="896" y="5351"/>
                    <a:pt x="859" y="5330"/>
                  </a:cubicBezTo>
                  <a:lnTo>
                    <a:pt x="859" y="5330"/>
                  </a:lnTo>
                  <a:cubicBezTo>
                    <a:pt x="847" y="5321"/>
                    <a:pt x="833" y="5315"/>
                    <a:pt x="820" y="5307"/>
                  </a:cubicBezTo>
                  <a:lnTo>
                    <a:pt x="812" y="5303"/>
                  </a:lnTo>
                  <a:cubicBezTo>
                    <a:pt x="808" y="5301"/>
                    <a:pt x="804" y="5300"/>
                    <a:pt x="801" y="5298"/>
                  </a:cubicBezTo>
                  <a:lnTo>
                    <a:pt x="801" y="5298"/>
                  </a:lnTo>
                  <a:cubicBezTo>
                    <a:pt x="795" y="5295"/>
                    <a:pt x="789" y="5292"/>
                    <a:pt x="783" y="5288"/>
                  </a:cubicBezTo>
                  <a:cubicBezTo>
                    <a:pt x="762" y="5277"/>
                    <a:pt x="743" y="5266"/>
                    <a:pt x="725" y="5252"/>
                  </a:cubicBezTo>
                  <a:lnTo>
                    <a:pt x="725" y="5252"/>
                  </a:lnTo>
                  <a:cubicBezTo>
                    <a:pt x="720" y="5247"/>
                    <a:pt x="714" y="5242"/>
                    <a:pt x="709" y="5237"/>
                  </a:cubicBezTo>
                  <a:cubicBezTo>
                    <a:pt x="692" y="5221"/>
                    <a:pt x="673" y="5208"/>
                    <a:pt x="655" y="5195"/>
                  </a:cubicBezTo>
                  <a:lnTo>
                    <a:pt x="655" y="5195"/>
                  </a:lnTo>
                  <a:cubicBezTo>
                    <a:pt x="636" y="5178"/>
                    <a:pt x="617" y="5160"/>
                    <a:pt x="599" y="5140"/>
                  </a:cubicBezTo>
                  <a:lnTo>
                    <a:pt x="599" y="5140"/>
                  </a:lnTo>
                  <a:cubicBezTo>
                    <a:pt x="565" y="5093"/>
                    <a:pt x="537" y="5043"/>
                    <a:pt x="514" y="4991"/>
                  </a:cubicBezTo>
                  <a:lnTo>
                    <a:pt x="514" y="4991"/>
                  </a:lnTo>
                  <a:cubicBezTo>
                    <a:pt x="484" y="4914"/>
                    <a:pt x="464" y="4832"/>
                    <a:pt x="450" y="4749"/>
                  </a:cubicBezTo>
                  <a:lnTo>
                    <a:pt x="450" y="4749"/>
                  </a:lnTo>
                  <a:cubicBezTo>
                    <a:pt x="430" y="4585"/>
                    <a:pt x="432" y="4418"/>
                    <a:pt x="453" y="4255"/>
                  </a:cubicBezTo>
                  <a:lnTo>
                    <a:pt x="453" y="4255"/>
                  </a:lnTo>
                  <a:cubicBezTo>
                    <a:pt x="484" y="4066"/>
                    <a:pt x="539" y="3880"/>
                    <a:pt x="592" y="3696"/>
                  </a:cubicBezTo>
                  <a:cubicBezTo>
                    <a:pt x="658" y="3470"/>
                    <a:pt x="732" y="3246"/>
                    <a:pt x="814" y="3027"/>
                  </a:cubicBezTo>
                  <a:cubicBezTo>
                    <a:pt x="859" y="2903"/>
                    <a:pt x="908" y="2780"/>
                    <a:pt x="960" y="2659"/>
                  </a:cubicBezTo>
                  <a:lnTo>
                    <a:pt x="960" y="2659"/>
                  </a:lnTo>
                  <a:lnTo>
                    <a:pt x="941" y="2704"/>
                  </a:lnTo>
                  <a:cubicBezTo>
                    <a:pt x="1089" y="2353"/>
                    <a:pt x="1262" y="2012"/>
                    <a:pt x="1445" y="1677"/>
                  </a:cubicBezTo>
                  <a:cubicBezTo>
                    <a:pt x="1625" y="1342"/>
                    <a:pt x="1835" y="1026"/>
                    <a:pt x="2061" y="721"/>
                  </a:cubicBezTo>
                  <a:cubicBezTo>
                    <a:pt x="2092" y="680"/>
                    <a:pt x="2125" y="637"/>
                    <a:pt x="2155" y="596"/>
                  </a:cubicBezTo>
                  <a:cubicBezTo>
                    <a:pt x="2158" y="592"/>
                    <a:pt x="2160" y="590"/>
                    <a:pt x="2161" y="589"/>
                  </a:cubicBezTo>
                  <a:lnTo>
                    <a:pt x="2161" y="589"/>
                  </a:lnTo>
                  <a:cubicBezTo>
                    <a:pt x="2160" y="591"/>
                    <a:pt x="2158" y="593"/>
                    <a:pt x="2157" y="594"/>
                  </a:cubicBezTo>
                  <a:lnTo>
                    <a:pt x="2157" y="594"/>
                  </a:lnTo>
                  <a:cubicBezTo>
                    <a:pt x="2160" y="591"/>
                    <a:pt x="2162" y="588"/>
                    <a:pt x="2162" y="588"/>
                  </a:cubicBezTo>
                  <a:lnTo>
                    <a:pt x="2162" y="588"/>
                  </a:lnTo>
                  <a:cubicBezTo>
                    <a:pt x="2162" y="588"/>
                    <a:pt x="2161" y="589"/>
                    <a:pt x="2161" y="589"/>
                  </a:cubicBezTo>
                  <a:lnTo>
                    <a:pt x="2161" y="589"/>
                  </a:lnTo>
                  <a:cubicBezTo>
                    <a:pt x="2163" y="587"/>
                    <a:pt x="2164" y="585"/>
                    <a:pt x="2166" y="584"/>
                  </a:cubicBezTo>
                  <a:lnTo>
                    <a:pt x="2188" y="555"/>
                  </a:lnTo>
                  <a:cubicBezTo>
                    <a:pt x="2205" y="535"/>
                    <a:pt x="2221" y="512"/>
                    <a:pt x="2240" y="491"/>
                  </a:cubicBezTo>
                  <a:cubicBezTo>
                    <a:pt x="2305" y="407"/>
                    <a:pt x="2375" y="323"/>
                    <a:pt x="2445" y="241"/>
                  </a:cubicBezTo>
                  <a:cubicBezTo>
                    <a:pt x="2494" y="185"/>
                    <a:pt x="2505" y="95"/>
                    <a:pt x="2445" y="41"/>
                  </a:cubicBezTo>
                  <a:cubicBezTo>
                    <a:pt x="2417" y="16"/>
                    <a:pt x="2378" y="1"/>
                    <a:pt x="234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5"/>
            <p:cNvSpPr/>
            <p:nvPr/>
          </p:nvSpPr>
          <p:spPr>
            <a:xfrm>
              <a:off x="3760550" y="1515700"/>
              <a:ext cx="70650" cy="77800"/>
            </a:xfrm>
            <a:custGeom>
              <a:avLst/>
              <a:gdLst/>
              <a:ahLst/>
              <a:cxnLst/>
              <a:rect l="l" t="t" r="r" b="b"/>
              <a:pathLst>
                <a:path w="2826" h="3112" extrusionOk="0">
                  <a:moveTo>
                    <a:pt x="2225" y="392"/>
                  </a:moveTo>
                  <a:lnTo>
                    <a:pt x="2182" y="396"/>
                  </a:lnTo>
                  <a:cubicBezTo>
                    <a:pt x="2196" y="394"/>
                    <a:pt x="2211" y="392"/>
                    <a:pt x="2225" y="392"/>
                  </a:cubicBezTo>
                  <a:close/>
                  <a:moveTo>
                    <a:pt x="2094" y="425"/>
                  </a:moveTo>
                  <a:lnTo>
                    <a:pt x="2086" y="428"/>
                  </a:lnTo>
                  <a:cubicBezTo>
                    <a:pt x="2089" y="427"/>
                    <a:pt x="2091" y="426"/>
                    <a:pt x="2094" y="425"/>
                  </a:cubicBezTo>
                  <a:close/>
                  <a:moveTo>
                    <a:pt x="2413" y="428"/>
                  </a:moveTo>
                  <a:cubicBezTo>
                    <a:pt x="2415" y="430"/>
                    <a:pt x="2417" y="431"/>
                    <a:pt x="2419" y="433"/>
                  </a:cubicBezTo>
                  <a:lnTo>
                    <a:pt x="2419" y="433"/>
                  </a:lnTo>
                  <a:lnTo>
                    <a:pt x="2413" y="428"/>
                  </a:lnTo>
                  <a:close/>
                  <a:moveTo>
                    <a:pt x="2438" y="447"/>
                  </a:moveTo>
                  <a:lnTo>
                    <a:pt x="2438" y="447"/>
                  </a:lnTo>
                  <a:cubicBezTo>
                    <a:pt x="2440" y="449"/>
                    <a:pt x="2443" y="451"/>
                    <a:pt x="2445" y="453"/>
                  </a:cubicBezTo>
                  <a:lnTo>
                    <a:pt x="2438" y="447"/>
                  </a:lnTo>
                  <a:close/>
                  <a:moveTo>
                    <a:pt x="2045" y="455"/>
                  </a:moveTo>
                  <a:lnTo>
                    <a:pt x="2042" y="457"/>
                  </a:lnTo>
                  <a:lnTo>
                    <a:pt x="2042" y="457"/>
                  </a:lnTo>
                  <a:cubicBezTo>
                    <a:pt x="2043" y="457"/>
                    <a:pt x="2044" y="456"/>
                    <a:pt x="2045" y="455"/>
                  </a:cubicBezTo>
                  <a:close/>
                  <a:moveTo>
                    <a:pt x="2018" y="475"/>
                  </a:moveTo>
                  <a:lnTo>
                    <a:pt x="2010" y="482"/>
                  </a:lnTo>
                  <a:cubicBezTo>
                    <a:pt x="2013" y="480"/>
                    <a:pt x="2016" y="477"/>
                    <a:pt x="2018" y="475"/>
                  </a:cubicBezTo>
                  <a:close/>
                  <a:moveTo>
                    <a:pt x="2458" y="470"/>
                  </a:moveTo>
                  <a:lnTo>
                    <a:pt x="2458" y="470"/>
                  </a:lnTo>
                  <a:cubicBezTo>
                    <a:pt x="2464" y="476"/>
                    <a:pt x="2469" y="482"/>
                    <a:pt x="2474" y="488"/>
                  </a:cubicBezTo>
                  <a:lnTo>
                    <a:pt x="2458" y="470"/>
                  </a:lnTo>
                  <a:close/>
                  <a:moveTo>
                    <a:pt x="2490" y="529"/>
                  </a:moveTo>
                  <a:cubicBezTo>
                    <a:pt x="2490" y="530"/>
                    <a:pt x="2490" y="530"/>
                    <a:pt x="2491" y="531"/>
                  </a:cubicBezTo>
                  <a:lnTo>
                    <a:pt x="2490" y="529"/>
                  </a:lnTo>
                  <a:close/>
                  <a:moveTo>
                    <a:pt x="305" y="541"/>
                  </a:moveTo>
                  <a:lnTo>
                    <a:pt x="303" y="550"/>
                  </a:lnTo>
                  <a:lnTo>
                    <a:pt x="303" y="550"/>
                  </a:lnTo>
                  <a:cubicBezTo>
                    <a:pt x="304" y="547"/>
                    <a:pt x="304" y="544"/>
                    <a:pt x="305" y="541"/>
                  </a:cubicBezTo>
                  <a:close/>
                  <a:moveTo>
                    <a:pt x="2497" y="552"/>
                  </a:moveTo>
                  <a:cubicBezTo>
                    <a:pt x="2497" y="555"/>
                    <a:pt x="2497" y="559"/>
                    <a:pt x="2498" y="563"/>
                  </a:cubicBezTo>
                  <a:lnTo>
                    <a:pt x="2498" y="563"/>
                  </a:lnTo>
                  <a:lnTo>
                    <a:pt x="2497" y="552"/>
                  </a:lnTo>
                  <a:close/>
                  <a:moveTo>
                    <a:pt x="302" y="564"/>
                  </a:moveTo>
                  <a:lnTo>
                    <a:pt x="301" y="571"/>
                  </a:lnTo>
                  <a:lnTo>
                    <a:pt x="301" y="571"/>
                  </a:lnTo>
                  <a:cubicBezTo>
                    <a:pt x="301" y="571"/>
                    <a:pt x="301" y="571"/>
                    <a:pt x="301" y="571"/>
                  </a:cubicBezTo>
                  <a:lnTo>
                    <a:pt x="301" y="571"/>
                  </a:lnTo>
                  <a:cubicBezTo>
                    <a:pt x="301" y="568"/>
                    <a:pt x="301" y="566"/>
                    <a:pt x="302" y="564"/>
                  </a:cubicBezTo>
                  <a:close/>
                  <a:moveTo>
                    <a:pt x="293" y="644"/>
                  </a:moveTo>
                  <a:cubicBezTo>
                    <a:pt x="293" y="645"/>
                    <a:pt x="293" y="647"/>
                    <a:pt x="292" y="648"/>
                  </a:cubicBezTo>
                  <a:lnTo>
                    <a:pt x="293" y="644"/>
                  </a:lnTo>
                  <a:close/>
                  <a:moveTo>
                    <a:pt x="2430" y="940"/>
                  </a:moveTo>
                  <a:cubicBezTo>
                    <a:pt x="2426" y="951"/>
                    <a:pt x="2421" y="962"/>
                    <a:pt x="2417" y="973"/>
                  </a:cubicBezTo>
                  <a:lnTo>
                    <a:pt x="2430" y="940"/>
                  </a:lnTo>
                  <a:close/>
                  <a:moveTo>
                    <a:pt x="387" y="1211"/>
                  </a:moveTo>
                  <a:lnTo>
                    <a:pt x="393" y="1225"/>
                  </a:lnTo>
                  <a:cubicBezTo>
                    <a:pt x="391" y="1221"/>
                    <a:pt x="389" y="1216"/>
                    <a:pt x="387" y="1211"/>
                  </a:cubicBezTo>
                  <a:close/>
                  <a:moveTo>
                    <a:pt x="905" y="1734"/>
                  </a:moveTo>
                  <a:lnTo>
                    <a:pt x="909" y="1735"/>
                  </a:lnTo>
                  <a:cubicBezTo>
                    <a:pt x="908" y="1735"/>
                    <a:pt x="906" y="1734"/>
                    <a:pt x="905" y="1734"/>
                  </a:cubicBezTo>
                  <a:close/>
                  <a:moveTo>
                    <a:pt x="2254" y="391"/>
                  </a:moveTo>
                  <a:cubicBezTo>
                    <a:pt x="2272" y="391"/>
                    <a:pt x="2289" y="392"/>
                    <a:pt x="2306" y="393"/>
                  </a:cubicBezTo>
                  <a:lnTo>
                    <a:pt x="2306" y="393"/>
                  </a:lnTo>
                  <a:cubicBezTo>
                    <a:pt x="2331" y="398"/>
                    <a:pt x="2355" y="403"/>
                    <a:pt x="2378" y="411"/>
                  </a:cubicBezTo>
                  <a:lnTo>
                    <a:pt x="2378" y="411"/>
                  </a:lnTo>
                  <a:cubicBezTo>
                    <a:pt x="2395" y="420"/>
                    <a:pt x="2412" y="429"/>
                    <a:pt x="2427" y="440"/>
                  </a:cubicBezTo>
                  <a:lnTo>
                    <a:pt x="2427" y="440"/>
                  </a:lnTo>
                  <a:cubicBezTo>
                    <a:pt x="2436" y="447"/>
                    <a:pt x="2444" y="455"/>
                    <a:pt x="2453" y="464"/>
                  </a:cubicBezTo>
                  <a:lnTo>
                    <a:pt x="2453" y="464"/>
                  </a:lnTo>
                  <a:cubicBezTo>
                    <a:pt x="2465" y="479"/>
                    <a:pt x="2475" y="496"/>
                    <a:pt x="2483" y="513"/>
                  </a:cubicBezTo>
                  <a:lnTo>
                    <a:pt x="2483" y="513"/>
                  </a:lnTo>
                  <a:cubicBezTo>
                    <a:pt x="2490" y="536"/>
                    <a:pt x="2496" y="559"/>
                    <a:pt x="2499" y="582"/>
                  </a:cubicBezTo>
                  <a:lnTo>
                    <a:pt x="2499" y="582"/>
                  </a:lnTo>
                  <a:cubicBezTo>
                    <a:pt x="2502" y="624"/>
                    <a:pt x="2500" y="665"/>
                    <a:pt x="2495" y="706"/>
                  </a:cubicBezTo>
                  <a:lnTo>
                    <a:pt x="2495" y="706"/>
                  </a:lnTo>
                  <a:cubicBezTo>
                    <a:pt x="2482" y="785"/>
                    <a:pt x="2460" y="861"/>
                    <a:pt x="2431" y="936"/>
                  </a:cubicBezTo>
                  <a:lnTo>
                    <a:pt x="2431" y="936"/>
                  </a:lnTo>
                  <a:cubicBezTo>
                    <a:pt x="2385" y="1047"/>
                    <a:pt x="2324" y="1149"/>
                    <a:pt x="2253" y="1246"/>
                  </a:cubicBezTo>
                  <a:lnTo>
                    <a:pt x="2253" y="1246"/>
                  </a:lnTo>
                  <a:cubicBezTo>
                    <a:pt x="2172" y="1344"/>
                    <a:pt x="2081" y="1434"/>
                    <a:pt x="1979" y="1513"/>
                  </a:cubicBezTo>
                  <a:lnTo>
                    <a:pt x="2020" y="1482"/>
                  </a:lnTo>
                  <a:lnTo>
                    <a:pt x="2020" y="1482"/>
                  </a:lnTo>
                  <a:cubicBezTo>
                    <a:pt x="1909" y="1568"/>
                    <a:pt x="1789" y="1642"/>
                    <a:pt x="1662" y="1699"/>
                  </a:cubicBezTo>
                  <a:lnTo>
                    <a:pt x="1662" y="1699"/>
                  </a:lnTo>
                  <a:cubicBezTo>
                    <a:pt x="1625" y="1713"/>
                    <a:pt x="1587" y="1727"/>
                    <a:pt x="1549" y="1738"/>
                  </a:cubicBezTo>
                  <a:lnTo>
                    <a:pt x="1549" y="1738"/>
                  </a:lnTo>
                  <a:cubicBezTo>
                    <a:pt x="1586" y="1477"/>
                    <a:pt x="1647" y="1221"/>
                    <a:pt x="1728" y="973"/>
                  </a:cubicBezTo>
                  <a:cubicBezTo>
                    <a:pt x="1746" y="918"/>
                    <a:pt x="1765" y="866"/>
                    <a:pt x="1786" y="815"/>
                  </a:cubicBezTo>
                  <a:lnTo>
                    <a:pt x="1786" y="815"/>
                  </a:lnTo>
                  <a:cubicBezTo>
                    <a:pt x="1823" y="731"/>
                    <a:pt x="1868" y="650"/>
                    <a:pt x="1921" y="576"/>
                  </a:cubicBezTo>
                  <a:lnTo>
                    <a:pt x="1921" y="576"/>
                  </a:lnTo>
                  <a:cubicBezTo>
                    <a:pt x="1954" y="537"/>
                    <a:pt x="1989" y="500"/>
                    <a:pt x="2029" y="467"/>
                  </a:cubicBezTo>
                  <a:lnTo>
                    <a:pt x="2029" y="467"/>
                  </a:lnTo>
                  <a:cubicBezTo>
                    <a:pt x="2056" y="448"/>
                    <a:pt x="2083" y="432"/>
                    <a:pt x="2114" y="418"/>
                  </a:cubicBezTo>
                  <a:lnTo>
                    <a:pt x="2114" y="418"/>
                  </a:lnTo>
                  <a:cubicBezTo>
                    <a:pt x="2150" y="405"/>
                    <a:pt x="2187" y="397"/>
                    <a:pt x="2226" y="392"/>
                  </a:cubicBezTo>
                  <a:lnTo>
                    <a:pt x="2226" y="392"/>
                  </a:lnTo>
                  <a:cubicBezTo>
                    <a:pt x="2236" y="391"/>
                    <a:pt x="2245" y="391"/>
                    <a:pt x="2254" y="391"/>
                  </a:cubicBezTo>
                  <a:close/>
                  <a:moveTo>
                    <a:pt x="1554" y="1694"/>
                  </a:moveTo>
                  <a:lnTo>
                    <a:pt x="1548" y="1738"/>
                  </a:lnTo>
                  <a:lnTo>
                    <a:pt x="1548" y="1738"/>
                  </a:lnTo>
                  <a:cubicBezTo>
                    <a:pt x="1548" y="1738"/>
                    <a:pt x="1548" y="1738"/>
                    <a:pt x="1548" y="1738"/>
                  </a:cubicBezTo>
                  <a:lnTo>
                    <a:pt x="1548" y="1738"/>
                  </a:lnTo>
                  <a:cubicBezTo>
                    <a:pt x="1550" y="1723"/>
                    <a:pt x="1552" y="1709"/>
                    <a:pt x="1554" y="1694"/>
                  </a:cubicBezTo>
                  <a:close/>
                  <a:moveTo>
                    <a:pt x="1067" y="1776"/>
                  </a:moveTo>
                  <a:lnTo>
                    <a:pt x="1108" y="1781"/>
                  </a:lnTo>
                  <a:lnTo>
                    <a:pt x="1108" y="1781"/>
                  </a:lnTo>
                  <a:cubicBezTo>
                    <a:pt x="1094" y="1779"/>
                    <a:pt x="1081" y="1778"/>
                    <a:pt x="1067" y="1776"/>
                  </a:cubicBezTo>
                  <a:close/>
                  <a:moveTo>
                    <a:pt x="485" y="0"/>
                  </a:moveTo>
                  <a:cubicBezTo>
                    <a:pt x="470" y="0"/>
                    <a:pt x="455" y="4"/>
                    <a:pt x="442" y="13"/>
                  </a:cubicBezTo>
                  <a:lnTo>
                    <a:pt x="440" y="13"/>
                  </a:lnTo>
                  <a:cubicBezTo>
                    <a:pt x="319" y="98"/>
                    <a:pt x="216" y="206"/>
                    <a:pt x="146" y="338"/>
                  </a:cubicBezTo>
                  <a:cubicBezTo>
                    <a:pt x="124" y="379"/>
                    <a:pt x="105" y="422"/>
                    <a:pt x="89" y="463"/>
                  </a:cubicBezTo>
                  <a:lnTo>
                    <a:pt x="99" y="437"/>
                  </a:lnTo>
                  <a:lnTo>
                    <a:pt x="99" y="437"/>
                  </a:lnTo>
                  <a:cubicBezTo>
                    <a:pt x="93" y="449"/>
                    <a:pt x="89" y="461"/>
                    <a:pt x="85" y="474"/>
                  </a:cubicBezTo>
                  <a:lnTo>
                    <a:pt x="97" y="447"/>
                  </a:lnTo>
                  <a:lnTo>
                    <a:pt x="97" y="447"/>
                  </a:lnTo>
                  <a:cubicBezTo>
                    <a:pt x="83" y="480"/>
                    <a:pt x="68" y="511"/>
                    <a:pt x="54" y="543"/>
                  </a:cubicBezTo>
                  <a:lnTo>
                    <a:pt x="55" y="541"/>
                  </a:lnTo>
                  <a:lnTo>
                    <a:pt x="55" y="541"/>
                  </a:lnTo>
                  <a:cubicBezTo>
                    <a:pt x="53" y="548"/>
                    <a:pt x="50" y="556"/>
                    <a:pt x="48" y="564"/>
                  </a:cubicBezTo>
                  <a:cubicBezTo>
                    <a:pt x="46" y="572"/>
                    <a:pt x="44" y="580"/>
                    <a:pt x="40" y="591"/>
                  </a:cubicBezTo>
                  <a:cubicBezTo>
                    <a:pt x="36" y="607"/>
                    <a:pt x="31" y="624"/>
                    <a:pt x="29" y="640"/>
                  </a:cubicBezTo>
                  <a:cubicBezTo>
                    <a:pt x="19" y="687"/>
                    <a:pt x="13" y="734"/>
                    <a:pt x="9" y="782"/>
                  </a:cubicBezTo>
                  <a:cubicBezTo>
                    <a:pt x="1" y="854"/>
                    <a:pt x="1" y="930"/>
                    <a:pt x="3" y="1002"/>
                  </a:cubicBezTo>
                  <a:lnTo>
                    <a:pt x="3" y="998"/>
                  </a:lnTo>
                  <a:lnTo>
                    <a:pt x="3" y="998"/>
                  </a:lnTo>
                  <a:cubicBezTo>
                    <a:pt x="3" y="1018"/>
                    <a:pt x="6" y="1039"/>
                    <a:pt x="9" y="1059"/>
                  </a:cubicBezTo>
                  <a:lnTo>
                    <a:pt x="3" y="1016"/>
                  </a:lnTo>
                  <a:lnTo>
                    <a:pt x="3" y="1016"/>
                  </a:lnTo>
                  <a:cubicBezTo>
                    <a:pt x="13" y="1100"/>
                    <a:pt x="27" y="1180"/>
                    <a:pt x="50" y="1260"/>
                  </a:cubicBezTo>
                  <a:cubicBezTo>
                    <a:pt x="73" y="1335"/>
                    <a:pt x="101" y="1410"/>
                    <a:pt x="135" y="1482"/>
                  </a:cubicBezTo>
                  <a:lnTo>
                    <a:pt x="135" y="1482"/>
                  </a:lnTo>
                  <a:cubicBezTo>
                    <a:pt x="171" y="1568"/>
                    <a:pt x="220" y="1648"/>
                    <a:pt x="276" y="1721"/>
                  </a:cubicBezTo>
                  <a:cubicBezTo>
                    <a:pt x="311" y="1768"/>
                    <a:pt x="348" y="1815"/>
                    <a:pt x="389" y="1858"/>
                  </a:cubicBezTo>
                  <a:cubicBezTo>
                    <a:pt x="428" y="1899"/>
                    <a:pt x="477" y="1938"/>
                    <a:pt x="524" y="1975"/>
                  </a:cubicBezTo>
                  <a:cubicBezTo>
                    <a:pt x="698" y="2104"/>
                    <a:pt x="907" y="2172"/>
                    <a:pt x="1120" y="2194"/>
                  </a:cubicBezTo>
                  <a:lnTo>
                    <a:pt x="1120" y="2194"/>
                  </a:lnTo>
                  <a:cubicBezTo>
                    <a:pt x="1119" y="2328"/>
                    <a:pt x="1125" y="2464"/>
                    <a:pt x="1137" y="2600"/>
                  </a:cubicBezTo>
                  <a:cubicBezTo>
                    <a:pt x="1142" y="2679"/>
                    <a:pt x="1148" y="2759"/>
                    <a:pt x="1162" y="2837"/>
                  </a:cubicBezTo>
                  <a:lnTo>
                    <a:pt x="1162" y="2837"/>
                  </a:lnTo>
                  <a:cubicBezTo>
                    <a:pt x="1168" y="2873"/>
                    <a:pt x="1179" y="2909"/>
                    <a:pt x="1193" y="2943"/>
                  </a:cubicBezTo>
                  <a:lnTo>
                    <a:pt x="1193" y="2943"/>
                  </a:lnTo>
                  <a:cubicBezTo>
                    <a:pt x="1196" y="2957"/>
                    <a:pt x="1203" y="2969"/>
                    <a:pt x="1209" y="2982"/>
                  </a:cubicBezTo>
                  <a:cubicBezTo>
                    <a:pt x="1213" y="2988"/>
                    <a:pt x="1215" y="2996"/>
                    <a:pt x="1219" y="3005"/>
                  </a:cubicBezTo>
                  <a:cubicBezTo>
                    <a:pt x="1221" y="3011"/>
                    <a:pt x="1225" y="3018"/>
                    <a:pt x="1228" y="3025"/>
                  </a:cubicBezTo>
                  <a:lnTo>
                    <a:pt x="1228" y="3025"/>
                  </a:lnTo>
                  <a:cubicBezTo>
                    <a:pt x="1233" y="3043"/>
                    <a:pt x="1241" y="3060"/>
                    <a:pt x="1256" y="3074"/>
                  </a:cubicBezTo>
                  <a:cubicBezTo>
                    <a:pt x="1278" y="3095"/>
                    <a:pt x="1313" y="3111"/>
                    <a:pt x="1344" y="3111"/>
                  </a:cubicBezTo>
                  <a:cubicBezTo>
                    <a:pt x="1375" y="3109"/>
                    <a:pt x="1408" y="3099"/>
                    <a:pt x="1430" y="3074"/>
                  </a:cubicBezTo>
                  <a:cubicBezTo>
                    <a:pt x="1451" y="3052"/>
                    <a:pt x="1472" y="3019"/>
                    <a:pt x="1467" y="2988"/>
                  </a:cubicBezTo>
                  <a:lnTo>
                    <a:pt x="1467" y="2988"/>
                  </a:lnTo>
                  <a:lnTo>
                    <a:pt x="1467" y="2988"/>
                  </a:lnTo>
                  <a:cubicBezTo>
                    <a:pt x="1468" y="2984"/>
                    <a:pt x="1468" y="2980"/>
                    <a:pt x="1470" y="2976"/>
                  </a:cubicBezTo>
                  <a:cubicBezTo>
                    <a:pt x="1473" y="2955"/>
                    <a:pt x="1478" y="2933"/>
                    <a:pt x="1479" y="2910"/>
                  </a:cubicBezTo>
                  <a:lnTo>
                    <a:pt x="1479" y="2910"/>
                  </a:lnTo>
                  <a:cubicBezTo>
                    <a:pt x="1482" y="2891"/>
                    <a:pt x="1483" y="2870"/>
                    <a:pt x="1486" y="2851"/>
                  </a:cubicBezTo>
                  <a:cubicBezTo>
                    <a:pt x="1488" y="2832"/>
                    <a:pt x="1490" y="2814"/>
                    <a:pt x="1488" y="2795"/>
                  </a:cubicBezTo>
                  <a:cubicBezTo>
                    <a:pt x="1488" y="2758"/>
                    <a:pt x="1486" y="2723"/>
                    <a:pt x="1486" y="2686"/>
                  </a:cubicBezTo>
                  <a:cubicBezTo>
                    <a:pt x="1484" y="2614"/>
                    <a:pt x="1484" y="2540"/>
                    <a:pt x="1486" y="2468"/>
                  </a:cubicBezTo>
                  <a:cubicBezTo>
                    <a:pt x="1489" y="2370"/>
                    <a:pt x="1495" y="2272"/>
                    <a:pt x="1503" y="2174"/>
                  </a:cubicBezTo>
                  <a:lnTo>
                    <a:pt x="1503" y="2174"/>
                  </a:lnTo>
                  <a:cubicBezTo>
                    <a:pt x="1509" y="2173"/>
                    <a:pt x="1515" y="2172"/>
                    <a:pt x="1521" y="2171"/>
                  </a:cubicBezTo>
                  <a:cubicBezTo>
                    <a:pt x="1642" y="2146"/>
                    <a:pt x="1757" y="2103"/>
                    <a:pt x="1870" y="2051"/>
                  </a:cubicBezTo>
                  <a:cubicBezTo>
                    <a:pt x="2080" y="1953"/>
                    <a:pt x="2269" y="1803"/>
                    <a:pt x="2417" y="1626"/>
                  </a:cubicBezTo>
                  <a:cubicBezTo>
                    <a:pt x="2575" y="1435"/>
                    <a:pt x="2698" y="1219"/>
                    <a:pt x="2764" y="981"/>
                  </a:cubicBezTo>
                  <a:cubicBezTo>
                    <a:pt x="2778" y="928"/>
                    <a:pt x="2791" y="872"/>
                    <a:pt x="2801" y="819"/>
                  </a:cubicBezTo>
                  <a:cubicBezTo>
                    <a:pt x="2815" y="739"/>
                    <a:pt x="2825" y="656"/>
                    <a:pt x="2819" y="574"/>
                  </a:cubicBezTo>
                  <a:cubicBezTo>
                    <a:pt x="2811" y="486"/>
                    <a:pt x="2791" y="400"/>
                    <a:pt x="2743" y="324"/>
                  </a:cubicBezTo>
                  <a:cubicBezTo>
                    <a:pt x="2704" y="260"/>
                    <a:pt x="2655" y="213"/>
                    <a:pt x="2595" y="170"/>
                  </a:cubicBezTo>
                  <a:cubicBezTo>
                    <a:pt x="2548" y="135"/>
                    <a:pt x="2491" y="110"/>
                    <a:pt x="2433" y="91"/>
                  </a:cubicBezTo>
                  <a:cubicBezTo>
                    <a:pt x="2376" y="73"/>
                    <a:pt x="2312" y="65"/>
                    <a:pt x="2250" y="63"/>
                  </a:cubicBezTo>
                  <a:cubicBezTo>
                    <a:pt x="2240" y="62"/>
                    <a:pt x="2230" y="62"/>
                    <a:pt x="2220" y="62"/>
                  </a:cubicBezTo>
                  <a:cubicBezTo>
                    <a:pt x="2102" y="62"/>
                    <a:pt x="1985" y="94"/>
                    <a:pt x="1882" y="151"/>
                  </a:cubicBezTo>
                  <a:cubicBezTo>
                    <a:pt x="1821" y="186"/>
                    <a:pt x="1761" y="233"/>
                    <a:pt x="1710" y="283"/>
                  </a:cubicBezTo>
                  <a:cubicBezTo>
                    <a:pt x="1659" y="332"/>
                    <a:pt x="1611" y="393"/>
                    <a:pt x="1570" y="455"/>
                  </a:cubicBezTo>
                  <a:cubicBezTo>
                    <a:pt x="1494" y="568"/>
                    <a:pt x="1439" y="698"/>
                    <a:pt x="1391" y="825"/>
                  </a:cubicBezTo>
                  <a:cubicBezTo>
                    <a:pt x="1340" y="960"/>
                    <a:pt x="1299" y="1098"/>
                    <a:pt x="1262" y="1238"/>
                  </a:cubicBezTo>
                  <a:cubicBezTo>
                    <a:pt x="1225" y="1378"/>
                    <a:pt x="1192" y="1525"/>
                    <a:pt x="1172" y="1671"/>
                  </a:cubicBezTo>
                  <a:cubicBezTo>
                    <a:pt x="1166" y="1709"/>
                    <a:pt x="1160" y="1746"/>
                    <a:pt x="1155" y="1784"/>
                  </a:cubicBezTo>
                  <a:lnTo>
                    <a:pt x="1155" y="1784"/>
                  </a:lnTo>
                  <a:cubicBezTo>
                    <a:pt x="1141" y="1783"/>
                    <a:pt x="1126" y="1782"/>
                    <a:pt x="1112" y="1781"/>
                  </a:cubicBezTo>
                  <a:lnTo>
                    <a:pt x="1112" y="1781"/>
                  </a:lnTo>
                  <a:cubicBezTo>
                    <a:pt x="1032" y="1771"/>
                    <a:pt x="954" y="1752"/>
                    <a:pt x="881" y="1722"/>
                  </a:cubicBezTo>
                  <a:lnTo>
                    <a:pt x="881" y="1722"/>
                  </a:lnTo>
                  <a:cubicBezTo>
                    <a:pt x="824" y="1696"/>
                    <a:pt x="770" y="1663"/>
                    <a:pt x="717" y="1627"/>
                  </a:cubicBezTo>
                  <a:lnTo>
                    <a:pt x="717" y="1627"/>
                  </a:lnTo>
                  <a:cubicBezTo>
                    <a:pt x="709" y="1620"/>
                    <a:pt x="700" y="1612"/>
                    <a:pt x="692" y="1605"/>
                  </a:cubicBezTo>
                  <a:lnTo>
                    <a:pt x="692" y="1605"/>
                  </a:lnTo>
                  <a:cubicBezTo>
                    <a:pt x="693" y="1606"/>
                    <a:pt x="694" y="1607"/>
                    <a:pt x="695" y="1608"/>
                  </a:cubicBezTo>
                  <a:lnTo>
                    <a:pt x="691" y="1605"/>
                  </a:lnTo>
                  <a:lnTo>
                    <a:pt x="691" y="1605"/>
                  </a:lnTo>
                  <a:cubicBezTo>
                    <a:pt x="691" y="1605"/>
                    <a:pt x="692" y="1605"/>
                    <a:pt x="692" y="1605"/>
                  </a:cubicBezTo>
                  <a:lnTo>
                    <a:pt x="692" y="1605"/>
                  </a:lnTo>
                  <a:cubicBezTo>
                    <a:pt x="689" y="1603"/>
                    <a:pt x="686" y="1601"/>
                    <a:pt x="683" y="1598"/>
                  </a:cubicBezTo>
                  <a:lnTo>
                    <a:pt x="683" y="1598"/>
                  </a:lnTo>
                  <a:lnTo>
                    <a:pt x="691" y="1605"/>
                  </a:lnTo>
                  <a:lnTo>
                    <a:pt x="691" y="1605"/>
                  </a:lnTo>
                  <a:cubicBezTo>
                    <a:pt x="682" y="1597"/>
                    <a:pt x="674" y="1590"/>
                    <a:pt x="665" y="1583"/>
                  </a:cubicBezTo>
                  <a:lnTo>
                    <a:pt x="665" y="1583"/>
                  </a:lnTo>
                  <a:cubicBezTo>
                    <a:pt x="610" y="1537"/>
                    <a:pt x="561" y="1487"/>
                    <a:pt x="517" y="1431"/>
                  </a:cubicBezTo>
                  <a:lnTo>
                    <a:pt x="517" y="1431"/>
                  </a:lnTo>
                  <a:cubicBezTo>
                    <a:pt x="463" y="1360"/>
                    <a:pt x="418" y="1282"/>
                    <a:pt x="383" y="1201"/>
                  </a:cubicBezTo>
                  <a:lnTo>
                    <a:pt x="383" y="1201"/>
                  </a:lnTo>
                  <a:cubicBezTo>
                    <a:pt x="368" y="1165"/>
                    <a:pt x="356" y="1129"/>
                    <a:pt x="346" y="1092"/>
                  </a:cubicBezTo>
                  <a:cubicBezTo>
                    <a:pt x="340" y="1071"/>
                    <a:pt x="333" y="1049"/>
                    <a:pt x="327" y="1026"/>
                  </a:cubicBezTo>
                  <a:cubicBezTo>
                    <a:pt x="322" y="1005"/>
                    <a:pt x="318" y="979"/>
                    <a:pt x="311" y="956"/>
                  </a:cubicBezTo>
                  <a:lnTo>
                    <a:pt x="311" y="956"/>
                  </a:lnTo>
                  <a:lnTo>
                    <a:pt x="313" y="960"/>
                  </a:lnTo>
                  <a:cubicBezTo>
                    <a:pt x="306" y="942"/>
                    <a:pt x="301" y="921"/>
                    <a:pt x="297" y="901"/>
                  </a:cubicBezTo>
                  <a:lnTo>
                    <a:pt x="297" y="901"/>
                  </a:lnTo>
                  <a:cubicBezTo>
                    <a:pt x="295" y="891"/>
                    <a:pt x="293" y="882"/>
                    <a:pt x="292" y="872"/>
                  </a:cubicBezTo>
                  <a:lnTo>
                    <a:pt x="292" y="872"/>
                  </a:lnTo>
                  <a:lnTo>
                    <a:pt x="296" y="911"/>
                  </a:lnTo>
                  <a:cubicBezTo>
                    <a:pt x="284" y="813"/>
                    <a:pt x="282" y="712"/>
                    <a:pt x="296" y="615"/>
                  </a:cubicBezTo>
                  <a:lnTo>
                    <a:pt x="296" y="615"/>
                  </a:lnTo>
                  <a:lnTo>
                    <a:pt x="293" y="644"/>
                  </a:lnTo>
                  <a:lnTo>
                    <a:pt x="293" y="644"/>
                  </a:lnTo>
                  <a:cubicBezTo>
                    <a:pt x="296" y="621"/>
                    <a:pt x="301" y="599"/>
                    <a:pt x="301" y="576"/>
                  </a:cubicBezTo>
                  <a:lnTo>
                    <a:pt x="301" y="576"/>
                  </a:lnTo>
                  <a:cubicBezTo>
                    <a:pt x="302" y="569"/>
                    <a:pt x="302" y="563"/>
                    <a:pt x="303" y="556"/>
                  </a:cubicBezTo>
                  <a:lnTo>
                    <a:pt x="303" y="556"/>
                  </a:lnTo>
                  <a:cubicBezTo>
                    <a:pt x="310" y="514"/>
                    <a:pt x="325" y="475"/>
                    <a:pt x="340" y="436"/>
                  </a:cubicBezTo>
                  <a:lnTo>
                    <a:pt x="340" y="436"/>
                  </a:lnTo>
                  <a:cubicBezTo>
                    <a:pt x="366" y="377"/>
                    <a:pt x="401" y="319"/>
                    <a:pt x="440" y="268"/>
                  </a:cubicBezTo>
                  <a:lnTo>
                    <a:pt x="440" y="268"/>
                  </a:lnTo>
                  <a:lnTo>
                    <a:pt x="424" y="289"/>
                  </a:lnTo>
                  <a:cubicBezTo>
                    <a:pt x="461" y="239"/>
                    <a:pt x="504" y="196"/>
                    <a:pt x="551" y="155"/>
                  </a:cubicBezTo>
                  <a:cubicBezTo>
                    <a:pt x="568" y="143"/>
                    <a:pt x="580" y="112"/>
                    <a:pt x="578" y="91"/>
                  </a:cubicBezTo>
                  <a:cubicBezTo>
                    <a:pt x="578" y="71"/>
                    <a:pt x="572" y="52"/>
                    <a:pt x="559" y="36"/>
                  </a:cubicBezTo>
                  <a:cubicBezTo>
                    <a:pt x="542" y="15"/>
                    <a:pt x="513" y="0"/>
                    <a:pt x="48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5"/>
            <p:cNvSpPr/>
            <p:nvPr/>
          </p:nvSpPr>
          <p:spPr>
            <a:xfrm>
              <a:off x="3839750" y="1464875"/>
              <a:ext cx="40500" cy="158975"/>
            </a:xfrm>
            <a:custGeom>
              <a:avLst/>
              <a:gdLst/>
              <a:ahLst/>
              <a:cxnLst/>
              <a:rect l="l" t="t" r="r" b="b"/>
              <a:pathLst>
                <a:path w="1620" h="6359" extrusionOk="0">
                  <a:moveTo>
                    <a:pt x="894" y="4697"/>
                  </a:moveTo>
                  <a:lnTo>
                    <a:pt x="893" y="4700"/>
                  </a:lnTo>
                  <a:lnTo>
                    <a:pt x="893" y="4700"/>
                  </a:lnTo>
                  <a:cubicBezTo>
                    <a:pt x="893" y="4699"/>
                    <a:pt x="894" y="4698"/>
                    <a:pt x="894" y="4697"/>
                  </a:cubicBezTo>
                  <a:close/>
                  <a:moveTo>
                    <a:pt x="575" y="0"/>
                  </a:moveTo>
                  <a:cubicBezTo>
                    <a:pt x="554" y="0"/>
                    <a:pt x="533" y="6"/>
                    <a:pt x="512" y="19"/>
                  </a:cubicBezTo>
                  <a:cubicBezTo>
                    <a:pt x="457" y="56"/>
                    <a:pt x="424" y="140"/>
                    <a:pt x="465" y="199"/>
                  </a:cubicBezTo>
                  <a:cubicBezTo>
                    <a:pt x="598" y="388"/>
                    <a:pt x="718" y="590"/>
                    <a:pt x="818" y="797"/>
                  </a:cubicBezTo>
                  <a:cubicBezTo>
                    <a:pt x="845" y="849"/>
                    <a:pt x="868" y="900"/>
                    <a:pt x="892" y="953"/>
                  </a:cubicBezTo>
                  <a:lnTo>
                    <a:pt x="907" y="988"/>
                  </a:lnTo>
                  <a:cubicBezTo>
                    <a:pt x="911" y="997"/>
                    <a:pt x="913" y="1005"/>
                    <a:pt x="917" y="1013"/>
                  </a:cubicBezTo>
                  <a:cubicBezTo>
                    <a:pt x="917" y="1013"/>
                    <a:pt x="917" y="1012"/>
                    <a:pt x="916" y="1011"/>
                  </a:cubicBezTo>
                  <a:lnTo>
                    <a:pt x="916" y="1011"/>
                  </a:lnTo>
                  <a:cubicBezTo>
                    <a:pt x="927" y="1035"/>
                    <a:pt x="937" y="1061"/>
                    <a:pt x="948" y="1085"/>
                  </a:cubicBezTo>
                  <a:cubicBezTo>
                    <a:pt x="989" y="1192"/>
                    <a:pt x="1028" y="1301"/>
                    <a:pt x="1061" y="1410"/>
                  </a:cubicBezTo>
                  <a:cubicBezTo>
                    <a:pt x="1128" y="1631"/>
                    <a:pt x="1180" y="1857"/>
                    <a:pt x="1215" y="2085"/>
                  </a:cubicBezTo>
                  <a:cubicBezTo>
                    <a:pt x="1219" y="2110"/>
                    <a:pt x="1223" y="2137"/>
                    <a:pt x="1225" y="2161"/>
                  </a:cubicBezTo>
                  <a:cubicBezTo>
                    <a:pt x="1226" y="2167"/>
                    <a:pt x="1227" y="2170"/>
                    <a:pt x="1227" y="2170"/>
                  </a:cubicBezTo>
                  <a:lnTo>
                    <a:pt x="1227" y="2170"/>
                  </a:lnTo>
                  <a:lnTo>
                    <a:pt x="1227" y="2172"/>
                  </a:lnTo>
                  <a:cubicBezTo>
                    <a:pt x="1229" y="2188"/>
                    <a:pt x="1231" y="2205"/>
                    <a:pt x="1233" y="2223"/>
                  </a:cubicBezTo>
                  <a:cubicBezTo>
                    <a:pt x="1239" y="2281"/>
                    <a:pt x="1246" y="2336"/>
                    <a:pt x="1250" y="2394"/>
                  </a:cubicBezTo>
                  <a:cubicBezTo>
                    <a:pt x="1260" y="2509"/>
                    <a:pt x="1264" y="2624"/>
                    <a:pt x="1264" y="2739"/>
                  </a:cubicBezTo>
                  <a:cubicBezTo>
                    <a:pt x="1260" y="3000"/>
                    <a:pt x="1252" y="3256"/>
                    <a:pt x="1217" y="3515"/>
                  </a:cubicBezTo>
                  <a:lnTo>
                    <a:pt x="1223" y="3466"/>
                  </a:lnTo>
                  <a:lnTo>
                    <a:pt x="1223" y="3466"/>
                  </a:lnTo>
                  <a:cubicBezTo>
                    <a:pt x="1176" y="3809"/>
                    <a:pt x="1096" y="4146"/>
                    <a:pt x="981" y="4473"/>
                  </a:cubicBezTo>
                  <a:cubicBezTo>
                    <a:pt x="948" y="4563"/>
                    <a:pt x="913" y="4656"/>
                    <a:pt x="874" y="4746"/>
                  </a:cubicBezTo>
                  <a:lnTo>
                    <a:pt x="893" y="4700"/>
                  </a:lnTo>
                  <a:lnTo>
                    <a:pt x="893" y="4700"/>
                  </a:lnTo>
                  <a:cubicBezTo>
                    <a:pt x="807" y="4907"/>
                    <a:pt x="698" y="5100"/>
                    <a:pt x="594" y="5296"/>
                  </a:cubicBezTo>
                  <a:cubicBezTo>
                    <a:pt x="492" y="5496"/>
                    <a:pt x="358" y="5675"/>
                    <a:pt x="231" y="5859"/>
                  </a:cubicBezTo>
                  <a:cubicBezTo>
                    <a:pt x="194" y="5911"/>
                    <a:pt x="155" y="5960"/>
                    <a:pt x="122" y="6011"/>
                  </a:cubicBezTo>
                  <a:cubicBezTo>
                    <a:pt x="105" y="6036"/>
                    <a:pt x="87" y="6061"/>
                    <a:pt x="70" y="6085"/>
                  </a:cubicBezTo>
                  <a:cubicBezTo>
                    <a:pt x="48" y="6120"/>
                    <a:pt x="35" y="6159"/>
                    <a:pt x="19" y="6196"/>
                  </a:cubicBezTo>
                  <a:cubicBezTo>
                    <a:pt x="1" y="6244"/>
                    <a:pt x="29" y="6305"/>
                    <a:pt x="66" y="6332"/>
                  </a:cubicBezTo>
                  <a:cubicBezTo>
                    <a:pt x="89" y="6351"/>
                    <a:pt x="115" y="6359"/>
                    <a:pt x="141" y="6359"/>
                  </a:cubicBezTo>
                  <a:cubicBezTo>
                    <a:pt x="164" y="6359"/>
                    <a:pt x="187" y="6353"/>
                    <a:pt x="210" y="6342"/>
                  </a:cubicBezTo>
                  <a:cubicBezTo>
                    <a:pt x="233" y="6332"/>
                    <a:pt x="255" y="6324"/>
                    <a:pt x="276" y="6309"/>
                  </a:cubicBezTo>
                  <a:cubicBezTo>
                    <a:pt x="309" y="6287"/>
                    <a:pt x="337" y="6260"/>
                    <a:pt x="368" y="6235"/>
                  </a:cubicBezTo>
                  <a:cubicBezTo>
                    <a:pt x="409" y="6200"/>
                    <a:pt x="448" y="6159"/>
                    <a:pt x="485" y="6120"/>
                  </a:cubicBezTo>
                  <a:cubicBezTo>
                    <a:pt x="570" y="6034"/>
                    <a:pt x="646" y="5940"/>
                    <a:pt x="718" y="5841"/>
                  </a:cubicBezTo>
                  <a:cubicBezTo>
                    <a:pt x="847" y="5668"/>
                    <a:pt x="968" y="5485"/>
                    <a:pt x="1065" y="5292"/>
                  </a:cubicBezTo>
                  <a:cubicBezTo>
                    <a:pt x="1264" y="4894"/>
                    <a:pt x="1414" y="4469"/>
                    <a:pt x="1502" y="4031"/>
                  </a:cubicBezTo>
                  <a:cubicBezTo>
                    <a:pt x="1548" y="3803"/>
                    <a:pt x="1580" y="3575"/>
                    <a:pt x="1597" y="3345"/>
                  </a:cubicBezTo>
                  <a:cubicBezTo>
                    <a:pt x="1613" y="3129"/>
                    <a:pt x="1619" y="2911"/>
                    <a:pt x="1603" y="2696"/>
                  </a:cubicBezTo>
                  <a:cubicBezTo>
                    <a:pt x="1568" y="2250"/>
                    <a:pt x="1498" y="1812"/>
                    <a:pt x="1359" y="1385"/>
                  </a:cubicBezTo>
                  <a:cubicBezTo>
                    <a:pt x="1223" y="966"/>
                    <a:pt x="1034" y="563"/>
                    <a:pt x="787" y="197"/>
                  </a:cubicBezTo>
                  <a:cubicBezTo>
                    <a:pt x="757" y="152"/>
                    <a:pt x="726" y="109"/>
                    <a:pt x="693" y="66"/>
                  </a:cubicBezTo>
                  <a:cubicBezTo>
                    <a:pt x="666" y="28"/>
                    <a:pt x="622" y="0"/>
                    <a:pt x="57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5"/>
            <p:cNvSpPr/>
            <p:nvPr/>
          </p:nvSpPr>
          <p:spPr>
            <a:xfrm>
              <a:off x="4097125" y="1529025"/>
              <a:ext cx="59075" cy="109525"/>
            </a:xfrm>
            <a:custGeom>
              <a:avLst/>
              <a:gdLst/>
              <a:ahLst/>
              <a:cxnLst/>
              <a:rect l="l" t="t" r="r" b="b"/>
              <a:pathLst>
                <a:path w="2363" h="4381" extrusionOk="0">
                  <a:moveTo>
                    <a:pt x="1406" y="2897"/>
                  </a:moveTo>
                  <a:lnTo>
                    <a:pt x="1406" y="2897"/>
                  </a:lnTo>
                  <a:cubicBezTo>
                    <a:pt x="1415" y="2898"/>
                    <a:pt x="1424" y="2899"/>
                    <a:pt x="1433" y="2901"/>
                  </a:cubicBezTo>
                  <a:lnTo>
                    <a:pt x="1433" y="2901"/>
                  </a:lnTo>
                  <a:lnTo>
                    <a:pt x="1406" y="2897"/>
                  </a:lnTo>
                  <a:close/>
                  <a:moveTo>
                    <a:pt x="989" y="2968"/>
                  </a:moveTo>
                  <a:lnTo>
                    <a:pt x="989" y="2968"/>
                  </a:lnTo>
                  <a:cubicBezTo>
                    <a:pt x="985" y="2969"/>
                    <a:pt x="980" y="2971"/>
                    <a:pt x="976" y="2973"/>
                  </a:cubicBezTo>
                  <a:lnTo>
                    <a:pt x="989" y="2968"/>
                  </a:lnTo>
                  <a:close/>
                  <a:moveTo>
                    <a:pt x="1807" y="3064"/>
                  </a:moveTo>
                  <a:cubicBezTo>
                    <a:pt x="1812" y="3067"/>
                    <a:pt x="1817" y="3072"/>
                    <a:pt x="1823" y="3076"/>
                  </a:cubicBezTo>
                  <a:lnTo>
                    <a:pt x="1807" y="3064"/>
                  </a:lnTo>
                  <a:close/>
                  <a:moveTo>
                    <a:pt x="756" y="3098"/>
                  </a:moveTo>
                  <a:lnTo>
                    <a:pt x="732" y="3118"/>
                  </a:lnTo>
                  <a:lnTo>
                    <a:pt x="732" y="3118"/>
                  </a:lnTo>
                  <a:cubicBezTo>
                    <a:pt x="740" y="3111"/>
                    <a:pt x="748" y="3105"/>
                    <a:pt x="756" y="3098"/>
                  </a:cubicBezTo>
                  <a:close/>
                  <a:moveTo>
                    <a:pt x="526" y="3322"/>
                  </a:moveTo>
                  <a:lnTo>
                    <a:pt x="520" y="3331"/>
                  </a:lnTo>
                  <a:lnTo>
                    <a:pt x="520" y="3331"/>
                  </a:lnTo>
                  <a:cubicBezTo>
                    <a:pt x="522" y="3328"/>
                    <a:pt x="524" y="3325"/>
                    <a:pt x="526" y="3322"/>
                  </a:cubicBezTo>
                  <a:close/>
                  <a:moveTo>
                    <a:pt x="2088" y="3636"/>
                  </a:moveTo>
                  <a:cubicBezTo>
                    <a:pt x="2086" y="3647"/>
                    <a:pt x="2084" y="3658"/>
                    <a:pt x="2082" y="3668"/>
                  </a:cubicBezTo>
                  <a:lnTo>
                    <a:pt x="2082" y="3668"/>
                  </a:lnTo>
                  <a:lnTo>
                    <a:pt x="2088" y="3636"/>
                  </a:lnTo>
                  <a:close/>
                  <a:moveTo>
                    <a:pt x="1923" y="3943"/>
                  </a:moveTo>
                  <a:cubicBezTo>
                    <a:pt x="1921" y="3945"/>
                    <a:pt x="1918" y="3947"/>
                    <a:pt x="1916" y="3949"/>
                  </a:cubicBezTo>
                  <a:lnTo>
                    <a:pt x="1916" y="3949"/>
                  </a:lnTo>
                  <a:lnTo>
                    <a:pt x="1923" y="3943"/>
                  </a:lnTo>
                  <a:close/>
                  <a:moveTo>
                    <a:pt x="1912" y="3951"/>
                  </a:moveTo>
                  <a:cubicBezTo>
                    <a:pt x="1906" y="3956"/>
                    <a:pt x="1900" y="3961"/>
                    <a:pt x="1895" y="3965"/>
                  </a:cubicBezTo>
                  <a:lnTo>
                    <a:pt x="1912" y="3951"/>
                  </a:lnTo>
                  <a:close/>
                  <a:moveTo>
                    <a:pt x="1215" y="3988"/>
                  </a:moveTo>
                  <a:lnTo>
                    <a:pt x="1239" y="4005"/>
                  </a:lnTo>
                  <a:lnTo>
                    <a:pt x="1239" y="4005"/>
                  </a:lnTo>
                  <a:cubicBezTo>
                    <a:pt x="1230" y="4000"/>
                    <a:pt x="1222" y="3994"/>
                    <a:pt x="1215" y="3988"/>
                  </a:cubicBezTo>
                  <a:close/>
                  <a:moveTo>
                    <a:pt x="1244" y="4009"/>
                  </a:moveTo>
                  <a:lnTo>
                    <a:pt x="1245" y="4010"/>
                  </a:lnTo>
                  <a:cubicBezTo>
                    <a:pt x="1245" y="4010"/>
                    <a:pt x="1244" y="4010"/>
                    <a:pt x="1244" y="4009"/>
                  </a:cubicBezTo>
                  <a:close/>
                  <a:moveTo>
                    <a:pt x="1297" y="4041"/>
                  </a:moveTo>
                  <a:lnTo>
                    <a:pt x="1306" y="4045"/>
                  </a:lnTo>
                  <a:lnTo>
                    <a:pt x="1306" y="4045"/>
                  </a:lnTo>
                  <a:cubicBezTo>
                    <a:pt x="1303" y="4044"/>
                    <a:pt x="1300" y="4042"/>
                    <a:pt x="1297" y="4041"/>
                  </a:cubicBezTo>
                  <a:close/>
                  <a:moveTo>
                    <a:pt x="1323" y="4052"/>
                  </a:moveTo>
                  <a:lnTo>
                    <a:pt x="1332" y="4056"/>
                  </a:lnTo>
                  <a:cubicBezTo>
                    <a:pt x="1329" y="4054"/>
                    <a:pt x="1326" y="4053"/>
                    <a:pt x="1323" y="4052"/>
                  </a:cubicBezTo>
                  <a:close/>
                  <a:moveTo>
                    <a:pt x="1621" y="4078"/>
                  </a:moveTo>
                  <a:lnTo>
                    <a:pt x="1621" y="4078"/>
                  </a:lnTo>
                  <a:cubicBezTo>
                    <a:pt x="1611" y="4079"/>
                    <a:pt x="1601" y="4081"/>
                    <a:pt x="1590" y="4081"/>
                  </a:cubicBezTo>
                  <a:lnTo>
                    <a:pt x="1590" y="4081"/>
                  </a:lnTo>
                  <a:lnTo>
                    <a:pt x="1621" y="4078"/>
                  </a:lnTo>
                  <a:close/>
                  <a:moveTo>
                    <a:pt x="1432" y="4079"/>
                  </a:moveTo>
                  <a:lnTo>
                    <a:pt x="1463" y="4084"/>
                  </a:lnTo>
                  <a:cubicBezTo>
                    <a:pt x="1453" y="4083"/>
                    <a:pt x="1442" y="4081"/>
                    <a:pt x="1432" y="4079"/>
                  </a:cubicBezTo>
                  <a:close/>
                  <a:moveTo>
                    <a:pt x="92" y="0"/>
                  </a:moveTo>
                  <a:cubicBezTo>
                    <a:pt x="91" y="0"/>
                    <a:pt x="90" y="0"/>
                    <a:pt x="89" y="0"/>
                  </a:cubicBezTo>
                  <a:cubicBezTo>
                    <a:pt x="52" y="2"/>
                    <a:pt x="21" y="31"/>
                    <a:pt x="21" y="70"/>
                  </a:cubicBezTo>
                  <a:lnTo>
                    <a:pt x="21" y="70"/>
                  </a:lnTo>
                  <a:cubicBezTo>
                    <a:pt x="21" y="69"/>
                    <a:pt x="21" y="69"/>
                    <a:pt x="21" y="68"/>
                  </a:cubicBezTo>
                  <a:lnTo>
                    <a:pt x="21" y="70"/>
                  </a:lnTo>
                  <a:lnTo>
                    <a:pt x="21" y="70"/>
                  </a:lnTo>
                  <a:cubicBezTo>
                    <a:pt x="21" y="538"/>
                    <a:pt x="23" y="1003"/>
                    <a:pt x="21" y="1471"/>
                  </a:cubicBezTo>
                  <a:cubicBezTo>
                    <a:pt x="17" y="1935"/>
                    <a:pt x="15" y="2400"/>
                    <a:pt x="11" y="2864"/>
                  </a:cubicBezTo>
                  <a:cubicBezTo>
                    <a:pt x="11" y="3127"/>
                    <a:pt x="0" y="3390"/>
                    <a:pt x="7" y="3651"/>
                  </a:cubicBezTo>
                  <a:cubicBezTo>
                    <a:pt x="9" y="3731"/>
                    <a:pt x="66" y="3797"/>
                    <a:pt x="144" y="3809"/>
                  </a:cubicBezTo>
                  <a:cubicBezTo>
                    <a:pt x="152" y="3810"/>
                    <a:pt x="160" y="3810"/>
                    <a:pt x="168" y="3810"/>
                  </a:cubicBezTo>
                  <a:cubicBezTo>
                    <a:pt x="196" y="3810"/>
                    <a:pt x="225" y="3804"/>
                    <a:pt x="247" y="3789"/>
                  </a:cubicBezTo>
                  <a:cubicBezTo>
                    <a:pt x="284" y="3766"/>
                    <a:pt x="306" y="3735"/>
                    <a:pt x="321" y="3694"/>
                  </a:cubicBezTo>
                  <a:cubicBezTo>
                    <a:pt x="329" y="3670"/>
                    <a:pt x="338" y="3646"/>
                    <a:pt x="348" y="3623"/>
                  </a:cubicBezTo>
                  <a:lnTo>
                    <a:pt x="348" y="3623"/>
                  </a:lnTo>
                  <a:lnTo>
                    <a:pt x="337" y="3647"/>
                  </a:lnTo>
                  <a:cubicBezTo>
                    <a:pt x="342" y="3635"/>
                    <a:pt x="347" y="3624"/>
                    <a:pt x="352" y="3612"/>
                  </a:cubicBezTo>
                  <a:lnTo>
                    <a:pt x="352" y="3612"/>
                  </a:lnTo>
                  <a:cubicBezTo>
                    <a:pt x="351" y="3616"/>
                    <a:pt x="349" y="3619"/>
                    <a:pt x="348" y="3623"/>
                  </a:cubicBezTo>
                  <a:lnTo>
                    <a:pt x="348" y="3623"/>
                  </a:lnTo>
                  <a:lnTo>
                    <a:pt x="354" y="3610"/>
                  </a:lnTo>
                  <a:lnTo>
                    <a:pt x="354" y="3610"/>
                  </a:lnTo>
                  <a:cubicBezTo>
                    <a:pt x="353" y="3611"/>
                    <a:pt x="353" y="3612"/>
                    <a:pt x="352" y="3612"/>
                  </a:cubicBezTo>
                  <a:lnTo>
                    <a:pt x="352" y="3612"/>
                  </a:lnTo>
                  <a:cubicBezTo>
                    <a:pt x="353" y="3612"/>
                    <a:pt x="353" y="3611"/>
                    <a:pt x="354" y="3610"/>
                  </a:cubicBezTo>
                  <a:lnTo>
                    <a:pt x="354" y="3610"/>
                  </a:lnTo>
                  <a:lnTo>
                    <a:pt x="354" y="3610"/>
                  </a:lnTo>
                  <a:lnTo>
                    <a:pt x="354" y="3610"/>
                  </a:lnTo>
                  <a:cubicBezTo>
                    <a:pt x="396" y="3517"/>
                    <a:pt x="448" y="3429"/>
                    <a:pt x="509" y="3346"/>
                  </a:cubicBezTo>
                  <a:lnTo>
                    <a:pt x="509" y="3346"/>
                  </a:lnTo>
                  <a:cubicBezTo>
                    <a:pt x="574" y="3262"/>
                    <a:pt x="648" y="3187"/>
                    <a:pt x="728" y="3121"/>
                  </a:cubicBezTo>
                  <a:lnTo>
                    <a:pt x="728" y="3121"/>
                  </a:lnTo>
                  <a:cubicBezTo>
                    <a:pt x="805" y="3062"/>
                    <a:pt x="889" y="3011"/>
                    <a:pt x="979" y="2972"/>
                  </a:cubicBezTo>
                  <a:lnTo>
                    <a:pt x="979" y="2972"/>
                  </a:lnTo>
                  <a:cubicBezTo>
                    <a:pt x="991" y="2967"/>
                    <a:pt x="1003" y="2962"/>
                    <a:pt x="1015" y="2956"/>
                  </a:cubicBezTo>
                  <a:lnTo>
                    <a:pt x="1015" y="2956"/>
                  </a:lnTo>
                  <a:lnTo>
                    <a:pt x="989" y="2968"/>
                  </a:lnTo>
                  <a:lnTo>
                    <a:pt x="989" y="2968"/>
                  </a:lnTo>
                  <a:cubicBezTo>
                    <a:pt x="1063" y="2937"/>
                    <a:pt x="1139" y="2915"/>
                    <a:pt x="1217" y="2901"/>
                  </a:cubicBezTo>
                  <a:lnTo>
                    <a:pt x="1217" y="2901"/>
                  </a:lnTo>
                  <a:cubicBezTo>
                    <a:pt x="1254" y="2897"/>
                    <a:pt x="1292" y="2895"/>
                    <a:pt x="1329" y="2895"/>
                  </a:cubicBezTo>
                  <a:cubicBezTo>
                    <a:pt x="1365" y="2895"/>
                    <a:pt x="1401" y="2897"/>
                    <a:pt x="1436" y="2902"/>
                  </a:cubicBezTo>
                  <a:lnTo>
                    <a:pt x="1436" y="2902"/>
                  </a:lnTo>
                  <a:cubicBezTo>
                    <a:pt x="1497" y="2912"/>
                    <a:pt x="1557" y="2930"/>
                    <a:pt x="1616" y="2952"/>
                  </a:cubicBezTo>
                  <a:lnTo>
                    <a:pt x="1616" y="2952"/>
                  </a:lnTo>
                  <a:cubicBezTo>
                    <a:pt x="1681" y="2982"/>
                    <a:pt x="1744" y="3017"/>
                    <a:pt x="1802" y="3060"/>
                  </a:cubicBezTo>
                  <a:lnTo>
                    <a:pt x="1802" y="3060"/>
                  </a:lnTo>
                  <a:cubicBezTo>
                    <a:pt x="1852" y="3100"/>
                    <a:pt x="1899" y="3143"/>
                    <a:pt x="1940" y="3193"/>
                  </a:cubicBezTo>
                  <a:lnTo>
                    <a:pt x="1940" y="3193"/>
                  </a:lnTo>
                  <a:cubicBezTo>
                    <a:pt x="1982" y="3251"/>
                    <a:pt x="2018" y="3310"/>
                    <a:pt x="2047" y="3376"/>
                  </a:cubicBezTo>
                  <a:lnTo>
                    <a:pt x="2032" y="3345"/>
                  </a:lnTo>
                  <a:lnTo>
                    <a:pt x="2032" y="3345"/>
                  </a:lnTo>
                  <a:cubicBezTo>
                    <a:pt x="2057" y="3401"/>
                    <a:pt x="2074" y="3460"/>
                    <a:pt x="2083" y="3521"/>
                  </a:cubicBezTo>
                  <a:lnTo>
                    <a:pt x="2083" y="3521"/>
                  </a:lnTo>
                  <a:cubicBezTo>
                    <a:pt x="2088" y="3571"/>
                    <a:pt x="2089" y="3621"/>
                    <a:pt x="2082" y="3670"/>
                  </a:cubicBezTo>
                  <a:lnTo>
                    <a:pt x="2082" y="3670"/>
                  </a:lnTo>
                  <a:cubicBezTo>
                    <a:pt x="2074" y="3711"/>
                    <a:pt x="2063" y="3752"/>
                    <a:pt x="2047" y="3791"/>
                  </a:cubicBezTo>
                  <a:lnTo>
                    <a:pt x="2059" y="3758"/>
                  </a:lnTo>
                  <a:lnTo>
                    <a:pt x="2059" y="3758"/>
                  </a:lnTo>
                  <a:cubicBezTo>
                    <a:pt x="2040" y="3801"/>
                    <a:pt x="2016" y="3842"/>
                    <a:pt x="1987" y="3879"/>
                  </a:cubicBezTo>
                  <a:lnTo>
                    <a:pt x="2010" y="3852"/>
                  </a:lnTo>
                  <a:lnTo>
                    <a:pt x="2010" y="3852"/>
                  </a:lnTo>
                  <a:cubicBezTo>
                    <a:pt x="1982" y="3889"/>
                    <a:pt x="1949" y="3921"/>
                    <a:pt x="1913" y="3950"/>
                  </a:cubicBezTo>
                  <a:lnTo>
                    <a:pt x="1913" y="3950"/>
                  </a:lnTo>
                  <a:cubicBezTo>
                    <a:pt x="1870" y="3983"/>
                    <a:pt x="1823" y="4010"/>
                    <a:pt x="1775" y="4033"/>
                  </a:cubicBezTo>
                  <a:lnTo>
                    <a:pt x="1775" y="4033"/>
                  </a:lnTo>
                  <a:cubicBezTo>
                    <a:pt x="1714" y="4056"/>
                    <a:pt x="1651" y="4072"/>
                    <a:pt x="1585" y="4082"/>
                  </a:cubicBezTo>
                  <a:lnTo>
                    <a:pt x="1585" y="4082"/>
                  </a:lnTo>
                  <a:cubicBezTo>
                    <a:pt x="1564" y="4084"/>
                    <a:pt x="1544" y="4084"/>
                    <a:pt x="1523" y="4084"/>
                  </a:cubicBezTo>
                  <a:cubicBezTo>
                    <a:pt x="1491" y="4084"/>
                    <a:pt x="1459" y="4082"/>
                    <a:pt x="1427" y="4079"/>
                  </a:cubicBezTo>
                  <a:lnTo>
                    <a:pt x="1427" y="4079"/>
                  </a:lnTo>
                  <a:cubicBezTo>
                    <a:pt x="1389" y="4072"/>
                    <a:pt x="1351" y="4062"/>
                    <a:pt x="1315" y="4048"/>
                  </a:cubicBezTo>
                  <a:lnTo>
                    <a:pt x="1315" y="4048"/>
                  </a:lnTo>
                  <a:cubicBezTo>
                    <a:pt x="1289" y="4037"/>
                    <a:pt x="1264" y="4023"/>
                    <a:pt x="1240" y="4006"/>
                  </a:cubicBezTo>
                  <a:lnTo>
                    <a:pt x="1240" y="4006"/>
                  </a:lnTo>
                  <a:cubicBezTo>
                    <a:pt x="1219" y="3991"/>
                    <a:pt x="1200" y="3972"/>
                    <a:pt x="1178" y="3961"/>
                  </a:cubicBezTo>
                  <a:cubicBezTo>
                    <a:pt x="1163" y="3955"/>
                    <a:pt x="1151" y="3947"/>
                    <a:pt x="1136" y="3938"/>
                  </a:cubicBezTo>
                  <a:cubicBezTo>
                    <a:pt x="1128" y="3934"/>
                    <a:pt x="1121" y="3929"/>
                    <a:pt x="1113" y="3924"/>
                  </a:cubicBezTo>
                  <a:lnTo>
                    <a:pt x="1113" y="3924"/>
                  </a:lnTo>
                  <a:cubicBezTo>
                    <a:pt x="1110" y="3921"/>
                    <a:pt x="1103" y="3916"/>
                    <a:pt x="1099" y="3914"/>
                  </a:cubicBezTo>
                  <a:cubicBezTo>
                    <a:pt x="1095" y="3910"/>
                    <a:pt x="1093" y="3908"/>
                    <a:pt x="1089" y="3906"/>
                  </a:cubicBezTo>
                  <a:cubicBezTo>
                    <a:pt x="1089" y="3905"/>
                    <a:pt x="1088" y="3905"/>
                    <a:pt x="1088" y="3905"/>
                  </a:cubicBezTo>
                  <a:lnTo>
                    <a:pt x="1088" y="3905"/>
                  </a:lnTo>
                  <a:cubicBezTo>
                    <a:pt x="1071" y="3882"/>
                    <a:pt x="1041" y="3869"/>
                    <a:pt x="1012" y="3869"/>
                  </a:cubicBezTo>
                  <a:cubicBezTo>
                    <a:pt x="996" y="3869"/>
                    <a:pt x="980" y="3874"/>
                    <a:pt x="966" y="3883"/>
                  </a:cubicBezTo>
                  <a:cubicBezTo>
                    <a:pt x="927" y="3908"/>
                    <a:pt x="911" y="3950"/>
                    <a:pt x="923" y="3992"/>
                  </a:cubicBezTo>
                  <a:lnTo>
                    <a:pt x="923" y="3992"/>
                  </a:lnTo>
                  <a:cubicBezTo>
                    <a:pt x="926" y="4023"/>
                    <a:pt x="937" y="4054"/>
                    <a:pt x="947" y="4080"/>
                  </a:cubicBezTo>
                  <a:cubicBezTo>
                    <a:pt x="966" y="4132"/>
                    <a:pt x="986" y="4179"/>
                    <a:pt x="1030" y="4216"/>
                  </a:cubicBezTo>
                  <a:cubicBezTo>
                    <a:pt x="1099" y="4273"/>
                    <a:pt x="1173" y="4314"/>
                    <a:pt x="1260" y="4343"/>
                  </a:cubicBezTo>
                  <a:cubicBezTo>
                    <a:pt x="1336" y="4369"/>
                    <a:pt x="1416" y="4381"/>
                    <a:pt x="1497" y="4381"/>
                  </a:cubicBezTo>
                  <a:cubicBezTo>
                    <a:pt x="1576" y="4381"/>
                    <a:pt x="1656" y="4370"/>
                    <a:pt x="1732" y="4349"/>
                  </a:cubicBezTo>
                  <a:cubicBezTo>
                    <a:pt x="1884" y="4310"/>
                    <a:pt x="2036" y="4230"/>
                    <a:pt x="2147" y="4115"/>
                  </a:cubicBezTo>
                  <a:cubicBezTo>
                    <a:pt x="2203" y="4060"/>
                    <a:pt x="2250" y="3994"/>
                    <a:pt x="2283" y="3924"/>
                  </a:cubicBezTo>
                  <a:cubicBezTo>
                    <a:pt x="2326" y="3832"/>
                    <a:pt x="2349" y="3737"/>
                    <a:pt x="2355" y="3634"/>
                  </a:cubicBezTo>
                  <a:cubicBezTo>
                    <a:pt x="2363" y="3435"/>
                    <a:pt x="2295" y="3232"/>
                    <a:pt x="2178" y="3072"/>
                  </a:cubicBezTo>
                  <a:cubicBezTo>
                    <a:pt x="2160" y="3047"/>
                    <a:pt x="2139" y="3020"/>
                    <a:pt x="2118" y="2996"/>
                  </a:cubicBezTo>
                  <a:lnTo>
                    <a:pt x="2118" y="2996"/>
                  </a:lnTo>
                  <a:lnTo>
                    <a:pt x="2130" y="3011"/>
                  </a:lnTo>
                  <a:lnTo>
                    <a:pt x="2130" y="3011"/>
                  </a:lnTo>
                  <a:cubicBezTo>
                    <a:pt x="1932" y="2757"/>
                    <a:pt x="1621" y="2587"/>
                    <a:pt x="1298" y="2587"/>
                  </a:cubicBezTo>
                  <a:cubicBezTo>
                    <a:pt x="1271" y="2587"/>
                    <a:pt x="1245" y="2588"/>
                    <a:pt x="1219" y="2591"/>
                  </a:cubicBezTo>
                  <a:cubicBezTo>
                    <a:pt x="1036" y="2605"/>
                    <a:pt x="863" y="2659"/>
                    <a:pt x="705" y="2749"/>
                  </a:cubicBezTo>
                  <a:cubicBezTo>
                    <a:pt x="557" y="2835"/>
                    <a:pt x="424" y="2948"/>
                    <a:pt x="315" y="3080"/>
                  </a:cubicBezTo>
                  <a:cubicBezTo>
                    <a:pt x="310" y="3086"/>
                    <a:pt x="305" y="3091"/>
                    <a:pt x="300" y="3097"/>
                  </a:cubicBezTo>
                  <a:lnTo>
                    <a:pt x="300" y="3097"/>
                  </a:lnTo>
                  <a:cubicBezTo>
                    <a:pt x="297" y="3048"/>
                    <a:pt x="295" y="2999"/>
                    <a:pt x="292" y="2950"/>
                  </a:cubicBezTo>
                  <a:cubicBezTo>
                    <a:pt x="280" y="2718"/>
                    <a:pt x="269" y="2484"/>
                    <a:pt x="257" y="2250"/>
                  </a:cubicBezTo>
                  <a:cubicBezTo>
                    <a:pt x="235" y="1785"/>
                    <a:pt x="210" y="1321"/>
                    <a:pt x="189" y="857"/>
                  </a:cubicBezTo>
                  <a:cubicBezTo>
                    <a:pt x="179" y="594"/>
                    <a:pt x="169" y="331"/>
                    <a:pt x="159" y="70"/>
                  </a:cubicBezTo>
                  <a:cubicBezTo>
                    <a:pt x="157" y="34"/>
                    <a:pt x="129" y="0"/>
                    <a:pt x="92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5"/>
            <p:cNvSpPr/>
            <p:nvPr/>
          </p:nvSpPr>
          <p:spPr>
            <a:xfrm>
              <a:off x="4172375" y="1513150"/>
              <a:ext cx="43625" cy="45475"/>
            </a:xfrm>
            <a:custGeom>
              <a:avLst/>
              <a:gdLst/>
              <a:ahLst/>
              <a:cxnLst/>
              <a:rect l="l" t="t" r="r" b="b"/>
              <a:pathLst>
                <a:path w="1745" h="1819" extrusionOk="0">
                  <a:moveTo>
                    <a:pt x="978" y="315"/>
                  </a:moveTo>
                  <a:lnTo>
                    <a:pt x="955" y="318"/>
                  </a:lnTo>
                  <a:lnTo>
                    <a:pt x="955" y="318"/>
                  </a:lnTo>
                  <a:cubicBezTo>
                    <a:pt x="962" y="317"/>
                    <a:pt x="970" y="316"/>
                    <a:pt x="978" y="315"/>
                  </a:cubicBezTo>
                  <a:close/>
                  <a:moveTo>
                    <a:pt x="697" y="387"/>
                  </a:moveTo>
                  <a:lnTo>
                    <a:pt x="671" y="398"/>
                  </a:lnTo>
                  <a:lnTo>
                    <a:pt x="671" y="398"/>
                  </a:lnTo>
                  <a:cubicBezTo>
                    <a:pt x="679" y="394"/>
                    <a:pt x="688" y="390"/>
                    <a:pt x="697" y="387"/>
                  </a:cubicBezTo>
                  <a:close/>
                  <a:moveTo>
                    <a:pt x="475" y="510"/>
                  </a:moveTo>
                  <a:lnTo>
                    <a:pt x="461" y="521"/>
                  </a:lnTo>
                  <a:lnTo>
                    <a:pt x="461" y="521"/>
                  </a:lnTo>
                  <a:cubicBezTo>
                    <a:pt x="465" y="517"/>
                    <a:pt x="470" y="513"/>
                    <a:pt x="475" y="510"/>
                  </a:cubicBezTo>
                  <a:close/>
                  <a:moveTo>
                    <a:pt x="251" y="734"/>
                  </a:moveTo>
                  <a:lnTo>
                    <a:pt x="241" y="746"/>
                  </a:lnTo>
                  <a:lnTo>
                    <a:pt x="241" y="746"/>
                  </a:lnTo>
                  <a:cubicBezTo>
                    <a:pt x="245" y="742"/>
                    <a:pt x="248" y="738"/>
                    <a:pt x="251" y="734"/>
                  </a:cubicBezTo>
                  <a:close/>
                  <a:moveTo>
                    <a:pt x="240" y="747"/>
                  </a:moveTo>
                  <a:cubicBezTo>
                    <a:pt x="239" y="748"/>
                    <a:pt x="238" y="749"/>
                    <a:pt x="237" y="751"/>
                  </a:cubicBezTo>
                  <a:lnTo>
                    <a:pt x="237" y="751"/>
                  </a:lnTo>
                  <a:lnTo>
                    <a:pt x="236" y="750"/>
                  </a:lnTo>
                  <a:cubicBezTo>
                    <a:pt x="238" y="749"/>
                    <a:pt x="239" y="748"/>
                    <a:pt x="240" y="747"/>
                  </a:cubicBezTo>
                  <a:close/>
                  <a:moveTo>
                    <a:pt x="1590" y="1545"/>
                  </a:moveTo>
                  <a:lnTo>
                    <a:pt x="1590" y="1545"/>
                  </a:lnTo>
                  <a:cubicBezTo>
                    <a:pt x="1594" y="1546"/>
                    <a:pt x="1598" y="1547"/>
                    <a:pt x="1602" y="1547"/>
                  </a:cubicBezTo>
                  <a:lnTo>
                    <a:pt x="1602" y="1547"/>
                  </a:lnTo>
                  <a:lnTo>
                    <a:pt x="1590" y="1545"/>
                  </a:lnTo>
                  <a:close/>
                  <a:moveTo>
                    <a:pt x="1086" y="0"/>
                  </a:moveTo>
                  <a:cubicBezTo>
                    <a:pt x="997" y="0"/>
                    <a:pt x="908" y="12"/>
                    <a:pt x="822" y="29"/>
                  </a:cubicBezTo>
                  <a:cubicBezTo>
                    <a:pt x="633" y="68"/>
                    <a:pt x="460" y="156"/>
                    <a:pt x="310" y="274"/>
                  </a:cubicBezTo>
                  <a:cubicBezTo>
                    <a:pt x="226" y="339"/>
                    <a:pt x="154" y="415"/>
                    <a:pt x="91" y="500"/>
                  </a:cubicBezTo>
                  <a:lnTo>
                    <a:pt x="113" y="471"/>
                  </a:lnTo>
                  <a:lnTo>
                    <a:pt x="113" y="471"/>
                  </a:lnTo>
                  <a:cubicBezTo>
                    <a:pt x="76" y="520"/>
                    <a:pt x="47" y="571"/>
                    <a:pt x="23" y="627"/>
                  </a:cubicBezTo>
                  <a:cubicBezTo>
                    <a:pt x="8" y="658"/>
                    <a:pt x="0" y="689"/>
                    <a:pt x="10" y="723"/>
                  </a:cubicBezTo>
                  <a:cubicBezTo>
                    <a:pt x="19" y="752"/>
                    <a:pt x="41" y="783"/>
                    <a:pt x="68" y="797"/>
                  </a:cubicBezTo>
                  <a:cubicBezTo>
                    <a:pt x="88" y="807"/>
                    <a:pt x="111" y="814"/>
                    <a:pt x="133" y="814"/>
                  </a:cubicBezTo>
                  <a:cubicBezTo>
                    <a:pt x="143" y="814"/>
                    <a:pt x="153" y="813"/>
                    <a:pt x="162" y="810"/>
                  </a:cubicBezTo>
                  <a:lnTo>
                    <a:pt x="193" y="797"/>
                  </a:lnTo>
                  <a:cubicBezTo>
                    <a:pt x="212" y="787"/>
                    <a:pt x="226" y="771"/>
                    <a:pt x="238" y="752"/>
                  </a:cubicBezTo>
                  <a:lnTo>
                    <a:pt x="237" y="751"/>
                  </a:lnTo>
                  <a:lnTo>
                    <a:pt x="230" y="758"/>
                  </a:lnTo>
                  <a:cubicBezTo>
                    <a:pt x="232" y="756"/>
                    <a:pt x="235" y="753"/>
                    <a:pt x="237" y="751"/>
                  </a:cubicBezTo>
                  <a:lnTo>
                    <a:pt x="237" y="751"/>
                  </a:lnTo>
                  <a:lnTo>
                    <a:pt x="237" y="751"/>
                  </a:lnTo>
                  <a:lnTo>
                    <a:pt x="241" y="746"/>
                  </a:lnTo>
                  <a:lnTo>
                    <a:pt x="241" y="746"/>
                  </a:lnTo>
                  <a:cubicBezTo>
                    <a:pt x="240" y="746"/>
                    <a:pt x="240" y="747"/>
                    <a:pt x="240" y="747"/>
                  </a:cubicBezTo>
                  <a:lnTo>
                    <a:pt x="240" y="747"/>
                  </a:lnTo>
                  <a:cubicBezTo>
                    <a:pt x="255" y="728"/>
                    <a:pt x="271" y="710"/>
                    <a:pt x="288" y="693"/>
                  </a:cubicBezTo>
                  <a:cubicBezTo>
                    <a:pt x="306" y="670"/>
                    <a:pt x="325" y="650"/>
                    <a:pt x="345" y="627"/>
                  </a:cubicBezTo>
                  <a:cubicBezTo>
                    <a:pt x="380" y="591"/>
                    <a:pt x="415" y="558"/>
                    <a:pt x="452" y="528"/>
                  </a:cubicBezTo>
                  <a:lnTo>
                    <a:pt x="452" y="528"/>
                  </a:lnTo>
                  <a:cubicBezTo>
                    <a:pt x="519" y="477"/>
                    <a:pt x="589" y="436"/>
                    <a:pt x="665" y="401"/>
                  </a:cubicBezTo>
                  <a:lnTo>
                    <a:pt x="665" y="401"/>
                  </a:lnTo>
                  <a:cubicBezTo>
                    <a:pt x="754" y="363"/>
                    <a:pt x="849" y="335"/>
                    <a:pt x="945" y="319"/>
                  </a:cubicBezTo>
                  <a:lnTo>
                    <a:pt x="945" y="319"/>
                  </a:lnTo>
                  <a:cubicBezTo>
                    <a:pt x="993" y="313"/>
                    <a:pt x="1040" y="310"/>
                    <a:pt x="1088" y="310"/>
                  </a:cubicBezTo>
                  <a:cubicBezTo>
                    <a:pt x="1093" y="310"/>
                    <a:pt x="1097" y="310"/>
                    <a:pt x="1102" y="310"/>
                  </a:cubicBezTo>
                  <a:lnTo>
                    <a:pt x="1102" y="310"/>
                  </a:lnTo>
                  <a:cubicBezTo>
                    <a:pt x="1060" y="371"/>
                    <a:pt x="1015" y="432"/>
                    <a:pt x="970" y="491"/>
                  </a:cubicBezTo>
                  <a:lnTo>
                    <a:pt x="992" y="463"/>
                  </a:lnTo>
                  <a:lnTo>
                    <a:pt x="992" y="463"/>
                  </a:lnTo>
                  <a:cubicBezTo>
                    <a:pt x="810" y="699"/>
                    <a:pt x="602" y="919"/>
                    <a:pt x="376" y="1116"/>
                  </a:cubicBezTo>
                  <a:cubicBezTo>
                    <a:pt x="315" y="1171"/>
                    <a:pt x="253" y="1222"/>
                    <a:pt x="190" y="1271"/>
                  </a:cubicBezTo>
                  <a:lnTo>
                    <a:pt x="190" y="1271"/>
                  </a:lnTo>
                  <a:cubicBezTo>
                    <a:pt x="153" y="1299"/>
                    <a:pt x="115" y="1328"/>
                    <a:pt x="76" y="1356"/>
                  </a:cubicBezTo>
                  <a:cubicBezTo>
                    <a:pt x="37" y="1385"/>
                    <a:pt x="8" y="1422"/>
                    <a:pt x="8" y="1473"/>
                  </a:cubicBezTo>
                  <a:cubicBezTo>
                    <a:pt x="8" y="1517"/>
                    <a:pt x="33" y="1570"/>
                    <a:pt x="76" y="1588"/>
                  </a:cubicBezTo>
                  <a:cubicBezTo>
                    <a:pt x="273" y="1677"/>
                    <a:pt x="477" y="1740"/>
                    <a:pt x="688" y="1777"/>
                  </a:cubicBezTo>
                  <a:cubicBezTo>
                    <a:pt x="799" y="1796"/>
                    <a:pt x="912" y="1810"/>
                    <a:pt x="1025" y="1814"/>
                  </a:cubicBezTo>
                  <a:cubicBezTo>
                    <a:pt x="1070" y="1817"/>
                    <a:pt x="1115" y="1819"/>
                    <a:pt x="1160" y="1819"/>
                  </a:cubicBezTo>
                  <a:cubicBezTo>
                    <a:pt x="1217" y="1819"/>
                    <a:pt x="1275" y="1816"/>
                    <a:pt x="1331" y="1810"/>
                  </a:cubicBezTo>
                  <a:cubicBezTo>
                    <a:pt x="1370" y="1806"/>
                    <a:pt x="1409" y="1800"/>
                    <a:pt x="1446" y="1796"/>
                  </a:cubicBezTo>
                  <a:cubicBezTo>
                    <a:pt x="1475" y="1792"/>
                    <a:pt x="1504" y="1788"/>
                    <a:pt x="1531" y="1777"/>
                  </a:cubicBezTo>
                  <a:cubicBezTo>
                    <a:pt x="1590" y="1755"/>
                    <a:pt x="1646" y="1724"/>
                    <a:pt x="1701" y="1691"/>
                  </a:cubicBezTo>
                  <a:cubicBezTo>
                    <a:pt x="1728" y="1677"/>
                    <a:pt x="1744" y="1640"/>
                    <a:pt x="1734" y="1609"/>
                  </a:cubicBezTo>
                  <a:cubicBezTo>
                    <a:pt x="1724" y="1576"/>
                    <a:pt x="1697" y="1558"/>
                    <a:pt x="1664" y="1553"/>
                  </a:cubicBezTo>
                  <a:cubicBezTo>
                    <a:pt x="1644" y="1552"/>
                    <a:pt x="1623" y="1550"/>
                    <a:pt x="1602" y="1547"/>
                  </a:cubicBezTo>
                  <a:lnTo>
                    <a:pt x="1602" y="1547"/>
                  </a:lnTo>
                  <a:lnTo>
                    <a:pt x="1617" y="1549"/>
                  </a:lnTo>
                  <a:cubicBezTo>
                    <a:pt x="1584" y="1545"/>
                    <a:pt x="1553" y="1539"/>
                    <a:pt x="1520" y="1535"/>
                  </a:cubicBezTo>
                  <a:cubicBezTo>
                    <a:pt x="1508" y="1535"/>
                    <a:pt x="1496" y="1533"/>
                    <a:pt x="1483" y="1533"/>
                  </a:cubicBezTo>
                  <a:cubicBezTo>
                    <a:pt x="1471" y="1533"/>
                    <a:pt x="1459" y="1533"/>
                    <a:pt x="1446" y="1535"/>
                  </a:cubicBezTo>
                  <a:cubicBezTo>
                    <a:pt x="1395" y="1539"/>
                    <a:pt x="1344" y="1541"/>
                    <a:pt x="1292" y="1543"/>
                  </a:cubicBezTo>
                  <a:cubicBezTo>
                    <a:pt x="1237" y="1545"/>
                    <a:pt x="1182" y="1547"/>
                    <a:pt x="1126" y="1547"/>
                  </a:cubicBezTo>
                  <a:cubicBezTo>
                    <a:pt x="1081" y="1547"/>
                    <a:pt x="1035" y="1546"/>
                    <a:pt x="988" y="1543"/>
                  </a:cubicBezTo>
                  <a:cubicBezTo>
                    <a:pt x="938" y="1540"/>
                    <a:pt x="888" y="1534"/>
                    <a:pt x="837" y="1529"/>
                  </a:cubicBezTo>
                  <a:lnTo>
                    <a:pt x="837" y="1529"/>
                  </a:lnTo>
                  <a:cubicBezTo>
                    <a:pt x="696" y="1510"/>
                    <a:pt x="556" y="1478"/>
                    <a:pt x="420" y="1434"/>
                  </a:cubicBezTo>
                  <a:lnTo>
                    <a:pt x="420" y="1434"/>
                  </a:lnTo>
                  <a:cubicBezTo>
                    <a:pt x="541" y="1338"/>
                    <a:pt x="658" y="1236"/>
                    <a:pt x="771" y="1128"/>
                  </a:cubicBezTo>
                  <a:cubicBezTo>
                    <a:pt x="943" y="962"/>
                    <a:pt x="1103" y="777"/>
                    <a:pt x="1251" y="584"/>
                  </a:cubicBezTo>
                  <a:cubicBezTo>
                    <a:pt x="1331" y="481"/>
                    <a:pt x="1405" y="374"/>
                    <a:pt x="1475" y="263"/>
                  </a:cubicBezTo>
                  <a:cubicBezTo>
                    <a:pt x="1527" y="185"/>
                    <a:pt x="1477" y="78"/>
                    <a:pt x="1391" y="54"/>
                  </a:cubicBezTo>
                  <a:cubicBezTo>
                    <a:pt x="1350" y="43"/>
                    <a:pt x="1311" y="31"/>
                    <a:pt x="1270" y="21"/>
                  </a:cubicBezTo>
                  <a:cubicBezTo>
                    <a:pt x="1216" y="9"/>
                    <a:pt x="1163" y="2"/>
                    <a:pt x="1107" y="0"/>
                  </a:cubicBezTo>
                  <a:cubicBezTo>
                    <a:pt x="1100" y="0"/>
                    <a:pt x="1093" y="0"/>
                    <a:pt x="1086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5"/>
            <p:cNvSpPr/>
            <p:nvPr/>
          </p:nvSpPr>
          <p:spPr>
            <a:xfrm>
              <a:off x="4240225" y="1622550"/>
              <a:ext cx="42600" cy="6100"/>
            </a:xfrm>
            <a:custGeom>
              <a:avLst/>
              <a:gdLst/>
              <a:ahLst/>
              <a:cxnLst/>
              <a:rect l="l" t="t" r="r" b="b"/>
              <a:pathLst>
                <a:path w="1704" h="244" extrusionOk="0">
                  <a:moveTo>
                    <a:pt x="1013" y="0"/>
                  </a:moveTo>
                  <a:cubicBezTo>
                    <a:pt x="914" y="0"/>
                    <a:pt x="816" y="4"/>
                    <a:pt x="717" y="8"/>
                  </a:cubicBezTo>
                  <a:cubicBezTo>
                    <a:pt x="620" y="11"/>
                    <a:pt x="526" y="13"/>
                    <a:pt x="429" y="17"/>
                  </a:cubicBezTo>
                  <a:cubicBezTo>
                    <a:pt x="318" y="19"/>
                    <a:pt x="208" y="23"/>
                    <a:pt x="97" y="27"/>
                  </a:cubicBezTo>
                  <a:cubicBezTo>
                    <a:pt x="47" y="27"/>
                    <a:pt x="0" y="68"/>
                    <a:pt x="2" y="121"/>
                  </a:cubicBezTo>
                  <a:cubicBezTo>
                    <a:pt x="4" y="173"/>
                    <a:pt x="43" y="216"/>
                    <a:pt x="97" y="216"/>
                  </a:cubicBezTo>
                  <a:cubicBezTo>
                    <a:pt x="294" y="222"/>
                    <a:pt x="489" y="228"/>
                    <a:pt x="686" y="234"/>
                  </a:cubicBezTo>
                  <a:lnTo>
                    <a:pt x="980" y="243"/>
                  </a:lnTo>
                  <a:cubicBezTo>
                    <a:pt x="1013" y="243"/>
                    <a:pt x="1045" y="244"/>
                    <a:pt x="1077" y="244"/>
                  </a:cubicBezTo>
                  <a:cubicBezTo>
                    <a:pt x="1142" y="244"/>
                    <a:pt x="1205" y="243"/>
                    <a:pt x="1268" y="243"/>
                  </a:cubicBezTo>
                  <a:lnTo>
                    <a:pt x="1434" y="243"/>
                  </a:lnTo>
                  <a:cubicBezTo>
                    <a:pt x="1463" y="243"/>
                    <a:pt x="1489" y="241"/>
                    <a:pt x="1518" y="237"/>
                  </a:cubicBezTo>
                  <a:cubicBezTo>
                    <a:pt x="1559" y="230"/>
                    <a:pt x="1602" y="230"/>
                    <a:pt x="1639" y="208"/>
                  </a:cubicBezTo>
                  <a:cubicBezTo>
                    <a:pt x="1703" y="171"/>
                    <a:pt x="1703" y="72"/>
                    <a:pt x="1639" y="35"/>
                  </a:cubicBezTo>
                  <a:cubicBezTo>
                    <a:pt x="1627" y="27"/>
                    <a:pt x="1617" y="23"/>
                    <a:pt x="1605" y="19"/>
                  </a:cubicBezTo>
                  <a:cubicBezTo>
                    <a:pt x="1590" y="15"/>
                    <a:pt x="1576" y="15"/>
                    <a:pt x="1561" y="13"/>
                  </a:cubicBezTo>
                  <a:lnTo>
                    <a:pt x="1531" y="8"/>
                  </a:lnTo>
                  <a:cubicBezTo>
                    <a:pt x="1504" y="4"/>
                    <a:pt x="1479" y="0"/>
                    <a:pt x="145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5"/>
            <p:cNvSpPr/>
            <p:nvPr/>
          </p:nvSpPr>
          <p:spPr>
            <a:xfrm>
              <a:off x="4236200" y="1598850"/>
              <a:ext cx="41775" cy="9825"/>
            </a:xfrm>
            <a:custGeom>
              <a:avLst/>
              <a:gdLst/>
              <a:ahLst/>
              <a:cxnLst/>
              <a:rect l="l" t="t" r="r" b="b"/>
              <a:pathLst>
                <a:path w="1671" h="393" extrusionOk="0">
                  <a:moveTo>
                    <a:pt x="1522" y="155"/>
                  </a:moveTo>
                  <a:cubicBezTo>
                    <a:pt x="1523" y="155"/>
                    <a:pt x="1526" y="157"/>
                    <a:pt x="1527" y="158"/>
                  </a:cubicBezTo>
                  <a:lnTo>
                    <a:pt x="1527" y="158"/>
                  </a:lnTo>
                  <a:cubicBezTo>
                    <a:pt x="1527" y="158"/>
                    <a:pt x="1526" y="158"/>
                    <a:pt x="1525" y="157"/>
                  </a:cubicBezTo>
                  <a:cubicBezTo>
                    <a:pt x="1523" y="156"/>
                    <a:pt x="1522" y="155"/>
                    <a:pt x="1522" y="155"/>
                  </a:cubicBezTo>
                  <a:close/>
                  <a:moveTo>
                    <a:pt x="646" y="205"/>
                  </a:moveTo>
                  <a:cubicBezTo>
                    <a:pt x="646" y="205"/>
                    <a:pt x="646" y="205"/>
                    <a:pt x="646" y="205"/>
                  </a:cubicBezTo>
                  <a:lnTo>
                    <a:pt x="646" y="205"/>
                  </a:lnTo>
                  <a:cubicBezTo>
                    <a:pt x="646" y="205"/>
                    <a:pt x="646" y="205"/>
                    <a:pt x="646" y="205"/>
                  </a:cubicBezTo>
                  <a:lnTo>
                    <a:pt x="646" y="205"/>
                  </a:lnTo>
                  <a:cubicBezTo>
                    <a:pt x="646" y="205"/>
                    <a:pt x="646" y="205"/>
                    <a:pt x="646" y="205"/>
                  </a:cubicBezTo>
                  <a:close/>
                  <a:moveTo>
                    <a:pt x="646" y="205"/>
                  </a:moveTo>
                  <a:cubicBezTo>
                    <a:pt x="636" y="206"/>
                    <a:pt x="633" y="206"/>
                    <a:pt x="633" y="206"/>
                  </a:cubicBezTo>
                  <a:cubicBezTo>
                    <a:pt x="634" y="206"/>
                    <a:pt x="640" y="206"/>
                    <a:pt x="646" y="205"/>
                  </a:cubicBezTo>
                  <a:close/>
                  <a:moveTo>
                    <a:pt x="929" y="0"/>
                  </a:moveTo>
                  <a:cubicBezTo>
                    <a:pt x="846" y="0"/>
                    <a:pt x="765" y="8"/>
                    <a:pt x="683" y="22"/>
                  </a:cubicBezTo>
                  <a:cubicBezTo>
                    <a:pt x="578" y="38"/>
                    <a:pt x="475" y="63"/>
                    <a:pt x="377" y="100"/>
                  </a:cubicBezTo>
                  <a:cubicBezTo>
                    <a:pt x="260" y="143"/>
                    <a:pt x="147" y="200"/>
                    <a:pt x="44" y="270"/>
                  </a:cubicBezTo>
                  <a:cubicBezTo>
                    <a:pt x="15" y="289"/>
                    <a:pt x="1" y="328"/>
                    <a:pt x="21" y="361"/>
                  </a:cubicBezTo>
                  <a:cubicBezTo>
                    <a:pt x="35" y="381"/>
                    <a:pt x="56" y="393"/>
                    <a:pt x="78" y="393"/>
                  </a:cubicBezTo>
                  <a:cubicBezTo>
                    <a:pt x="89" y="393"/>
                    <a:pt x="101" y="390"/>
                    <a:pt x="112" y="383"/>
                  </a:cubicBezTo>
                  <a:cubicBezTo>
                    <a:pt x="140" y="367"/>
                    <a:pt x="171" y="350"/>
                    <a:pt x="202" y="336"/>
                  </a:cubicBezTo>
                  <a:cubicBezTo>
                    <a:pt x="216" y="328"/>
                    <a:pt x="233" y="322"/>
                    <a:pt x="247" y="313"/>
                  </a:cubicBezTo>
                  <a:cubicBezTo>
                    <a:pt x="254" y="312"/>
                    <a:pt x="260" y="308"/>
                    <a:pt x="265" y="306"/>
                  </a:cubicBezTo>
                  <a:lnTo>
                    <a:pt x="265" y="306"/>
                  </a:lnTo>
                  <a:cubicBezTo>
                    <a:pt x="266" y="306"/>
                    <a:pt x="267" y="306"/>
                    <a:pt x="268" y="305"/>
                  </a:cubicBezTo>
                  <a:lnTo>
                    <a:pt x="268" y="305"/>
                  </a:lnTo>
                  <a:cubicBezTo>
                    <a:pt x="268" y="305"/>
                    <a:pt x="268" y="305"/>
                    <a:pt x="268" y="305"/>
                  </a:cubicBezTo>
                  <a:cubicBezTo>
                    <a:pt x="270" y="305"/>
                    <a:pt x="270" y="304"/>
                    <a:pt x="270" y="304"/>
                  </a:cubicBezTo>
                  <a:lnTo>
                    <a:pt x="270" y="304"/>
                  </a:lnTo>
                  <a:cubicBezTo>
                    <a:pt x="270" y="304"/>
                    <a:pt x="270" y="304"/>
                    <a:pt x="269" y="305"/>
                  </a:cubicBezTo>
                  <a:lnTo>
                    <a:pt x="269" y="305"/>
                  </a:lnTo>
                  <a:cubicBezTo>
                    <a:pt x="273" y="303"/>
                    <a:pt x="277" y="301"/>
                    <a:pt x="282" y="299"/>
                  </a:cubicBezTo>
                  <a:cubicBezTo>
                    <a:pt x="344" y="274"/>
                    <a:pt x="410" y="254"/>
                    <a:pt x="475" y="237"/>
                  </a:cubicBezTo>
                  <a:cubicBezTo>
                    <a:pt x="508" y="229"/>
                    <a:pt x="541" y="221"/>
                    <a:pt x="574" y="215"/>
                  </a:cubicBezTo>
                  <a:cubicBezTo>
                    <a:pt x="590" y="213"/>
                    <a:pt x="607" y="211"/>
                    <a:pt x="621" y="207"/>
                  </a:cubicBezTo>
                  <a:cubicBezTo>
                    <a:pt x="629" y="207"/>
                    <a:pt x="638" y="205"/>
                    <a:pt x="646" y="205"/>
                  </a:cubicBezTo>
                  <a:lnTo>
                    <a:pt x="646" y="205"/>
                  </a:lnTo>
                  <a:cubicBezTo>
                    <a:pt x="650" y="204"/>
                    <a:pt x="654" y="203"/>
                    <a:pt x="656" y="203"/>
                  </a:cubicBezTo>
                  <a:cubicBezTo>
                    <a:pt x="708" y="196"/>
                    <a:pt x="760" y="194"/>
                    <a:pt x="812" y="194"/>
                  </a:cubicBezTo>
                  <a:cubicBezTo>
                    <a:pt x="828" y="194"/>
                    <a:pt x="844" y="194"/>
                    <a:pt x="860" y="194"/>
                  </a:cubicBezTo>
                  <a:cubicBezTo>
                    <a:pt x="936" y="194"/>
                    <a:pt x="1014" y="200"/>
                    <a:pt x="1090" y="209"/>
                  </a:cubicBezTo>
                  <a:lnTo>
                    <a:pt x="1063" y="207"/>
                  </a:lnTo>
                  <a:lnTo>
                    <a:pt x="1063" y="207"/>
                  </a:lnTo>
                  <a:cubicBezTo>
                    <a:pt x="1096" y="211"/>
                    <a:pt x="1131" y="215"/>
                    <a:pt x="1164" y="219"/>
                  </a:cubicBezTo>
                  <a:lnTo>
                    <a:pt x="1139" y="215"/>
                  </a:lnTo>
                  <a:lnTo>
                    <a:pt x="1139" y="215"/>
                  </a:lnTo>
                  <a:cubicBezTo>
                    <a:pt x="1217" y="227"/>
                    <a:pt x="1295" y="242"/>
                    <a:pt x="1369" y="266"/>
                  </a:cubicBezTo>
                  <a:cubicBezTo>
                    <a:pt x="1388" y="270"/>
                    <a:pt x="1406" y="279"/>
                    <a:pt x="1425" y="283"/>
                  </a:cubicBezTo>
                  <a:cubicBezTo>
                    <a:pt x="1433" y="285"/>
                    <a:pt x="1443" y="286"/>
                    <a:pt x="1452" y="286"/>
                  </a:cubicBezTo>
                  <a:cubicBezTo>
                    <a:pt x="1459" y="286"/>
                    <a:pt x="1465" y="286"/>
                    <a:pt x="1471" y="285"/>
                  </a:cubicBezTo>
                  <a:lnTo>
                    <a:pt x="1471" y="285"/>
                  </a:lnTo>
                  <a:cubicBezTo>
                    <a:pt x="1475" y="285"/>
                    <a:pt x="1480" y="287"/>
                    <a:pt x="1484" y="287"/>
                  </a:cubicBezTo>
                  <a:cubicBezTo>
                    <a:pt x="1523" y="295"/>
                    <a:pt x="1560" y="307"/>
                    <a:pt x="1599" y="316"/>
                  </a:cubicBezTo>
                  <a:cubicBezTo>
                    <a:pt x="1603" y="316"/>
                    <a:pt x="1606" y="317"/>
                    <a:pt x="1609" y="317"/>
                  </a:cubicBezTo>
                  <a:cubicBezTo>
                    <a:pt x="1644" y="317"/>
                    <a:pt x="1670" y="272"/>
                    <a:pt x="1640" y="244"/>
                  </a:cubicBezTo>
                  <a:cubicBezTo>
                    <a:pt x="1618" y="225"/>
                    <a:pt x="1595" y="207"/>
                    <a:pt x="1572" y="188"/>
                  </a:cubicBezTo>
                  <a:cubicBezTo>
                    <a:pt x="1562" y="182"/>
                    <a:pt x="1552" y="176"/>
                    <a:pt x="1542" y="168"/>
                  </a:cubicBezTo>
                  <a:cubicBezTo>
                    <a:pt x="1538" y="164"/>
                    <a:pt x="1534" y="161"/>
                    <a:pt x="1529" y="159"/>
                  </a:cubicBezTo>
                  <a:lnTo>
                    <a:pt x="1529" y="159"/>
                  </a:lnTo>
                  <a:cubicBezTo>
                    <a:pt x="1527" y="157"/>
                    <a:pt x="1521" y="151"/>
                    <a:pt x="1521" y="149"/>
                  </a:cubicBezTo>
                  <a:cubicBezTo>
                    <a:pt x="1494" y="122"/>
                    <a:pt x="1459" y="110"/>
                    <a:pt x="1425" y="98"/>
                  </a:cubicBezTo>
                  <a:cubicBezTo>
                    <a:pt x="1400" y="87"/>
                    <a:pt x="1375" y="77"/>
                    <a:pt x="1348" y="69"/>
                  </a:cubicBezTo>
                  <a:cubicBezTo>
                    <a:pt x="1299" y="53"/>
                    <a:pt x="1248" y="38"/>
                    <a:pt x="1194" y="28"/>
                  </a:cubicBezTo>
                  <a:cubicBezTo>
                    <a:pt x="1137" y="14"/>
                    <a:pt x="1077" y="7"/>
                    <a:pt x="1018" y="3"/>
                  </a:cubicBezTo>
                  <a:cubicBezTo>
                    <a:pt x="988" y="1"/>
                    <a:pt x="958" y="0"/>
                    <a:pt x="929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5"/>
            <p:cNvSpPr/>
            <p:nvPr/>
          </p:nvSpPr>
          <p:spPr>
            <a:xfrm>
              <a:off x="4318900" y="1504950"/>
              <a:ext cx="39425" cy="158750"/>
            </a:xfrm>
            <a:custGeom>
              <a:avLst/>
              <a:gdLst/>
              <a:ahLst/>
              <a:cxnLst/>
              <a:rect l="l" t="t" r="r" b="b"/>
              <a:pathLst>
                <a:path w="1577" h="6350" extrusionOk="0">
                  <a:moveTo>
                    <a:pt x="874" y="1268"/>
                  </a:moveTo>
                  <a:lnTo>
                    <a:pt x="874" y="1268"/>
                  </a:lnTo>
                  <a:cubicBezTo>
                    <a:pt x="873" y="1270"/>
                    <a:pt x="872" y="1272"/>
                    <a:pt x="871" y="1274"/>
                  </a:cubicBezTo>
                  <a:lnTo>
                    <a:pt x="871" y="1274"/>
                  </a:lnTo>
                  <a:cubicBezTo>
                    <a:pt x="871" y="1274"/>
                    <a:pt x="871" y="1274"/>
                    <a:pt x="872" y="1273"/>
                  </a:cubicBezTo>
                  <a:cubicBezTo>
                    <a:pt x="873" y="1271"/>
                    <a:pt x="873" y="1269"/>
                    <a:pt x="874" y="1268"/>
                  </a:cubicBezTo>
                  <a:close/>
                  <a:moveTo>
                    <a:pt x="1499" y="0"/>
                  </a:moveTo>
                  <a:cubicBezTo>
                    <a:pt x="1482" y="0"/>
                    <a:pt x="1465" y="6"/>
                    <a:pt x="1453" y="20"/>
                  </a:cubicBezTo>
                  <a:cubicBezTo>
                    <a:pt x="1381" y="100"/>
                    <a:pt x="1313" y="182"/>
                    <a:pt x="1245" y="269"/>
                  </a:cubicBezTo>
                  <a:cubicBezTo>
                    <a:pt x="1210" y="314"/>
                    <a:pt x="1176" y="359"/>
                    <a:pt x="1143" y="406"/>
                  </a:cubicBezTo>
                  <a:cubicBezTo>
                    <a:pt x="1114" y="443"/>
                    <a:pt x="1079" y="478"/>
                    <a:pt x="1046" y="519"/>
                  </a:cubicBezTo>
                  <a:cubicBezTo>
                    <a:pt x="911" y="694"/>
                    <a:pt x="798" y="885"/>
                    <a:pt x="693" y="1080"/>
                  </a:cubicBezTo>
                  <a:cubicBezTo>
                    <a:pt x="643" y="1173"/>
                    <a:pt x="588" y="1263"/>
                    <a:pt x="545" y="1360"/>
                  </a:cubicBezTo>
                  <a:cubicBezTo>
                    <a:pt x="498" y="1466"/>
                    <a:pt x="452" y="1575"/>
                    <a:pt x="409" y="1684"/>
                  </a:cubicBezTo>
                  <a:cubicBezTo>
                    <a:pt x="331" y="1884"/>
                    <a:pt x="268" y="2089"/>
                    <a:pt x="206" y="2294"/>
                  </a:cubicBezTo>
                  <a:cubicBezTo>
                    <a:pt x="144" y="2500"/>
                    <a:pt x="107" y="2716"/>
                    <a:pt x="74" y="2927"/>
                  </a:cubicBezTo>
                  <a:cubicBezTo>
                    <a:pt x="42" y="3155"/>
                    <a:pt x="17" y="3383"/>
                    <a:pt x="11" y="3613"/>
                  </a:cubicBezTo>
                  <a:cubicBezTo>
                    <a:pt x="0" y="4057"/>
                    <a:pt x="39" y="4501"/>
                    <a:pt x="126" y="4936"/>
                  </a:cubicBezTo>
                  <a:cubicBezTo>
                    <a:pt x="167" y="5148"/>
                    <a:pt x="222" y="5358"/>
                    <a:pt x="288" y="5561"/>
                  </a:cubicBezTo>
                  <a:cubicBezTo>
                    <a:pt x="327" y="5678"/>
                    <a:pt x="374" y="5793"/>
                    <a:pt x="422" y="5906"/>
                  </a:cubicBezTo>
                  <a:cubicBezTo>
                    <a:pt x="444" y="5953"/>
                    <a:pt x="467" y="6001"/>
                    <a:pt x="491" y="6046"/>
                  </a:cubicBezTo>
                  <a:cubicBezTo>
                    <a:pt x="510" y="6083"/>
                    <a:pt x="533" y="6118"/>
                    <a:pt x="561" y="6146"/>
                  </a:cubicBezTo>
                  <a:cubicBezTo>
                    <a:pt x="563" y="6149"/>
                    <a:pt x="586" y="6171"/>
                    <a:pt x="586" y="6171"/>
                  </a:cubicBezTo>
                  <a:cubicBezTo>
                    <a:pt x="586" y="6171"/>
                    <a:pt x="570" y="6149"/>
                    <a:pt x="570" y="6149"/>
                  </a:cubicBezTo>
                  <a:lnTo>
                    <a:pt x="570" y="6149"/>
                  </a:lnTo>
                  <a:cubicBezTo>
                    <a:pt x="570" y="6149"/>
                    <a:pt x="572" y="6151"/>
                    <a:pt x="576" y="6157"/>
                  </a:cubicBezTo>
                  <a:cubicBezTo>
                    <a:pt x="588" y="6173"/>
                    <a:pt x="600" y="6190"/>
                    <a:pt x="615" y="6206"/>
                  </a:cubicBezTo>
                  <a:cubicBezTo>
                    <a:pt x="629" y="6225"/>
                    <a:pt x="643" y="6243"/>
                    <a:pt x="658" y="6262"/>
                  </a:cubicBezTo>
                  <a:cubicBezTo>
                    <a:pt x="674" y="6282"/>
                    <a:pt x="695" y="6299"/>
                    <a:pt x="715" y="6315"/>
                  </a:cubicBezTo>
                  <a:cubicBezTo>
                    <a:pt x="741" y="6337"/>
                    <a:pt x="771" y="6350"/>
                    <a:pt x="802" y="6350"/>
                  </a:cubicBezTo>
                  <a:cubicBezTo>
                    <a:pt x="817" y="6350"/>
                    <a:pt x="833" y="6346"/>
                    <a:pt x="849" y="6340"/>
                  </a:cubicBezTo>
                  <a:cubicBezTo>
                    <a:pt x="890" y="6323"/>
                    <a:pt x="929" y="6276"/>
                    <a:pt x="925" y="6229"/>
                  </a:cubicBezTo>
                  <a:cubicBezTo>
                    <a:pt x="921" y="6186"/>
                    <a:pt x="919" y="6144"/>
                    <a:pt x="908" y="6105"/>
                  </a:cubicBezTo>
                  <a:cubicBezTo>
                    <a:pt x="902" y="6078"/>
                    <a:pt x="895" y="6050"/>
                    <a:pt x="888" y="6022"/>
                  </a:cubicBezTo>
                  <a:lnTo>
                    <a:pt x="888" y="6022"/>
                  </a:lnTo>
                  <a:cubicBezTo>
                    <a:pt x="886" y="5992"/>
                    <a:pt x="885" y="5962"/>
                    <a:pt x="876" y="5933"/>
                  </a:cubicBezTo>
                  <a:cubicBezTo>
                    <a:pt x="869" y="5906"/>
                    <a:pt x="859" y="5881"/>
                    <a:pt x="849" y="5855"/>
                  </a:cubicBezTo>
                  <a:cubicBezTo>
                    <a:pt x="830" y="5801"/>
                    <a:pt x="810" y="5748"/>
                    <a:pt x="789" y="5697"/>
                  </a:cubicBezTo>
                  <a:cubicBezTo>
                    <a:pt x="752" y="5592"/>
                    <a:pt x="713" y="5487"/>
                    <a:pt x="678" y="5382"/>
                  </a:cubicBezTo>
                  <a:cubicBezTo>
                    <a:pt x="606" y="5171"/>
                    <a:pt x="549" y="4955"/>
                    <a:pt x="506" y="4735"/>
                  </a:cubicBezTo>
                  <a:cubicBezTo>
                    <a:pt x="479" y="4612"/>
                    <a:pt x="459" y="4489"/>
                    <a:pt x="442" y="4363"/>
                  </a:cubicBezTo>
                  <a:lnTo>
                    <a:pt x="442" y="4363"/>
                  </a:lnTo>
                  <a:lnTo>
                    <a:pt x="448" y="4417"/>
                  </a:lnTo>
                  <a:cubicBezTo>
                    <a:pt x="393" y="4000"/>
                    <a:pt x="385" y="3576"/>
                    <a:pt x="415" y="3155"/>
                  </a:cubicBezTo>
                  <a:cubicBezTo>
                    <a:pt x="424" y="3038"/>
                    <a:pt x="436" y="2919"/>
                    <a:pt x="452" y="2802"/>
                  </a:cubicBezTo>
                  <a:lnTo>
                    <a:pt x="452" y="2802"/>
                  </a:lnTo>
                  <a:lnTo>
                    <a:pt x="444" y="2849"/>
                  </a:lnTo>
                  <a:cubicBezTo>
                    <a:pt x="498" y="2461"/>
                    <a:pt x="582" y="2077"/>
                    <a:pt x="709" y="1705"/>
                  </a:cubicBezTo>
                  <a:cubicBezTo>
                    <a:pt x="742" y="1612"/>
                    <a:pt x="779" y="1522"/>
                    <a:pt x="814" y="1430"/>
                  </a:cubicBezTo>
                  <a:cubicBezTo>
                    <a:pt x="830" y="1382"/>
                    <a:pt x="847" y="1337"/>
                    <a:pt x="863" y="1292"/>
                  </a:cubicBezTo>
                  <a:cubicBezTo>
                    <a:pt x="867" y="1287"/>
                    <a:pt x="869" y="1282"/>
                    <a:pt x="870" y="1277"/>
                  </a:cubicBezTo>
                  <a:lnTo>
                    <a:pt x="870" y="1277"/>
                  </a:lnTo>
                  <a:cubicBezTo>
                    <a:pt x="870" y="1277"/>
                    <a:pt x="870" y="1277"/>
                    <a:pt x="869" y="1277"/>
                  </a:cubicBezTo>
                  <a:cubicBezTo>
                    <a:pt x="870" y="1277"/>
                    <a:pt x="871" y="1276"/>
                    <a:pt x="871" y="1274"/>
                  </a:cubicBezTo>
                  <a:lnTo>
                    <a:pt x="871" y="1274"/>
                  </a:lnTo>
                  <a:cubicBezTo>
                    <a:pt x="871" y="1275"/>
                    <a:pt x="871" y="1276"/>
                    <a:pt x="870" y="1277"/>
                  </a:cubicBezTo>
                  <a:lnTo>
                    <a:pt x="870" y="1277"/>
                  </a:lnTo>
                  <a:cubicBezTo>
                    <a:pt x="873" y="1274"/>
                    <a:pt x="875" y="1267"/>
                    <a:pt x="875" y="1267"/>
                  </a:cubicBezTo>
                  <a:lnTo>
                    <a:pt x="875" y="1267"/>
                  </a:lnTo>
                  <a:cubicBezTo>
                    <a:pt x="874" y="1267"/>
                    <a:pt x="874" y="1267"/>
                    <a:pt x="874" y="1268"/>
                  </a:cubicBezTo>
                  <a:lnTo>
                    <a:pt x="874" y="1268"/>
                  </a:lnTo>
                  <a:cubicBezTo>
                    <a:pt x="877" y="1260"/>
                    <a:pt x="881" y="1250"/>
                    <a:pt x="882" y="1249"/>
                  </a:cubicBezTo>
                  <a:cubicBezTo>
                    <a:pt x="892" y="1224"/>
                    <a:pt x="902" y="1199"/>
                    <a:pt x="915" y="1177"/>
                  </a:cubicBezTo>
                  <a:cubicBezTo>
                    <a:pt x="997" y="998"/>
                    <a:pt x="1093" y="828"/>
                    <a:pt x="1186" y="655"/>
                  </a:cubicBezTo>
                  <a:cubicBezTo>
                    <a:pt x="1198" y="632"/>
                    <a:pt x="1210" y="610"/>
                    <a:pt x="1223" y="585"/>
                  </a:cubicBezTo>
                  <a:cubicBezTo>
                    <a:pt x="1235" y="560"/>
                    <a:pt x="1245" y="536"/>
                    <a:pt x="1260" y="511"/>
                  </a:cubicBezTo>
                  <a:cubicBezTo>
                    <a:pt x="1289" y="464"/>
                    <a:pt x="1321" y="419"/>
                    <a:pt x="1352" y="374"/>
                  </a:cubicBezTo>
                  <a:cubicBezTo>
                    <a:pt x="1416" y="285"/>
                    <a:pt x="1480" y="199"/>
                    <a:pt x="1549" y="115"/>
                  </a:cubicBezTo>
                  <a:cubicBezTo>
                    <a:pt x="1572" y="86"/>
                    <a:pt x="1576" y="47"/>
                    <a:pt x="1549" y="20"/>
                  </a:cubicBezTo>
                  <a:cubicBezTo>
                    <a:pt x="1537" y="7"/>
                    <a:pt x="1518" y="0"/>
                    <a:pt x="1499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5"/>
            <p:cNvSpPr/>
            <p:nvPr/>
          </p:nvSpPr>
          <p:spPr>
            <a:xfrm>
              <a:off x="4392650" y="1576775"/>
              <a:ext cx="52525" cy="47700"/>
            </a:xfrm>
            <a:custGeom>
              <a:avLst/>
              <a:gdLst/>
              <a:ahLst/>
              <a:cxnLst/>
              <a:rect l="l" t="t" r="r" b="b"/>
              <a:pathLst>
                <a:path w="2101" h="1908" extrusionOk="0">
                  <a:moveTo>
                    <a:pt x="1344" y="173"/>
                  </a:moveTo>
                  <a:lnTo>
                    <a:pt x="1344" y="173"/>
                  </a:lnTo>
                  <a:cubicBezTo>
                    <a:pt x="1344" y="173"/>
                    <a:pt x="1344" y="173"/>
                    <a:pt x="1344" y="173"/>
                  </a:cubicBezTo>
                  <a:lnTo>
                    <a:pt x="1344" y="173"/>
                  </a:lnTo>
                  <a:cubicBezTo>
                    <a:pt x="1344" y="173"/>
                    <a:pt x="1344" y="173"/>
                    <a:pt x="1344" y="173"/>
                  </a:cubicBezTo>
                  <a:cubicBezTo>
                    <a:pt x="1344" y="173"/>
                    <a:pt x="1344" y="173"/>
                    <a:pt x="1344" y="173"/>
                  </a:cubicBezTo>
                  <a:close/>
                  <a:moveTo>
                    <a:pt x="482" y="665"/>
                  </a:moveTo>
                  <a:lnTo>
                    <a:pt x="477" y="671"/>
                  </a:lnTo>
                  <a:cubicBezTo>
                    <a:pt x="479" y="669"/>
                    <a:pt x="480" y="667"/>
                    <a:pt x="482" y="665"/>
                  </a:cubicBezTo>
                  <a:close/>
                  <a:moveTo>
                    <a:pt x="1383" y="698"/>
                  </a:moveTo>
                  <a:lnTo>
                    <a:pt x="1383" y="698"/>
                  </a:lnTo>
                  <a:cubicBezTo>
                    <a:pt x="1382" y="699"/>
                    <a:pt x="1382" y="700"/>
                    <a:pt x="1381" y="701"/>
                  </a:cubicBezTo>
                  <a:lnTo>
                    <a:pt x="1383" y="698"/>
                  </a:lnTo>
                  <a:close/>
                  <a:moveTo>
                    <a:pt x="397" y="872"/>
                  </a:moveTo>
                  <a:lnTo>
                    <a:pt x="395" y="890"/>
                  </a:lnTo>
                  <a:lnTo>
                    <a:pt x="395" y="890"/>
                  </a:lnTo>
                  <a:cubicBezTo>
                    <a:pt x="396" y="884"/>
                    <a:pt x="396" y="878"/>
                    <a:pt x="397" y="872"/>
                  </a:cubicBezTo>
                  <a:close/>
                  <a:moveTo>
                    <a:pt x="1834" y="898"/>
                  </a:moveTo>
                  <a:lnTo>
                    <a:pt x="1837" y="927"/>
                  </a:lnTo>
                  <a:cubicBezTo>
                    <a:pt x="1836" y="918"/>
                    <a:pt x="1835" y="908"/>
                    <a:pt x="1834" y="898"/>
                  </a:cubicBezTo>
                  <a:close/>
                  <a:moveTo>
                    <a:pt x="391" y="1046"/>
                  </a:moveTo>
                  <a:lnTo>
                    <a:pt x="394" y="1064"/>
                  </a:lnTo>
                  <a:lnTo>
                    <a:pt x="394" y="1064"/>
                  </a:lnTo>
                  <a:cubicBezTo>
                    <a:pt x="393" y="1058"/>
                    <a:pt x="392" y="1052"/>
                    <a:pt x="391" y="1046"/>
                  </a:cubicBezTo>
                  <a:close/>
                  <a:moveTo>
                    <a:pt x="416" y="1162"/>
                  </a:moveTo>
                  <a:lnTo>
                    <a:pt x="427" y="1187"/>
                  </a:lnTo>
                  <a:lnTo>
                    <a:pt x="427" y="1187"/>
                  </a:lnTo>
                  <a:cubicBezTo>
                    <a:pt x="423" y="1178"/>
                    <a:pt x="419" y="1170"/>
                    <a:pt x="416" y="1162"/>
                  </a:cubicBezTo>
                  <a:close/>
                  <a:moveTo>
                    <a:pt x="434" y="1205"/>
                  </a:moveTo>
                  <a:lnTo>
                    <a:pt x="436" y="1209"/>
                  </a:lnTo>
                  <a:cubicBezTo>
                    <a:pt x="436" y="1207"/>
                    <a:pt x="435" y="1206"/>
                    <a:pt x="434" y="1205"/>
                  </a:cubicBezTo>
                  <a:close/>
                  <a:moveTo>
                    <a:pt x="490" y="1285"/>
                  </a:moveTo>
                  <a:lnTo>
                    <a:pt x="503" y="1296"/>
                  </a:lnTo>
                  <a:lnTo>
                    <a:pt x="503" y="1296"/>
                  </a:lnTo>
                  <a:cubicBezTo>
                    <a:pt x="499" y="1292"/>
                    <a:pt x="494" y="1289"/>
                    <a:pt x="490" y="1285"/>
                  </a:cubicBezTo>
                  <a:close/>
                  <a:moveTo>
                    <a:pt x="841" y="1307"/>
                  </a:moveTo>
                  <a:cubicBezTo>
                    <a:pt x="839" y="1308"/>
                    <a:pt x="838" y="1309"/>
                    <a:pt x="836" y="1309"/>
                  </a:cubicBezTo>
                  <a:lnTo>
                    <a:pt x="836" y="1309"/>
                  </a:lnTo>
                  <a:lnTo>
                    <a:pt x="841" y="1307"/>
                  </a:lnTo>
                  <a:close/>
                  <a:moveTo>
                    <a:pt x="797" y="1327"/>
                  </a:moveTo>
                  <a:cubicBezTo>
                    <a:pt x="796" y="1327"/>
                    <a:pt x="795" y="1327"/>
                    <a:pt x="794" y="1328"/>
                  </a:cubicBezTo>
                  <a:lnTo>
                    <a:pt x="797" y="1327"/>
                  </a:lnTo>
                  <a:close/>
                  <a:moveTo>
                    <a:pt x="539" y="1324"/>
                  </a:moveTo>
                  <a:lnTo>
                    <a:pt x="551" y="1328"/>
                  </a:lnTo>
                  <a:lnTo>
                    <a:pt x="551" y="1328"/>
                  </a:lnTo>
                  <a:cubicBezTo>
                    <a:pt x="547" y="1327"/>
                    <a:pt x="543" y="1325"/>
                    <a:pt x="539" y="1324"/>
                  </a:cubicBezTo>
                  <a:close/>
                  <a:moveTo>
                    <a:pt x="734" y="1346"/>
                  </a:moveTo>
                  <a:lnTo>
                    <a:pt x="734" y="1346"/>
                  </a:lnTo>
                  <a:cubicBezTo>
                    <a:pt x="727" y="1347"/>
                    <a:pt x="720" y="1348"/>
                    <a:pt x="713" y="1349"/>
                  </a:cubicBezTo>
                  <a:lnTo>
                    <a:pt x="713" y="1349"/>
                  </a:lnTo>
                  <a:lnTo>
                    <a:pt x="734" y="1346"/>
                  </a:lnTo>
                  <a:close/>
                  <a:moveTo>
                    <a:pt x="1956" y="1363"/>
                  </a:moveTo>
                  <a:lnTo>
                    <a:pt x="1966" y="1385"/>
                  </a:lnTo>
                  <a:lnTo>
                    <a:pt x="1966" y="1385"/>
                  </a:lnTo>
                  <a:cubicBezTo>
                    <a:pt x="1963" y="1378"/>
                    <a:pt x="1960" y="1370"/>
                    <a:pt x="1956" y="1363"/>
                  </a:cubicBezTo>
                  <a:close/>
                  <a:moveTo>
                    <a:pt x="1424" y="1"/>
                  </a:moveTo>
                  <a:cubicBezTo>
                    <a:pt x="1423" y="1"/>
                    <a:pt x="1421" y="1"/>
                    <a:pt x="1420" y="1"/>
                  </a:cubicBezTo>
                  <a:cubicBezTo>
                    <a:pt x="1385" y="1"/>
                    <a:pt x="1350" y="5"/>
                    <a:pt x="1313" y="5"/>
                  </a:cubicBezTo>
                  <a:cubicBezTo>
                    <a:pt x="1309" y="5"/>
                    <a:pt x="1304" y="5"/>
                    <a:pt x="1299" y="5"/>
                  </a:cubicBezTo>
                  <a:cubicBezTo>
                    <a:pt x="1291" y="5"/>
                    <a:pt x="1283" y="5"/>
                    <a:pt x="1275" y="5"/>
                  </a:cubicBezTo>
                  <a:cubicBezTo>
                    <a:pt x="1267" y="5"/>
                    <a:pt x="1259" y="5"/>
                    <a:pt x="1252" y="7"/>
                  </a:cubicBezTo>
                  <a:cubicBezTo>
                    <a:pt x="1231" y="9"/>
                    <a:pt x="1209" y="13"/>
                    <a:pt x="1186" y="17"/>
                  </a:cubicBezTo>
                  <a:cubicBezTo>
                    <a:pt x="1116" y="27"/>
                    <a:pt x="1043" y="40"/>
                    <a:pt x="973" y="56"/>
                  </a:cubicBezTo>
                  <a:lnTo>
                    <a:pt x="973" y="56"/>
                  </a:lnTo>
                  <a:cubicBezTo>
                    <a:pt x="967" y="57"/>
                    <a:pt x="962" y="58"/>
                    <a:pt x="956" y="58"/>
                  </a:cubicBezTo>
                  <a:cubicBezTo>
                    <a:pt x="929" y="60"/>
                    <a:pt x="907" y="67"/>
                    <a:pt x="882" y="73"/>
                  </a:cubicBezTo>
                  <a:cubicBezTo>
                    <a:pt x="851" y="81"/>
                    <a:pt x="820" y="91"/>
                    <a:pt x="790" y="101"/>
                  </a:cubicBezTo>
                  <a:cubicBezTo>
                    <a:pt x="726" y="124"/>
                    <a:pt x="662" y="148"/>
                    <a:pt x="602" y="177"/>
                  </a:cubicBezTo>
                  <a:lnTo>
                    <a:pt x="602" y="177"/>
                  </a:lnTo>
                  <a:cubicBezTo>
                    <a:pt x="576" y="185"/>
                    <a:pt x="550" y="194"/>
                    <a:pt x="527" y="206"/>
                  </a:cubicBezTo>
                  <a:cubicBezTo>
                    <a:pt x="508" y="219"/>
                    <a:pt x="490" y="229"/>
                    <a:pt x="471" y="239"/>
                  </a:cubicBezTo>
                  <a:cubicBezTo>
                    <a:pt x="424" y="270"/>
                    <a:pt x="381" y="303"/>
                    <a:pt x="335" y="338"/>
                  </a:cubicBezTo>
                  <a:cubicBezTo>
                    <a:pt x="266" y="393"/>
                    <a:pt x="204" y="459"/>
                    <a:pt x="153" y="535"/>
                  </a:cubicBezTo>
                  <a:cubicBezTo>
                    <a:pt x="129" y="568"/>
                    <a:pt x="111" y="602"/>
                    <a:pt x="95" y="638"/>
                  </a:cubicBezTo>
                  <a:lnTo>
                    <a:pt x="95" y="638"/>
                  </a:lnTo>
                  <a:lnTo>
                    <a:pt x="99" y="629"/>
                  </a:lnTo>
                  <a:lnTo>
                    <a:pt x="99" y="629"/>
                  </a:lnTo>
                  <a:cubicBezTo>
                    <a:pt x="62" y="710"/>
                    <a:pt x="31" y="792"/>
                    <a:pt x="17" y="878"/>
                  </a:cubicBezTo>
                  <a:cubicBezTo>
                    <a:pt x="11" y="929"/>
                    <a:pt x="1" y="983"/>
                    <a:pt x="3" y="1034"/>
                  </a:cubicBezTo>
                  <a:cubicBezTo>
                    <a:pt x="3" y="1086"/>
                    <a:pt x="11" y="1139"/>
                    <a:pt x="19" y="1188"/>
                  </a:cubicBezTo>
                  <a:cubicBezTo>
                    <a:pt x="31" y="1272"/>
                    <a:pt x="62" y="1355"/>
                    <a:pt x="101" y="1427"/>
                  </a:cubicBezTo>
                  <a:cubicBezTo>
                    <a:pt x="126" y="1470"/>
                    <a:pt x="155" y="1511"/>
                    <a:pt x="188" y="1548"/>
                  </a:cubicBezTo>
                  <a:cubicBezTo>
                    <a:pt x="218" y="1585"/>
                    <a:pt x="257" y="1616"/>
                    <a:pt x="296" y="1644"/>
                  </a:cubicBezTo>
                  <a:cubicBezTo>
                    <a:pt x="335" y="1673"/>
                    <a:pt x="383" y="1694"/>
                    <a:pt x="432" y="1714"/>
                  </a:cubicBezTo>
                  <a:cubicBezTo>
                    <a:pt x="488" y="1735"/>
                    <a:pt x="545" y="1745"/>
                    <a:pt x="605" y="1751"/>
                  </a:cubicBezTo>
                  <a:cubicBezTo>
                    <a:pt x="620" y="1753"/>
                    <a:pt x="635" y="1753"/>
                    <a:pt x="650" y="1753"/>
                  </a:cubicBezTo>
                  <a:cubicBezTo>
                    <a:pt x="699" y="1753"/>
                    <a:pt x="747" y="1747"/>
                    <a:pt x="796" y="1739"/>
                  </a:cubicBezTo>
                  <a:cubicBezTo>
                    <a:pt x="845" y="1731"/>
                    <a:pt x="892" y="1716"/>
                    <a:pt x="937" y="1698"/>
                  </a:cubicBezTo>
                  <a:cubicBezTo>
                    <a:pt x="999" y="1671"/>
                    <a:pt x="1059" y="1644"/>
                    <a:pt x="1114" y="1607"/>
                  </a:cubicBezTo>
                  <a:cubicBezTo>
                    <a:pt x="1170" y="1572"/>
                    <a:pt x="1221" y="1531"/>
                    <a:pt x="1272" y="1488"/>
                  </a:cubicBezTo>
                  <a:cubicBezTo>
                    <a:pt x="1359" y="1410"/>
                    <a:pt x="1435" y="1318"/>
                    <a:pt x="1502" y="1225"/>
                  </a:cubicBezTo>
                  <a:cubicBezTo>
                    <a:pt x="1508" y="1217"/>
                    <a:pt x="1514" y="1210"/>
                    <a:pt x="1520" y="1202"/>
                  </a:cubicBezTo>
                  <a:lnTo>
                    <a:pt x="1520" y="1202"/>
                  </a:lnTo>
                  <a:cubicBezTo>
                    <a:pt x="1557" y="1346"/>
                    <a:pt x="1608" y="1484"/>
                    <a:pt x="1671" y="1618"/>
                  </a:cubicBezTo>
                  <a:cubicBezTo>
                    <a:pt x="1681" y="1640"/>
                    <a:pt x="1691" y="1663"/>
                    <a:pt x="1704" y="1683"/>
                  </a:cubicBezTo>
                  <a:cubicBezTo>
                    <a:pt x="1716" y="1706"/>
                    <a:pt x="1735" y="1724"/>
                    <a:pt x="1751" y="1745"/>
                  </a:cubicBezTo>
                  <a:cubicBezTo>
                    <a:pt x="1759" y="1755"/>
                    <a:pt x="1767" y="1766"/>
                    <a:pt x="1776" y="1774"/>
                  </a:cubicBezTo>
                  <a:cubicBezTo>
                    <a:pt x="1790" y="1792"/>
                    <a:pt x="1804" y="1809"/>
                    <a:pt x="1821" y="1827"/>
                  </a:cubicBezTo>
                  <a:cubicBezTo>
                    <a:pt x="1843" y="1852"/>
                    <a:pt x="1874" y="1872"/>
                    <a:pt x="1903" y="1891"/>
                  </a:cubicBezTo>
                  <a:cubicBezTo>
                    <a:pt x="1922" y="1903"/>
                    <a:pt x="1948" y="1907"/>
                    <a:pt x="1969" y="1907"/>
                  </a:cubicBezTo>
                  <a:cubicBezTo>
                    <a:pt x="1998" y="1907"/>
                    <a:pt x="2026" y="1897"/>
                    <a:pt x="2049" y="1881"/>
                  </a:cubicBezTo>
                  <a:cubicBezTo>
                    <a:pt x="2067" y="1866"/>
                    <a:pt x="2080" y="1850"/>
                    <a:pt x="2088" y="1827"/>
                  </a:cubicBezTo>
                  <a:cubicBezTo>
                    <a:pt x="2100" y="1798"/>
                    <a:pt x="2100" y="1774"/>
                    <a:pt x="2096" y="1743"/>
                  </a:cubicBezTo>
                  <a:cubicBezTo>
                    <a:pt x="2092" y="1729"/>
                    <a:pt x="2092" y="1712"/>
                    <a:pt x="2088" y="1698"/>
                  </a:cubicBezTo>
                  <a:cubicBezTo>
                    <a:pt x="2086" y="1683"/>
                    <a:pt x="2080" y="1671"/>
                    <a:pt x="2076" y="1657"/>
                  </a:cubicBezTo>
                  <a:cubicBezTo>
                    <a:pt x="2065" y="1628"/>
                    <a:pt x="2055" y="1599"/>
                    <a:pt x="2047" y="1570"/>
                  </a:cubicBezTo>
                  <a:cubicBezTo>
                    <a:pt x="2027" y="1508"/>
                    <a:pt x="1995" y="1451"/>
                    <a:pt x="1969" y="1391"/>
                  </a:cubicBezTo>
                  <a:lnTo>
                    <a:pt x="1969" y="1391"/>
                  </a:lnTo>
                  <a:cubicBezTo>
                    <a:pt x="1901" y="1230"/>
                    <a:pt x="1857" y="1059"/>
                    <a:pt x="1832" y="887"/>
                  </a:cubicBezTo>
                  <a:lnTo>
                    <a:pt x="1832" y="887"/>
                  </a:lnTo>
                  <a:cubicBezTo>
                    <a:pt x="1818" y="760"/>
                    <a:pt x="1816" y="632"/>
                    <a:pt x="1825" y="506"/>
                  </a:cubicBezTo>
                  <a:cubicBezTo>
                    <a:pt x="1825" y="482"/>
                    <a:pt x="1819" y="457"/>
                    <a:pt x="1809" y="436"/>
                  </a:cubicBezTo>
                  <a:cubicBezTo>
                    <a:pt x="1800" y="412"/>
                    <a:pt x="1788" y="393"/>
                    <a:pt x="1769" y="377"/>
                  </a:cubicBezTo>
                  <a:lnTo>
                    <a:pt x="1732" y="348"/>
                  </a:lnTo>
                  <a:cubicBezTo>
                    <a:pt x="1712" y="334"/>
                    <a:pt x="1689" y="327"/>
                    <a:pt x="1665" y="325"/>
                  </a:cubicBezTo>
                  <a:cubicBezTo>
                    <a:pt x="1655" y="324"/>
                    <a:pt x="1646" y="323"/>
                    <a:pt x="1636" y="323"/>
                  </a:cubicBezTo>
                  <a:cubicBezTo>
                    <a:pt x="1605" y="323"/>
                    <a:pt x="1573" y="331"/>
                    <a:pt x="1548" y="348"/>
                  </a:cubicBezTo>
                  <a:cubicBezTo>
                    <a:pt x="1507" y="373"/>
                    <a:pt x="1474" y="410"/>
                    <a:pt x="1463" y="457"/>
                  </a:cubicBezTo>
                  <a:cubicBezTo>
                    <a:pt x="1444" y="530"/>
                    <a:pt x="1421" y="601"/>
                    <a:pt x="1393" y="671"/>
                  </a:cubicBezTo>
                  <a:lnTo>
                    <a:pt x="1393" y="671"/>
                  </a:lnTo>
                  <a:cubicBezTo>
                    <a:pt x="1341" y="793"/>
                    <a:pt x="1269" y="905"/>
                    <a:pt x="1190" y="1009"/>
                  </a:cubicBezTo>
                  <a:lnTo>
                    <a:pt x="1219" y="970"/>
                  </a:lnTo>
                  <a:lnTo>
                    <a:pt x="1219" y="970"/>
                  </a:lnTo>
                  <a:cubicBezTo>
                    <a:pt x="1151" y="1059"/>
                    <a:pt x="1075" y="1141"/>
                    <a:pt x="989" y="1211"/>
                  </a:cubicBezTo>
                  <a:lnTo>
                    <a:pt x="989" y="1211"/>
                  </a:lnTo>
                  <a:lnTo>
                    <a:pt x="1003" y="1201"/>
                  </a:lnTo>
                  <a:lnTo>
                    <a:pt x="1003" y="1201"/>
                  </a:lnTo>
                  <a:cubicBezTo>
                    <a:pt x="998" y="1204"/>
                    <a:pt x="993" y="1208"/>
                    <a:pt x="989" y="1212"/>
                  </a:cubicBezTo>
                  <a:lnTo>
                    <a:pt x="989" y="1212"/>
                  </a:lnTo>
                  <a:cubicBezTo>
                    <a:pt x="989" y="1212"/>
                    <a:pt x="989" y="1212"/>
                    <a:pt x="989" y="1211"/>
                  </a:cubicBezTo>
                  <a:lnTo>
                    <a:pt x="989" y="1211"/>
                  </a:lnTo>
                  <a:lnTo>
                    <a:pt x="987" y="1213"/>
                  </a:lnTo>
                  <a:lnTo>
                    <a:pt x="987" y="1213"/>
                  </a:lnTo>
                  <a:cubicBezTo>
                    <a:pt x="988" y="1213"/>
                    <a:pt x="988" y="1212"/>
                    <a:pt x="989" y="1212"/>
                  </a:cubicBezTo>
                  <a:lnTo>
                    <a:pt x="989" y="1212"/>
                  </a:lnTo>
                  <a:cubicBezTo>
                    <a:pt x="980" y="1219"/>
                    <a:pt x="972" y="1225"/>
                    <a:pt x="964" y="1231"/>
                  </a:cubicBezTo>
                  <a:lnTo>
                    <a:pt x="987" y="1213"/>
                  </a:lnTo>
                  <a:lnTo>
                    <a:pt x="987" y="1213"/>
                  </a:lnTo>
                  <a:cubicBezTo>
                    <a:pt x="935" y="1253"/>
                    <a:pt x="879" y="1288"/>
                    <a:pt x="819" y="1316"/>
                  </a:cubicBezTo>
                  <a:lnTo>
                    <a:pt x="819" y="1316"/>
                  </a:lnTo>
                  <a:cubicBezTo>
                    <a:pt x="779" y="1332"/>
                    <a:pt x="738" y="1343"/>
                    <a:pt x="696" y="1350"/>
                  </a:cubicBezTo>
                  <a:lnTo>
                    <a:pt x="696" y="1350"/>
                  </a:lnTo>
                  <a:cubicBezTo>
                    <a:pt x="686" y="1351"/>
                    <a:pt x="676" y="1351"/>
                    <a:pt x="666" y="1351"/>
                  </a:cubicBezTo>
                  <a:cubicBezTo>
                    <a:pt x="652" y="1351"/>
                    <a:pt x="638" y="1350"/>
                    <a:pt x="624" y="1349"/>
                  </a:cubicBezTo>
                  <a:lnTo>
                    <a:pt x="624" y="1349"/>
                  </a:lnTo>
                  <a:cubicBezTo>
                    <a:pt x="607" y="1346"/>
                    <a:pt x="590" y="1341"/>
                    <a:pt x="573" y="1336"/>
                  </a:cubicBezTo>
                  <a:lnTo>
                    <a:pt x="573" y="1336"/>
                  </a:lnTo>
                  <a:cubicBezTo>
                    <a:pt x="552" y="1326"/>
                    <a:pt x="531" y="1315"/>
                    <a:pt x="512" y="1302"/>
                  </a:cubicBezTo>
                  <a:lnTo>
                    <a:pt x="512" y="1302"/>
                  </a:lnTo>
                  <a:cubicBezTo>
                    <a:pt x="495" y="1287"/>
                    <a:pt x="479" y="1272"/>
                    <a:pt x="465" y="1255"/>
                  </a:cubicBezTo>
                  <a:lnTo>
                    <a:pt x="465" y="1255"/>
                  </a:lnTo>
                  <a:cubicBezTo>
                    <a:pt x="452" y="1235"/>
                    <a:pt x="440" y="1214"/>
                    <a:pt x="429" y="1192"/>
                  </a:cubicBezTo>
                  <a:lnTo>
                    <a:pt x="429" y="1192"/>
                  </a:lnTo>
                  <a:cubicBezTo>
                    <a:pt x="415" y="1157"/>
                    <a:pt x="405" y="1120"/>
                    <a:pt x="397" y="1082"/>
                  </a:cubicBezTo>
                  <a:lnTo>
                    <a:pt x="397" y="1082"/>
                  </a:lnTo>
                  <a:cubicBezTo>
                    <a:pt x="390" y="1023"/>
                    <a:pt x="388" y="962"/>
                    <a:pt x="394" y="903"/>
                  </a:cubicBezTo>
                  <a:lnTo>
                    <a:pt x="394" y="903"/>
                  </a:lnTo>
                  <a:cubicBezTo>
                    <a:pt x="402" y="850"/>
                    <a:pt x="415" y="798"/>
                    <a:pt x="434" y="749"/>
                  </a:cubicBezTo>
                  <a:lnTo>
                    <a:pt x="434" y="749"/>
                  </a:lnTo>
                  <a:cubicBezTo>
                    <a:pt x="452" y="714"/>
                    <a:pt x="471" y="681"/>
                    <a:pt x="493" y="650"/>
                  </a:cubicBezTo>
                  <a:lnTo>
                    <a:pt x="493" y="650"/>
                  </a:lnTo>
                  <a:cubicBezTo>
                    <a:pt x="537" y="595"/>
                    <a:pt x="588" y="546"/>
                    <a:pt x="643" y="502"/>
                  </a:cubicBezTo>
                  <a:lnTo>
                    <a:pt x="643" y="502"/>
                  </a:lnTo>
                  <a:lnTo>
                    <a:pt x="627" y="514"/>
                  </a:lnTo>
                  <a:cubicBezTo>
                    <a:pt x="633" y="509"/>
                    <a:pt x="640" y="504"/>
                    <a:pt x="646" y="499"/>
                  </a:cubicBezTo>
                  <a:lnTo>
                    <a:pt x="646" y="499"/>
                  </a:lnTo>
                  <a:cubicBezTo>
                    <a:pt x="645" y="500"/>
                    <a:pt x="644" y="501"/>
                    <a:pt x="643" y="502"/>
                  </a:cubicBezTo>
                  <a:lnTo>
                    <a:pt x="643" y="502"/>
                  </a:lnTo>
                  <a:lnTo>
                    <a:pt x="647" y="499"/>
                  </a:lnTo>
                  <a:lnTo>
                    <a:pt x="647" y="499"/>
                  </a:lnTo>
                  <a:cubicBezTo>
                    <a:pt x="647" y="499"/>
                    <a:pt x="646" y="499"/>
                    <a:pt x="646" y="499"/>
                  </a:cubicBezTo>
                  <a:lnTo>
                    <a:pt x="646" y="499"/>
                  </a:lnTo>
                  <a:cubicBezTo>
                    <a:pt x="650" y="496"/>
                    <a:pt x="654" y="493"/>
                    <a:pt x="658" y="490"/>
                  </a:cubicBezTo>
                  <a:lnTo>
                    <a:pt x="658" y="490"/>
                  </a:lnTo>
                  <a:lnTo>
                    <a:pt x="647" y="499"/>
                  </a:lnTo>
                  <a:lnTo>
                    <a:pt x="647" y="499"/>
                  </a:lnTo>
                  <a:cubicBezTo>
                    <a:pt x="658" y="491"/>
                    <a:pt x="669" y="483"/>
                    <a:pt x="681" y="475"/>
                  </a:cubicBezTo>
                  <a:cubicBezTo>
                    <a:pt x="702" y="462"/>
                    <a:pt x="721" y="446"/>
                    <a:pt x="740" y="431"/>
                  </a:cubicBezTo>
                  <a:lnTo>
                    <a:pt x="740" y="431"/>
                  </a:lnTo>
                  <a:cubicBezTo>
                    <a:pt x="808" y="390"/>
                    <a:pt x="879" y="353"/>
                    <a:pt x="952" y="323"/>
                  </a:cubicBezTo>
                  <a:lnTo>
                    <a:pt x="952" y="323"/>
                  </a:lnTo>
                  <a:lnTo>
                    <a:pt x="921" y="336"/>
                  </a:lnTo>
                  <a:cubicBezTo>
                    <a:pt x="942" y="327"/>
                    <a:pt x="960" y="319"/>
                    <a:pt x="981" y="313"/>
                  </a:cubicBezTo>
                  <a:cubicBezTo>
                    <a:pt x="1006" y="302"/>
                    <a:pt x="1031" y="289"/>
                    <a:pt x="1055" y="276"/>
                  </a:cubicBezTo>
                  <a:lnTo>
                    <a:pt x="1055" y="276"/>
                  </a:lnTo>
                  <a:cubicBezTo>
                    <a:pt x="1117" y="253"/>
                    <a:pt x="1179" y="232"/>
                    <a:pt x="1244" y="212"/>
                  </a:cubicBezTo>
                  <a:cubicBezTo>
                    <a:pt x="1260" y="208"/>
                    <a:pt x="1276" y="204"/>
                    <a:pt x="1291" y="198"/>
                  </a:cubicBezTo>
                  <a:cubicBezTo>
                    <a:pt x="1307" y="194"/>
                    <a:pt x="1320" y="186"/>
                    <a:pt x="1334" y="180"/>
                  </a:cubicBezTo>
                  <a:cubicBezTo>
                    <a:pt x="1338" y="178"/>
                    <a:pt x="1342" y="176"/>
                    <a:pt x="1344" y="174"/>
                  </a:cubicBezTo>
                  <a:lnTo>
                    <a:pt x="1344" y="174"/>
                  </a:lnTo>
                  <a:cubicBezTo>
                    <a:pt x="1344" y="174"/>
                    <a:pt x="1345" y="173"/>
                    <a:pt x="1345" y="173"/>
                  </a:cubicBezTo>
                  <a:lnTo>
                    <a:pt x="1345" y="173"/>
                  </a:lnTo>
                  <a:cubicBezTo>
                    <a:pt x="1348" y="172"/>
                    <a:pt x="1354" y="169"/>
                    <a:pt x="1354" y="169"/>
                  </a:cubicBezTo>
                  <a:lnTo>
                    <a:pt x="1354" y="169"/>
                  </a:lnTo>
                  <a:cubicBezTo>
                    <a:pt x="1357" y="168"/>
                    <a:pt x="1359" y="167"/>
                    <a:pt x="1363" y="165"/>
                  </a:cubicBezTo>
                  <a:lnTo>
                    <a:pt x="1363" y="165"/>
                  </a:lnTo>
                  <a:lnTo>
                    <a:pt x="1350" y="171"/>
                  </a:lnTo>
                  <a:cubicBezTo>
                    <a:pt x="1357" y="169"/>
                    <a:pt x="1361" y="167"/>
                    <a:pt x="1365" y="165"/>
                  </a:cubicBezTo>
                  <a:cubicBezTo>
                    <a:pt x="1373" y="163"/>
                    <a:pt x="1381" y="159"/>
                    <a:pt x="1387" y="157"/>
                  </a:cubicBezTo>
                  <a:lnTo>
                    <a:pt x="1439" y="136"/>
                  </a:lnTo>
                  <a:cubicBezTo>
                    <a:pt x="1472" y="124"/>
                    <a:pt x="1494" y="97"/>
                    <a:pt x="1488" y="60"/>
                  </a:cubicBezTo>
                  <a:cubicBezTo>
                    <a:pt x="1484" y="29"/>
                    <a:pt x="1457" y="1"/>
                    <a:pt x="142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5"/>
            <p:cNvSpPr/>
            <p:nvPr/>
          </p:nvSpPr>
          <p:spPr>
            <a:xfrm>
              <a:off x="4483250" y="1598725"/>
              <a:ext cx="56675" cy="11650"/>
            </a:xfrm>
            <a:custGeom>
              <a:avLst/>
              <a:gdLst/>
              <a:ahLst/>
              <a:cxnLst/>
              <a:rect l="l" t="t" r="r" b="b"/>
              <a:pathLst>
                <a:path w="2267" h="466" extrusionOk="0">
                  <a:moveTo>
                    <a:pt x="2108" y="0"/>
                  </a:moveTo>
                  <a:cubicBezTo>
                    <a:pt x="2097" y="0"/>
                    <a:pt x="2086" y="1"/>
                    <a:pt x="2074" y="2"/>
                  </a:cubicBezTo>
                  <a:cubicBezTo>
                    <a:pt x="2041" y="4"/>
                    <a:pt x="2010" y="8"/>
                    <a:pt x="1977" y="10"/>
                  </a:cubicBezTo>
                  <a:cubicBezTo>
                    <a:pt x="1961" y="10"/>
                    <a:pt x="1946" y="8"/>
                    <a:pt x="1930" y="6"/>
                  </a:cubicBezTo>
                  <a:cubicBezTo>
                    <a:pt x="1927" y="6"/>
                    <a:pt x="1925" y="6"/>
                    <a:pt x="1922" y="6"/>
                  </a:cubicBezTo>
                  <a:cubicBezTo>
                    <a:pt x="1896" y="6"/>
                    <a:pt x="1868" y="15"/>
                    <a:pt x="1843" y="19"/>
                  </a:cubicBezTo>
                  <a:cubicBezTo>
                    <a:pt x="1809" y="27"/>
                    <a:pt x="1776" y="33"/>
                    <a:pt x="1741" y="39"/>
                  </a:cubicBezTo>
                  <a:cubicBezTo>
                    <a:pt x="1609" y="64"/>
                    <a:pt x="1478" y="95"/>
                    <a:pt x="1346" y="119"/>
                  </a:cubicBezTo>
                  <a:cubicBezTo>
                    <a:pt x="1270" y="131"/>
                    <a:pt x="1194" y="144"/>
                    <a:pt x="1118" y="154"/>
                  </a:cubicBezTo>
                  <a:lnTo>
                    <a:pt x="1157" y="148"/>
                  </a:lnTo>
                  <a:lnTo>
                    <a:pt x="1157" y="148"/>
                  </a:lnTo>
                  <a:cubicBezTo>
                    <a:pt x="954" y="177"/>
                    <a:pt x="748" y="193"/>
                    <a:pt x="545" y="199"/>
                  </a:cubicBezTo>
                  <a:cubicBezTo>
                    <a:pt x="516" y="201"/>
                    <a:pt x="488" y="201"/>
                    <a:pt x="459" y="201"/>
                  </a:cubicBezTo>
                  <a:cubicBezTo>
                    <a:pt x="444" y="201"/>
                    <a:pt x="430" y="203"/>
                    <a:pt x="416" y="203"/>
                  </a:cubicBezTo>
                  <a:cubicBezTo>
                    <a:pt x="399" y="203"/>
                    <a:pt x="383" y="203"/>
                    <a:pt x="366" y="208"/>
                  </a:cubicBezTo>
                  <a:cubicBezTo>
                    <a:pt x="360" y="209"/>
                    <a:pt x="354" y="211"/>
                    <a:pt x="348" y="212"/>
                  </a:cubicBezTo>
                  <a:lnTo>
                    <a:pt x="348" y="212"/>
                  </a:lnTo>
                  <a:cubicBezTo>
                    <a:pt x="322" y="215"/>
                    <a:pt x="295" y="216"/>
                    <a:pt x="270" y="218"/>
                  </a:cubicBezTo>
                  <a:cubicBezTo>
                    <a:pt x="251" y="220"/>
                    <a:pt x="235" y="220"/>
                    <a:pt x="218" y="222"/>
                  </a:cubicBezTo>
                  <a:cubicBezTo>
                    <a:pt x="193" y="224"/>
                    <a:pt x="171" y="228"/>
                    <a:pt x="148" y="233"/>
                  </a:cubicBezTo>
                  <a:lnTo>
                    <a:pt x="148" y="233"/>
                  </a:lnTo>
                  <a:cubicBezTo>
                    <a:pt x="126" y="234"/>
                    <a:pt x="105" y="235"/>
                    <a:pt x="83" y="236"/>
                  </a:cubicBezTo>
                  <a:cubicBezTo>
                    <a:pt x="44" y="236"/>
                    <a:pt x="11" y="265"/>
                    <a:pt x="5" y="304"/>
                  </a:cubicBezTo>
                  <a:cubicBezTo>
                    <a:pt x="1" y="341"/>
                    <a:pt x="23" y="384"/>
                    <a:pt x="62" y="392"/>
                  </a:cubicBezTo>
                  <a:cubicBezTo>
                    <a:pt x="95" y="399"/>
                    <a:pt x="130" y="403"/>
                    <a:pt x="161" y="415"/>
                  </a:cubicBezTo>
                  <a:cubicBezTo>
                    <a:pt x="194" y="425"/>
                    <a:pt x="229" y="429"/>
                    <a:pt x="262" y="433"/>
                  </a:cubicBezTo>
                  <a:cubicBezTo>
                    <a:pt x="294" y="440"/>
                    <a:pt x="329" y="442"/>
                    <a:pt x="360" y="452"/>
                  </a:cubicBezTo>
                  <a:cubicBezTo>
                    <a:pt x="385" y="460"/>
                    <a:pt x="414" y="458"/>
                    <a:pt x="440" y="460"/>
                  </a:cubicBezTo>
                  <a:cubicBezTo>
                    <a:pt x="457" y="460"/>
                    <a:pt x="475" y="462"/>
                    <a:pt x="492" y="462"/>
                  </a:cubicBezTo>
                  <a:cubicBezTo>
                    <a:pt x="561" y="464"/>
                    <a:pt x="631" y="465"/>
                    <a:pt x="700" y="465"/>
                  </a:cubicBezTo>
                  <a:cubicBezTo>
                    <a:pt x="769" y="465"/>
                    <a:pt x="838" y="464"/>
                    <a:pt x="907" y="462"/>
                  </a:cubicBezTo>
                  <a:cubicBezTo>
                    <a:pt x="1046" y="456"/>
                    <a:pt x="1184" y="446"/>
                    <a:pt x="1322" y="429"/>
                  </a:cubicBezTo>
                  <a:cubicBezTo>
                    <a:pt x="1402" y="421"/>
                    <a:pt x="1482" y="411"/>
                    <a:pt x="1562" y="399"/>
                  </a:cubicBezTo>
                  <a:cubicBezTo>
                    <a:pt x="1630" y="388"/>
                    <a:pt x="1700" y="380"/>
                    <a:pt x="1767" y="364"/>
                  </a:cubicBezTo>
                  <a:cubicBezTo>
                    <a:pt x="1806" y="355"/>
                    <a:pt x="1843" y="345"/>
                    <a:pt x="1883" y="335"/>
                  </a:cubicBezTo>
                  <a:cubicBezTo>
                    <a:pt x="1930" y="321"/>
                    <a:pt x="1981" y="310"/>
                    <a:pt x="2020" y="281"/>
                  </a:cubicBezTo>
                  <a:cubicBezTo>
                    <a:pt x="2051" y="261"/>
                    <a:pt x="2088" y="247"/>
                    <a:pt x="2121" y="232"/>
                  </a:cubicBezTo>
                  <a:cubicBezTo>
                    <a:pt x="2145" y="220"/>
                    <a:pt x="2170" y="210"/>
                    <a:pt x="2189" y="191"/>
                  </a:cubicBezTo>
                  <a:cubicBezTo>
                    <a:pt x="2201" y="179"/>
                    <a:pt x="2213" y="166"/>
                    <a:pt x="2226" y="152"/>
                  </a:cubicBezTo>
                  <a:cubicBezTo>
                    <a:pt x="2267" y="109"/>
                    <a:pt x="2250" y="33"/>
                    <a:pt x="2189" y="16"/>
                  </a:cubicBezTo>
                  <a:cubicBezTo>
                    <a:pt x="2176" y="12"/>
                    <a:pt x="2162" y="10"/>
                    <a:pt x="2150" y="6"/>
                  </a:cubicBezTo>
                  <a:cubicBezTo>
                    <a:pt x="2135" y="2"/>
                    <a:pt x="2121" y="0"/>
                    <a:pt x="2108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5"/>
            <p:cNvSpPr/>
            <p:nvPr/>
          </p:nvSpPr>
          <p:spPr>
            <a:xfrm>
              <a:off x="4504675" y="1570625"/>
              <a:ext cx="8850" cy="62675"/>
            </a:xfrm>
            <a:custGeom>
              <a:avLst/>
              <a:gdLst/>
              <a:ahLst/>
              <a:cxnLst/>
              <a:rect l="l" t="t" r="r" b="b"/>
              <a:pathLst>
                <a:path w="354" h="2507" extrusionOk="0">
                  <a:moveTo>
                    <a:pt x="183" y="0"/>
                  </a:moveTo>
                  <a:cubicBezTo>
                    <a:pt x="181" y="0"/>
                    <a:pt x="179" y="0"/>
                    <a:pt x="177" y="0"/>
                  </a:cubicBezTo>
                  <a:cubicBezTo>
                    <a:pt x="115" y="2"/>
                    <a:pt x="68" y="47"/>
                    <a:pt x="66" y="111"/>
                  </a:cubicBezTo>
                  <a:lnTo>
                    <a:pt x="68" y="111"/>
                  </a:lnTo>
                  <a:cubicBezTo>
                    <a:pt x="60" y="386"/>
                    <a:pt x="52" y="662"/>
                    <a:pt x="39" y="935"/>
                  </a:cubicBezTo>
                  <a:cubicBezTo>
                    <a:pt x="33" y="1073"/>
                    <a:pt x="23" y="1208"/>
                    <a:pt x="19" y="1346"/>
                  </a:cubicBezTo>
                  <a:cubicBezTo>
                    <a:pt x="15" y="1481"/>
                    <a:pt x="11" y="1619"/>
                    <a:pt x="6" y="1757"/>
                  </a:cubicBezTo>
                  <a:cubicBezTo>
                    <a:pt x="4" y="1833"/>
                    <a:pt x="0" y="1911"/>
                    <a:pt x="0" y="1987"/>
                  </a:cubicBezTo>
                  <a:lnTo>
                    <a:pt x="0" y="2159"/>
                  </a:lnTo>
                  <a:cubicBezTo>
                    <a:pt x="0" y="2182"/>
                    <a:pt x="0" y="2207"/>
                    <a:pt x="6" y="2229"/>
                  </a:cubicBezTo>
                  <a:cubicBezTo>
                    <a:pt x="10" y="2240"/>
                    <a:pt x="16" y="2255"/>
                    <a:pt x="23" y="2266"/>
                  </a:cubicBezTo>
                  <a:lnTo>
                    <a:pt x="23" y="2266"/>
                  </a:lnTo>
                  <a:lnTo>
                    <a:pt x="35" y="2353"/>
                  </a:lnTo>
                  <a:cubicBezTo>
                    <a:pt x="39" y="2375"/>
                    <a:pt x="41" y="2396"/>
                    <a:pt x="50" y="2416"/>
                  </a:cubicBezTo>
                  <a:cubicBezTo>
                    <a:pt x="64" y="2451"/>
                    <a:pt x="89" y="2478"/>
                    <a:pt x="126" y="2492"/>
                  </a:cubicBezTo>
                  <a:cubicBezTo>
                    <a:pt x="144" y="2500"/>
                    <a:pt x="154" y="2507"/>
                    <a:pt x="177" y="2507"/>
                  </a:cubicBezTo>
                  <a:cubicBezTo>
                    <a:pt x="226" y="2503"/>
                    <a:pt x="274" y="2476"/>
                    <a:pt x="298" y="2433"/>
                  </a:cubicBezTo>
                  <a:cubicBezTo>
                    <a:pt x="313" y="2408"/>
                    <a:pt x="315" y="2383"/>
                    <a:pt x="319" y="2357"/>
                  </a:cubicBezTo>
                  <a:lnTo>
                    <a:pt x="333" y="2264"/>
                  </a:lnTo>
                  <a:lnTo>
                    <a:pt x="333" y="2264"/>
                  </a:lnTo>
                  <a:cubicBezTo>
                    <a:pt x="350" y="2236"/>
                    <a:pt x="354" y="2202"/>
                    <a:pt x="354" y="2170"/>
                  </a:cubicBezTo>
                  <a:lnTo>
                    <a:pt x="354" y="2016"/>
                  </a:lnTo>
                  <a:cubicBezTo>
                    <a:pt x="354" y="1948"/>
                    <a:pt x="352" y="1878"/>
                    <a:pt x="350" y="1810"/>
                  </a:cubicBezTo>
                  <a:cubicBezTo>
                    <a:pt x="345" y="1673"/>
                    <a:pt x="341" y="1535"/>
                    <a:pt x="337" y="1397"/>
                  </a:cubicBezTo>
                  <a:cubicBezTo>
                    <a:pt x="329" y="1122"/>
                    <a:pt x="311" y="849"/>
                    <a:pt x="302" y="575"/>
                  </a:cubicBezTo>
                  <a:cubicBezTo>
                    <a:pt x="296" y="421"/>
                    <a:pt x="292" y="265"/>
                    <a:pt x="288" y="111"/>
                  </a:cubicBezTo>
                  <a:cubicBezTo>
                    <a:pt x="286" y="56"/>
                    <a:pt x="242" y="0"/>
                    <a:pt x="18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5"/>
            <p:cNvSpPr/>
            <p:nvPr/>
          </p:nvSpPr>
          <p:spPr>
            <a:xfrm>
              <a:off x="4580725" y="1528900"/>
              <a:ext cx="66400" cy="91350"/>
            </a:xfrm>
            <a:custGeom>
              <a:avLst/>
              <a:gdLst/>
              <a:ahLst/>
              <a:cxnLst/>
              <a:rect l="l" t="t" r="r" b="b"/>
              <a:pathLst>
                <a:path w="2656" h="3654" extrusionOk="0">
                  <a:moveTo>
                    <a:pt x="1907" y="2429"/>
                  </a:moveTo>
                  <a:lnTo>
                    <a:pt x="1907" y="2429"/>
                  </a:lnTo>
                  <a:cubicBezTo>
                    <a:pt x="1916" y="2431"/>
                    <a:pt x="1924" y="2432"/>
                    <a:pt x="1932" y="2433"/>
                  </a:cubicBezTo>
                  <a:lnTo>
                    <a:pt x="1932" y="2433"/>
                  </a:lnTo>
                  <a:lnTo>
                    <a:pt x="1907" y="2429"/>
                  </a:lnTo>
                  <a:close/>
                  <a:moveTo>
                    <a:pt x="1675" y="2429"/>
                  </a:moveTo>
                  <a:lnTo>
                    <a:pt x="1645" y="2434"/>
                  </a:lnTo>
                  <a:lnTo>
                    <a:pt x="1645" y="2434"/>
                  </a:lnTo>
                  <a:cubicBezTo>
                    <a:pt x="1655" y="2432"/>
                    <a:pt x="1665" y="2431"/>
                    <a:pt x="1675" y="2429"/>
                  </a:cubicBezTo>
                  <a:close/>
                  <a:moveTo>
                    <a:pt x="2117" y="2479"/>
                  </a:moveTo>
                  <a:cubicBezTo>
                    <a:pt x="2117" y="2479"/>
                    <a:pt x="2117" y="2479"/>
                    <a:pt x="2117" y="2479"/>
                  </a:cubicBezTo>
                  <a:lnTo>
                    <a:pt x="2117" y="2479"/>
                  </a:lnTo>
                  <a:cubicBezTo>
                    <a:pt x="2117" y="2479"/>
                    <a:pt x="2117" y="2479"/>
                    <a:pt x="2117" y="2479"/>
                  </a:cubicBezTo>
                  <a:lnTo>
                    <a:pt x="2117" y="2479"/>
                  </a:lnTo>
                  <a:lnTo>
                    <a:pt x="2117" y="2479"/>
                  </a:lnTo>
                  <a:close/>
                  <a:moveTo>
                    <a:pt x="2129" y="2484"/>
                  </a:moveTo>
                  <a:cubicBezTo>
                    <a:pt x="2129" y="2484"/>
                    <a:pt x="2129" y="2484"/>
                    <a:pt x="2129" y="2484"/>
                  </a:cubicBezTo>
                  <a:lnTo>
                    <a:pt x="2129" y="2484"/>
                  </a:lnTo>
                  <a:cubicBezTo>
                    <a:pt x="2130" y="2484"/>
                    <a:pt x="2130" y="2484"/>
                    <a:pt x="2130" y="2484"/>
                  </a:cubicBezTo>
                  <a:lnTo>
                    <a:pt x="2130" y="2484"/>
                  </a:lnTo>
                  <a:lnTo>
                    <a:pt x="2129" y="2484"/>
                  </a:lnTo>
                  <a:close/>
                  <a:moveTo>
                    <a:pt x="2139" y="2488"/>
                  </a:moveTo>
                  <a:lnTo>
                    <a:pt x="2139" y="2488"/>
                  </a:lnTo>
                  <a:cubicBezTo>
                    <a:pt x="2145" y="2490"/>
                    <a:pt x="2150" y="2493"/>
                    <a:pt x="2156" y="2495"/>
                  </a:cubicBezTo>
                  <a:lnTo>
                    <a:pt x="2139" y="2488"/>
                  </a:lnTo>
                  <a:close/>
                  <a:moveTo>
                    <a:pt x="2310" y="2608"/>
                  </a:moveTo>
                  <a:cubicBezTo>
                    <a:pt x="2314" y="2614"/>
                    <a:pt x="2318" y="2619"/>
                    <a:pt x="2322" y="2625"/>
                  </a:cubicBezTo>
                  <a:lnTo>
                    <a:pt x="2322" y="2625"/>
                  </a:lnTo>
                  <a:lnTo>
                    <a:pt x="2310" y="2608"/>
                  </a:lnTo>
                  <a:close/>
                  <a:moveTo>
                    <a:pt x="2326" y="2630"/>
                  </a:moveTo>
                  <a:cubicBezTo>
                    <a:pt x="2327" y="2632"/>
                    <a:pt x="2329" y="2635"/>
                    <a:pt x="2331" y="2637"/>
                  </a:cubicBezTo>
                  <a:lnTo>
                    <a:pt x="2326" y="2630"/>
                  </a:lnTo>
                  <a:close/>
                  <a:moveTo>
                    <a:pt x="1162" y="2641"/>
                  </a:moveTo>
                  <a:lnTo>
                    <a:pt x="1123" y="2672"/>
                  </a:lnTo>
                  <a:lnTo>
                    <a:pt x="1123" y="2672"/>
                  </a:lnTo>
                  <a:cubicBezTo>
                    <a:pt x="1136" y="2661"/>
                    <a:pt x="1149" y="2651"/>
                    <a:pt x="1162" y="2641"/>
                  </a:cubicBezTo>
                  <a:close/>
                  <a:moveTo>
                    <a:pt x="2359" y="2684"/>
                  </a:moveTo>
                  <a:cubicBezTo>
                    <a:pt x="2362" y="2691"/>
                    <a:pt x="2365" y="2698"/>
                    <a:pt x="2368" y="2705"/>
                  </a:cubicBezTo>
                  <a:lnTo>
                    <a:pt x="2368" y="2705"/>
                  </a:lnTo>
                  <a:lnTo>
                    <a:pt x="2359" y="2684"/>
                  </a:lnTo>
                  <a:close/>
                  <a:moveTo>
                    <a:pt x="2392" y="2787"/>
                  </a:moveTo>
                  <a:cubicBezTo>
                    <a:pt x="2392" y="2788"/>
                    <a:pt x="2393" y="2788"/>
                    <a:pt x="2393" y="2789"/>
                  </a:cubicBezTo>
                  <a:lnTo>
                    <a:pt x="2393" y="2789"/>
                  </a:lnTo>
                  <a:lnTo>
                    <a:pt x="2392" y="2787"/>
                  </a:lnTo>
                  <a:close/>
                  <a:moveTo>
                    <a:pt x="2362" y="3050"/>
                  </a:moveTo>
                  <a:cubicBezTo>
                    <a:pt x="2359" y="3057"/>
                    <a:pt x="2356" y="3064"/>
                    <a:pt x="2352" y="3071"/>
                  </a:cubicBezTo>
                  <a:lnTo>
                    <a:pt x="2352" y="3071"/>
                  </a:lnTo>
                  <a:lnTo>
                    <a:pt x="2362" y="3050"/>
                  </a:lnTo>
                  <a:close/>
                  <a:moveTo>
                    <a:pt x="2138" y="3317"/>
                  </a:moveTo>
                  <a:lnTo>
                    <a:pt x="2138" y="3317"/>
                  </a:lnTo>
                  <a:cubicBezTo>
                    <a:pt x="2130" y="3320"/>
                    <a:pt x="2122" y="3324"/>
                    <a:pt x="2113" y="3327"/>
                  </a:cubicBezTo>
                  <a:lnTo>
                    <a:pt x="2113" y="3327"/>
                  </a:lnTo>
                  <a:lnTo>
                    <a:pt x="2138" y="3317"/>
                  </a:lnTo>
                  <a:close/>
                  <a:moveTo>
                    <a:pt x="2037" y="3345"/>
                  </a:moveTo>
                  <a:lnTo>
                    <a:pt x="2037" y="3345"/>
                  </a:lnTo>
                  <a:cubicBezTo>
                    <a:pt x="2036" y="3345"/>
                    <a:pt x="2034" y="3345"/>
                    <a:pt x="2033" y="3346"/>
                  </a:cubicBezTo>
                  <a:lnTo>
                    <a:pt x="2037" y="3345"/>
                  </a:lnTo>
                  <a:close/>
                  <a:moveTo>
                    <a:pt x="113" y="0"/>
                  </a:moveTo>
                  <a:cubicBezTo>
                    <a:pt x="110" y="0"/>
                    <a:pt x="107" y="1"/>
                    <a:pt x="104" y="1"/>
                  </a:cubicBezTo>
                  <a:cubicBezTo>
                    <a:pt x="67" y="7"/>
                    <a:pt x="44" y="36"/>
                    <a:pt x="42" y="73"/>
                  </a:cubicBezTo>
                  <a:lnTo>
                    <a:pt x="40" y="73"/>
                  </a:lnTo>
                  <a:cubicBezTo>
                    <a:pt x="38" y="114"/>
                    <a:pt x="34" y="157"/>
                    <a:pt x="32" y="200"/>
                  </a:cubicBezTo>
                  <a:cubicBezTo>
                    <a:pt x="32" y="201"/>
                    <a:pt x="32" y="202"/>
                    <a:pt x="32" y="204"/>
                  </a:cubicBezTo>
                  <a:lnTo>
                    <a:pt x="32" y="204"/>
                  </a:lnTo>
                  <a:cubicBezTo>
                    <a:pt x="32" y="203"/>
                    <a:pt x="31" y="203"/>
                    <a:pt x="31" y="203"/>
                  </a:cubicBezTo>
                  <a:cubicBezTo>
                    <a:pt x="31" y="203"/>
                    <a:pt x="30" y="210"/>
                    <a:pt x="30" y="213"/>
                  </a:cubicBezTo>
                  <a:cubicBezTo>
                    <a:pt x="28" y="223"/>
                    <a:pt x="26" y="233"/>
                    <a:pt x="24" y="243"/>
                  </a:cubicBezTo>
                  <a:cubicBezTo>
                    <a:pt x="15" y="272"/>
                    <a:pt x="13" y="299"/>
                    <a:pt x="13" y="330"/>
                  </a:cubicBezTo>
                  <a:cubicBezTo>
                    <a:pt x="9" y="414"/>
                    <a:pt x="7" y="500"/>
                    <a:pt x="1" y="587"/>
                  </a:cubicBezTo>
                  <a:lnTo>
                    <a:pt x="4" y="570"/>
                  </a:lnTo>
                  <a:lnTo>
                    <a:pt x="4" y="570"/>
                  </a:lnTo>
                  <a:cubicBezTo>
                    <a:pt x="2" y="584"/>
                    <a:pt x="1" y="598"/>
                    <a:pt x="1" y="613"/>
                  </a:cubicBezTo>
                  <a:cubicBezTo>
                    <a:pt x="1" y="624"/>
                    <a:pt x="1" y="636"/>
                    <a:pt x="1" y="646"/>
                  </a:cubicBezTo>
                  <a:cubicBezTo>
                    <a:pt x="3" y="671"/>
                    <a:pt x="3" y="695"/>
                    <a:pt x="3" y="722"/>
                  </a:cubicBezTo>
                  <a:cubicBezTo>
                    <a:pt x="5" y="767"/>
                    <a:pt x="5" y="817"/>
                    <a:pt x="7" y="864"/>
                  </a:cubicBezTo>
                  <a:cubicBezTo>
                    <a:pt x="9" y="956"/>
                    <a:pt x="11" y="1049"/>
                    <a:pt x="11" y="1141"/>
                  </a:cubicBezTo>
                  <a:cubicBezTo>
                    <a:pt x="11" y="1328"/>
                    <a:pt x="19" y="1515"/>
                    <a:pt x="24" y="1702"/>
                  </a:cubicBezTo>
                  <a:cubicBezTo>
                    <a:pt x="34" y="2076"/>
                    <a:pt x="46" y="2450"/>
                    <a:pt x="56" y="2826"/>
                  </a:cubicBezTo>
                  <a:cubicBezTo>
                    <a:pt x="63" y="3035"/>
                    <a:pt x="67" y="3245"/>
                    <a:pt x="77" y="3455"/>
                  </a:cubicBezTo>
                  <a:cubicBezTo>
                    <a:pt x="79" y="3500"/>
                    <a:pt x="91" y="3539"/>
                    <a:pt x="120" y="3576"/>
                  </a:cubicBezTo>
                  <a:cubicBezTo>
                    <a:pt x="145" y="3609"/>
                    <a:pt x="182" y="3637"/>
                    <a:pt x="225" y="3648"/>
                  </a:cubicBezTo>
                  <a:cubicBezTo>
                    <a:pt x="242" y="3652"/>
                    <a:pt x="260" y="3654"/>
                    <a:pt x="277" y="3654"/>
                  </a:cubicBezTo>
                  <a:cubicBezTo>
                    <a:pt x="295" y="3654"/>
                    <a:pt x="312" y="3652"/>
                    <a:pt x="330" y="3648"/>
                  </a:cubicBezTo>
                  <a:cubicBezTo>
                    <a:pt x="379" y="3637"/>
                    <a:pt x="426" y="3596"/>
                    <a:pt x="451" y="3555"/>
                  </a:cubicBezTo>
                  <a:cubicBezTo>
                    <a:pt x="570" y="3356"/>
                    <a:pt x="689" y="3157"/>
                    <a:pt x="831" y="2972"/>
                  </a:cubicBezTo>
                  <a:lnTo>
                    <a:pt x="831" y="2972"/>
                  </a:lnTo>
                  <a:lnTo>
                    <a:pt x="800" y="3013"/>
                  </a:lnTo>
                  <a:cubicBezTo>
                    <a:pt x="895" y="2889"/>
                    <a:pt x="1001" y="2773"/>
                    <a:pt x="1122" y="2673"/>
                  </a:cubicBezTo>
                  <a:lnTo>
                    <a:pt x="1122" y="2673"/>
                  </a:lnTo>
                  <a:cubicBezTo>
                    <a:pt x="1209" y="2606"/>
                    <a:pt x="1304" y="2546"/>
                    <a:pt x="1405" y="2500"/>
                  </a:cubicBezTo>
                  <a:lnTo>
                    <a:pt x="1405" y="2500"/>
                  </a:lnTo>
                  <a:cubicBezTo>
                    <a:pt x="1479" y="2471"/>
                    <a:pt x="1557" y="2450"/>
                    <a:pt x="1635" y="2436"/>
                  </a:cubicBezTo>
                  <a:lnTo>
                    <a:pt x="1635" y="2436"/>
                  </a:lnTo>
                  <a:cubicBezTo>
                    <a:pt x="1677" y="2430"/>
                    <a:pt x="1720" y="2427"/>
                    <a:pt x="1763" y="2427"/>
                  </a:cubicBezTo>
                  <a:cubicBezTo>
                    <a:pt x="1773" y="2427"/>
                    <a:pt x="1783" y="2427"/>
                    <a:pt x="1792" y="2427"/>
                  </a:cubicBezTo>
                  <a:cubicBezTo>
                    <a:pt x="1844" y="2427"/>
                    <a:pt x="1895" y="2429"/>
                    <a:pt x="1947" y="2436"/>
                  </a:cubicBezTo>
                  <a:lnTo>
                    <a:pt x="1947" y="2436"/>
                  </a:lnTo>
                  <a:cubicBezTo>
                    <a:pt x="1975" y="2441"/>
                    <a:pt x="2002" y="2447"/>
                    <a:pt x="2029" y="2454"/>
                  </a:cubicBezTo>
                  <a:cubicBezTo>
                    <a:pt x="2062" y="2463"/>
                    <a:pt x="2095" y="2475"/>
                    <a:pt x="2129" y="2484"/>
                  </a:cubicBezTo>
                  <a:lnTo>
                    <a:pt x="2129" y="2484"/>
                  </a:lnTo>
                  <a:cubicBezTo>
                    <a:pt x="2130" y="2484"/>
                    <a:pt x="2132" y="2485"/>
                    <a:pt x="2134" y="2486"/>
                  </a:cubicBezTo>
                  <a:lnTo>
                    <a:pt x="2134" y="2486"/>
                  </a:lnTo>
                  <a:cubicBezTo>
                    <a:pt x="2176" y="2505"/>
                    <a:pt x="2216" y="2528"/>
                    <a:pt x="2255" y="2554"/>
                  </a:cubicBezTo>
                  <a:lnTo>
                    <a:pt x="2255" y="2554"/>
                  </a:lnTo>
                  <a:cubicBezTo>
                    <a:pt x="2263" y="2561"/>
                    <a:pt x="2272" y="2568"/>
                    <a:pt x="2280" y="2574"/>
                  </a:cubicBezTo>
                  <a:lnTo>
                    <a:pt x="2280" y="2574"/>
                  </a:lnTo>
                  <a:lnTo>
                    <a:pt x="2267" y="2565"/>
                  </a:lnTo>
                  <a:lnTo>
                    <a:pt x="2267" y="2565"/>
                  </a:lnTo>
                  <a:cubicBezTo>
                    <a:pt x="2287" y="2585"/>
                    <a:pt x="2307" y="2605"/>
                    <a:pt x="2324" y="2627"/>
                  </a:cubicBezTo>
                  <a:lnTo>
                    <a:pt x="2324" y="2627"/>
                  </a:lnTo>
                  <a:cubicBezTo>
                    <a:pt x="2342" y="2654"/>
                    <a:pt x="2357" y="2682"/>
                    <a:pt x="2370" y="2711"/>
                  </a:cubicBezTo>
                  <a:lnTo>
                    <a:pt x="2370" y="2711"/>
                  </a:lnTo>
                  <a:cubicBezTo>
                    <a:pt x="2381" y="2742"/>
                    <a:pt x="2389" y="2775"/>
                    <a:pt x="2394" y="2807"/>
                  </a:cubicBezTo>
                  <a:lnTo>
                    <a:pt x="2394" y="2807"/>
                  </a:lnTo>
                  <a:cubicBezTo>
                    <a:pt x="2398" y="2847"/>
                    <a:pt x="2396" y="2888"/>
                    <a:pt x="2395" y="2929"/>
                  </a:cubicBezTo>
                  <a:lnTo>
                    <a:pt x="2395" y="2929"/>
                  </a:lnTo>
                  <a:cubicBezTo>
                    <a:pt x="2385" y="2978"/>
                    <a:pt x="2370" y="3027"/>
                    <a:pt x="2351" y="3073"/>
                  </a:cubicBezTo>
                  <a:lnTo>
                    <a:pt x="2351" y="3073"/>
                  </a:lnTo>
                  <a:cubicBezTo>
                    <a:pt x="2330" y="3120"/>
                    <a:pt x="2303" y="3165"/>
                    <a:pt x="2271" y="3206"/>
                  </a:cubicBezTo>
                  <a:lnTo>
                    <a:pt x="2292" y="3181"/>
                  </a:lnTo>
                  <a:lnTo>
                    <a:pt x="2292" y="3181"/>
                  </a:lnTo>
                  <a:cubicBezTo>
                    <a:pt x="2263" y="3217"/>
                    <a:pt x="2231" y="3250"/>
                    <a:pt x="2195" y="3279"/>
                  </a:cubicBezTo>
                  <a:lnTo>
                    <a:pt x="2195" y="3279"/>
                  </a:lnTo>
                  <a:cubicBezTo>
                    <a:pt x="2168" y="3298"/>
                    <a:pt x="2140" y="3314"/>
                    <a:pt x="2110" y="3328"/>
                  </a:cubicBezTo>
                  <a:lnTo>
                    <a:pt x="2110" y="3328"/>
                  </a:lnTo>
                  <a:cubicBezTo>
                    <a:pt x="2089" y="3335"/>
                    <a:pt x="2067" y="3341"/>
                    <a:pt x="2045" y="3344"/>
                  </a:cubicBezTo>
                  <a:lnTo>
                    <a:pt x="2045" y="3344"/>
                  </a:lnTo>
                  <a:cubicBezTo>
                    <a:pt x="2034" y="3345"/>
                    <a:pt x="2023" y="3346"/>
                    <a:pt x="2012" y="3348"/>
                  </a:cubicBezTo>
                  <a:lnTo>
                    <a:pt x="2047" y="3344"/>
                  </a:lnTo>
                  <a:lnTo>
                    <a:pt x="2047" y="3344"/>
                  </a:lnTo>
                  <a:cubicBezTo>
                    <a:pt x="2030" y="3346"/>
                    <a:pt x="2012" y="3347"/>
                    <a:pt x="1995" y="3347"/>
                  </a:cubicBezTo>
                  <a:cubicBezTo>
                    <a:pt x="1984" y="3347"/>
                    <a:pt x="1973" y="3346"/>
                    <a:pt x="1962" y="3345"/>
                  </a:cubicBezTo>
                  <a:lnTo>
                    <a:pt x="1962" y="3345"/>
                  </a:lnTo>
                  <a:cubicBezTo>
                    <a:pt x="1953" y="3344"/>
                    <a:pt x="1944" y="3343"/>
                    <a:pt x="1936" y="3342"/>
                  </a:cubicBezTo>
                  <a:cubicBezTo>
                    <a:pt x="1926" y="3338"/>
                    <a:pt x="1914" y="3337"/>
                    <a:pt x="1903" y="3337"/>
                  </a:cubicBezTo>
                  <a:cubicBezTo>
                    <a:pt x="1849" y="3337"/>
                    <a:pt x="1794" y="3373"/>
                    <a:pt x="1782" y="3428"/>
                  </a:cubicBezTo>
                  <a:cubicBezTo>
                    <a:pt x="1768" y="3494"/>
                    <a:pt x="1803" y="3561"/>
                    <a:pt x="1868" y="3580"/>
                  </a:cubicBezTo>
                  <a:cubicBezTo>
                    <a:pt x="1919" y="3595"/>
                    <a:pt x="1970" y="3605"/>
                    <a:pt x="2022" y="3605"/>
                  </a:cubicBezTo>
                  <a:cubicBezTo>
                    <a:pt x="2027" y="3605"/>
                    <a:pt x="2032" y="3605"/>
                    <a:pt x="2037" y="3605"/>
                  </a:cubicBezTo>
                  <a:cubicBezTo>
                    <a:pt x="2094" y="3605"/>
                    <a:pt x="2148" y="3592"/>
                    <a:pt x="2199" y="3572"/>
                  </a:cubicBezTo>
                  <a:cubicBezTo>
                    <a:pt x="2228" y="3559"/>
                    <a:pt x="2259" y="3545"/>
                    <a:pt x="2285" y="3528"/>
                  </a:cubicBezTo>
                  <a:cubicBezTo>
                    <a:pt x="2314" y="3512"/>
                    <a:pt x="2339" y="3494"/>
                    <a:pt x="2364" y="3473"/>
                  </a:cubicBezTo>
                  <a:cubicBezTo>
                    <a:pt x="2401" y="3444"/>
                    <a:pt x="2433" y="3409"/>
                    <a:pt x="2462" y="3372"/>
                  </a:cubicBezTo>
                  <a:cubicBezTo>
                    <a:pt x="2534" y="3282"/>
                    <a:pt x="2590" y="3179"/>
                    <a:pt x="2620" y="3066"/>
                  </a:cubicBezTo>
                  <a:cubicBezTo>
                    <a:pt x="2635" y="3011"/>
                    <a:pt x="2645" y="2951"/>
                    <a:pt x="2651" y="2894"/>
                  </a:cubicBezTo>
                  <a:cubicBezTo>
                    <a:pt x="2655" y="2846"/>
                    <a:pt x="2655" y="2797"/>
                    <a:pt x="2649" y="2750"/>
                  </a:cubicBezTo>
                  <a:cubicBezTo>
                    <a:pt x="2645" y="2713"/>
                    <a:pt x="2639" y="2676"/>
                    <a:pt x="2629" y="2639"/>
                  </a:cubicBezTo>
                  <a:cubicBezTo>
                    <a:pt x="2618" y="2602"/>
                    <a:pt x="2604" y="2567"/>
                    <a:pt x="2588" y="2534"/>
                  </a:cubicBezTo>
                  <a:cubicBezTo>
                    <a:pt x="2559" y="2470"/>
                    <a:pt x="2516" y="2413"/>
                    <a:pt x="2470" y="2362"/>
                  </a:cubicBezTo>
                  <a:lnTo>
                    <a:pt x="2470" y="2362"/>
                  </a:lnTo>
                  <a:lnTo>
                    <a:pt x="2476" y="2370"/>
                  </a:lnTo>
                  <a:lnTo>
                    <a:pt x="2476" y="2370"/>
                  </a:lnTo>
                  <a:cubicBezTo>
                    <a:pt x="2452" y="2336"/>
                    <a:pt x="2423" y="2306"/>
                    <a:pt x="2392" y="2277"/>
                  </a:cubicBezTo>
                  <a:cubicBezTo>
                    <a:pt x="2378" y="2265"/>
                    <a:pt x="2364" y="2253"/>
                    <a:pt x="2347" y="2242"/>
                  </a:cubicBezTo>
                  <a:cubicBezTo>
                    <a:pt x="2327" y="2226"/>
                    <a:pt x="2307" y="2208"/>
                    <a:pt x="2285" y="2194"/>
                  </a:cubicBezTo>
                  <a:lnTo>
                    <a:pt x="2285" y="2194"/>
                  </a:lnTo>
                  <a:cubicBezTo>
                    <a:pt x="2271" y="2183"/>
                    <a:pt x="2254" y="2172"/>
                    <a:pt x="2238" y="2162"/>
                  </a:cubicBezTo>
                  <a:cubicBezTo>
                    <a:pt x="2216" y="2148"/>
                    <a:pt x="2191" y="2138"/>
                    <a:pt x="2166" y="2127"/>
                  </a:cubicBezTo>
                  <a:lnTo>
                    <a:pt x="2166" y="2127"/>
                  </a:lnTo>
                  <a:lnTo>
                    <a:pt x="2207" y="2144"/>
                  </a:lnTo>
                  <a:cubicBezTo>
                    <a:pt x="2181" y="2129"/>
                    <a:pt x="2148" y="2117"/>
                    <a:pt x="2121" y="2107"/>
                  </a:cubicBezTo>
                  <a:cubicBezTo>
                    <a:pt x="2105" y="2099"/>
                    <a:pt x="2088" y="2092"/>
                    <a:pt x="2072" y="2088"/>
                  </a:cubicBezTo>
                  <a:cubicBezTo>
                    <a:pt x="2041" y="2076"/>
                    <a:pt x="2008" y="2068"/>
                    <a:pt x="1975" y="2060"/>
                  </a:cubicBezTo>
                  <a:cubicBezTo>
                    <a:pt x="1899" y="2041"/>
                    <a:pt x="1822" y="2033"/>
                    <a:pt x="1744" y="2033"/>
                  </a:cubicBezTo>
                  <a:cubicBezTo>
                    <a:pt x="1736" y="2033"/>
                    <a:pt x="1727" y="2033"/>
                    <a:pt x="1718" y="2033"/>
                  </a:cubicBezTo>
                  <a:cubicBezTo>
                    <a:pt x="1632" y="2035"/>
                    <a:pt x="1542" y="2045"/>
                    <a:pt x="1456" y="2064"/>
                  </a:cubicBezTo>
                  <a:cubicBezTo>
                    <a:pt x="1386" y="2078"/>
                    <a:pt x="1316" y="2097"/>
                    <a:pt x="1250" y="2125"/>
                  </a:cubicBezTo>
                  <a:cubicBezTo>
                    <a:pt x="1164" y="2158"/>
                    <a:pt x="1084" y="2197"/>
                    <a:pt x="1008" y="2249"/>
                  </a:cubicBezTo>
                  <a:cubicBezTo>
                    <a:pt x="925" y="2304"/>
                    <a:pt x="845" y="2366"/>
                    <a:pt x="771" y="2433"/>
                  </a:cubicBezTo>
                  <a:cubicBezTo>
                    <a:pt x="647" y="2550"/>
                    <a:pt x="538" y="2683"/>
                    <a:pt x="439" y="2821"/>
                  </a:cubicBezTo>
                  <a:lnTo>
                    <a:pt x="439" y="2821"/>
                  </a:lnTo>
                  <a:cubicBezTo>
                    <a:pt x="427" y="2650"/>
                    <a:pt x="415" y="2479"/>
                    <a:pt x="404" y="2308"/>
                  </a:cubicBezTo>
                  <a:cubicBezTo>
                    <a:pt x="389" y="2117"/>
                    <a:pt x="377" y="1926"/>
                    <a:pt x="365" y="1737"/>
                  </a:cubicBezTo>
                  <a:cubicBezTo>
                    <a:pt x="350" y="1546"/>
                    <a:pt x="340" y="1353"/>
                    <a:pt x="321" y="1162"/>
                  </a:cubicBezTo>
                  <a:cubicBezTo>
                    <a:pt x="311" y="1055"/>
                    <a:pt x="305" y="948"/>
                    <a:pt x="297" y="843"/>
                  </a:cubicBezTo>
                  <a:cubicBezTo>
                    <a:pt x="293" y="790"/>
                    <a:pt x="289" y="734"/>
                    <a:pt x="284" y="681"/>
                  </a:cubicBezTo>
                  <a:cubicBezTo>
                    <a:pt x="282" y="654"/>
                    <a:pt x="280" y="628"/>
                    <a:pt x="278" y="599"/>
                  </a:cubicBezTo>
                  <a:cubicBezTo>
                    <a:pt x="276" y="564"/>
                    <a:pt x="268" y="527"/>
                    <a:pt x="262" y="490"/>
                  </a:cubicBezTo>
                  <a:lnTo>
                    <a:pt x="262" y="490"/>
                  </a:lnTo>
                  <a:lnTo>
                    <a:pt x="266" y="525"/>
                  </a:lnTo>
                  <a:cubicBezTo>
                    <a:pt x="264" y="508"/>
                    <a:pt x="262" y="494"/>
                    <a:pt x="260" y="478"/>
                  </a:cubicBezTo>
                  <a:lnTo>
                    <a:pt x="260" y="478"/>
                  </a:lnTo>
                  <a:lnTo>
                    <a:pt x="264" y="513"/>
                  </a:lnTo>
                  <a:lnTo>
                    <a:pt x="250" y="400"/>
                  </a:lnTo>
                  <a:cubicBezTo>
                    <a:pt x="247" y="383"/>
                    <a:pt x="245" y="365"/>
                    <a:pt x="241" y="346"/>
                  </a:cubicBezTo>
                  <a:cubicBezTo>
                    <a:pt x="241" y="338"/>
                    <a:pt x="239" y="328"/>
                    <a:pt x="239" y="319"/>
                  </a:cubicBezTo>
                  <a:cubicBezTo>
                    <a:pt x="237" y="303"/>
                    <a:pt x="237" y="280"/>
                    <a:pt x="231" y="266"/>
                  </a:cubicBezTo>
                  <a:cubicBezTo>
                    <a:pt x="221" y="231"/>
                    <a:pt x="208" y="200"/>
                    <a:pt x="202" y="163"/>
                  </a:cubicBezTo>
                  <a:cubicBezTo>
                    <a:pt x="196" y="128"/>
                    <a:pt x="190" y="89"/>
                    <a:pt x="184" y="52"/>
                  </a:cubicBezTo>
                  <a:cubicBezTo>
                    <a:pt x="178" y="19"/>
                    <a:pt x="144" y="0"/>
                    <a:pt x="113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5"/>
            <p:cNvSpPr/>
            <p:nvPr/>
          </p:nvSpPr>
          <p:spPr>
            <a:xfrm>
              <a:off x="4657275" y="1514975"/>
              <a:ext cx="34725" cy="141225"/>
            </a:xfrm>
            <a:custGeom>
              <a:avLst/>
              <a:gdLst/>
              <a:ahLst/>
              <a:cxnLst/>
              <a:rect l="l" t="t" r="r" b="b"/>
              <a:pathLst>
                <a:path w="1389" h="5649" extrusionOk="0">
                  <a:moveTo>
                    <a:pt x="296" y="474"/>
                  </a:moveTo>
                  <a:cubicBezTo>
                    <a:pt x="297" y="476"/>
                    <a:pt x="299" y="477"/>
                    <a:pt x="300" y="479"/>
                  </a:cubicBezTo>
                  <a:lnTo>
                    <a:pt x="300" y="479"/>
                  </a:lnTo>
                  <a:cubicBezTo>
                    <a:pt x="299" y="478"/>
                    <a:pt x="298" y="476"/>
                    <a:pt x="296" y="474"/>
                  </a:cubicBezTo>
                  <a:close/>
                  <a:moveTo>
                    <a:pt x="746" y="4445"/>
                  </a:moveTo>
                  <a:lnTo>
                    <a:pt x="746" y="4445"/>
                  </a:lnTo>
                  <a:cubicBezTo>
                    <a:pt x="745" y="4448"/>
                    <a:pt x="743" y="4453"/>
                    <a:pt x="741" y="4457"/>
                  </a:cubicBezTo>
                  <a:lnTo>
                    <a:pt x="741" y="4457"/>
                  </a:lnTo>
                  <a:cubicBezTo>
                    <a:pt x="743" y="4453"/>
                    <a:pt x="744" y="4449"/>
                    <a:pt x="746" y="4445"/>
                  </a:cubicBezTo>
                  <a:close/>
                  <a:moveTo>
                    <a:pt x="741" y="4457"/>
                  </a:moveTo>
                  <a:cubicBezTo>
                    <a:pt x="740" y="4458"/>
                    <a:pt x="740" y="4459"/>
                    <a:pt x="740" y="4459"/>
                  </a:cubicBezTo>
                  <a:cubicBezTo>
                    <a:pt x="738" y="4464"/>
                    <a:pt x="737" y="4465"/>
                    <a:pt x="737" y="4465"/>
                  </a:cubicBezTo>
                  <a:cubicBezTo>
                    <a:pt x="737" y="4465"/>
                    <a:pt x="739" y="4461"/>
                    <a:pt x="741" y="4457"/>
                  </a:cubicBezTo>
                  <a:close/>
                  <a:moveTo>
                    <a:pt x="228" y="5376"/>
                  </a:moveTo>
                  <a:cubicBezTo>
                    <a:pt x="228" y="5377"/>
                    <a:pt x="227" y="5378"/>
                    <a:pt x="226" y="5379"/>
                  </a:cubicBezTo>
                  <a:lnTo>
                    <a:pt x="226" y="5379"/>
                  </a:lnTo>
                  <a:cubicBezTo>
                    <a:pt x="227" y="5378"/>
                    <a:pt x="227" y="5377"/>
                    <a:pt x="228" y="5376"/>
                  </a:cubicBezTo>
                  <a:close/>
                  <a:moveTo>
                    <a:pt x="114" y="0"/>
                  </a:moveTo>
                  <a:cubicBezTo>
                    <a:pt x="87" y="0"/>
                    <a:pt x="61" y="10"/>
                    <a:pt x="41" y="32"/>
                  </a:cubicBezTo>
                  <a:cubicBezTo>
                    <a:pt x="2" y="75"/>
                    <a:pt x="0" y="141"/>
                    <a:pt x="41" y="184"/>
                  </a:cubicBezTo>
                  <a:lnTo>
                    <a:pt x="43" y="184"/>
                  </a:lnTo>
                  <a:cubicBezTo>
                    <a:pt x="99" y="240"/>
                    <a:pt x="152" y="299"/>
                    <a:pt x="203" y="359"/>
                  </a:cubicBezTo>
                  <a:cubicBezTo>
                    <a:pt x="228" y="390"/>
                    <a:pt x="253" y="418"/>
                    <a:pt x="277" y="451"/>
                  </a:cubicBezTo>
                  <a:cubicBezTo>
                    <a:pt x="282" y="456"/>
                    <a:pt x="287" y="463"/>
                    <a:pt x="293" y="469"/>
                  </a:cubicBezTo>
                  <a:lnTo>
                    <a:pt x="293" y="469"/>
                  </a:lnTo>
                  <a:cubicBezTo>
                    <a:pt x="293" y="470"/>
                    <a:pt x="293" y="470"/>
                    <a:pt x="293" y="470"/>
                  </a:cubicBezTo>
                  <a:lnTo>
                    <a:pt x="293" y="470"/>
                  </a:lnTo>
                  <a:cubicBezTo>
                    <a:pt x="293" y="470"/>
                    <a:pt x="293" y="470"/>
                    <a:pt x="293" y="470"/>
                  </a:cubicBezTo>
                  <a:lnTo>
                    <a:pt x="293" y="470"/>
                  </a:lnTo>
                  <a:cubicBezTo>
                    <a:pt x="294" y="471"/>
                    <a:pt x="295" y="472"/>
                    <a:pt x="296" y="474"/>
                  </a:cubicBezTo>
                  <a:lnTo>
                    <a:pt x="296" y="474"/>
                  </a:lnTo>
                  <a:cubicBezTo>
                    <a:pt x="295" y="473"/>
                    <a:pt x="294" y="471"/>
                    <a:pt x="293" y="470"/>
                  </a:cubicBezTo>
                  <a:lnTo>
                    <a:pt x="293" y="470"/>
                  </a:lnTo>
                  <a:cubicBezTo>
                    <a:pt x="295" y="473"/>
                    <a:pt x="299" y="478"/>
                    <a:pt x="300" y="479"/>
                  </a:cubicBezTo>
                  <a:lnTo>
                    <a:pt x="300" y="479"/>
                  </a:lnTo>
                  <a:cubicBezTo>
                    <a:pt x="300" y="479"/>
                    <a:pt x="300" y="479"/>
                    <a:pt x="300" y="479"/>
                  </a:cubicBezTo>
                  <a:lnTo>
                    <a:pt x="300" y="479"/>
                  </a:lnTo>
                  <a:cubicBezTo>
                    <a:pt x="300" y="480"/>
                    <a:pt x="301" y="480"/>
                    <a:pt x="300" y="480"/>
                  </a:cubicBezTo>
                  <a:cubicBezTo>
                    <a:pt x="300" y="480"/>
                    <a:pt x="300" y="480"/>
                    <a:pt x="300" y="479"/>
                  </a:cubicBezTo>
                  <a:lnTo>
                    <a:pt x="300" y="479"/>
                  </a:lnTo>
                  <a:cubicBezTo>
                    <a:pt x="300" y="480"/>
                    <a:pt x="300" y="480"/>
                    <a:pt x="300" y="480"/>
                  </a:cubicBezTo>
                  <a:cubicBezTo>
                    <a:pt x="312" y="494"/>
                    <a:pt x="325" y="511"/>
                    <a:pt x="335" y="527"/>
                  </a:cubicBezTo>
                  <a:cubicBezTo>
                    <a:pt x="429" y="653"/>
                    <a:pt x="514" y="786"/>
                    <a:pt x="590" y="926"/>
                  </a:cubicBezTo>
                  <a:cubicBezTo>
                    <a:pt x="627" y="994"/>
                    <a:pt x="662" y="1065"/>
                    <a:pt x="692" y="1137"/>
                  </a:cubicBezTo>
                  <a:cubicBezTo>
                    <a:pt x="701" y="1154"/>
                    <a:pt x="709" y="1170"/>
                    <a:pt x="715" y="1189"/>
                  </a:cubicBezTo>
                  <a:cubicBezTo>
                    <a:pt x="717" y="1193"/>
                    <a:pt x="719" y="1197"/>
                    <a:pt x="721" y="1201"/>
                  </a:cubicBezTo>
                  <a:cubicBezTo>
                    <a:pt x="723" y="1206"/>
                    <a:pt x="724" y="1208"/>
                    <a:pt x="724" y="1208"/>
                  </a:cubicBezTo>
                  <a:cubicBezTo>
                    <a:pt x="724" y="1208"/>
                    <a:pt x="717" y="1189"/>
                    <a:pt x="717" y="1189"/>
                  </a:cubicBezTo>
                  <a:lnTo>
                    <a:pt x="717" y="1189"/>
                  </a:lnTo>
                  <a:cubicBezTo>
                    <a:pt x="721" y="1199"/>
                    <a:pt x="725" y="1209"/>
                    <a:pt x="729" y="1220"/>
                  </a:cubicBezTo>
                  <a:cubicBezTo>
                    <a:pt x="736" y="1238"/>
                    <a:pt x="744" y="1254"/>
                    <a:pt x="752" y="1273"/>
                  </a:cubicBezTo>
                  <a:cubicBezTo>
                    <a:pt x="754" y="1277"/>
                    <a:pt x="754" y="1279"/>
                    <a:pt x="756" y="1283"/>
                  </a:cubicBezTo>
                  <a:cubicBezTo>
                    <a:pt x="758" y="1288"/>
                    <a:pt x="759" y="1290"/>
                    <a:pt x="759" y="1290"/>
                  </a:cubicBezTo>
                  <a:cubicBezTo>
                    <a:pt x="758" y="1290"/>
                    <a:pt x="750" y="1270"/>
                    <a:pt x="750" y="1269"/>
                  </a:cubicBezTo>
                  <a:lnTo>
                    <a:pt x="750" y="1269"/>
                  </a:lnTo>
                  <a:cubicBezTo>
                    <a:pt x="748" y="1273"/>
                    <a:pt x="760" y="1294"/>
                    <a:pt x="762" y="1298"/>
                  </a:cubicBezTo>
                  <a:cubicBezTo>
                    <a:pt x="766" y="1308"/>
                    <a:pt x="770" y="1318"/>
                    <a:pt x="775" y="1328"/>
                  </a:cubicBezTo>
                  <a:cubicBezTo>
                    <a:pt x="832" y="1472"/>
                    <a:pt x="881" y="1622"/>
                    <a:pt x="923" y="1774"/>
                  </a:cubicBezTo>
                  <a:cubicBezTo>
                    <a:pt x="970" y="1947"/>
                    <a:pt x="1005" y="2121"/>
                    <a:pt x="1027" y="2300"/>
                  </a:cubicBezTo>
                  <a:lnTo>
                    <a:pt x="1023" y="2257"/>
                  </a:lnTo>
                  <a:lnTo>
                    <a:pt x="1023" y="2257"/>
                  </a:lnTo>
                  <a:cubicBezTo>
                    <a:pt x="1062" y="2561"/>
                    <a:pt x="1070" y="2869"/>
                    <a:pt x="1048" y="3173"/>
                  </a:cubicBezTo>
                  <a:cubicBezTo>
                    <a:pt x="1043" y="3248"/>
                    <a:pt x="1036" y="3322"/>
                    <a:pt x="1026" y="3396"/>
                  </a:cubicBezTo>
                  <a:lnTo>
                    <a:pt x="1026" y="3396"/>
                  </a:lnTo>
                  <a:lnTo>
                    <a:pt x="1027" y="3387"/>
                  </a:lnTo>
                  <a:lnTo>
                    <a:pt x="1027" y="3387"/>
                  </a:lnTo>
                  <a:cubicBezTo>
                    <a:pt x="1027" y="3392"/>
                    <a:pt x="1026" y="3397"/>
                    <a:pt x="1025" y="3402"/>
                  </a:cubicBezTo>
                  <a:lnTo>
                    <a:pt x="1025" y="3402"/>
                  </a:lnTo>
                  <a:cubicBezTo>
                    <a:pt x="1026" y="3400"/>
                    <a:pt x="1026" y="3398"/>
                    <a:pt x="1026" y="3396"/>
                  </a:cubicBezTo>
                  <a:lnTo>
                    <a:pt x="1026" y="3396"/>
                  </a:lnTo>
                  <a:lnTo>
                    <a:pt x="1023" y="3419"/>
                  </a:lnTo>
                  <a:lnTo>
                    <a:pt x="1023" y="3419"/>
                  </a:lnTo>
                  <a:cubicBezTo>
                    <a:pt x="1024" y="3413"/>
                    <a:pt x="1025" y="3408"/>
                    <a:pt x="1025" y="3402"/>
                  </a:cubicBezTo>
                  <a:lnTo>
                    <a:pt x="1025" y="3402"/>
                  </a:lnTo>
                  <a:cubicBezTo>
                    <a:pt x="1024" y="3412"/>
                    <a:pt x="1023" y="3422"/>
                    <a:pt x="1021" y="3432"/>
                  </a:cubicBezTo>
                  <a:lnTo>
                    <a:pt x="1023" y="3419"/>
                  </a:lnTo>
                  <a:lnTo>
                    <a:pt x="1023" y="3419"/>
                  </a:lnTo>
                  <a:cubicBezTo>
                    <a:pt x="981" y="3718"/>
                    <a:pt x="907" y="4013"/>
                    <a:pt x="803" y="4295"/>
                  </a:cubicBezTo>
                  <a:cubicBezTo>
                    <a:pt x="791" y="4332"/>
                    <a:pt x="777" y="4369"/>
                    <a:pt x="762" y="4406"/>
                  </a:cubicBezTo>
                  <a:cubicBezTo>
                    <a:pt x="756" y="4419"/>
                    <a:pt x="752" y="4433"/>
                    <a:pt x="746" y="4445"/>
                  </a:cubicBezTo>
                  <a:lnTo>
                    <a:pt x="746" y="4445"/>
                  </a:lnTo>
                  <a:cubicBezTo>
                    <a:pt x="747" y="4444"/>
                    <a:pt x="747" y="4444"/>
                    <a:pt x="747" y="4444"/>
                  </a:cubicBezTo>
                  <a:lnTo>
                    <a:pt x="747" y="4444"/>
                  </a:lnTo>
                  <a:cubicBezTo>
                    <a:pt x="747" y="4444"/>
                    <a:pt x="746" y="4446"/>
                    <a:pt x="744" y="4453"/>
                  </a:cubicBezTo>
                  <a:cubicBezTo>
                    <a:pt x="740" y="4464"/>
                    <a:pt x="734" y="4474"/>
                    <a:pt x="729" y="4484"/>
                  </a:cubicBezTo>
                  <a:cubicBezTo>
                    <a:pt x="699" y="4556"/>
                    <a:pt x="664" y="4626"/>
                    <a:pt x="629" y="4696"/>
                  </a:cubicBezTo>
                  <a:cubicBezTo>
                    <a:pt x="561" y="4835"/>
                    <a:pt x="483" y="4971"/>
                    <a:pt x="397" y="5100"/>
                  </a:cubicBezTo>
                  <a:cubicBezTo>
                    <a:pt x="372" y="5135"/>
                    <a:pt x="345" y="5170"/>
                    <a:pt x="325" y="5207"/>
                  </a:cubicBezTo>
                  <a:cubicBezTo>
                    <a:pt x="314" y="5226"/>
                    <a:pt x="304" y="5246"/>
                    <a:pt x="296" y="5265"/>
                  </a:cubicBezTo>
                  <a:cubicBezTo>
                    <a:pt x="294" y="5271"/>
                    <a:pt x="292" y="5275"/>
                    <a:pt x="290" y="5279"/>
                  </a:cubicBezTo>
                  <a:lnTo>
                    <a:pt x="286" y="5285"/>
                  </a:lnTo>
                  <a:cubicBezTo>
                    <a:pt x="279" y="5305"/>
                    <a:pt x="275" y="5315"/>
                    <a:pt x="275" y="5315"/>
                  </a:cubicBezTo>
                  <a:cubicBezTo>
                    <a:pt x="274" y="5315"/>
                    <a:pt x="275" y="5312"/>
                    <a:pt x="277" y="5306"/>
                  </a:cubicBezTo>
                  <a:lnTo>
                    <a:pt x="279" y="5300"/>
                  </a:lnTo>
                  <a:lnTo>
                    <a:pt x="273" y="5308"/>
                  </a:lnTo>
                  <a:cubicBezTo>
                    <a:pt x="269" y="5314"/>
                    <a:pt x="267" y="5318"/>
                    <a:pt x="263" y="5322"/>
                  </a:cubicBezTo>
                  <a:cubicBezTo>
                    <a:pt x="251" y="5341"/>
                    <a:pt x="238" y="5359"/>
                    <a:pt x="226" y="5378"/>
                  </a:cubicBezTo>
                  <a:cubicBezTo>
                    <a:pt x="225" y="5379"/>
                    <a:pt x="224" y="5381"/>
                    <a:pt x="223" y="5383"/>
                  </a:cubicBezTo>
                  <a:lnTo>
                    <a:pt x="223" y="5383"/>
                  </a:lnTo>
                  <a:cubicBezTo>
                    <a:pt x="219" y="5389"/>
                    <a:pt x="214" y="5395"/>
                    <a:pt x="210" y="5400"/>
                  </a:cubicBezTo>
                  <a:cubicBezTo>
                    <a:pt x="203" y="5411"/>
                    <a:pt x="197" y="5421"/>
                    <a:pt x="189" y="5431"/>
                  </a:cubicBezTo>
                  <a:cubicBezTo>
                    <a:pt x="166" y="5468"/>
                    <a:pt x="142" y="5505"/>
                    <a:pt x="117" y="5540"/>
                  </a:cubicBezTo>
                  <a:cubicBezTo>
                    <a:pt x="86" y="5586"/>
                    <a:pt x="132" y="5649"/>
                    <a:pt x="180" y="5649"/>
                  </a:cubicBezTo>
                  <a:cubicBezTo>
                    <a:pt x="191" y="5649"/>
                    <a:pt x="203" y="5645"/>
                    <a:pt x="214" y="5637"/>
                  </a:cubicBezTo>
                  <a:cubicBezTo>
                    <a:pt x="257" y="5606"/>
                    <a:pt x="300" y="5573"/>
                    <a:pt x="341" y="5540"/>
                  </a:cubicBezTo>
                  <a:cubicBezTo>
                    <a:pt x="380" y="5509"/>
                    <a:pt x="421" y="5474"/>
                    <a:pt x="452" y="5437"/>
                  </a:cubicBezTo>
                  <a:cubicBezTo>
                    <a:pt x="453" y="5436"/>
                    <a:pt x="454" y="5435"/>
                    <a:pt x="454" y="5435"/>
                  </a:cubicBezTo>
                  <a:lnTo>
                    <a:pt x="454" y="5435"/>
                  </a:lnTo>
                  <a:cubicBezTo>
                    <a:pt x="456" y="5433"/>
                    <a:pt x="458" y="5432"/>
                    <a:pt x="460" y="5431"/>
                  </a:cubicBezTo>
                  <a:cubicBezTo>
                    <a:pt x="477" y="5419"/>
                    <a:pt x="493" y="5406"/>
                    <a:pt x="508" y="5394"/>
                  </a:cubicBezTo>
                  <a:cubicBezTo>
                    <a:pt x="526" y="5378"/>
                    <a:pt x="547" y="5359"/>
                    <a:pt x="561" y="5339"/>
                  </a:cubicBezTo>
                  <a:cubicBezTo>
                    <a:pt x="600" y="5294"/>
                    <a:pt x="635" y="5246"/>
                    <a:pt x="672" y="5197"/>
                  </a:cubicBezTo>
                  <a:cubicBezTo>
                    <a:pt x="787" y="5039"/>
                    <a:pt x="892" y="4872"/>
                    <a:pt x="978" y="4696"/>
                  </a:cubicBezTo>
                  <a:cubicBezTo>
                    <a:pt x="1157" y="4328"/>
                    <a:pt x="1280" y="3940"/>
                    <a:pt x="1338" y="3535"/>
                  </a:cubicBezTo>
                  <a:cubicBezTo>
                    <a:pt x="1368" y="3327"/>
                    <a:pt x="1387" y="3118"/>
                    <a:pt x="1387" y="2908"/>
                  </a:cubicBezTo>
                  <a:cubicBezTo>
                    <a:pt x="1389" y="2699"/>
                    <a:pt x="1368" y="2485"/>
                    <a:pt x="1338" y="2276"/>
                  </a:cubicBezTo>
                  <a:cubicBezTo>
                    <a:pt x="1280" y="1877"/>
                    <a:pt x="1165" y="1478"/>
                    <a:pt x="988" y="1117"/>
                  </a:cubicBezTo>
                  <a:cubicBezTo>
                    <a:pt x="904" y="940"/>
                    <a:pt x="799" y="770"/>
                    <a:pt x="688" y="609"/>
                  </a:cubicBezTo>
                  <a:cubicBezTo>
                    <a:pt x="577" y="447"/>
                    <a:pt x="442" y="283"/>
                    <a:pt x="300" y="135"/>
                  </a:cubicBezTo>
                  <a:cubicBezTo>
                    <a:pt x="265" y="100"/>
                    <a:pt x="230" y="65"/>
                    <a:pt x="193" y="32"/>
                  </a:cubicBezTo>
                  <a:cubicBezTo>
                    <a:pt x="172" y="12"/>
                    <a:pt x="143" y="0"/>
                    <a:pt x="11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"/>
            <p:cNvSpPr/>
            <p:nvPr/>
          </p:nvSpPr>
          <p:spPr>
            <a:xfrm>
              <a:off x="4702350" y="1503475"/>
              <a:ext cx="41850" cy="44775"/>
            </a:xfrm>
            <a:custGeom>
              <a:avLst/>
              <a:gdLst/>
              <a:ahLst/>
              <a:cxnLst/>
              <a:rect l="l" t="t" r="r" b="b"/>
              <a:pathLst>
                <a:path w="1674" h="1791" extrusionOk="0">
                  <a:moveTo>
                    <a:pt x="118" y="426"/>
                  </a:moveTo>
                  <a:cubicBezTo>
                    <a:pt x="117" y="427"/>
                    <a:pt x="115" y="428"/>
                    <a:pt x="114" y="428"/>
                  </a:cubicBezTo>
                  <a:cubicBezTo>
                    <a:pt x="114" y="428"/>
                    <a:pt x="116" y="427"/>
                    <a:pt x="118" y="426"/>
                  </a:cubicBezTo>
                  <a:close/>
                  <a:moveTo>
                    <a:pt x="1440" y="1"/>
                  </a:moveTo>
                  <a:cubicBezTo>
                    <a:pt x="1428" y="1"/>
                    <a:pt x="1416" y="2"/>
                    <a:pt x="1404" y="5"/>
                  </a:cubicBezTo>
                  <a:cubicBezTo>
                    <a:pt x="1250" y="46"/>
                    <a:pt x="1094" y="83"/>
                    <a:pt x="940" y="128"/>
                  </a:cubicBezTo>
                  <a:cubicBezTo>
                    <a:pt x="862" y="151"/>
                    <a:pt x="784" y="174"/>
                    <a:pt x="706" y="196"/>
                  </a:cubicBezTo>
                  <a:cubicBezTo>
                    <a:pt x="627" y="219"/>
                    <a:pt x="551" y="237"/>
                    <a:pt x="475" y="262"/>
                  </a:cubicBezTo>
                  <a:cubicBezTo>
                    <a:pt x="432" y="276"/>
                    <a:pt x="389" y="291"/>
                    <a:pt x="348" y="307"/>
                  </a:cubicBezTo>
                  <a:cubicBezTo>
                    <a:pt x="317" y="317"/>
                    <a:pt x="288" y="326"/>
                    <a:pt x="260" y="342"/>
                  </a:cubicBezTo>
                  <a:cubicBezTo>
                    <a:pt x="241" y="352"/>
                    <a:pt x="221" y="363"/>
                    <a:pt x="200" y="373"/>
                  </a:cubicBezTo>
                  <a:lnTo>
                    <a:pt x="227" y="363"/>
                  </a:lnTo>
                  <a:lnTo>
                    <a:pt x="227" y="363"/>
                  </a:lnTo>
                  <a:cubicBezTo>
                    <a:pt x="210" y="370"/>
                    <a:pt x="194" y="378"/>
                    <a:pt x="177" y="386"/>
                  </a:cubicBezTo>
                  <a:lnTo>
                    <a:pt x="177" y="386"/>
                  </a:lnTo>
                  <a:cubicBezTo>
                    <a:pt x="161" y="392"/>
                    <a:pt x="148" y="399"/>
                    <a:pt x="134" y="410"/>
                  </a:cubicBezTo>
                  <a:cubicBezTo>
                    <a:pt x="130" y="414"/>
                    <a:pt x="128" y="418"/>
                    <a:pt x="124" y="420"/>
                  </a:cubicBezTo>
                  <a:cubicBezTo>
                    <a:pt x="123" y="422"/>
                    <a:pt x="122" y="423"/>
                    <a:pt x="121" y="424"/>
                  </a:cubicBezTo>
                  <a:lnTo>
                    <a:pt x="121" y="424"/>
                  </a:lnTo>
                  <a:lnTo>
                    <a:pt x="56" y="449"/>
                  </a:lnTo>
                  <a:cubicBezTo>
                    <a:pt x="40" y="455"/>
                    <a:pt x="26" y="463"/>
                    <a:pt x="13" y="482"/>
                  </a:cubicBezTo>
                  <a:cubicBezTo>
                    <a:pt x="5" y="496"/>
                    <a:pt x="1" y="521"/>
                    <a:pt x="7" y="537"/>
                  </a:cubicBezTo>
                  <a:cubicBezTo>
                    <a:pt x="18" y="573"/>
                    <a:pt x="47" y="590"/>
                    <a:pt x="80" y="590"/>
                  </a:cubicBezTo>
                  <a:cubicBezTo>
                    <a:pt x="85" y="590"/>
                    <a:pt x="90" y="590"/>
                    <a:pt x="95" y="589"/>
                  </a:cubicBezTo>
                  <a:lnTo>
                    <a:pt x="164" y="577"/>
                  </a:lnTo>
                  <a:lnTo>
                    <a:pt x="164" y="577"/>
                  </a:lnTo>
                  <a:cubicBezTo>
                    <a:pt x="170" y="578"/>
                    <a:pt x="174" y="578"/>
                    <a:pt x="180" y="580"/>
                  </a:cubicBezTo>
                  <a:cubicBezTo>
                    <a:pt x="187" y="582"/>
                    <a:pt x="195" y="583"/>
                    <a:pt x="202" y="583"/>
                  </a:cubicBezTo>
                  <a:cubicBezTo>
                    <a:pt x="207" y="583"/>
                    <a:pt x="211" y="582"/>
                    <a:pt x="215" y="582"/>
                  </a:cubicBezTo>
                  <a:lnTo>
                    <a:pt x="215" y="582"/>
                  </a:lnTo>
                  <a:lnTo>
                    <a:pt x="212" y="583"/>
                  </a:lnTo>
                  <a:cubicBezTo>
                    <a:pt x="228" y="581"/>
                    <a:pt x="243" y="580"/>
                    <a:pt x="258" y="578"/>
                  </a:cubicBezTo>
                  <a:lnTo>
                    <a:pt x="258" y="578"/>
                  </a:lnTo>
                  <a:lnTo>
                    <a:pt x="256" y="578"/>
                  </a:lnTo>
                  <a:lnTo>
                    <a:pt x="311" y="576"/>
                  </a:lnTo>
                  <a:cubicBezTo>
                    <a:pt x="342" y="574"/>
                    <a:pt x="371" y="570"/>
                    <a:pt x="401" y="564"/>
                  </a:cubicBezTo>
                  <a:cubicBezTo>
                    <a:pt x="441" y="556"/>
                    <a:pt x="482" y="548"/>
                    <a:pt x="521" y="539"/>
                  </a:cubicBezTo>
                  <a:cubicBezTo>
                    <a:pt x="599" y="525"/>
                    <a:pt x="675" y="502"/>
                    <a:pt x="751" y="482"/>
                  </a:cubicBezTo>
                  <a:cubicBezTo>
                    <a:pt x="862" y="453"/>
                    <a:pt x="973" y="423"/>
                    <a:pt x="1084" y="393"/>
                  </a:cubicBezTo>
                  <a:lnTo>
                    <a:pt x="1084" y="393"/>
                  </a:lnTo>
                  <a:cubicBezTo>
                    <a:pt x="1037" y="457"/>
                    <a:pt x="989" y="521"/>
                    <a:pt x="940" y="585"/>
                  </a:cubicBezTo>
                  <a:cubicBezTo>
                    <a:pt x="810" y="751"/>
                    <a:pt x="683" y="919"/>
                    <a:pt x="554" y="1088"/>
                  </a:cubicBezTo>
                  <a:cubicBezTo>
                    <a:pt x="482" y="1182"/>
                    <a:pt x="410" y="1277"/>
                    <a:pt x="336" y="1371"/>
                  </a:cubicBezTo>
                  <a:lnTo>
                    <a:pt x="354" y="1349"/>
                  </a:lnTo>
                  <a:lnTo>
                    <a:pt x="354" y="1349"/>
                  </a:lnTo>
                  <a:cubicBezTo>
                    <a:pt x="317" y="1398"/>
                    <a:pt x="278" y="1447"/>
                    <a:pt x="241" y="1495"/>
                  </a:cubicBezTo>
                  <a:cubicBezTo>
                    <a:pt x="227" y="1511"/>
                    <a:pt x="217" y="1528"/>
                    <a:pt x="210" y="1548"/>
                  </a:cubicBezTo>
                  <a:cubicBezTo>
                    <a:pt x="204" y="1569"/>
                    <a:pt x="204" y="1589"/>
                    <a:pt x="210" y="1610"/>
                  </a:cubicBezTo>
                  <a:cubicBezTo>
                    <a:pt x="223" y="1653"/>
                    <a:pt x="254" y="1678"/>
                    <a:pt x="293" y="1692"/>
                  </a:cubicBezTo>
                  <a:cubicBezTo>
                    <a:pt x="463" y="1760"/>
                    <a:pt x="650" y="1791"/>
                    <a:pt x="833" y="1791"/>
                  </a:cubicBezTo>
                  <a:cubicBezTo>
                    <a:pt x="929" y="1791"/>
                    <a:pt x="1026" y="1780"/>
                    <a:pt x="1121" y="1762"/>
                  </a:cubicBezTo>
                  <a:cubicBezTo>
                    <a:pt x="1164" y="1754"/>
                    <a:pt x="1205" y="1743"/>
                    <a:pt x="1248" y="1733"/>
                  </a:cubicBezTo>
                  <a:cubicBezTo>
                    <a:pt x="1297" y="1719"/>
                    <a:pt x="1347" y="1698"/>
                    <a:pt x="1394" y="1678"/>
                  </a:cubicBezTo>
                  <a:cubicBezTo>
                    <a:pt x="1439" y="1659"/>
                    <a:pt x="1482" y="1638"/>
                    <a:pt x="1525" y="1614"/>
                  </a:cubicBezTo>
                  <a:cubicBezTo>
                    <a:pt x="1546" y="1604"/>
                    <a:pt x="1568" y="1589"/>
                    <a:pt x="1589" y="1577"/>
                  </a:cubicBezTo>
                  <a:cubicBezTo>
                    <a:pt x="1612" y="1562"/>
                    <a:pt x="1632" y="1546"/>
                    <a:pt x="1642" y="1521"/>
                  </a:cubicBezTo>
                  <a:cubicBezTo>
                    <a:pt x="1651" y="1507"/>
                    <a:pt x="1657" y="1491"/>
                    <a:pt x="1663" y="1476"/>
                  </a:cubicBezTo>
                  <a:cubicBezTo>
                    <a:pt x="1673" y="1454"/>
                    <a:pt x="1663" y="1425"/>
                    <a:pt x="1649" y="1406"/>
                  </a:cubicBezTo>
                  <a:cubicBezTo>
                    <a:pt x="1634" y="1388"/>
                    <a:pt x="1612" y="1378"/>
                    <a:pt x="1587" y="1376"/>
                  </a:cubicBezTo>
                  <a:cubicBezTo>
                    <a:pt x="1578" y="1376"/>
                    <a:pt x="1569" y="1375"/>
                    <a:pt x="1560" y="1375"/>
                  </a:cubicBezTo>
                  <a:cubicBezTo>
                    <a:pt x="1551" y="1375"/>
                    <a:pt x="1543" y="1376"/>
                    <a:pt x="1533" y="1378"/>
                  </a:cubicBezTo>
                  <a:cubicBezTo>
                    <a:pt x="1507" y="1380"/>
                    <a:pt x="1482" y="1396"/>
                    <a:pt x="1457" y="1408"/>
                  </a:cubicBezTo>
                  <a:cubicBezTo>
                    <a:pt x="1429" y="1423"/>
                    <a:pt x="1398" y="1437"/>
                    <a:pt x="1367" y="1449"/>
                  </a:cubicBezTo>
                  <a:lnTo>
                    <a:pt x="1394" y="1439"/>
                  </a:lnTo>
                  <a:lnTo>
                    <a:pt x="1394" y="1439"/>
                  </a:lnTo>
                  <a:cubicBezTo>
                    <a:pt x="1271" y="1491"/>
                    <a:pt x="1141" y="1527"/>
                    <a:pt x="1009" y="1546"/>
                  </a:cubicBezTo>
                  <a:lnTo>
                    <a:pt x="1009" y="1546"/>
                  </a:lnTo>
                  <a:cubicBezTo>
                    <a:pt x="947" y="1553"/>
                    <a:pt x="885" y="1557"/>
                    <a:pt x="823" y="1557"/>
                  </a:cubicBezTo>
                  <a:cubicBezTo>
                    <a:pt x="771" y="1557"/>
                    <a:pt x="718" y="1555"/>
                    <a:pt x="666" y="1548"/>
                  </a:cubicBezTo>
                  <a:lnTo>
                    <a:pt x="666" y="1548"/>
                  </a:lnTo>
                  <a:cubicBezTo>
                    <a:pt x="617" y="1541"/>
                    <a:pt x="568" y="1531"/>
                    <a:pt x="520" y="1519"/>
                  </a:cubicBezTo>
                  <a:lnTo>
                    <a:pt x="520" y="1519"/>
                  </a:lnTo>
                  <a:cubicBezTo>
                    <a:pt x="629" y="1380"/>
                    <a:pt x="739" y="1242"/>
                    <a:pt x="847" y="1104"/>
                  </a:cubicBezTo>
                  <a:cubicBezTo>
                    <a:pt x="921" y="1012"/>
                    <a:pt x="993" y="919"/>
                    <a:pt x="1067" y="827"/>
                  </a:cubicBezTo>
                  <a:cubicBezTo>
                    <a:pt x="1139" y="737"/>
                    <a:pt x="1211" y="640"/>
                    <a:pt x="1289" y="550"/>
                  </a:cubicBezTo>
                  <a:cubicBezTo>
                    <a:pt x="1373" y="449"/>
                    <a:pt x="1460" y="346"/>
                    <a:pt x="1544" y="244"/>
                  </a:cubicBezTo>
                  <a:lnTo>
                    <a:pt x="1566" y="215"/>
                  </a:lnTo>
                  <a:cubicBezTo>
                    <a:pt x="1577" y="198"/>
                    <a:pt x="1581" y="180"/>
                    <a:pt x="1583" y="161"/>
                  </a:cubicBezTo>
                  <a:cubicBezTo>
                    <a:pt x="1587" y="131"/>
                    <a:pt x="1583" y="98"/>
                    <a:pt x="1566" y="71"/>
                  </a:cubicBezTo>
                  <a:cubicBezTo>
                    <a:pt x="1538" y="28"/>
                    <a:pt x="1491" y="1"/>
                    <a:pt x="144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5" name="Google Shape;585;p5"/>
          <p:cNvSpPr/>
          <p:nvPr/>
        </p:nvSpPr>
        <p:spPr>
          <a:xfrm rot="3649607">
            <a:off x="575951" y="211090"/>
            <a:ext cx="460088" cy="243905"/>
          </a:xfrm>
          <a:custGeom>
            <a:avLst/>
            <a:gdLst/>
            <a:ahLst/>
            <a:cxnLst/>
            <a:rect l="l" t="t" r="r" b="b"/>
            <a:pathLst>
              <a:path w="31632" h="16769" extrusionOk="0">
                <a:moveTo>
                  <a:pt x="21710" y="9589"/>
                </a:moveTo>
                <a:cubicBezTo>
                  <a:pt x="22167" y="10436"/>
                  <a:pt x="22339" y="11425"/>
                  <a:pt x="22073" y="12420"/>
                </a:cubicBezTo>
                <a:cubicBezTo>
                  <a:pt x="21922" y="12982"/>
                  <a:pt x="21476" y="13711"/>
                  <a:pt x="20817" y="13711"/>
                </a:cubicBezTo>
                <a:cubicBezTo>
                  <a:pt x="20791" y="13711"/>
                  <a:pt x="20764" y="13710"/>
                  <a:pt x="20738" y="13708"/>
                </a:cubicBezTo>
                <a:cubicBezTo>
                  <a:pt x="20196" y="13661"/>
                  <a:pt x="19879" y="13104"/>
                  <a:pt x="19863" y="12606"/>
                </a:cubicBezTo>
                <a:cubicBezTo>
                  <a:pt x="19838" y="11902"/>
                  <a:pt x="20318" y="11206"/>
                  <a:pt x="20733" y="10674"/>
                </a:cubicBezTo>
                <a:cubicBezTo>
                  <a:pt x="21031" y="10291"/>
                  <a:pt x="21362" y="9930"/>
                  <a:pt x="21710" y="9589"/>
                </a:cubicBezTo>
                <a:close/>
                <a:moveTo>
                  <a:pt x="14674" y="8067"/>
                </a:moveTo>
                <a:cubicBezTo>
                  <a:pt x="14797" y="8677"/>
                  <a:pt x="14868" y="9298"/>
                  <a:pt x="14887" y="9920"/>
                </a:cubicBezTo>
                <a:cubicBezTo>
                  <a:pt x="14927" y="11312"/>
                  <a:pt x="14824" y="13013"/>
                  <a:pt x="14064" y="14224"/>
                </a:cubicBezTo>
                <a:cubicBezTo>
                  <a:pt x="13499" y="15124"/>
                  <a:pt x="12363" y="16126"/>
                  <a:pt x="11213" y="16126"/>
                </a:cubicBezTo>
                <a:cubicBezTo>
                  <a:pt x="11059" y="16126"/>
                  <a:pt x="10904" y="16108"/>
                  <a:pt x="10751" y="16069"/>
                </a:cubicBezTo>
                <a:cubicBezTo>
                  <a:pt x="9810" y="15832"/>
                  <a:pt x="9577" y="14755"/>
                  <a:pt x="9637" y="13913"/>
                </a:cubicBezTo>
                <a:cubicBezTo>
                  <a:pt x="9721" y="12719"/>
                  <a:pt x="10472" y="11638"/>
                  <a:pt x="11233" y="10758"/>
                </a:cubicBezTo>
                <a:cubicBezTo>
                  <a:pt x="12159" y="9691"/>
                  <a:pt x="13287" y="8802"/>
                  <a:pt x="14535" y="8140"/>
                </a:cubicBezTo>
                <a:cubicBezTo>
                  <a:pt x="14581" y="8116"/>
                  <a:pt x="14627" y="8091"/>
                  <a:pt x="14674" y="8067"/>
                </a:cubicBezTo>
                <a:close/>
                <a:moveTo>
                  <a:pt x="6705" y="1"/>
                </a:moveTo>
                <a:cubicBezTo>
                  <a:pt x="4905" y="1"/>
                  <a:pt x="3063" y="647"/>
                  <a:pt x="1792" y="1926"/>
                </a:cubicBezTo>
                <a:cubicBezTo>
                  <a:pt x="0" y="3732"/>
                  <a:pt x="64" y="6294"/>
                  <a:pt x="1155" y="8455"/>
                </a:cubicBezTo>
                <a:cubicBezTo>
                  <a:pt x="1543" y="9222"/>
                  <a:pt x="2036" y="9924"/>
                  <a:pt x="2571" y="10594"/>
                </a:cubicBezTo>
                <a:cubicBezTo>
                  <a:pt x="2635" y="10673"/>
                  <a:pt x="2709" y="10706"/>
                  <a:pt x="2782" y="10706"/>
                </a:cubicBezTo>
                <a:cubicBezTo>
                  <a:pt x="3013" y="10706"/>
                  <a:pt x="3229" y="10380"/>
                  <a:pt x="3033" y="10134"/>
                </a:cubicBezTo>
                <a:cubicBezTo>
                  <a:pt x="1621" y="8367"/>
                  <a:pt x="311" y="5863"/>
                  <a:pt x="1387" y="3608"/>
                </a:cubicBezTo>
                <a:cubicBezTo>
                  <a:pt x="2180" y="1945"/>
                  <a:pt x="3961" y="983"/>
                  <a:pt x="5728" y="720"/>
                </a:cubicBezTo>
                <a:cubicBezTo>
                  <a:pt x="6043" y="673"/>
                  <a:pt x="6359" y="650"/>
                  <a:pt x="6674" y="650"/>
                </a:cubicBezTo>
                <a:cubicBezTo>
                  <a:pt x="8588" y="650"/>
                  <a:pt x="10452" y="1490"/>
                  <a:pt x="11841" y="2807"/>
                </a:cubicBezTo>
                <a:cubicBezTo>
                  <a:pt x="13160" y="4055"/>
                  <a:pt x="14056" y="5669"/>
                  <a:pt x="14520" y="7407"/>
                </a:cubicBezTo>
                <a:lnTo>
                  <a:pt x="14520" y="7407"/>
                </a:lnTo>
                <a:cubicBezTo>
                  <a:pt x="14165" y="7587"/>
                  <a:pt x="13823" y="7784"/>
                  <a:pt x="13499" y="7987"/>
                </a:cubicBezTo>
                <a:cubicBezTo>
                  <a:pt x="12144" y="8833"/>
                  <a:pt x="10931" y="9941"/>
                  <a:pt x="10028" y="11262"/>
                </a:cubicBezTo>
                <a:cubicBezTo>
                  <a:pt x="9319" y="12300"/>
                  <a:pt x="8834" y="13461"/>
                  <a:pt x="9018" y="14736"/>
                </a:cubicBezTo>
                <a:cubicBezTo>
                  <a:pt x="9178" y="15824"/>
                  <a:pt x="9896" y="16702"/>
                  <a:pt x="11042" y="16764"/>
                </a:cubicBezTo>
                <a:cubicBezTo>
                  <a:pt x="11092" y="16767"/>
                  <a:pt x="11141" y="16768"/>
                  <a:pt x="11191" y="16768"/>
                </a:cubicBezTo>
                <a:cubicBezTo>
                  <a:pt x="12612" y="16768"/>
                  <a:pt x="13957" y="15658"/>
                  <a:pt x="14658" y="14500"/>
                </a:cubicBezTo>
                <a:cubicBezTo>
                  <a:pt x="15082" y="13800"/>
                  <a:pt x="15269" y="12965"/>
                  <a:pt x="15394" y="12165"/>
                </a:cubicBezTo>
                <a:cubicBezTo>
                  <a:pt x="15530" y="11300"/>
                  <a:pt x="15574" y="10422"/>
                  <a:pt x="15521" y="9547"/>
                </a:cubicBezTo>
                <a:cubicBezTo>
                  <a:pt x="15484" y="8950"/>
                  <a:pt x="15404" y="8358"/>
                  <a:pt x="15279" y="7776"/>
                </a:cubicBezTo>
                <a:lnTo>
                  <a:pt x="15279" y="7776"/>
                </a:lnTo>
                <a:cubicBezTo>
                  <a:pt x="16064" y="7427"/>
                  <a:pt x="16906" y="7176"/>
                  <a:pt x="17759" y="7176"/>
                </a:cubicBezTo>
                <a:cubicBezTo>
                  <a:pt x="17925" y="7176"/>
                  <a:pt x="18092" y="7186"/>
                  <a:pt x="18259" y="7206"/>
                </a:cubicBezTo>
                <a:cubicBezTo>
                  <a:pt x="19482" y="7355"/>
                  <a:pt x="20611" y="8050"/>
                  <a:pt x="21343" y="9020"/>
                </a:cubicBezTo>
                <a:lnTo>
                  <a:pt x="21343" y="9020"/>
                </a:lnTo>
                <a:cubicBezTo>
                  <a:pt x="20702" y="9627"/>
                  <a:pt x="20124" y="10301"/>
                  <a:pt x="19694" y="11049"/>
                </a:cubicBezTo>
                <a:cubicBezTo>
                  <a:pt x="19339" y="11669"/>
                  <a:pt x="19084" y="12394"/>
                  <a:pt x="19284" y="13109"/>
                </a:cubicBezTo>
                <a:cubicBezTo>
                  <a:pt x="19433" y="13638"/>
                  <a:pt x="19819" y="14106"/>
                  <a:pt x="20347" y="14286"/>
                </a:cubicBezTo>
                <a:cubicBezTo>
                  <a:pt x="20527" y="14347"/>
                  <a:pt x="20700" y="14376"/>
                  <a:pt x="20862" y="14376"/>
                </a:cubicBezTo>
                <a:cubicBezTo>
                  <a:pt x="22059" y="14376"/>
                  <a:pt x="22759" y="12846"/>
                  <a:pt x="22825" y="11779"/>
                </a:cubicBezTo>
                <a:cubicBezTo>
                  <a:pt x="22882" y="10851"/>
                  <a:pt x="22654" y="9930"/>
                  <a:pt x="22202" y="9130"/>
                </a:cubicBezTo>
                <a:lnTo>
                  <a:pt x="22202" y="9130"/>
                </a:lnTo>
                <a:cubicBezTo>
                  <a:pt x="24022" y="7507"/>
                  <a:pt x="26480" y="6087"/>
                  <a:pt x="28974" y="6087"/>
                </a:cubicBezTo>
                <a:cubicBezTo>
                  <a:pt x="29027" y="6087"/>
                  <a:pt x="29080" y="6087"/>
                  <a:pt x="29133" y="6089"/>
                </a:cubicBezTo>
                <a:cubicBezTo>
                  <a:pt x="29762" y="6104"/>
                  <a:pt x="30387" y="6231"/>
                  <a:pt x="30967" y="6480"/>
                </a:cubicBezTo>
                <a:cubicBezTo>
                  <a:pt x="31015" y="6500"/>
                  <a:pt x="31061" y="6509"/>
                  <a:pt x="31106" y="6509"/>
                </a:cubicBezTo>
                <a:cubicBezTo>
                  <a:pt x="31419" y="6509"/>
                  <a:pt x="31632" y="6062"/>
                  <a:pt x="31296" y="5918"/>
                </a:cubicBezTo>
                <a:cubicBezTo>
                  <a:pt x="30528" y="5588"/>
                  <a:pt x="29733" y="5445"/>
                  <a:pt x="28936" y="5445"/>
                </a:cubicBezTo>
                <a:cubicBezTo>
                  <a:pt x="26758" y="5445"/>
                  <a:pt x="24562" y="6516"/>
                  <a:pt x="22843" y="7782"/>
                </a:cubicBezTo>
                <a:cubicBezTo>
                  <a:pt x="22505" y="8030"/>
                  <a:pt x="22167" y="8295"/>
                  <a:pt x="21839" y="8576"/>
                </a:cubicBezTo>
                <a:lnTo>
                  <a:pt x="21839" y="8576"/>
                </a:lnTo>
                <a:cubicBezTo>
                  <a:pt x="21706" y="8400"/>
                  <a:pt x="21562" y="8232"/>
                  <a:pt x="21406" y="8075"/>
                </a:cubicBezTo>
                <a:cubicBezTo>
                  <a:pt x="20472" y="7129"/>
                  <a:pt x="19175" y="6560"/>
                  <a:pt x="17844" y="6525"/>
                </a:cubicBezTo>
                <a:cubicBezTo>
                  <a:pt x="17802" y="6524"/>
                  <a:pt x="17760" y="6524"/>
                  <a:pt x="17718" y="6524"/>
                </a:cubicBezTo>
                <a:cubicBezTo>
                  <a:pt x="16836" y="6524"/>
                  <a:pt x="15951" y="6766"/>
                  <a:pt x="15119" y="7125"/>
                </a:cubicBezTo>
                <a:lnTo>
                  <a:pt x="15119" y="7125"/>
                </a:lnTo>
                <a:cubicBezTo>
                  <a:pt x="14921" y="6412"/>
                  <a:pt x="14653" y="5718"/>
                  <a:pt x="14314" y="5054"/>
                </a:cubicBezTo>
                <a:cubicBezTo>
                  <a:pt x="13025" y="2536"/>
                  <a:pt x="10644" y="508"/>
                  <a:pt x="7795" y="81"/>
                </a:cubicBezTo>
                <a:cubicBezTo>
                  <a:pt x="7437" y="27"/>
                  <a:pt x="7072" y="1"/>
                  <a:pt x="6705" y="1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6" name="Google Shape;586;p5"/>
          <p:cNvGrpSpPr/>
          <p:nvPr/>
        </p:nvGrpSpPr>
        <p:grpSpPr>
          <a:xfrm rot="1977065" flipH="1">
            <a:off x="-121247" y="5929732"/>
            <a:ext cx="2144409" cy="1268547"/>
            <a:chOff x="3221550" y="3758100"/>
            <a:chExt cx="1608375" cy="951450"/>
          </a:xfrm>
        </p:grpSpPr>
        <p:sp>
          <p:nvSpPr>
            <p:cNvPr id="587" name="Google Shape;587;p5"/>
            <p:cNvSpPr/>
            <p:nvPr/>
          </p:nvSpPr>
          <p:spPr>
            <a:xfrm>
              <a:off x="3335325" y="3809200"/>
              <a:ext cx="1494600" cy="900350"/>
            </a:xfrm>
            <a:custGeom>
              <a:avLst/>
              <a:gdLst/>
              <a:ahLst/>
              <a:cxnLst/>
              <a:rect l="l" t="t" r="r" b="b"/>
              <a:pathLst>
                <a:path w="59784" h="36014" extrusionOk="0">
                  <a:moveTo>
                    <a:pt x="54449" y="2141"/>
                  </a:moveTo>
                  <a:cubicBezTo>
                    <a:pt x="54543" y="2141"/>
                    <a:pt x="54638" y="2150"/>
                    <a:pt x="54734" y="2168"/>
                  </a:cubicBezTo>
                  <a:cubicBezTo>
                    <a:pt x="55557" y="2323"/>
                    <a:pt x="56097" y="3116"/>
                    <a:pt x="55942" y="3939"/>
                  </a:cubicBezTo>
                  <a:cubicBezTo>
                    <a:pt x="55805" y="4666"/>
                    <a:pt x="55168" y="5174"/>
                    <a:pt x="54453" y="5174"/>
                  </a:cubicBezTo>
                  <a:cubicBezTo>
                    <a:pt x="54359" y="5174"/>
                    <a:pt x="54265" y="5165"/>
                    <a:pt x="54170" y="5148"/>
                  </a:cubicBezTo>
                  <a:cubicBezTo>
                    <a:pt x="53349" y="4993"/>
                    <a:pt x="52807" y="4199"/>
                    <a:pt x="52962" y="3376"/>
                  </a:cubicBezTo>
                  <a:cubicBezTo>
                    <a:pt x="53099" y="2649"/>
                    <a:pt x="53735" y="2141"/>
                    <a:pt x="54449" y="2141"/>
                  </a:cubicBezTo>
                  <a:close/>
                  <a:moveTo>
                    <a:pt x="54294" y="1"/>
                  </a:moveTo>
                  <a:lnTo>
                    <a:pt x="0" y="35401"/>
                  </a:lnTo>
                  <a:lnTo>
                    <a:pt x="637" y="36013"/>
                  </a:lnTo>
                  <a:lnTo>
                    <a:pt x="59783" y="7357"/>
                  </a:lnTo>
                  <a:lnTo>
                    <a:pt x="59671" y="6052"/>
                  </a:lnTo>
                  <a:lnTo>
                    <a:pt x="54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5"/>
            <p:cNvSpPr/>
            <p:nvPr/>
          </p:nvSpPr>
          <p:spPr>
            <a:xfrm>
              <a:off x="3221550" y="3758100"/>
              <a:ext cx="1605550" cy="936150"/>
            </a:xfrm>
            <a:custGeom>
              <a:avLst/>
              <a:gdLst/>
              <a:ahLst/>
              <a:cxnLst/>
              <a:rect l="l" t="t" r="r" b="b"/>
              <a:pathLst>
                <a:path w="64222" h="37446" extrusionOk="0">
                  <a:moveTo>
                    <a:pt x="58667" y="3505"/>
                  </a:moveTo>
                  <a:cubicBezTo>
                    <a:pt x="58760" y="3505"/>
                    <a:pt x="58855" y="3513"/>
                    <a:pt x="58950" y="3531"/>
                  </a:cubicBezTo>
                  <a:cubicBezTo>
                    <a:pt x="59773" y="3686"/>
                    <a:pt x="60314" y="4480"/>
                    <a:pt x="60158" y="5303"/>
                  </a:cubicBezTo>
                  <a:cubicBezTo>
                    <a:pt x="60021" y="6030"/>
                    <a:pt x="59385" y="6537"/>
                    <a:pt x="58670" y="6537"/>
                  </a:cubicBezTo>
                  <a:cubicBezTo>
                    <a:pt x="58577" y="6537"/>
                    <a:pt x="58483" y="6529"/>
                    <a:pt x="58388" y="6511"/>
                  </a:cubicBezTo>
                  <a:cubicBezTo>
                    <a:pt x="57565" y="6356"/>
                    <a:pt x="57023" y="5563"/>
                    <a:pt x="57178" y="4739"/>
                  </a:cubicBezTo>
                  <a:cubicBezTo>
                    <a:pt x="57315" y="4011"/>
                    <a:pt x="57952" y="3505"/>
                    <a:pt x="58667" y="3505"/>
                  </a:cubicBezTo>
                  <a:close/>
                  <a:moveTo>
                    <a:pt x="59461" y="1"/>
                  </a:moveTo>
                  <a:lnTo>
                    <a:pt x="1" y="28900"/>
                  </a:lnTo>
                  <a:lnTo>
                    <a:pt x="4551" y="37445"/>
                  </a:lnTo>
                  <a:lnTo>
                    <a:pt x="64222" y="8096"/>
                  </a:lnTo>
                  <a:lnTo>
                    <a:pt x="594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5"/>
            <p:cNvSpPr/>
            <p:nvPr/>
          </p:nvSpPr>
          <p:spPr>
            <a:xfrm>
              <a:off x="3390375" y="4618100"/>
              <a:ext cx="19650" cy="39325"/>
            </a:xfrm>
            <a:custGeom>
              <a:avLst/>
              <a:gdLst/>
              <a:ahLst/>
              <a:cxnLst/>
              <a:rect l="l" t="t" r="r" b="b"/>
              <a:pathLst>
                <a:path w="786" h="1573" fill="none" extrusionOk="0">
                  <a:moveTo>
                    <a:pt x="0" y="0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5"/>
            <p:cNvSpPr/>
            <p:nvPr/>
          </p:nvSpPr>
          <p:spPr>
            <a:xfrm>
              <a:off x="3444600" y="45916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5"/>
            <p:cNvSpPr/>
            <p:nvPr/>
          </p:nvSpPr>
          <p:spPr>
            <a:xfrm>
              <a:off x="3501775" y="45631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786" y="1574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5"/>
            <p:cNvSpPr/>
            <p:nvPr/>
          </p:nvSpPr>
          <p:spPr>
            <a:xfrm>
              <a:off x="3555775" y="45366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5"/>
            <p:cNvSpPr/>
            <p:nvPr/>
          </p:nvSpPr>
          <p:spPr>
            <a:xfrm>
              <a:off x="3613875" y="450842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5"/>
            <p:cNvSpPr/>
            <p:nvPr/>
          </p:nvSpPr>
          <p:spPr>
            <a:xfrm>
              <a:off x="3669025" y="44815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5"/>
            <p:cNvSpPr/>
            <p:nvPr/>
          </p:nvSpPr>
          <p:spPr>
            <a:xfrm>
              <a:off x="3727100" y="4452525"/>
              <a:ext cx="19700" cy="39375"/>
            </a:xfrm>
            <a:custGeom>
              <a:avLst/>
              <a:gdLst/>
              <a:ahLst/>
              <a:cxnLst/>
              <a:rect l="l" t="t" r="r" b="b"/>
              <a:pathLst>
                <a:path w="788" h="1575" fill="none" extrusionOk="0">
                  <a:moveTo>
                    <a:pt x="0" y="0"/>
                  </a:moveTo>
                  <a:lnTo>
                    <a:pt x="787" y="157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5"/>
            <p:cNvSpPr/>
            <p:nvPr/>
          </p:nvSpPr>
          <p:spPr>
            <a:xfrm>
              <a:off x="3782475" y="4426500"/>
              <a:ext cx="19725" cy="39350"/>
            </a:xfrm>
            <a:custGeom>
              <a:avLst/>
              <a:gdLst/>
              <a:ahLst/>
              <a:cxnLst/>
              <a:rect l="l" t="t" r="r" b="b"/>
              <a:pathLst>
                <a:path w="789" h="1574" fill="none" extrusionOk="0">
                  <a:moveTo>
                    <a:pt x="1" y="1"/>
                  </a:moveTo>
                  <a:lnTo>
                    <a:pt x="788" y="157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5"/>
            <p:cNvSpPr/>
            <p:nvPr/>
          </p:nvSpPr>
          <p:spPr>
            <a:xfrm>
              <a:off x="3837175" y="4398725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5"/>
            <p:cNvSpPr/>
            <p:nvPr/>
          </p:nvSpPr>
          <p:spPr>
            <a:xfrm>
              <a:off x="3892975" y="437052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5"/>
            <p:cNvSpPr/>
            <p:nvPr/>
          </p:nvSpPr>
          <p:spPr>
            <a:xfrm>
              <a:off x="3950150" y="434200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5"/>
            <p:cNvSpPr/>
            <p:nvPr/>
          </p:nvSpPr>
          <p:spPr>
            <a:xfrm>
              <a:off x="4004200" y="4315525"/>
              <a:ext cx="19650" cy="39325"/>
            </a:xfrm>
            <a:custGeom>
              <a:avLst/>
              <a:gdLst/>
              <a:ahLst/>
              <a:cxnLst/>
              <a:rect l="l" t="t" r="r" b="b"/>
              <a:pathLst>
                <a:path w="786" h="1573" fill="none" extrusionOk="0">
                  <a:moveTo>
                    <a:pt x="0" y="0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5"/>
            <p:cNvSpPr/>
            <p:nvPr/>
          </p:nvSpPr>
          <p:spPr>
            <a:xfrm>
              <a:off x="4062250" y="42872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0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5"/>
            <p:cNvSpPr/>
            <p:nvPr/>
          </p:nvSpPr>
          <p:spPr>
            <a:xfrm>
              <a:off x="4117400" y="4260400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1" y="0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5"/>
            <p:cNvSpPr/>
            <p:nvPr/>
          </p:nvSpPr>
          <p:spPr>
            <a:xfrm>
              <a:off x="4175500" y="4231400"/>
              <a:ext cx="19675" cy="39300"/>
            </a:xfrm>
            <a:custGeom>
              <a:avLst/>
              <a:gdLst/>
              <a:ahLst/>
              <a:cxnLst/>
              <a:rect l="l" t="t" r="r" b="b"/>
              <a:pathLst>
                <a:path w="787" h="1572" fill="none" extrusionOk="0">
                  <a:moveTo>
                    <a:pt x="1" y="1"/>
                  </a:moveTo>
                  <a:lnTo>
                    <a:pt x="786" y="1572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5"/>
            <p:cNvSpPr/>
            <p:nvPr/>
          </p:nvSpPr>
          <p:spPr>
            <a:xfrm>
              <a:off x="4230900" y="42053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5"/>
            <p:cNvSpPr/>
            <p:nvPr/>
          </p:nvSpPr>
          <p:spPr>
            <a:xfrm>
              <a:off x="4285550" y="4177575"/>
              <a:ext cx="19700" cy="39300"/>
            </a:xfrm>
            <a:custGeom>
              <a:avLst/>
              <a:gdLst/>
              <a:ahLst/>
              <a:cxnLst/>
              <a:rect l="l" t="t" r="r" b="b"/>
              <a:pathLst>
                <a:path w="788" h="1572" fill="none" extrusionOk="0">
                  <a:moveTo>
                    <a:pt x="1" y="1"/>
                  </a:moveTo>
                  <a:lnTo>
                    <a:pt x="788" y="1572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5"/>
            <p:cNvSpPr/>
            <p:nvPr/>
          </p:nvSpPr>
          <p:spPr>
            <a:xfrm>
              <a:off x="4340250" y="4150550"/>
              <a:ext cx="19700" cy="39325"/>
            </a:xfrm>
            <a:custGeom>
              <a:avLst/>
              <a:gdLst/>
              <a:ahLst/>
              <a:cxnLst/>
              <a:rect l="l" t="t" r="r" b="b"/>
              <a:pathLst>
                <a:path w="788" h="1573" fill="none" extrusionOk="0">
                  <a:moveTo>
                    <a:pt x="0" y="0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5"/>
            <p:cNvSpPr/>
            <p:nvPr/>
          </p:nvSpPr>
          <p:spPr>
            <a:xfrm>
              <a:off x="4395375" y="4121350"/>
              <a:ext cx="21100" cy="43225"/>
            </a:xfrm>
            <a:custGeom>
              <a:avLst/>
              <a:gdLst/>
              <a:ahLst/>
              <a:cxnLst/>
              <a:rect l="l" t="t" r="r" b="b"/>
              <a:pathLst>
                <a:path w="844" h="1729" fill="none" extrusionOk="0">
                  <a:moveTo>
                    <a:pt x="0" y="1"/>
                  </a:moveTo>
                  <a:lnTo>
                    <a:pt x="844" y="172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5"/>
            <p:cNvSpPr/>
            <p:nvPr/>
          </p:nvSpPr>
          <p:spPr>
            <a:xfrm>
              <a:off x="4449350" y="4094875"/>
              <a:ext cx="21600" cy="42575"/>
            </a:xfrm>
            <a:custGeom>
              <a:avLst/>
              <a:gdLst/>
              <a:ahLst/>
              <a:cxnLst/>
              <a:rect l="l" t="t" r="r" b="b"/>
              <a:pathLst>
                <a:path w="864" h="1703" fill="none" extrusionOk="0">
                  <a:moveTo>
                    <a:pt x="1" y="0"/>
                  </a:moveTo>
                  <a:lnTo>
                    <a:pt x="863" y="170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5"/>
            <p:cNvSpPr/>
            <p:nvPr/>
          </p:nvSpPr>
          <p:spPr>
            <a:xfrm>
              <a:off x="4507450" y="4066675"/>
              <a:ext cx="20450" cy="42975"/>
            </a:xfrm>
            <a:custGeom>
              <a:avLst/>
              <a:gdLst/>
              <a:ahLst/>
              <a:cxnLst/>
              <a:rect l="l" t="t" r="r" b="b"/>
              <a:pathLst>
                <a:path w="818" h="1719" fill="none" extrusionOk="0">
                  <a:moveTo>
                    <a:pt x="1" y="0"/>
                  </a:moveTo>
                  <a:lnTo>
                    <a:pt x="818" y="171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5"/>
            <p:cNvSpPr/>
            <p:nvPr/>
          </p:nvSpPr>
          <p:spPr>
            <a:xfrm>
              <a:off x="4562625" y="4039750"/>
              <a:ext cx="22000" cy="40450"/>
            </a:xfrm>
            <a:custGeom>
              <a:avLst/>
              <a:gdLst/>
              <a:ahLst/>
              <a:cxnLst/>
              <a:rect l="l" t="t" r="r" b="b"/>
              <a:pathLst>
                <a:path w="880" h="1618" fill="none" extrusionOk="0">
                  <a:moveTo>
                    <a:pt x="0" y="1"/>
                  </a:moveTo>
                  <a:lnTo>
                    <a:pt x="880" y="161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5"/>
            <p:cNvSpPr/>
            <p:nvPr/>
          </p:nvSpPr>
          <p:spPr>
            <a:xfrm>
              <a:off x="4620675" y="4010750"/>
              <a:ext cx="20200" cy="41375"/>
            </a:xfrm>
            <a:custGeom>
              <a:avLst/>
              <a:gdLst/>
              <a:ahLst/>
              <a:cxnLst/>
              <a:rect l="l" t="t" r="r" b="b"/>
              <a:pathLst>
                <a:path w="808" h="1655" fill="none" extrusionOk="0">
                  <a:moveTo>
                    <a:pt x="0" y="1"/>
                  </a:moveTo>
                  <a:lnTo>
                    <a:pt x="808" y="165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"/>
            <p:cNvSpPr/>
            <p:nvPr/>
          </p:nvSpPr>
          <p:spPr>
            <a:xfrm>
              <a:off x="4730750" y="3956925"/>
              <a:ext cx="21550" cy="40275"/>
            </a:xfrm>
            <a:custGeom>
              <a:avLst/>
              <a:gdLst/>
              <a:ahLst/>
              <a:cxnLst/>
              <a:rect l="l" t="t" r="r" b="b"/>
              <a:pathLst>
                <a:path w="862" h="1611" fill="none" extrusionOk="0">
                  <a:moveTo>
                    <a:pt x="1" y="1"/>
                  </a:moveTo>
                  <a:lnTo>
                    <a:pt x="862" y="161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5"/>
            <p:cNvSpPr/>
            <p:nvPr/>
          </p:nvSpPr>
          <p:spPr>
            <a:xfrm>
              <a:off x="3948050" y="3975325"/>
              <a:ext cx="436125" cy="209400"/>
            </a:xfrm>
            <a:custGeom>
              <a:avLst/>
              <a:gdLst/>
              <a:ahLst/>
              <a:cxnLst/>
              <a:rect l="l" t="t" r="r" b="b"/>
              <a:pathLst>
                <a:path w="17445" h="8376" extrusionOk="0">
                  <a:moveTo>
                    <a:pt x="17444" y="0"/>
                  </a:moveTo>
                  <a:lnTo>
                    <a:pt x="17444" y="0"/>
                  </a:lnTo>
                  <a:cubicBezTo>
                    <a:pt x="15967" y="650"/>
                    <a:pt x="14502" y="1324"/>
                    <a:pt x="13039" y="2003"/>
                  </a:cubicBezTo>
                  <a:lnTo>
                    <a:pt x="8665" y="4069"/>
                  </a:lnTo>
                  <a:lnTo>
                    <a:pt x="4318" y="6191"/>
                  </a:lnTo>
                  <a:cubicBezTo>
                    <a:pt x="2872" y="6908"/>
                    <a:pt x="1431" y="7627"/>
                    <a:pt x="0" y="8375"/>
                  </a:cubicBezTo>
                  <a:cubicBezTo>
                    <a:pt x="1476" y="7726"/>
                    <a:pt x="2941" y="7051"/>
                    <a:pt x="4404" y="6372"/>
                  </a:cubicBezTo>
                  <a:lnTo>
                    <a:pt x="8778" y="4305"/>
                  </a:lnTo>
                  <a:lnTo>
                    <a:pt x="13127" y="2185"/>
                  </a:lnTo>
                  <a:cubicBezTo>
                    <a:pt x="14571" y="1468"/>
                    <a:pt x="16014" y="748"/>
                    <a:pt x="174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5"/>
            <p:cNvSpPr/>
            <p:nvPr/>
          </p:nvSpPr>
          <p:spPr>
            <a:xfrm>
              <a:off x="3456125" y="4267525"/>
              <a:ext cx="303300" cy="145475"/>
            </a:xfrm>
            <a:custGeom>
              <a:avLst/>
              <a:gdLst/>
              <a:ahLst/>
              <a:cxnLst/>
              <a:rect l="l" t="t" r="r" b="b"/>
              <a:pathLst>
                <a:path w="12132" h="5819" extrusionOk="0">
                  <a:moveTo>
                    <a:pt x="12132" y="0"/>
                  </a:moveTo>
                  <a:cubicBezTo>
                    <a:pt x="11097" y="435"/>
                    <a:pt x="10075" y="898"/>
                    <a:pt x="9055" y="1363"/>
                  </a:cubicBezTo>
                  <a:cubicBezTo>
                    <a:pt x="8035" y="1830"/>
                    <a:pt x="7025" y="2316"/>
                    <a:pt x="6010" y="2790"/>
                  </a:cubicBezTo>
                  <a:cubicBezTo>
                    <a:pt x="5004" y="3285"/>
                    <a:pt x="3993" y="3768"/>
                    <a:pt x="2990" y="4272"/>
                  </a:cubicBezTo>
                  <a:cubicBezTo>
                    <a:pt x="1988" y="4778"/>
                    <a:pt x="988" y="5285"/>
                    <a:pt x="1" y="5818"/>
                  </a:cubicBezTo>
                  <a:cubicBezTo>
                    <a:pt x="1035" y="5383"/>
                    <a:pt x="2057" y="4922"/>
                    <a:pt x="3077" y="4455"/>
                  </a:cubicBezTo>
                  <a:cubicBezTo>
                    <a:pt x="4098" y="3989"/>
                    <a:pt x="5108" y="3502"/>
                    <a:pt x="6122" y="3027"/>
                  </a:cubicBezTo>
                  <a:cubicBezTo>
                    <a:pt x="7129" y="2532"/>
                    <a:pt x="8141" y="2050"/>
                    <a:pt x="9143" y="1545"/>
                  </a:cubicBezTo>
                  <a:cubicBezTo>
                    <a:pt x="10144" y="1041"/>
                    <a:pt x="11144" y="534"/>
                    <a:pt x="12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" name="Google Shape;615;p5"/>
          <p:cNvGrpSpPr/>
          <p:nvPr/>
        </p:nvGrpSpPr>
        <p:grpSpPr>
          <a:xfrm rot="-4499947">
            <a:off x="11271807" y="378153"/>
            <a:ext cx="718772" cy="464135"/>
            <a:chOff x="3941313" y="681850"/>
            <a:chExt cx="282625" cy="182500"/>
          </a:xfrm>
        </p:grpSpPr>
        <p:sp>
          <p:nvSpPr>
            <p:cNvPr id="616" name="Google Shape;616;p5"/>
            <p:cNvSpPr/>
            <p:nvPr/>
          </p:nvSpPr>
          <p:spPr>
            <a:xfrm>
              <a:off x="4082563" y="737050"/>
              <a:ext cx="122750" cy="113225"/>
            </a:xfrm>
            <a:custGeom>
              <a:avLst/>
              <a:gdLst/>
              <a:ahLst/>
              <a:cxnLst/>
              <a:rect l="l" t="t" r="r" b="b"/>
              <a:pathLst>
                <a:path w="4910" h="4529" extrusionOk="0">
                  <a:moveTo>
                    <a:pt x="1274" y="0"/>
                  </a:moveTo>
                  <a:lnTo>
                    <a:pt x="0" y="2970"/>
                  </a:lnTo>
                  <a:lnTo>
                    <a:pt x="3637" y="4529"/>
                  </a:lnTo>
                  <a:lnTo>
                    <a:pt x="4909" y="1557"/>
                  </a:lnTo>
                  <a:lnTo>
                    <a:pt x="12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5"/>
            <p:cNvSpPr/>
            <p:nvPr/>
          </p:nvSpPr>
          <p:spPr>
            <a:xfrm>
              <a:off x="4150263" y="755375"/>
              <a:ext cx="68825" cy="106900"/>
            </a:xfrm>
            <a:custGeom>
              <a:avLst/>
              <a:gdLst/>
              <a:ahLst/>
              <a:cxnLst/>
              <a:rect l="l" t="t" r="r" b="b"/>
              <a:pathLst>
                <a:path w="2753" h="4276" extrusionOk="0">
                  <a:moveTo>
                    <a:pt x="2115" y="0"/>
                  </a:moveTo>
                  <a:cubicBezTo>
                    <a:pt x="1638" y="0"/>
                    <a:pt x="962" y="731"/>
                    <a:pt x="517" y="1769"/>
                  </a:cubicBezTo>
                  <a:cubicBezTo>
                    <a:pt x="20" y="2932"/>
                    <a:pt x="1" y="4040"/>
                    <a:pt x="475" y="4243"/>
                  </a:cubicBezTo>
                  <a:cubicBezTo>
                    <a:pt x="526" y="4265"/>
                    <a:pt x="580" y="4275"/>
                    <a:pt x="637" y="4275"/>
                  </a:cubicBezTo>
                  <a:cubicBezTo>
                    <a:pt x="1114" y="4275"/>
                    <a:pt x="1790" y="3544"/>
                    <a:pt x="2236" y="2505"/>
                  </a:cubicBezTo>
                  <a:cubicBezTo>
                    <a:pt x="2733" y="1342"/>
                    <a:pt x="2752" y="236"/>
                    <a:pt x="2278" y="32"/>
                  </a:cubicBezTo>
                  <a:cubicBezTo>
                    <a:pt x="2227" y="11"/>
                    <a:pt x="2173" y="0"/>
                    <a:pt x="2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5"/>
            <p:cNvSpPr/>
            <p:nvPr/>
          </p:nvSpPr>
          <p:spPr>
            <a:xfrm>
              <a:off x="4155138" y="757450"/>
              <a:ext cx="68800" cy="106900"/>
            </a:xfrm>
            <a:custGeom>
              <a:avLst/>
              <a:gdLst/>
              <a:ahLst/>
              <a:cxnLst/>
              <a:rect l="l" t="t" r="r" b="b"/>
              <a:pathLst>
                <a:path w="2752" h="4276" extrusionOk="0">
                  <a:moveTo>
                    <a:pt x="2115" y="0"/>
                  </a:moveTo>
                  <a:cubicBezTo>
                    <a:pt x="1637" y="0"/>
                    <a:pt x="961" y="732"/>
                    <a:pt x="516" y="1769"/>
                  </a:cubicBezTo>
                  <a:cubicBezTo>
                    <a:pt x="19" y="2932"/>
                    <a:pt x="0" y="4040"/>
                    <a:pt x="474" y="4243"/>
                  </a:cubicBezTo>
                  <a:cubicBezTo>
                    <a:pt x="525" y="4265"/>
                    <a:pt x="579" y="4276"/>
                    <a:pt x="636" y="4276"/>
                  </a:cubicBezTo>
                  <a:cubicBezTo>
                    <a:pt x="1112" y="4276"/>
                    <a:pt x="1789" y="3543"/>
                    <a:pt x="2235" y="2506"/>
                  </a:cubicBezTo>
                  <a:cubicBezTo>
                    <a:pt x="2732" y="1342"/>
                    <a:pt x="2751" y="236"/>
                    <a:pt x="2277" y="32"/>
                  </a:cubicBezTo>
                  <a:cubicBezTo>
                    <a:pt x="2226" y="11"/>
                    <a:pt x="2172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5"/>
            <p:cNvSpPr/>
            <p:nvPr/>
          </p:nvSpPr>
          <p:spPr>
            <a:xfrm>
              <a:off x="4009213" y="681850"/>
              <a:ext cx="137925" cy="154700"/>
            </a:xfrm>
            <a:custGeom>
              <a:avLst/>
              <a:gdLst/>
              <a:ahLst/>
              <a:cxnLst/>
              <a:rect l="l" t="t" r="r" b="b"/>
              <a:pathLst>
                <a:path w="5517" h="6188" extrusionOk="0">
                  <a:moveTo>
                    <a:pt x="3466" y="0"/>
                  </a:moveTo>
                  <a:cubicBezTo>
                    <a:pt x="1332" y="390"/>
                    <a:pt x="0" y="4244"/>
                    <a:pt x="853" y="5814"/>
                  </a:cubicBezTo>
                  <a:lnTo>
                    <a:pt x="906" y="5861"/>
                  </a:lnTo>
                  <a:cubicBezTo>
                    <a:pt x="906" y="5861"/>
                    <a:pt x="1478" y="6187"/>
                    <a:pt x="2133" y="6187"/>
                  </a:cubicBezTo>
                  <a:cubicBezTo>
                    <a:pt x="2618" y="6187"/>
                    <a:pt x="3149" y="6009"/>
                    <a:pt x="3527" y="5386"/>
                  </a:cubicBezTo>
                  <a:cubicBezTo>
                    <a:pt x="3527" y="5386"/>
                    <a:pt x="2989" y="3944"/>
                    <a:pt x="4749" y="2377"/>
                  </a:cubicBezTo>
                  <a:cubicBezTo>
                    <a:pt x="4749" y="2377"/>
                    <a:pt x="5516" y="779"/>
                    <a:pt x="3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5"/>
            <p:cNvSpPr/>
            <p:nvPr/>
          </p:nvSpPr>
          <p:spPr>
            <a:xfrm>
              <a:off x="3941313" y="710075"/>
              <a:ext cx="110250" cy="54075"/>
            </a:xfrm>
            <a:custGeom>
              <a:avLst/>
              <a:gdLst/>
              <a:ahLst/>
              <a:cxnLst/>
              <a:rect l="l" t="t" r="r" b="b"/>
              <a:pathLst>
                <a:path w="4410" h="2163" extrusionOk="0">
                  <a:moveTo>
                    <a:pt x="1" y="1"/>
                  </a:moveTo>
                  <a:lnTo>
                    <a:pt x="4149" y="2162"/>
                  </a:lnTo>
                  <a:cubicBezTo>
                    <a:pt x="4149" y="2162"/>
                    <a:pt x="4255" y="1711"/>
                    <a:pt x="4408" y="1559"/>
                  </a:cubicBezTo>
                  <a:lnTo>
                    <a:pt x="4408" y="1559"/>
                  </a:lnTo>
                  <a:lnTo>
                    <a:pt x="4409" y="1560"/>
                  </a:lnTo>
                  <a:lnTo>
                    <a:pt x="4409" y="1558"/>
                  </a:lnTo>
                  <a:cubicBezTo>
                    <a:pt x="4409" y="1558"/>
                    <a:pt x="4408" y="1559"/>
                    <a:pt x="4408" y="1559"/>
                  </a:cubicBezTo>
                  <a:lnTo>
                    <a:pt x="4408" y="15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5"/>
            <p:cNvSpPr/>
            <p:nvPr/>
          </p:nvSpPr>
          <p:spPr>
            <a:xfrm>
              <a:off x="4012088" y="683675"/>
              <a:ext cx="137950" cy="154725"/>
            </a:xfrm>
            <a:custGeom>
              <a:avLst/>
              <a:gdLst/>
              <a:ahLst/>
              <a:cxnLst/>
              <a:rect l="l" t="t" r="r" b="b"/>
              <a:pathLst>
                <a:path w="5518" h="6189" extrusionOk="0">
                  <a:moveTo>
                    <a:pt x="3465" y="1"/>
                  </a:moveTo>
                  <a:cubicBezTo>
                    <a:pt x="1333" y="390"/>
                    <a:pt x="1" y="4245"/>
                    <a:pt x="852" y="5814"/>
                  </a:cubicBezTo>
                  <a:lnTo>
                    <a:pt x="905" y="5863"/>
                  </a:lnTo>
                  <a:cubicBezTo>
                    <a:pt x="905" y="5863"/>
                    <a:pt x="1477" y="6188"/>
                    <a:pt x="2132" y="6188"/>
                  </a:cubicBezTo>
                  <a:cubicBezTo>
                    <a:pt x="2617" y="6188"/>
                    <a:pt x="3148" y="6010"/>
                    <a:pt x="3527" y="5387"/>
                  </a:cubicBezTo>
                  <a:cubicBezTo>
                    <a:pt x="3527" y="5387"/>
                    <a:pt x="2990" y="3944"/>
                    <a:pt x="4750" y="2379"/>
                  </a:cubicBezTo>
                  <a:cubicBezTo>
                    <a:pt x="4750" y="2379"/>
                    <a:pt x="5517" y="782"/>
                    <a:pt x="34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5"/>
            <p:cNvSpPr/>
            <p:nvPr/>
          </p:nvSpPr>
          <p:spPr>
            <a:xfrm>
              <a:off x="4089763" y="743150"/>
              <a:ext cx="41100" cy="75200"/>
            </a:xfrm>
            <a:custGeom>
              <a:avLst/>
              <a:gdLst/>
              <a:ahLst/>
              <a:cxnLst/>
              <a:rect l="l" t="t" r="r" b="b"/>
              <a:pathLst>
                <a:path w="1644" h="3008" extrusionOk="0">
                  <a:moveTo>
                    <a:pt x="1643" y="0"/>
                  </a:moveTo>
                  <a:cubicBezTo>
                    <a:pt x="988" y="100"/>
                    <a:pt x="132" y="1310"/>
                    <a:pt x="188" y="2097"/>
                  </a:cubicBezTo>
                  <a:cubicBezTo>
                    <a:pt x="246" y="2914"/>
                    <a:pt x="421" y="3008"/>
                    <a:pt x="421" y="3008"/>
                  </a:cubicBezTo>
                  <a:cubicBezTo>
                    <a:pt x="0" y="1157"/>
                    <a:pt x="1643" y="0"/>
                    <a:pt x="1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5"/>
            <p:cNvSpPr/>
            <p:nvPr/>
          </p:nvSpPr>
          <p:spPr>
            <a:xfrm>
              <a:off x="4188738" y="766275"/>
              <a:ext cx="26700" cy="24850"/>
            </a:xfrm>
            <a:custGeom>
              <a:avLst/>
              <a:gdLst/>
              <a:ahLst/>
              <a:cxnLst/>
              <a:rect l="l" t="t" r="r" b="b"/>
              <a:pathLst>
                <a:path w="1068" h="994" extrusionOk="0">
                  <a:moveTo>
                    <a:pt x="686" y="1"/>
                  </a:moveTo>
                  <a:cubicBezTo>
                    <a:pt x="547" y="1"/>
                    <a:pt x="424" y="79"/>
                    <a:pt x="332" y="149"/>
                  </a:cubicBezTo>
                  <a:cubicBezTo>
                    <a:pt x="199" y="250"/>
                    <a:pt x="93" y="374"/>
                    <a:pt x="0" y="509"/>
                  </a:cubicBezTo>
                  <a:cubicBezTo>
                    <a:pt x="133" y="415"/>
                    <a:pt x="255" y="312"/>
                    <a:pt x="390" y="235"/>
                  </a:cubicBezTo>
                  <a:cubicBezTo>
                    <a:pt x="483" y="178"/>
                    <a:pt x="589" y="130"/>
                    <a:pt x="679" y="130"/>
                  </a:cubicBezTo>
                  <a:cubicBezTo>
                    <a:pt x="714" y="130"/>
                    <a:pt x="746" y="137"/>
                    <a:pt x="773" y="153"/>
                  </a:cubicBezTo>
                  <a:cubicBezTo>
                    <a:pt x="878" y="211"/>
                    <a:pt x="928" y="371"/>
                    <a:pt x="955" y="520"/>
                  </a:cubicBezTo>
                  <a:cubicBezTo>
                    <a:pt x="983" y="673"/>
                    <a:pt x="992" y="833"/>
                    <a:pt x="1005" y="994"/>
                  </a:cubicBezTo>
                  <a:cubicBezTo>
                    <a:pt x="1049" y="837"/>
                    <a:pt x="1068" y="675"/>
                    <a:pt x="1058" y="507"/>
                  </a:cubicBezTo>
                  <a:cubicBezTo>
                    <a:pt x="1047" y="348"/>
                    <a:pt x="1014" y="157"/>
                    <a:pt x="841" y="35"/>
                  </a:cubicBezTo>
                  <a:cubicBezTo>
                    <a:pt x="787" y="11"/>
                    <a:pt x="736" y="1"/>
                    <a:pt x="6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5"/>
            <p:cNvSpPr/>
            <p:nvPr/>
          </p:nvSpPr>
          <p:spPr>
            <a:xfrm>
              <a:off x="4130513" y="749250"/>
              <a:ext cx="43875" cy="20825"/>
            </a:xfrm>
            <a:custGeom>
              <a:avLst/>
              <a:gdLst/>
              <a:ahLst/>
              <a:cxnLst/>
              <a:rect l="l" t="t" r="r" b="b"/>
              <a:pathLst>
                <a:path w="1755" h="833" extrusionOk="0">
                  <a:moveTo>
                    <a:pt x="1" y="0"/>
                  </a:moveTo>
                  <a:lnTo>
                    <a:pt x="1" y="0"/>
                  </a:lnTo>
                  <a:cubicBezTo>
                    <a:pt x="268" y="190"/>
                    <a:pt x="559" y="332"/>
                    <a:pt x="849" y="478"/>
                  </a:cubicBezTo>
                  <a:cubicBezTo>
                    <a:pt x="1145" y="609"/>
                    <a:pt x="1437" y="745"/>
                    <a:pt x="1753" y="833"/>
                  </a:cubicBezTo>
                  <a:lnTo>
                    <a:pt x="1755" y="833"/>
                  </a:lnTo>
                  <a:cubicBezTo>
                    <a:pt x="1486" y="642"/>
                    <a:pt x="1196" y="500"/>
                    <a:pt x="907" y="354"/>
                  </a:cubicBezTo>
                  <a:cubicBezTo>
                    <a:pt x="611" y="223"/>
                    <a:pt x="318" y="8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5"/>
            <p:cNvSpPr/>
            <p:nvPr/>
          </p:nvSpPr>
          <p:spPr>
            <a:xfrm>
              <a:off x="4096013" y="690325"/>
              <a:ext cx="32850" cy="50225"/>
            </a:xfrm>
            <a:custGeom>
              <a:avLst/>
              <a:gdLst/>
              <a:ahLst/>
              <a:cxnLst/>
              <a:rect l="l" t="t" r="r" b="b"/>
              <a:pathLst>
                <a:path w="1314" h="2009" extrusionOk="0">
                  <a:moveTo>
                    <a:pt x="1" y="1"/>
                  </a:moveTo>
                  <a:lnTo>
                    <a:pt x="1" y="1"/>
                  </a:lnTo>
                  <a:cubicBezTo>
                    <a:pt x="190" y="112"/>
                    <a:pt x="371" y="231"/>
                    <a:pt x="540" y="364"/>
                  </a:cubicBezTo>
                  <a:cubicBezTo>
                    <a:pt x="706" y="498"/>
                    <a:pt x="869" y="641"/>
                    <a:pt x="983" y="816"/>
                  </a:cubicBezTo>
                  <a:cubicBezTo>
                    <a:pt x="1108" y="982"/>
                    <a:pt x="1185" y="1179"/>
                    <a:pt x="1204" y="1384"/>
                  </a:cubicBezTo>
                  <a:cubicBezTo>
                    <a:pt x="1231" y="1594"/>
                    <a:pt x="1155" y="1800"/>
                    <a:pt x="1088" y="2008"/>
                  </a:cubicBezTo>
                  <a:cubicBezTo>
                    <a:pt x="1205" y="1827"/>
                    <a:pt x="1313" y="1617"/>
                    <a:pt x="1309" y="1381"/>
                  </a:cubicBezTo>
                  <a:cubicBezTo>
                    <a:pt x="1312" y="1149"/>
                    <a:pt x="1223" y="924"/>
                    <a:pt x="1094" y="736"/>
                  </a:cubicBezTo>
                  <a:cubicBezTo>
                    <a:pt x="960" y="552"/>
                    <a:pt x="788" y="400"/>
                    <a:pt x="601" y="279"/>
                  </a:cubicBezTo>
                  <a:cubicBezTo>
                    <a:pt x="414" y="159"/>
                    <a:pt x="213" y="6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91884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6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628" name="Google Shape;628;p6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629" name="Google Shape;629;p6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0" name="Google Shape;630;p6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1" name="Google Shape;631;p6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2" name="Google Shape;632;p6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3" name="Google Shape;633;p6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4" name="Google Shape;634;p6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5" name="Google Shape;635;p6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6" name="Google Shape;636;p6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7" name="Google Shape;637;p6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8" name="Google Shape;638;p6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9" name="Google Shape;639;p6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0" name="Google Shape;640;p6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1" name="Google Shape;641;p6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2" name="Google Shape;642;p6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3" name="Google Shape;643;p6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4" name="Google Shape;644;p6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5" name="Google Shape;645;p6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6" name="Google Shape;646;p6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7" name="Google Shape;647;p6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8" name="Google Shape;648;p6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9" name="Google Shape;649;p6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0" name="Google Shape;650;p6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6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6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3" name="Google Shape;653;p6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4" name="Google Shape;654;p6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5" name="Google Shape;655;p6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6" name="Google Shape;656;p6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6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6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9" name="Google Shape;659;p6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0" name="Google Shape;660;p6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1" name="Google Shape;661;p6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2" name="Google Shape;662;p6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3" name="Google Shape;663;p6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4" name="Google Shape;664;p6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5" name="Google Shape;665;p6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6" name="Google Shape;666;p6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7" name="Google Shape;667;p6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8" name="Google Shape;668;p6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9" name="Google Shape;669;p6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0" name="Google Shape;670;p6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1" name="Google Shape;671;p6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2" name="Google Shape;672;p6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3" name="Google Shape;673;p6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4" name="Google Shape;674;p6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5" name="Google Shape;675;p6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6" name="Google Shape;676;p6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7" name="Google Shape;677;p6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8" name="Google Shape;678;p6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9" name="Google Shape;679;p6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0" name="Google Shape;680;p6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1" name="Google Shape;681;p6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2" name="Google Shape;682;p6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3" name="Google Shape;683;p6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4" name="Google Shape;684;p6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5" name="Google Shape;685;p6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6" name="Google Shape;686;p6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7" name="Google Shape;687;p6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8" name="Google Shape;688;p6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9" name="Google Shape;689;p6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90" name="Google Shape;690;p6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691" name="Google Shape;691;p6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692" name="Google Shape;692;p6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3" name="Google Shape;693;p6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4" name="Google Shape;694;p6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5" name="Google Shape;695;p6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6" name="Google Shape;696;p6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7" name="Google Shape;697;p6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8" name="Google Shape;698;p6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9" name="Google Shape;699;p6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0" name="Google Shape;700;p6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1" name="Google Shape;701;p6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2" name="Google Shape;702;p6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3" name="Google Shape;703;p6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4" name="Google Shape;704;p6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5" name="Google Shape;705;p6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6" name="Google Shape;706;p6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7" name="Google Shape;707;p6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8" name="Google Shape;708;p6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09" name="Google Shape;709;p6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0" name="Google Shape;710;p6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1" name="Google Shape;711;p6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2" name="Google Shape;712;p6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3" name="Google Shape;713;p6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4" name="Google Shape;714;p6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5" name="Google Shape;715;p6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6" name="Google Shape;716;p6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7" name="Google Shape;717;p6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8" name="Google Shape;718;p6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9" name="Google Shape;719;p6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20" name="Google Shape;720;p6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21" name="Google Shape;721;p6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22" name="Google Shape;722;p6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23" name="Google Shape;723;p6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24" name="Google Shape;724;p6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725" name="Google Shape;725;p6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26" name="Google Shape;726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27" name="Google Shape;727;p6"/>
          <p:cNvGrpSpPr/>
          <p:nvPr/>
        </p:nvGrpSpPr>
        <p:grpSpPr>
          <a:xfrm>
            <a:off x="835367" y="163993"/>
            <a:ext cx="996708" cy="210923"/>
            <a:chOff x="4190900" y="1337650"/>
            <a:chExt cx="919925" cy="194650"/>
          </a:xfrm>
        </p:grpSpPr>
        <p:sp>
          <p:nvSpPr>
            <p:cNvPr id="728" name="Google Shape;728;p6"/>
            <p:cNvSpPr/>
            <p:nvPr/>
          </p:nvSpPr>
          <p:spPr>
            <a:xfrm>
              <a:off x="4190900" y="1337650"/>
              <a:ext cx="919925" cy="189375"/>
            </a:xfrm>
            <a:custGeom>
              <a:avLst/>
              <a:gdLst/>
              <a:ahLst/>
              <a:cxnLst/>
              <a:rect l="l" t="t" r="r" b="b"/>
              <a:pathLst>
                <a:path w="36797" h="7575" extrusionOk="0">
                  <a:moveTo>
                    <a:pt x="4705" y="1"/>
                  </a:moveTo>
                  <a:cubicBezTo>
                    <a:pt x="4569" y="1"/>
                    <a:pt x="4463" y="115"/>
                    <a:pt x="4490" y="274"/>
                  </a:cubicBezTo>
                  <a:cubicBezTo>
                    <a:pt x="4685" y="1418"/>
                    <a:pt x="4814" y="2570"/>
                    <a:pt x="4854" y="3730"/>
                  </a:cubicBezTo>
                  <a:cubicBezTo>
                    <a:pt x="4871" y="4227"/>
                    <a:pt x="4873" y="4723"/>
                    <a:pt x="4860" y="5219"/>
                  </a:cubicBezTo>
                  <a:cubicBezTo>
                    <a:pt x="4852" y="5562"/>
                    <a:pt x="4954" y="6968"/>
                    <a:pt x="4307" y="6968"/>
                  </a:cubicBezTo>
                  <a:cubicBezTo>
                    <a:pt x="4242" y="6968"/>
                    <a:pt x="4170" y="6954"/>
                    <a:pt x="4090" y="6923"/>
                  </a:cubicBezTo>
                  <a:cubicBezTo>
                    <a:pt x="3745" y="6791"/>
                    <a:pt x="3264" y="5920"/>
                    <a:pt x="3060" y="5652"/>
                  </a:cubicBezTo>
                  <a:cubicBezTo>
                    <a:pt x="2772" y="5275"/>
                    <a:pt x="2492" y="4892"/>
                    <a:pt x="2219" y="4504"/>
                  </a:cubicBezTo>
                  <a:cubicBezTo>
                    <a:pt x="1605" y="3633"/>
                    <a:pt x="1031" y="2735"/>
                    <a:pt x="484" y="1820"/>
                  </a:cubicBezTo>
                  <a:cubicBezTo>
                    <a:pt x="439" y="1745"/>
                    <a:pt x="372" y="1714"/>
                    <a:pt x="305" y="1714"/>
                  </a:cubicBezTo>
                  <a:cubicBezTo>
                    <a:pt x="154" y="1714"/>
                    <a:pt x="1" y="1873"/>
                    <a:pt x="102" y="2043"/>
                  </a:cubicBezTo>
                  <a:cubicBezTo>
                    <a:pt x="892" y="3366"/>
                    <a:pt x="1745" y="4648"/>
                    <a:pt x="2677" y="5875"/>
                  </a:cubicBezTo>
                  <a:cubicBezTo>
                    <a:pt x="3019" y="6325"/>
                    <a:pt x="3697" y="7575"/>
                    <a:pt x="4448" y="7575"/>
                  </a:cubicBezTo>
                  <a:cubicBezTo>
                    <a:pt x="4533" y="7575"/>
                    <a:pt x="4619" y="7559"/>
                    <a:pt x="4706" y="7523"/>
                  </a:cubicBezTo>
                  <a:cubicBezTo>
                    <a:pt x="5537" y="7186"/>
                    <a:pt x="5303" y="5478"/>
                    <a:pt x="5310" y="4848"/>
                  </a:cubicBezTo>
                  <a:cubicBezTo>
                    <a:pt x="5325" y="3410"/>
                    <a:pt x="5206" y="1980"/>
                    <a:pt x="4984" y="563"/>
                  </a:cubicBezTo>
                  <a:lnTo>
                    <a:pt x="4984" y="563"/>
                  </a:lnTo>
                  <a:cubicBezTo>
                    <a:pt x="6140" y="989"/>
                    <a:pt x="7335" y="1111"/>
                    <a:pt x="8545" y="1111"/>
                  </a:cubicBezTo>
                  <a:cubicBezTo>
                    <a:pt x="9487" y="1111"/>
                    <a:pt x="10438" y="1037"/>
                    <a:pt x="11386" y="975"/>
                  </a:cubicBezTo>
                  <a:cubicBezTo>
                    <a:pt x="14173" y="792"/>
                    <a:pt x="16965" y="668"/>
                    <a:pt x="19758" y="602"/>
                  </a:cubicBezTo>
                  <a:cubicBezTo>
                    <a:pt x="21280" y="567"/>
                    <a:pt x="22802" y="549"/>
                    <a:pt x="24324" y="549"/>
                  </a:cubicBezTo>
                  <a:cubicBezTo>
                    <a:pt x="28389" y="549"/>
                    <a:pt x="32454" y="675"/>
                    <a:pt x="36512" y="919"/>
                  </a:cubicBezTo>
                  <a:cubicBezTo>
                    <a:pt x="36518" y="920"/>
                    <a:pt x="36523" y="920"/>
                    <a:pt x="36528" y="920"/>
                  </a:cubicBezTo>
                  <a:cubicBezTo>
                    <a:pt x="36797" y="920"/>
                    <a:pt x="36791" y="493"/>
                    <a:pt x="36512" y="476"/>
                  </a:cubicBezTo>
                  <a:cubicBezTo>
                    <a:pt x="32454" y="232"/>
                    <a:pt x="28388" y="107"/>
                    <a:pt x="24322" y="107"/>
                  </a:cubicBezTo>
                  <a:cubicBezTo>
                    <a:pt x="23060" y="107"/>
                    <a:pt x="21799" y="119"/>
                    <a:pt x="20537" y="143"/>
                  </a:cubicBezTo>
                  <a:cubicBezTo>
                    <a:pt x="17939" y="193"/>
                    <a:pt x="15341" y="296"/>
                    <a:pt x="12748" y="448"/>
                  </a:cubicBezTo>
                  <a:cubicBezTo>
                    <a:pt x="11402" y="528"/>
                    <a:pt x="9997" y="698"/>
                    <a:pt x="8611" y="698"/>
                  </a:cubicBezTo>
                  <a:cubicBezTo>
                    <a:pt x="7306" y="698"/>
                    <a:pt x="6018" y="547"/>
                    <a:pt x="4814" y="24"/>
                  </a:cubicBezTo>
                  <a:cubicBezTo>
                    <a:pt x="4777" y="8"/>
                    <a:pt x="4740" y="1"/>
                    <a:pt x="470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6"/>
            <p:cNvSpPr/>
            <p:nvPr/>
          </p:nvSpPr>
          <p:spPr>
            <a:xfrm>
              <a:off x="4403875" y="1404625"/>
              <a:ext cx="73975" cy="114750"/>
            </a:xfrm>
            <a:custGeom>
              <a:avLst/>
              <a:gdLst/>
              <a:ahLst/>
              <a:cxnLst/>
              <a:rect l="l" t="t" r="r" b="b"/>
              <a:pathLst>
                <a:path w="2959" h="4590" extrusionOk="0">
                  <a:moveTo>
                    <a:pt x="1834" y="0"/>
                  </a:moveTo>
                  <a:cubicBezTo>
                    <a:pt x="1128" y="0"/>
                    <a:pt x="384" y="1354"/>
                    <a:pt x="109" y="1781"/>
                  </a:cubicBezTo>
                  <a:cubicBezTo>
                    <a:pt x="1" y="1949"/>
                    <a:pt x="154" y="2108"/>
                    <a:pt x="309" y="2108"/>
                  </a:cubicBezTo>
                  <a:cubicBezTo>
                    <a:pt x="377" y="2108"/>
                    <a:pt x="444" y="2078"/>
                    <a:pt x="491" y="2006"/>
                  </a:cubicBezTo>
                  <a:lnTo>
                    <a:pt x="491" y="2004"/>
                  </a:lnTo>
                  <a:cubicBezTo>
                    <a:pt x="717" y="1654"/>
                    <a:pt x="968" y="1140"/>
                    <a:pt x="1303" y="892"/>
                  </a:cubicBezTo>
                  <a:cubicBezTo>
                    <a:pt x="1367" y="821"/>
                    <a:pt x="1430" y="749"/>
                    <a:pt x="1493" y="677"/>
                  </a:cubicBezTo>
                  <a:cubicBezTo>
                    <a:pt x="1689" y="725"/>
                    <a:pt x="1887" y="772"/>
                    <a:pt x="2084" y="821"/>
                  </a:cubicBezTo>
                  <a:cubicBezTo>
                    <a:pt x="2210" y="980"/>
                    <a:pt x="2173" y="1535"/>
                    <a:pt x="2197" y="1733"/>
                  </a:cubicBezTo>
                  <a:cubicBezTo>
                    <a:pt x="2297" y="2615"/>
                    <a:pt x="2398" y="3496"/>
                    <a:pt x="2499" y="4378"/>
                  </a:cubicBezTo>
                  <a:cubicBezTo>
                    <a:pt x="2515" y="4518"/>
                    <a:pt x="2635" y="4589"/>
                    <a:pt x="2746" y="4589"/>
                  </a:cubicBezTo>
                  <a:cubicBezTo>
                    <a:pt x="2856" y="4589"/>
                    <a:pt x="2958" y="4519"/>
                    <a:pt x="2942" y="4378"/>
                  </a:cubicBezTo>
                  <a:cubicBezTo>
                    <a:pt x="2841" y="3496"/>
                    <a:pt x="2740" y="2615"/>
                    <a:pt x="2638" y="1733"/>
                  </a:cubicBezTo>
                  <a:cubicBezTo>
                    <a:pt x="2587" y="1280"/>
                    <a:pt x="2622" y="539"/>
                    <a:pt x="2254" y="185"/>
                  </a:cubicBezTo>
                  <a:cubicBezTo>
                    <a:pt x="2118" y="56"/>
                    <a:pt x="1977" y="0"/>
                    <a:pt x="18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6"/>
            <p:cNvSpPr/>
            <p:nvPr/>
          </p:nvSpPr>
          <p:spPr>
            <a:xfrm>
              <a:off x="4517300" y="1436200"/>
              <a:ext cx="90875" cy="45950"/>
            </a:xfrm>
            <a:custGeom>
              <a:avLst/>
              <a:gdLst/>
              <a:ahLst/>
              <a:cxnLst/>
              <a:rect l="l" t="t" r="r" b="b"/>
              <a:pathLst>
                <a:path w="3635" h="1838" extrusionOk="0">
                  <a:moveTo>
                    <a:pt x="325" y="1"/>
                  </a:moveTo>
                  <a:cubicBezTo>
                    <a:pt x="129" y="1"/>
                    <a:pt x="0" y="295"/>
                    <a:pt x="211" y="414"/>
                  </a:cubicBezTo>
                  <a:cubicBezTo>
                    <a:pt x="1192" y="973"/>
                    <a:pt x="2213" y="1441"/>
                    <a:pt x="3277" y="1824"/>
                  </a:cubicBezTo>
                  <a:cubicBezTo>
                    <a:pt x="3303" y="1833"/>
                    <a:pt x="3329" y="1838"/>
                    <a:pt x="3352" y="1838"/>
                  </a:cubicBezTo>
                  <a:cubicBezTo>
                    <a:pt x="3564" y="1838"/>
                    <a:pt x="3635" y="1483"/>
                    <a:pt x="3394" y="1397"/>
                  </a:cubicBezTo>
                  <a:cubicBezTo>
                    <a:pt x="2366" y="1027"/>
                    <a:pt x="1381" y="573"/>
                    <a:pt x="434" y="31"/>
                  </a:cubicBezTo>
                  <a:cubicBezTo>
                    <a:pt x="396" y="10"/>
                    <a:pt x="359" y="1"/>
                    <a:pt x="3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6"/>
            <p:cNvSpPr/>
            <p:nvPr/>
          </p:nvSpPr>
          <p:spPr>
            <a:xfrm>
              <a:off x="4553775" y="1438725"/>
              <a:ext cx="47300" cy="68300"/>
            </a:xfrm>
            <a:custGeom>
              <a:avLst/>
              <a:gdLst/>
              <a:ahLst/>
              <a:cxnLst/>
              <a:rect l="l" t="t" r="r" b="b"/>
              <a:pathLst>
                <a:path w="1892" h="2732" extrusionOk="0">
                  <a:moveTo>
                    <a:pt x="1577" y="1"/>
                  </a:moveTo>
                  <a:cubicBezTo>
                    <a:pt x="1510" y="1"/>
                    <a:pt x="1441" y="29"/>
                    <a:pt x="1392" y="96"/>
                  </a:cubicBezTo>
                  <a:cubicBezTo>
                    <a:pt x="870" y="815"/>
                    <a:pt x="431" y="1579"/>
                    <a:pt x="78" y="2392"/>
                  </a:cubicBezTo>
                  <a:cubicBezTo>
                    <a:pt x="0" y="2570"/>
                    <a:pt x="156" y="2732"/>
                    <a:pt x="297" y="2732"/>
                  </a:cubicBezTo>
                  <a:cubicBezTo>
                    <a:pt x="362" y="2732"/>
                    <a:pt x="424" y="2698"/>
                    <a:pt x="459" y="2616"/>
                  </a:cubicBezTo>
                  <a:cubicBezTo>
                    <a:pt x="814" y="1802"/>
                    <a:pt x="1252" y="1038"/>
                    <a:pt x="1774" y="321"/>
                  </a:cubicBezTo>
                  <a:cubicBezTo>
                    <a:pt x="1891" y="159"/>
                    <a:pt x="1737" y="1"/>
                    <a:pt x="157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6"/>
            <p:cNvSpPr/>
            <p:nvPr/>
          </p:nvSpPr>
          <p:spPr>
            <a:xfrm>
              <a:off x="4651950" y="1392475"/>
              <a:ext cx="72425" cy="120850"/>
            </a:xfrm>
            <a:custGeom>
              <a:avLst/>
              <a:gdLst/>
              <a:ahLst/>
              <a:cxnLst/>
              <a:rect l="l" t="t" r="r" b="b"/>
              <a:pathLst>
                <a:path w="2897" h="4834" extrusionOk="0">
                  <a:moveTo>
                    <a:pt x="2629" y="0"/>
                  </a:moveTo>
                  <a:cubicBezTo>
                    <a:pt x="2604" y="0"/>
                    <a:pt x="2577" y="5"/>
                    <a:pt x="2548" y="17"/>
                  </a:cubicBezTo>
                  <a:lnTo>
                    <a:pt x="2548" y="19"/>
                  </a:lnTo>
                  <a:cubicBezTo>
                    <a:pt x="1429" y="473"/>
                    <a:pt x="549" y="1365"/>
                    <a:pt x="232" y="2551"/>
                  </a:cubicBezTo>
                  <a:cubicBezTo>
                    <a:pt x="0" y="3415"/>
                    <a:pt x="138" y="4500"/>
                    <a:pt x="1089" y="4821"/>
                  </a:cubicBezTo>
                  <a:cubicBezTo>
                    <a:pt x="1114" y="4830"/>
                    <a:pt x="1139" y="4834"/>
                    <a:pt x="1162" y="4834"/>
                  </a:cubicBezTo>
                  <a:cubicBezTo>
                    <a:pt x="1379" y="4834"/>
                    <a:pt x="1450" y="4475"/>
                    <a:pt x="1206" y="4394"/>
                  </a:cubicBezTo>
                  <a:cubicBezTo>
                    <a:pt x="225" y="4063"/>
                    <a:pt x="569" y="2686"/>
                    <a:pt x="904" y="2033"/>
                  </a:cubicBezTo>
                  <a:cubicBezTo>
                    <a:pt x="1281" y="1296"/>
                    <a:pt x="1903" y="755"/>
                    <a:pt x="2666" y="444"/>
                  </a:cubicBezTo>
                  <a:cubicBezTo>
                    <a:pt x="2897" y="350"/>
                    <a:pt x="2833" y="0"/>
                    <a:pt x="26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6"/>
            <p:cNvSpPr/>
            <p:nvPr/>
          </p:nvSpPr>
          <p:spPr>
            <a:xfrm>
              <a:off x="4712850" y="1423750"/>
              <a:ext cx="112450" cy="61625"/>
            </a:xfrm>
            <a:custGeom>
              <a:avLst/>
              <a:gdLst/>
              <a:ahLst/>
              <a:cxnLst/>
              <a:rect l="l" t="t" r="r" b="b"/>
              <a:pathLst>
                <a:path w="4498" h="2465" extrusionOk="0">
                  <a:moveTo>
                    <a:pt x="2364" y="422"/>
                  </a:moveTo>
                  <a:cubicBezTo>
                    <a:pt x="2520" y="422"/>
                    <a:pt x="2657" y="479"/>
                    <a:pt x="2751" y="616"/>
                  </a:cubicBezTo>
                  <a:cubicBezTo>
                    <a:pt x="2800" y="685"/>
                    <a:pt x="2868" y="714"/>
                    <a:pt x="2935" y="714"/>
                  </a:cubicBezTo>
                  <a:cubicBezTo>
                    <a:pt x="2976" y="714"/>
                    <a:pt x="3016" y="704"/>
                    <a:pt x="3051" y="685"/>
                  </a:cubicBezTo>
                  <a:lnTo>
                    <a:pt x="3051" y="685"/>
                  </a:lnTo>
                  <a:cubicBezTo>
                    <a:pt x="2957" y="743"/>
                    <a:pt x="2905" y="858"/>
                    <a:pt x="2977" y="974"/>
                  </a:cubicBezTo>
                  <a:cubicBezTo>
                    <a:pt x="3022" y="1046"/>
                    <a:pt x="3072" y="1110"/>
                    <a:pt x="3128" y="1166"/>
                  </a:cubicBezTo>
                  <a:lnTo>
                    <a:pt x="3128" y="1166"/>
                  </a:lnTo>
                  <a:cubicBezTo>
                    <a:pt x="3029" y="1358"/>
                    <a:pt x="2520" y="1791"/>
                    <a:pt x="2449" y="1828"/>
                  </a:cubicBezTo>
                  <a:cubicBezTo>
                    <a:pt x="2248" y="1930"/>
                    <a:pt x="1975" y="2023"/>
                    <a:pt x="1719" y="2023"/>
                  </a:cubicBezTo>
                  <a:cubicBezTo>
                    <a:pt x="1594" y="2023"/>
                    <a:pt x="1474" y="2001"/>
                    <a:pt x="1368" y="1948"/>
                  </a:cubicBezTo>
                  <a:cubicBezTo>
                    <a:pt x="613" y="1569"/>
                    <a:pt x="1670" y="422"/>
                    <a:pt x="2364" y="422"/>
                  </a:cubicBezTo>
                  <a:close/>
                  <a:moveTo>
                    <a:pt x="2364" y="0"/>
                  </a:moveTo>
                  <a:cubicBezTo>
                    <a:pt x="1328" y="0"/>
                    <a:pt x="0" y="1360"/>
                    <a:pt x="841" y="2156"/>
                  </a:cubicBezTo>
                  <a:cubicBezTo>
                    <a:pt x="1073" y="2376"/>
                    <a:pt x="1373" y="2465"/>
                    <a:pt x="1685" y="2465"/>
                  </a:cubicBezTo>
                  <a:cubicBezTo>
                    <a:pt x="2166" y="2465"/>
                    <a:pt x="2677" y="2253"/>
                    <a:pt x="3015" y="1985"/>
                  </a:cubicBezTo>
                  <a:cubicBezTo>
                    <a:pt x="3161" y="1869"/>
                    <a:pt x="3370" y="1637"/>
                    <a:pt x="3499" y="1397"/>
                  </a:cubicBezTo>
                  <a:lnTo>
                    <a:pt x="3499" y="1397"/>
                  </a:lnTo>
                  <a:cubicBezTo>
                    <a:pt x="3586" y="1425"/>
                    <a:pt x="3676" y="1440"/>
                    <a:pt x="3768" y="1440"/>
                  </a:cubicBezTo>
                  <a:cubicBezTo>
                    <a:pt x="3949" y="1440"/>
                    <a:pt x="4134" y="1383"/>
                    <a:pt x="4305" y="1263"/>
                  </a:cubicBezTo>
                  <a:cubicBezTo>
                    <a:pt x="4497" y="1128"/>
                    <a:pt x="4377" y="841"/>
                    <a:pt x="4198" y="841"/>
                  </a:cubicBezTo>
                  <a:cubicBezTo>
                    <a:pt x="4161" y="841"/>
                    <a:pt x="4122" y="853"/>
                    <a:pt x="4082" y="881"/>
                  </a:cubicBezTo>
                  <a:cubicBezTo>
                    <a:pt x="3975" y="964"/>
                    <a:pt x="3871" y="1006"/>
                    <a:pt x="3771" y="1006"/>
                  </a:cubicBezTo>
                  <a:cubicBezTo>
                    <a:pt x="3718" y="1006"/>
                    <a:pt x="3666" y="994"/>
                    <a:pt x="3615" y="971"/>
                  </a:cubicBezTo>
                  <a:lnTo>
                    <a:pt x="3615" y="971"/>
                  </a:lnTo>
                  <a:cubicBezTo>
                    <a:pt x="3599" y="816"/>
                    <a:pt x="3489" y="693"/>
                    <a:pt x="3227" y="650"/>
                  </a:cubicBezTo>
                  <a:cubicBezTo>
                    <a:pt x="3213" y="648"/>
                    <a:pt x="3200" y="646"/>
                    <a:pt x="3187" y="646"/>
                  </a:cubicBezTo>
                  <a:cubicBezTo>
                    <a:pt x="3146" y="646"/>
                    <a:pt x="3105" y="657"/>
                    <a:pt x="3069" y="676"/>
                  </a:cubicBezTo>
                  <a:lnTo>
                    <a:pt x="3069" y="676"/>
                  </a:lnTo>
                  <a:cubicBezTo>
                    <a:pt x="3161" y="619"/>
                    <a:pt x="3213" y="507"/>
                    <a:pt x="3133" y="392"/>
                  </a:cubicBezTo>
                  <a:cubicBezTo>
                    <a:pt x="2941" y="115"/>
                    <a:pt x="2665" y="0"/>
                    <a:pt x="236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6"/>
            <p:cNvSpPr/>
            <p:nvPr/>
          </p:nvSpPr>
          <p:spPr>
            <a:xfrm>
              <a:off x="4874675" y="1418375"/>
              <a:ext cx="24625" cy="63525"/>
            </a:xfrm>
            <a:custGeom>
              <a:avLst/>
              <a:gdLst/>
              <a:ahLst/>
              <a:cxnLst/>
              <a:rect l="l" t="t" r="r" b="b"/>
              <a:pathLst>
                <a:path w="985" h="2541" extrusionOk="0">
                  <a:moveTo>
                    <a:pt x="269" y="1"/>
                  </a:moveTo>
                  <a:cubicBezTo>
                    <a:pt x="136" y="1"/>
                    <a:pt x="0" y="108"/>
                    <a:pt x="50" y="274"/>
                  </a:cubicBezTo>
                  <a:cubicBezTo>
                    <a:pt x="257" y="966"/>
                    <a:pt x="417" y="1667"/>
                    <a:pt x="531" y="2380"/>
                  </a:cubicBezTo>
                  <a:cubicBezTo>
                    <a:pt x="549" y="2492"/>
                    <a:pt x="627" y="2540"/>
                    <a:pt x="712" y="2540"/>
                  </a:cubicBezTo>
                  <a:cubicBezTo>
                    <a:pt x="841" y="2540"/>
                    <a:pt x="984" y="2430"/>
                    <a:pt x="958" y="2263"/>
                  </a:cubicBezTo>
                  <a:cubicBezTo>
                    <a:pt x="844" y="1550"/>
                    <a:pt x="684" y="849"/>
                    <a:pt x="477" y="156"/>
                  </a:cubicBezTo>
                  <a:cubicBezTo>
                    <a:pt x="444" y="48"/>
                    <a:pt x="357" y="1"/>
                    <a:pt x="26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6"/>
            <p:cNvSpPr/>
            <p:nvPr/>
          </p:nvSpPr>
          <p:spPr>
            <a:xfrm>
              <a:off x="4851375" y="1448000"/>
              <a:ext cx="79275" cy="14050"/>
            </a:xfrm>
            <a:custGeom>
              <a:avLst/>
              <a:gdLst/>
              <a:ahLst/>
              <a:cxnLst/>
              <a:rect l="l" t="t" r="r" b="b"/>
              <a:pathLst>
                <a:path w="3171" h="562" extrusionOk="0">
                  <a:moveTo>
                    <a:pt x="2915" y="1"/>
                  </a:moveTo>
                  <a:cubicBezTo>
                    <a:pt x="2906" y="1"/>
                    <a:pt x="2897" y="1"/>
                    <a:pt x="2887" y="2"/>
                  </a:cubicBezTo>
                  <a:cubicBezTo>
                    <a:pt x="2184" y="80"/>
                    <a:pt x="1481" y="119"/>
                    <a:pt x="775" y="119"/>
                  </a:cubicBezTo>
                  <a:cubicBezTo>
                    <a:pt x="613" y="119"/>
                    <a:pt x="450" y="117"/>
                    <a:pt x="287" y="112"/>
                  </a:cubicBezTo>
                  <a:cubicBezTo>
                    <a:pt x="284" y="112"/>
                    <a:pt x="282" y="112"/>
                    <a:pt x="280" y="112"/>
                  </a:cubicBezTo>
                  <a:cubicBezTo>
                    <a:pt x="1" y="112"/>
                    <a:pt x="3" y="548"/>
                    <a:pt x="287" y="555"/>
                  </a:cubicBezTo>
                  <a:cubicBezTo>
                    <a:pt x="450" y="560"/>
                    <a:pt x="613" y="562"/>
                    <a:pt x="775" y="562"/>
                  </a:cubicBezTo>
                  <a:cubicBezTo>
                    <a:pt x="1481" y="562"/>
                    <a:pt x="2184" y="523"/>
                    <a:pt x="2887" y="445"/>
                  </a:cubicBezTo>
                  <a:cubicBezTo>
                    <a:pt x="3158" y="416"/>
                    <a:pt x="3170" y="1"/>
                    <a:pt x="291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6"/>
            <p:cNvSpPr/>
            <p:nvPr/>
          </p:nvSpPr>
          <p:spPr>
            <a:xfrm>
              <a:off x="4954400" y="1408475"/>
              <a:ext cx="84800" cy="90025"/>
            </a:xfrm>
            <a:custGeom>
              <a:avLst/>
              <a:gdLst/>
              <a:ahLst/>
              <a:cxnLst/>
              <a:rect l="l" t="t" r="r" b="b"/>
              <a:pathLst>
                <a:path w="3392" h="3601" extrusionOk="0">
                  <a:moveTo>
                    <a:pt x="269" y="1"/>
                  </a:moveTo>
                  <a:cubicBezTo>
                    <a:pt x="136" y="1"/>
                    <a:pt x="0" y="108"/>
                    <a:pt x="47" y="273"/>
                  </a:cubicBezTo>
                  <a:cubicBezTo>
                    <a:pt x="237" y="945"/>
                    <a:pt x="499" y="1579"/>
                    <a:pt x="835" y="2180"/>
                  </a:cubicBezTo>
                  <a:lnTo>
                    <a:pt x="835" y="2180"/>
                  </a:lnTo>
                  <a:cubicBezTo>
                    <a:pt x="821" y="2588"/>
                    <a:pt x="996" y="3033"/>
                    <a:pt x="1418" y="3033"/>
                  </a:cubicBezTo>
                  <a:cubicBezTo>
                    <a:pt x="1441" y="3033"/>
                    <a:pt x="1465" y="3031"/>
                    <a:pt x="1491" y="3028"/>
                  </a:cubicBezTo>
                  <a:cubicBezTo>
                    <a:pt x="1640" y="3011"/>
                    <a:pt x="1790" y="2848"/>
                    <a:pt x="1683" y="2695"/>
                  </a:cubicBezTo>
                  <a:cubicBezTo>
                    <a:pt x="1545" y="2498"/>
                    <a:pt x="1416" y="2297"/>
                    <a:pt x="1296" y="2092"/>
                  </a:cubicBezTo>
                  <a:lnTo>
                    <a:pt x="1296" y="2092"/>
                  </a:lnTo>
                  <a:cubicBezTo>
                    <a:pt x="1328" y="1967"/>
                    <a:pt x="1378" y="1855"/>
                    <a:pt x="1422" y="1812"/>
                  </a:cubicBezTo>
                  <a:cubicBezTo>
                    <a:pt x="1519" y="1715"/>
                    <a:pt x="1647" y="1671"/>
                    <a:pt x="1778" y="1671"/>
                  </a:cubicBezTo>
                  <a:cubicBezTo>
                    <a:pt x="1978" y="1671"/>
                    <a:pt x="2182" y="1774"/>
                    <a:pt x="2286" y="1947"/>
                  </a:cubicBezTo>
                  <a:cubicBezTo>
                    <a:pt x="2561" y="2405"/>
                    <a:pt x="1906" y="3168"/>
                    <a:pt x="1443" y="3168"/>
                  </a:cubicBezTo>
                  <a:cubicBezTo>
                    <a:pt x="1326" y="3168"/>
                    <a:pt x="1220" y="3119"/>
                    <a:pt x="1146" y="3003"/>
                  </a:cubicBezTo>
                  <a:cubicBezTo>
                    <a:pt x="1100" y="2931"/>
                    <a:pt x="1032" y="2901"/>
                    <a:pt x="965" y="2901"/>
                  </a:cubicBezTo>
                  <a:cubicBezTo>
                    <a:pt x="810" y="2901"/>
                    <a:pt x="657" y="3059"/>
                    <a:pt x="764" y="3226"/>
                  </a:cubicBezTo>
                  <a:cubicBezTo>
                    <a:pt x="934" y="3491"/>
                    <a:pt x="1169" y="3600"/>
                    <a:pt x="1419" y="3600"/>
                  </a:cubicBezTo>
                  <a:cubicBezTo>
                    <a:pt x="2309" y="3600"/>
                    <a:pt x="3392" y="2207"/>
                    <a:pt x="2419" y="1450"/>
                  </a:cubicBezTo>
                  <a:cubicBezTo>
                    <a:pt x="2228" y="1302"/>
                    <a:pt x="2003" y="1228"/>
                    <a:pt x="1782" y="1228"/>
                  </a:cubicBezTo>
                  <a:cubicBezTo>
                    <a:pt x="1494" y="1228"/>
                    <a:pt x="1214" y="1353"/>
                    <a:pt x="1029" y="1598"/>
                  </a:cubicBezTo>
                  <a:lnTo>
                    <a:pt x="1029" y="1598"/>
                  </a:lnTo>
                  <a:cubicBezTo>
                    <a:pt x="801" y="1139"/>
                    <a:pt x="616" y="659"/>
                    <a:pt x="474" y="156"/>
                  </a:cubicBezTo>
                  <a:cubicBezTo>
                    <a:pt x="443" y="48"/>
                    <a:pt x="357" y="1"/>
                    <a:pt x="26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6"/>
            <p:cNvSpPr/>
            <p:nvPr/>
          </p:nvSpPr>
          <p:spPr>
            <a:xfrm>
              <a:off x="5006825" y="1402400"/>
              <a:ext cx="66850" cy="129900"/>
            </a:xfrm>
            <a:custGeom>
              <a:avLst/>
              <a:gdLst/>
              <a:ahLst/>
              <a:cxnLst/>
              <a:rect l="l" t="t" r="r" b="b"/>
              <a:pathLst>
                <a:path w="2674" h="5196" extrusionOk="0">
                  <a:moveTo>
                    <a:pt x="344" y="1"/>
                  </a:moveTo>
                  <a:cubicBezTo>
                    <a:pt x="138" y="1"/>
                    <a:pt x="1" y="300"/>
                    <a:pt x="222" y="408"/>
                  </a:cubicBezTo>
                  <a:cubicBezTo>
                    <a:pt x="1057" y="814"/>
                    <a:pt x="1840" y="1432"/>
                    <a:pt x="2100" y="2369"/>
                  </a:cubicBezTo>
                  <a:cubicBezTo>
                    <a:pt x="2363" y="3323"/>
                    <a:pt x="1946" y="4385"/>
                    <a:pt x="997" y="4753"/>
                  </a:cubicBezTo>
                  <a:cubicBezTo>
                    <a:pt x="762" y="4845"/>
                    <a:pt x="829" y="5196"/>
                    <a:pt x="1035" y="5196"/>
                  </a:cubicBezTo>
                  <a:cubicBezTo>
                    <a:pt x="1060" y="5196"/>
                    <a:pt x="1086" y="5191"/>
                    <a:pt x="1114" y="5180"/>
                  </a:cubicBezTo>
                  <a:cubicBezTo>
                    <a:pt x="2094" y="4798"/>
                    <a:pt x="2674" y="3857"/>
                    <a:pt x="2619" y="2802"/>
                  </a:cubicBezTo>
                  <a:cubicBezTo>
                    <a:pt x="2555" y="1514"/>
                    <a:pt x="1538" y="558"/>
                    <a:pt x="445" y="25"/>
                  </a:cubicBezTo>
                  <a:cubicBezTo>
                    <a:pt x="411" y="8"/>
                    <a:pt x="376" y="1"/>
                    <a:pt x="34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8" name="Google Shape;738;p6"/>
          <p:cNvGrpSpPr/>
          <p:nvPr/>
        </p:nvGrpSpPr>
        <p:grpSpPr>
          <a:xfrm>
            <a:off x="959984" y="6459600"/>
            <a:ext cx="1764867" cy="280467"/>
            <a:chOff x="3502050" y="576275"/>
            <a:chExt cx="1323650" cy="210350"/>
          </a:xfrm>
        </p:grpSpPr>
        <p:sp>
          <p:nvSpPr>
            <p:cNvPr id="739" name="Google Shape;739;p6"/>
            <p:cNvSpPr/>
            <p:nvPr/>
          </p:nvSpPr>
          <p:spPr>
            <a:xfrm>
              <a:off x="3502050" y="609500"/>
              <a:ext cx="70300" cy="177125"/>
            </a:xfrm>
            <a:custGeom>
              <a:avLst/>
              <a:gdLst/>
              <a:ahLst/>
              <a:cxnLst/>
              <a:rect l="l" t="t" r="r" b="b"/>
              <a:pathLst>
                <a:path w="2812" h="7085" extrusionOk="0">
                  <a:moveTo>
                    <a:pt x="1057" y="3150"/>
                  </a:moveTo>
                  <a:cubicBezTo>
                    <a:pt x="1049" y="3156"/>
                    <a:pt x="1042" y="3162"/>
                    <a:pt x="1034" y="3168"/>
                  </a:cubicBezTo>
                  <a:lnTo>
                    <a:pt x="1034" y="3168"/>
                  </a:lnTo>
                  <a:lnTo>
                    <a:pt x="1057" y="3150"/>
                  </a:lnTo>
                  <a:close/>
                  <a:moveTo>
                    <a:pt x="868" y="3175"/>
                  </a:moveTo>
                  <a:lnTo>
                    <a:pt x="880" y="3185"/>
                  </a:lnTo>
                  <a:lnTo>
                    <a:pt x="880" y="3185"/>
                  </a:lnTo>
                  <a:cubicBezTo>
                    <a:pt x="876" y="3181"/>
                    <a:pt x="872" y="3178"/>
                    <a:pt x="868" y="3175"/>
                  </a:cubicBezTo>
                  <a:close/>
                  <a:moveTo>
                    <a:pt x="909" y="3207"/>
                  </a:moveTo>
                  <a:lnTo>
                    <a:pt x="913" y="3210"/>
                  </a:lnTo>
                  <a:cubicBezTo>
                    <a:pt x="912" y="3209"/>
                    <a:pt x="911" y="3208"/>
                    <a:pt x="909" y="3207"/>
                  </a:cubicBezTo>
                  <a:close/>
                  <a:moveTo>
                    <a:pt x="905" y="3210"/>
                  </a:moveTo>
                  <a:lnTo>
                    <a:pt x="913" y="3211"/>
                  </a:lnTo>
                  <a:lnTo>
                    <a:pt x="913" y="3211"/>
                  </a:lnTo>
                  <a:cubicBezTo>
                    <a:pt x="910" y="3211"/>
                    <a:pt x="907" y="3210"/>
                    <a:pt x="905" y="3210"/>
                  </a:cubicBezTo>
                  <a:close/>
                  <a:moveTo>
                    <a:pt x="983" y="3210"/>
                  </a:moveTo>
                  <a:cubicBezTo>
                    <a:pt x="979" y="3210"/>
                    <a:pt x="975" y="3211"/>
                    <a:pt x="971" y="3211"/>
                  </a:cubicBezTo>
                  <a:lnTo>
                    <a:pt x="971" y="3211"/>
                  </a:lnTo>
                  <a:lnTo>
                    <a:pt x="983" y="3210"/>
                  </a:lnTo>
                  <a:close/>
                  <a:moveTo>
                    <a:pt x="2319" y="1"/>
                  </a:moveTo>
                  <a:cubicBezTo>
                    <a:pt x="2318" y="1"/>
                    <a:pt x="2316" y="1"/>
                    <a:pt x="2314" y="1"/>
                  </a:cubicBezTo>
                  <a:cubicBezTo>
                    <a:pt x="2189" y="7"/>
                    <a:pt x="2074" y="105"/>
                    <a:pt x="2078" y="237"/>
                  </a:cubicBezTo>
                  <a:cubicBezTo>
                    <a:pt x="2084" y="408"/>
                    <a:pt x="2090" y="579"/>
                    <a:pt x="2096" y="750"/>
                  </a:cubicBezTo>
                  <a:lnTo>
                    <a:pt x="2096" y="750"/>
                  </a:lnTo>
                  <a:cubicBezTo>
                    <a:pt x="2093" y="865"/>
                    <a:pt x="2084" y="980"/>
                    <a:pt x="2070" y="1094"/>
                  </a:cubicBezTo>
                  <a:lnTo>
                    <a:pt x="2070" y="1094"/>
                  </a:lnTo>
                  <a:cubicBezTo>
                    <a:pt x="2022" y="1424"/>
                    <a:pt x="1933" y="1749"/>
                    <a:pt x="1802" y="2055"/>
                  </a:cubicBezTo>
                  <a:lnTo>
                    <a:pt x="1825" y="2000"/>
                  </a:lnTo>
                  <a:lnTo>
                    <a:pt x="1825" y="2000"/>
                  </a:lnTo>
                  <a:cubicBezTo>
                    <a:pt x="1700" y="2298"/>
                    <a:pt x="1535" y="2581"/>
                    <a:pt x="1338" y="2838"/>
                  </a:cubicBezTo>
                  <a:lnTo>
                    <a:pt x="1373" y="2791"/>
                  </a:lnTo>
                  <a:lnTo>
                    <a:pt x="1373" y="2791"/>
                  </a:lnTo>
                  <a:cubicBezTo>
                    <a:pt x="1270" y="2925"/>
                    <a:pt x="1157" y="3066"/>
                    <a:pt x="1026" y="3174"/>
                  </a:cubicBezTo>
                  <a:lnTo>
                    <a:pt x="1026" y="3174"/>
                  </a:lnTo>
                  <a:cubicBezTo>
                    <a:pt x="1009" y="3185"/>
                    <a:pt x="992" y="3196"/>
                    <a:pt x="973" y="3206"/>
                  </a:cubicBezTo>
                  <a:lnTo>
                    <a:pt x="973" y="3206"/>
                  </a:lnTo>
                  <a:cubicBezTo>
                    <a:pt x="966" y="3209"/>
                    <a:pt x="958" y="3211"/>
                    <a:pt x="950" y="3213"/>
                  </a:cubicBezTo>
                  <a:lnTo>
                    <a:pt x="950" y="3213"/>
                  </a:lnTo>
                  <a:cubicBezTo>
                    <a:pt x="948" y="3213"/>
                    <a:pt x="946" y="3213"/>
                    <a:pt x="944" y="3213"/>
                  </a:cubicBezTo>
                  <a:cubicBezTo>
                    <a:pt x="942" y="3213"/>
                    <a:pt x="939" y="3213"/>
                    <a:pt x="936" y="3213"/>
                  </a:cubicBezTo>
                  <a:lnTo>
                    <a:pt x="936" y="3213"/>
                  </a:lnTo>
                  <a:cubicBezTo>
                    <a:pt x="930" y="3211"/>
                    <a:pt x="923" y="3209"/>
                    <a:pt x="917" y="3208"/>
                  </a:cubicBezTo>
                  <a:lnTo>
                    <a:pt x="917" y="3208"/>
                  </a:lnTo>
                  <a:cubicBezTo>
                    <a:pt x="908" y="3203"/>
                    <a:pt x="900" y="3198"/>
                    <a:pt x="892" y="3193"/>
                  </a:cubicBezTo>
                  <a:lnTo>
                    <a:pt x="892" y="3193"/>
                  </a:lnTo>
                  <a:cubicBezTo>
                    <a:pt x="872" y="3175"/>
                    <a:pt x="853" y="3156"/>
                    <a:pt x="835" y="3135"/>
                  </a:cubicBezTo>
                  <a:lnTo>
                    <a:pt x="835" y="3135"/>
                  </a:lnTo>
                  <a:cubicBezTo>
                    <a:pt x="762" y="3030"/>
                    <a:pt x="711" y="2912"/>
                    <a:pt x="660" y="2795"/>
                  </a:cubicBezTo>
                  <a:lnTo>
                    <a:pt x="660" y="2795"/>
                  </a:lnTo>
                  <a:lnTo>
                    <a:pt x="683" y="2846"/>
                  </a:lnTo>
                  <a:cubicBezTo>
                    <a:pt x="561" y="2561"/>
                    <a:pt x="481" y="2263"/>
                    <a:pt x="418" y="1959"/>
                  </a:cubicBezTo>
                  <a:cubicBezTo>
                    <a:pt x="403" y="1885"/>
                    <a:pt x="391" y="1811"/>
                    <a:pt x="379" y="1737"/>
                  </a:cubicBezTo>
                  <a:cubicBezTo>
                    <a:pt x="379" y="1731"/>
                    <a:pt x="378" y="1726"/>
                    <a:pt x="377" y="1721"/>
                  </a:cubicBezTo>
                  <a:lnTo>
                    <a:pt x="377" y="1721"/>
                  </a:lnTo>
                  <a:cubicBezTo>
                    <a:pt x="377" y="1719"/>
                    <a:pt x="377" y="1717"/>
                    <a:pt x="377" y="1714"/>
                  </a:cubicBezTo>
                  <a:cubicBezTo>
                    <a:pt x="375" y="1700"/>
                    <a:pt x="372" y="1683"/>
                    <a:pt x="370" y="1667"/>
                  </a:cubicBezTo>
                  <a:cubicBezTo>
                    <a:pt x="368" y="1657"/>
                    <a:pt x="368" y="1644"/>
                    <a:pt x="366" y="1632"/>
                  </a:cubicBezTo>
                  <a:cubicBezTo>
                    <a:pt x="366" y="1626"/>
                    <a:pt x="363" y="1583"/>
                    <a:pt x="362" y="1583"/>
                  </a:cubicBezTo>
                  <a:lnTo>
                    <a:pt x="362" y="1583"/>
                  </a:lnTo>
                  <a:cubicBezTo>
                    <a:pt x="362" y="1583"/>
                    <a:pt x="362" y="1587"/>
                    <a:pt x="362" y="1597"/>
                  </a:cubicBezTo>
                  <a:lnTo>
                    <a:pt x="362" y="1597"/>
                  </a:lnTo>
                  <a:cubicBezTo>
                    <a:pt x="361" y="1580"/>
                    <a:pt x="358" y="1561"/>
                    <a:pt x="356" y="1542"/>
                  </a:cubicBezTo>
                  <a:cubicBezTo>
                    <a:pt x="340" y="1392"/>
                    <a:pt x="338" y="1237"/>
                    <a:pt x="342" y="1083"/>
                  </a:cubicBezTo>
                  <a:cubicBezTo>
                    <a:pt x="344" y="997"/>
                    <a:pt x="354" y="911"/>
                    <a:pt x="356" y="825"/>
                  </a:cubicBezTo>
                  <a:cubicBezTo>
                    <a:pt x="358" y="781"/>
                    <a:pt x="360" y="736"/>
                    <a:pt x="358" y="693"/>
                  </a:cubicBezTo>
                  <a:cubicBezTo>
                    <a:pt x="358" y="693"/>
                    <a:pt x="353" y="660"/>
                    <a:pt x="353" y="660"/>
                  </a:cubicBezTo>
                  <a:lnTo>
                    <a:pt x="353" y="660"/>
                  </a:lnTo>
                  <a:cubicBezTo>
                    <a:pt x="353" y="660"/>
                    <a:pt x="353" y="663"/>
                    <a:pt x="354" y="670"/>
                  </a:cubicBezTo>
                  <a:cubicBezTo>
                    <a:pt x="352" y="658"/>
                    <a:pt x="352" y="648"/>
                    <a:pt x="350" y="636"/>
                  </a:cubicBezTo>
                  <a:cubicBezTo>
                    <a:pt x="348" y="611"/>
                    <a:pt x="346" y="588"/>
                    <a:pt x="344" y="566"/>
                  </a:cubicBezTo>
                  <a:cubicBezTo>
                    <a:pt x="340" y="525"/>
                    <a:pt x="317" y="488"/>
                    <a:pt x="276" y="477"/>
                  </a:cubicBezTo>
                  <a:cubicBezTo>
                    <a:pt x="269" y="475"/>
                    <a:pt x="261" y="474"/>
                    <a:pt x="253" y="474"/>
                  </a:cubicBezTo>
                  <a:cubicBezTo>
                    <a:pt x="221" y="474"/>
                    <a:pt x="188" y="490"/>
                    <a:pt x="173" y="518"/>
                  </a:cubicBezTo>
                  <a:lnTo>
                    <a:pt x="175" y="520"/>
                  </a:lnTo>
                  <a:cubicBezTo>
                    <a:pt x="144" y="580"/>
                    <a:pt x="114" y="640"/>
                    <a:pt x="93" y="705"/>
                  </a:cubicBezTo>
                  <a:cubicBezTo>
                    <a:pt x="77" y="767"/>
                    <a:pt x="64" y="827"/>
                    <a:pt x="54" y="890"/>
                  </a:cubicBezTo>
                  <a:cubicBezTo>
                    <a:pt x="36" y="1026"/>
                    <a:pt x="21" y="1161"/>
                    <a:pt x="15" y="1299"/>
                  </a:cubicBezTo>
                  <a:cubicBezTo>
                    <a:pt x="1" y="1564"/>
                    <a:pt x="7" y="1833"/>
                    <a:pt x="46" y="2098"/>
                  </a:cubicBezTo>
                  <a:lnTo>
                    <a:pt x="38" y="2045"/>
                  </a:lnTo>
                  <a:lnTo>
                    <a:pt x="38" y="2045"/>
                  </a:lnTo>
                  <a:cubicBezTo>
                    <a:pt x="46" y="2098"/>
                    <a:pt x="52" y="2152"/>
                    <a:pt x="60" y="2205"/>
                  </a:cubicBezTo>
                  <a:lnTo>
                    <a:pt x="54" y="2150"/>
                  </a:lnTo>
                  <a:lnTo>
                    <a:pt x="54" y="2150"/>
                  </a:lnTo>
                  <a:cubicBezTo>
                    <a:pt x="81" y="2357"/>
                    <a:pt x="132" y="2561"/>
                    <a:pt x="196" y="2760"/>
                  </a:cubicBezTo>
                  <a:cubicBezTo>
                    <a:pt x="227" y="2854"/>
                    <a:pt x="259" y="2947"/>
                    <a:pt x="296" y="3039"/>
                  </a:cubicBezTo>
                  <a:cubicBezTo>
                    <a:pt x="331" y="3132"/>
                    <a:pt x="366" y="3224"/>
                    <a:pt x="418" y="3308"/>
                  </a:cubicBezTo>
                  <a:cubicBezTo>
                    <a:pt x="463" y="3384"/>
                    <a:pt x="520" y="3462"/>
                    <a:pt x="590" y="3520"/>
                  </a:cubicBezTo>
                  <a:cubicBezTo>
                    <a:pt x="687" y="3602"/>
                    <a:pt x="796" y="3651"/>
                    <a:pt x="923" y="3660"/>
                  </a:cubicBezTo>
                  <a:cubicBezTo>
                    <a:pt x="933" y="3660"/>
                    <a:pt x="942" y="3661"/>
                    <a:pt x="952" y="3661"/>
                  </a:cubicBezTo>
                  <a:cubicBezTo>
                    <a:pt x="1057" y="3661"/>
                    <a:pt x="1165" y="3621"/>
                    <a:pt x="1250" y="3565"/>
                  </a:cubicBezTo>
                  <a:cubicBezTo>
                    <a:pt x="1336" y="3508"/>
                    <a:pt x="1408" y="3438"/>
                    <a:pt x="1478" y="3364"/>
                  </a:cubicBezTo>
                  <a:cubicBezTo>
                    <a:pt x="1749" y="3076"/>
                    <a:pt x="1976" y="2745"/>
                    <a:pt x="2152" y="2389"/>
                  </a:cubicBezTo>
                  <a:lnTo>
                    <a:pt x="2152" y="2389"/>
                  </a:lnTo>
                  <a:cubicBezTo>
                    <a:pt x="2157" y="2540"/>
                    <a:pt x="2162" y="2691"/>
                    <a:pt x="2168" y="2842"/>
                  </a:cubicBezTo>
                  <a:cubicBezTo>
                    <a:pt x="2203" y="3711"/>
                    <a:pt x="2236" y="4580"/>
                    <a:pt x="2269" y="5447"/>
                  </a:cubicBezTo>
                  <a:cubicBezTo>
                    <a:pt x="2279" y="5691"/>
                    <a:pt x="2287" y="5936"/>
                    <a:pt x="2302" y="6178"/>
                  </a:cubicBezTo>
                  <a:cubicBezTo>
                    <a:pt x="2310" y="6298"/>
                    <a:pt x="2316" y="6419"/>
                    <a:pt x="2324" y="6538"/>
                  </a:cubicBezTo>
                  <a:cubicBezTo>
                    <a:pt x="2328" y="6616"/>
                    <a:pt x="2339" y="6692"/>
                    <a:pt x="2357" y="6770"/>
                  </a:cubicBezTo>
                  <a:cubicBezTo>
                    <a:pt x="2369" y="6819"/>
                    <a:pt x="2378" y="6869"/>
                    <a:pt x="2394" y="6918"/>
                  </a:cubicBezTo>
                  <a:lnTo>
                    <a:pt x="2394" y="6918"/>
                  </a:lnTo>
                  <a:cubicBezTo>
                    <a:pt x="2408" y="7006"/>
                    <a:pt x="2481" y="7084"/>
                    <a:pt x="2574" y="7084"/>
                  </a:cubicBezTo>
                  <a:cubicBezTo>
                    <a:pt x="2577" y="7084"/>
                    <a:pt x="2579" y="7084"/>
                    <a:pt x="2581" y="7084"/>
                  </a:cubicBezTo>
                  <a:cubicBezTo>
                    <a:pt x="2674" y="7078"/>
                    <a:pt x="2765" y="7008"/>
                    <a:pt x="2768" y="6908"/>
                  </a:cubicBezTo>
                  <a:lnTo>
                    <a:pt x="2768" y="6908"/>
                  </a:lnTo>
                  <a:cubicBezTo>
                    <a:pt x="2779" y="6868"/>
                    <a:pt x="2782" y="6821"/>
                    <a:pt x="2788" y="6782"/>
                  </a:cubicBezTo>
                  <a:cubicBezTo>
                    <a:pt x="2799" y="6708"/>
                    <a:pt x="2811" y="6639"/>
                    <a:pt x="2809" y="6565"/>
                  </a:cubicBezTo>
                  <a:lnTo>
                    <a:pt x="2803" y="6244"/>
                  </a:lnTo>
                  <a:cubicBezTo>
                    <a:pt x="2799" y="6028"/>
                    <a:pt x="2791" y="5811"/>
                    <a:pt x="2782" y="5593"/>
                  </a:cubicBezTo>
                  <a:cubicBezTo>
                    <a:pt x="2764" y="5159"/>
                    <a:pt x="2745" y="4726"/>
                    <a:pt x="2727" y="4290"/>
                  </a:cubicBezTo>
                  <a:cubicBezTo>
                    <a:pt x="2692" y="3427"/>
                    <a:pt x="2655" y="2563"/>
                    <a:pt x="2616" y="1700"/>
                  </a:cubicBezTo>
                  <a:cubicBezTo>
                    <a:pt x="2600" y="1352"/>
                    <a:pt x="2584" y="1004"/>
                    <a:pt x="2568" y="656"/>
                  </a:cubicBezTo>
                  <a:lnTo>
                    <a:pt x="2568" y="656"/>
                  </a:lnTo>
                  <a:cubicBezTo>
                    <a:pt x="2570" y="516"/>
                    <a:pt x="2564" y="376"/>
                    <a:pt x="2550" y="237"/>
                  </a:cubicBezTo>
                  <a:lnTo>
                    <a:pt x="2550" y="237"/>
                  </a:lnTo>
                  <a:cubicBezTo>
                    <a:pt x="2550" y="237"/>
                    <a:pt x="2550" y="237"/>
                    <a:pt x="2550" y="237"/>
                  </a:cubicBezTo>
                  <a:cubicBezTo>
                    <a:pt x="2544" y="173"/>
                    <a:pt x="2528" y="118"/>
                    <a:pt x="2480" y="71"/>
                  </a:cubicBezTo>
                  <a:cubicBezTo>
                    <a:pt x="2441" y="31"/>
                    <a:pt x="2376" y="1"/>
                    <a:pt x="231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6"/>
            <p:cNvSpPr/>
            <p:nvPr/>
          </p:nvSpPr>
          <p:spPr>
            <a:xfrm>
              <a:off x="3654350" y="688675"/>
              <a:ext cx="39550" cy="11150"/>
            </a:xfrm>
            <a:custGeom>
              <a:avLst/>
              <a:gdLst/>
              <a:ahLst/>
              <a:cxnLst/>
              <a:rect l="l" t="t" r="r" b="b"/>
              <a:pathLst>
                <a:path w="1582" h="446" extrusionOk="0">
                  <a:moveTo>
                    <a:pt x="1443" y="0"/>
                  </a:moveTo>
                  <a:cubicBezTo>
                    <a:pt x="1428" y="0"/>
                    <a:pt x="1412" y="3"/>
                    <a:pt x="1397" y="8"/>
                  </a:cubicBezTo>
                  <a:cubicBezTo>
                    <a:pt x="1362" y="18"/>
                    <a:pt x="1329" y="30"/>
                    <a:pt x="1294" y="39"/>
                  </a:cubicBezTo>
                  <a:cubicBezTo>
                    <a:pt x="1261" y="49"/>
                    <a:pt x="1229" y="61"/>
                    <a:pt x="1194" y="71"/>
                  </a:cubicBezTo>
                  <a:cubicBezTo>
                    <a:pt x="1042" y="125"/>
                    <a:pt x="881" y="164"/>
                    <a:pt x="721" y="184"/>
                  </a:cubicBezTo>
                  <a:lnTo>
                    <a:pt x="756" y="180"/>
                  </a:lnTo>
                  <a:lnTo>
                    <a:pt x="756" y="180"/>
                  </a:lnTo>
                  <a:cubicBezTo>
                    <a:pt x="670" y="192"/>
                    <a:pt x="582" y="197"/>
                    <a:pt x="495" y="197"/>
                  </a:cubicBezTo>
                  <a:cubicBezTo>
                    <a:pt x="407" y="197"/>
                    <a:pt x="319" y="192"/>
                    <a:pt x="232" y="180"/>
                  </a:cubicBezTo>
                  <a:lnTo>
                    <a:pt x="232" y="180"/>
                  </a:lnTo>
                  <a:lnTo>
                    <a:pt x="259" y="184"/>
                  </a:lnTo>
                  <a:cubicBezTo>
                    <a:pt x="216" y="178"/>
                    <a:pt x="175" y="172"/>
                    <a:pt x="132" y="162"/>
                  </a:cubicBezTo>
                  <a:cubicBezTo>
                    <a:pt x="123" y="160"/>
                    <a:pt x="114" y="160"/>
                    <a:pt x="105" y="160"/>
                  </a:cubicBezTo>
                  <a:cubicBezTo>
                    <a:pt x="89" y="160"/>
                    <a:pt x="72" y="163"/>
                    <a:pt x="58" y="172"/>
                  </a:cubicBezTo>
                  <a:cubicBezTo>
                    <a:pt x="37" y="184"/>
                    <a:pt x="19" y="207"/>
                    <a:pt x="12" y="230"/>
                  </a:cubicBezTo>
                  <a:cubicBezTo>
                    <a:pt x="0" y="283"/>
                    <a:pt x="29" y="332"/>
                    <a:pt x="80" y="349"/>
                  </a:cubicBezTo>
                  <a:cubicBezTo>
                    <a:pt x="226" y="396"/>
                    <a:pt x="374" y="423"/>
                    <a:pt x="526" y="437"/>
                  </a:cubicBezTo>
                  <a:cubicBezTo>
                    <a:pt x="586" y="443"/>
                    <a:pt x="648" y="446"/>
                    <a:pt x="710" y="446"/>
                  </a:cubicBezTo>
                  <a:cubicBezTo>
                    <a:pt x="803" y="446"/>
                    <a:pt x="897" y="439"/>
                    <a:pt x="990" y="427"/>
                  </a:cubicBezTo>
                  <a:cubicBezTo>
                    <a:pt x="1144" y="406"/>
                    <a:pt x="1296" y="371"/>
                    <a:pt x="1434" y="297"/>
                  </a:cubicBezTo>
                  <a:cubicBezTo>
                    <a:pt x="1450" y="289"/>
                    <a:pt x="1465" y="281"/>
                    <a:pt x="1481" y="273"/>
                  </a:cubicBezTo>
                  <a:cubicBezTo>
                    <a:pt x="1487" y="269"/>
                    <a:pt x="1496" y="265"/>
                    <a:pt x="1502" y="260"/>
                  </a:cubicBezTo>
                  <a:cubicBezTo>
                    <a:pt x="1543" y="236"/>
                    <a:pt x="1572" y="201"/>
                    <a:pt x="1578" y="154"/>
                  </a:cubicBezTo>
                  <a:cubicBezTo>
                    <a:pt x="1578" y="145"/>
                    <a:pt x="1580" y="135"/>
                    <a:pt x="1580" y="127"/>
                  </a:cubicBezTo>
                  <a:cubicBezTo>
                    <a:pt x="1582" y="108"/>
                    <a:pt x="1578" y="96"/>
                    <a:pt x="1572" y="82"/>
                  </a:cubicBezTo>
                  <a:cubicBezTo>
                    <a:pt x="1561" y="57"/>
                    <a:pt x="1547" y="43"/>
                    <a:pt x="1524" y="26"/>
                  </a:cubicBezTo>
                  <a:cubicBezTo>
                    <a:pt x="1500" y="9"/>
                    <a:pt x="1472" y="0"/>
                    <a:pt x="144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6"/>
            <p:cNvSpPr/>
            <p:nvPr/>
          </p:nvSpPr>
          <p:spPr>
            <a:xfrm>
              <a:off x="3648950" y="667225"/>
              <a:ext cx="35675" cy="11750"/>
            </a:xfrm>
            <a:custGeom>
              <a:avLst/>
              <a:gdLst/>
              <a:ahLst/>
              <a:cxnLst/>
              <a:rect l="l" t="t" r="r" b="b"/>
              <a:pathLst>
                <a:path w="1427" h="470" extrusionOk="0">
                  <a:moveTo>
                    <a:pt x="1256" y="1"/>
                  </a:moveTo>
                  <a:cubicBezTo>
                    <a:pt x="1215" y="1"/>
                    <a:pt x="1173" y="9"/>
                    <a:pt x="1132" y="17"/>
                  </a:cubicBezTo>
                  <a:cubicBezTo>
                    <a:pt x="1095" y="26"/>
                    <a:pt x="1058" y="34"/>
                    <a:pt x="1021" y="42"/>
                  </a:cubicBezTo>
                  <a:cubicBezTo>
                    <a:pt x="947" y="58"/>
                    <a:pt x="871" y="75"/>
                    <a:pt x="797" y="93"/>
                  </a:cubicBezTo>
                  <a:cubicBezTo>
                    <a:pt x="647" y="126"/>
                    <a:pt x="497" y="157"/>
                    <a:pt x="348" y="188"/>
                  </a:cubicBezTo>
                  <a:cubicBezTo>
                    <a:pt x="261" y="204"/>
                    <a:pt x="177" y="223"/>
                    <a:pt x="91" y="241"/>
                  </a:cubicBezTo>
                  <a:cubicBezTo>
                    <a:pt x="62" y="245"/>
                    <a:pt x="35" y="270"/>
                    <a:pt x="21" y="295"/>
                  </a:cubicBezTo>
                  <a:cubicBezTo>
                    <a:pt x="6" y="319"/>
                    <a:pt x="0" y="356"/>
                    <a:pt x="9" y="383"/>
                  </a:cubicBezTo>
                  <a:cubicBezTo>
                    <a:pt x="19" y="412"/>
                    <a:pt x="35" y="438"/>
                    <a:pt x="62" y="453"/>
                  </a:cubicBezTo>
                  <a:lnTo>
                    <a:pt x="91" y="465"/>
                  </a:lnTo>
                  <a:cubicBezTo>
                    <a:pt x="101" y="468"/>
                    <a:pt x="111" y="470"/>
                    <a:pt x="122" y="470"/>
                  </a:cubicBezTo>
                  <a:cubicBezTo>
                    <a:pt x="132" y="470"/>
                    <a:pt x="142" y="468"/>
                    <a:pt x="152" y="465"/>
                  </a:cubicBezTo>
                  <a:cubicBezTo>
                    <a:pt x="358" y="434"/>
                    <a:pt x="563" y="404"/>
                    <a:pt x="769" y="373"/>
                  </a:cubicBezTo>
                  <a:lnTo>
                    <a:pt x="769" y="373"/>
                  </a:lnTo>
                  <a:lnTo>
                    <a:pt x="734" y="379"/>
                  </a:lnTo>
                  <a:cubicBezTo>
                    <a:pt x="826" y="367"/>
                    <a:pt x="919" y="354"/>
                    <a:pt x="1011" y="342"/>
                  </a:cubicBezTo>
                  <a:cubicBezTo>
                    <a:pt x="1056" y="336"/>
                    <a:pt x="1104" y="330"/>
                    <a:pt x="1149" y="323"/>
                  </a:cubicBezTo>
                  <a:cubicBezTo>
                    <a:pt x="1182" y="319"/>
                    <a:pt x="1217" y="317"/>
                    <a:pt x="1249" y="309"/>
                  </a:cubicBezTo>
                  <a:cubicBezTo>
                    <a:pt x="1284" y="303"/>
                    <a:pt x="1321" y="293"/>
                    <a:pt x="1348" y="274"/>
                  </a:cubicBezTo>
                  <a:cubicBezTo>
                    <a:pt x="1399" y="241"/>
                    <a:pt x="1426" y="188"/>
                    <a:pt x="1418" y="128"/>
                  </a:cubicBezTo>
                  <a:cubicBezTo>
                    <a:pt x="1412" y="73"/>
                    <a:pt x="1371" y="19"/>
                    <a:pt x="1313" y="7"/>
                  </a:cubicBezTo>
                  <a:cubicBezTo>
                    <a:pt x="1295" y="2"/>
                    <a:pt x="1276" y="1"/>
                    <a:pt x="125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6"/>
            <p:cNvSpPr/>
            <p:nvPr/>
          </p:nvSpPr>
          <p:spPr>
            <a:xfrm>
              <a:off x="3787475" y="614000"/>
              <a:ext cx="91025" cy="96375"/>
            </a:xfrm>
            <a:custGeom>
              <a:avLst/>
              <a:gdLst/>
              <a:ahLst/>
              <a:cxnLst/>
              <a:rect l="l" t="t" r="r" b="b"/>
              <a:pathLst>
                <a:path w="3641" h="3855" extrusionOk="0">
                  <a:moveTo>
                    <a:pt x="1750" y="336"/>
                  </a:moveTo>
                  <a:lnTo>
                    <a:pt x="1734" y="338"/>
                  </a:lnTo>
                  <a:cubicBezTo>
                    <a:pt x="1740" y="338"/>
                    <a:pt x="1745" y="337"/>
                    <a:pt x="1750" y="336"/>
                  </a:cubicBezTo>
                  <a:close/>
                  <a:moveTo>
                    <a:pt x="1877" y="347"/>
                  </a:moveTo>
                  <a:cubicBezTo>
                    <a:pt x="1877" y="347"/>
                    <a:pt x="1877" y="347"/>
                    <a:pt x="1877" y="347"/>
                  </a:cubicBezTo>
                  <a:lnTo>
                    <a:pt x="1877" y="347"/>
                  </a:lnTo>
                  <a:cubicBezTo>
                    <a:pt x="1877" y="347"/>
                    <a:pt x="1877" y="348"/>
                    <a:pt x="1877" y="348"/>
                  </a:cubicBezTo>
                  <a:lnTo>
                    <a:pt x="1877" y="348"/>
                  </a:lnTo>
                  <a:lnTo>
                    <a:pt x="1877" y="347"/>
                  </a:lnTo>
                  <a:close/>
                  <a:moveTo>
                    <a:pt x="1597" y="382"/>
                  </a:moveTo>
                  <a:lnTo>
                    <a:pt x="1574" y="392"/>
                  </a:lnTo>
                  <a:cubicBezTo>
                    <a:pt x="1582" y="388"/>
                    <a:pt x="1589" y="385"/>
                    <a:pt x="1597" y="382"/>
                  </a:cubicBezTo>
                  <a:close/>
                  <a:moveTo>
                    <a:pt x="1919" y="382"/>
                  </a:moveTo>
                  <a:cubicBezTo>
                    <a:pt x="1921" y="386"/>
                    <a:pt x="1923" y="390"/>
                    <a:pt x="1924" y="394"/>
                  </a:cubicBezTo>
                  <a:lnTo>
                    <a:pt x="1924" y="394"/>
                  </a:lnTo>
                  <a:lnTo>
                    <a:pt x="1923" y="393"/>
                  </a:lnTo>
                  <a:lnTo>
                    <a:pt x="1919" y="382"/>
                  </a:lnTo>
                  <a:close/>
                  <a:moveTo>
                    <a:pt x="1926" y="396"/>
                  </a:moveTo>
                  <a:cubicBezTo>
                    <a:pt x="1926" y="397"/>
                    <a:pt x="1927" y="397"/>
                    <a:pt x="1927" y="398"/>
                  </a:cubicBezTo>
                  <a:lnTo>
                    <a:pt x="1926" y="396"/>
                  </a:lnTo>
                  <a:close/>
                  <a:moveTo>
                    <a:pt x="1924" y="393"/>
                  </a:moveTo>
                  <a:lnTo>
                    <a:pt x="1924" y="393"/>
                  </a:lnTo>
                  <a:cubicBezTo>
                    <a:pt x="1924" y="393"/>
                    <a:pt x="1924" y="393"/>
                    <a:pt x="1924" y="394"/>
                  </a:cubicBezTo>
                  <a:lnTo>
                    <a:pt x="1924" y="394"/>
                  </a:lnTo>
                  <a:cubicBezTo>
                    <a:pt x="1925" y="396"/>
                    <a:pt x="1926" y="399"/>
                    <a:pt x="1927" y="402"/>
                  </a:cubicBezTo>
                  <a:lnTo>
                    <a:pt x="1927" y="402"/>
                  </a:lnTo>
                  <a:lnTo>
                    <a:pt x="1924" y="393"/>
                  </a:lnTo>
                  <a:close/>
                  <a:moveTo>
                    <a:pt x="1935" y="421"/>
                  </a:moveTo>
                  <a:cubicBezTo>
                    <a:pt x="1936" y="423"/>
                    <a:pt x="1936" y="426"/>
                    <a:pt x="1937" y="429"/>
                  </a:cubicBezTo>
                  <a:lnTo>
                    <a:pt x="1937" y="429"/>
                  </a:lnTo>
                  <a:lnTo>
                    <a:pt x="1935" y="421"/>
                  </a:lnTo>
                  <a:close/>
                  <a:moveTo>
                    <a:pt x="1810" y="0"/>
                  </a:moveTo>
                  <a:cubicBezTo>
                    <a:pt x="1764" y="0"/>
                    <a:pt x="1718" y="7"/>
                    <a:pt x="1675" y="14"/>
                  </a:cubicBezTo>
                  <a:cubicBezTo>
                    <a:pt x="1629" y="22"/>
                    <a:pt x="1588" y="36"/>
                    <a:pt x="1547" y="51"/>
                  </a:cubicBezTo>
                  <a:cubicBezTo>
                    <a:pt x="1444" y="90"/>
                    <a:pt x="1352" y="139"/>
                    <a:pt x="1257" y="193"/>
                  </a:cubicBezTo>
                  <a:cubicBezTo>
                    <a:pt x="1073" y="299"/>
                    <a:pt x="892" y="416"/>
                    <a:pt x="719" y="542"/>
                  </a:cubicBezTo>
                  <a:cubicBezTo>
                    <a:pt x="625" y="612"/>
                    <a:pt x="532" y="684"/>
                    <a:pt x="442" y="758"/>
                  </a:cubicBezTo>
                  <a:cubicBezTo>
                    <a:pt x="401" y="790"/>
                    <a:pt x="360" y="823"/>
                    <a:pt x="319" y="858"/>
                  </a:cubicBezTo>
                  <a:cubicBezTo>
                    <a:pt x="280" y="891"/>
                    <a:pt x="236" y="926"/>
                    <a:pt x="199" y="965"/>
                  </a:cubicBezTo>
                  <a:cubicBezTo>
                    <a:pt x="162" y="1004"/>
                    <a:pt x="128" y="1039"/>
                    <a:pt x="95" y="1078"/>
                  </a:cubicBezTo>
                  <a:cubicBezTo>
                    <a:pt x="56" y="1119"/>
                    <a:pt x="49" y="1179"/>
                    <a:pt x="84" y="1226"/>
                  </a:cubicBezTo>
                  <a:cubicBezTo>
                    <a:pt x="106" y="1253"/>
                    <a:pt x="142" y="1270"/>
                    <a:pt x="177" y="1270"/>
                  </a:cubicBezTo>
                  <a:cubicBezTo>
                    <a:pt x="195" y="1270"/>
                    <a:pt x="214" y="1265"/>
                    <a:pt x="230" y="1255"/>
                  </a:cubicBezTo>
                  <a:lnTo>
                    <a:pt x="230" y="1253"/>
                  </a:lnTo>
                  <a:cubicBezTo>
                    <a:pt x="296" y="1209"/>
                    <a:pt x="364" y="1166"/>
                    <a:pt x="425" y="1117"/>
                  </a:cubicBezTo>
                  <a:lnTo>
                    <a:pt x="425" y="1117"/>
                  </a:lnTo>
                  <a:lnTo>
                    <a:pt x="399" y="1140"/>
                  </a:lnTo>
                  <a:cubicBezTo>
                    <a:pt x="549" y="1023"/>
                    <a:pt x="705" y="912"/>
                    <a:pt x="865" y="809"/>
                  </a:cubicBezTo>
                  <a:cubicBezTo>
                    <a:pt x="1023" y="704"/>
                    <a:pt x="1183" y="608"/>
                    <a:pt x="1348" y="513"/>
                  </a:cubicBezTo>
                  <a:cubicBezTo>
                    <a:pt x="1431" y="468"/>
                    <a:pt x="1513" y="419"/>
                    <a:pt x="1602" y="380"/>
                  </a:cubicBezTo>
                  <a:lnTo>
                    <a:pt x="1602" y="380"/>
                  </a:lnTo>
                  <a:cubicBezTo>
                    <a:pt x="1653" y="360"/>
                    <a:pt x="1706" y="344"/>
                    <a:pt x="1761" y="335"/>
                  </a:cubicBezTo>
                  <a:lnTo>
                    <a:pt x="1761" y="335"/>
                  </a:lnTo>
                  <a:cubicBezTo>
                    <a:pt x="1773" y="334"/>
                    <a:pt x="1786" y="333"/>
                    <a:pt x="1798" y="333"/>
                  </a:cubicBezTo>
                  <a:cubicBezTo>
                    <a:pt x="1809" y="333"/>
                    <a:pt x="1820" y="334"/>
                    <a:pt x="1831" y="335"/>
                  </a:cubicBezTo>
                  <a:lnTo>
                    <a:pt x="1831" y="335"/>
                  </a:lnTo>
                  <a:cubicBezTo>
                    <a:pt x="1841" y="337"/>
                    <a:pt x="1852" y="340"/>
                    <a:pt x="1863" y="343"/>
                  </a:cubicBezTo>
                  <a:lnTo>
                    <a:pt x="1863" y="343"/>
                  </a:lnTo>
                  <a:cubicBezTo>
                    <a:pt x="1872" y="348"/>
                    <a:pt x="1882" y="353"/>
                    <a:pt x="1892" y="359"/>
                  </a:cubicBezTo>
                  <a:lnTo>
                    <a:pt x="1892" y="359"/>
                  </a:lnTo>
                  <a:cubicBezTo>
                    <a:pt x="1900" y="366"/>
                    <a:pt x="1907" y="373"/>
                    <a:pt x="1914" y="381"/>
                  </a:cubicBezTo>
                  <a:lnTo>
                    <a:pt x="1914" y="381"/>
                  </a:lnTo>
                  <a:cubicBezTo>
                    <a:pt x="1920" y="390"/>
                    <a:pt x="1925" y="400"/>
                    <a:pt x="1930" y="409"/>
                  </a:cubicBezTo>
                  <a:lnTo>
                    <a:pt x="1930" y="409"/>
                  </a:lnTo>
                  <a:cubicBezTo>
                    <a:pt x="1933" y="421"/>
                    <a:pt x="1936" y="433"/>
                    <a:pt x="1938" y="445"/>
                  </a:cubicBezTo>
                  <a:lnTo>
                    <a:pt x="1938" y="445"/>
                  </a:lnTo>
                  <a:cubicBezTo>
                    <a:pt x="1940" y="472"/>
                    <a:pt x="1939" y="499"/>
                    <a:pt x="1937" y="527"/>
                  </a:cubicBezTo>
                  <a:lnTo>
                    <a:pt x="1937" y="527"/>
                  </a:lnTo>
                  <a:cubicBezTo>
                    <a:pt x="1925" y="590"/>
                    <a:pt x="1906" y="653"/>
                    <a:pt x="1882" y="712"/>
                  </a:cubicBezTo>
                  <a:lnTo>
                    <a:pt x="1882" y="712"/>
                  </a:lnTo>
                  <a:cubicBezTo>
                    <a:pt x="1853" y="778"/>
                    <a:pt x="1819" y="842"/>
                    <a:pt x="1785" y="905"/>
                  </a:cubicBezTo>
                  <a:cubicBezTo>
                    <a:pt x="1744" y="984"/>
                    <a:pt x="1703" y="1060"/>
                    <a:pt x="1660" y="1136"/>
                  </a:cubicBezTo>
                  <a:cubicBezTo>
                    <a:pt x="1576" y="1290"/>
                    <a:pt x="1488" y="1444"/>
                    <a:pt x="1397" y="1594"/>
                  </a:cubicBezTo>
                  <a:cubicBezTo>
                    <a:pt x="1216" y="1894"/>
                    <a:pt x="1025" y="2187"/>
                    <a:pt x="824" y="2473"/>
                  </a:cubicBezTo>
                  <a:cubicBezTo>
                    <a:pt x="709" y="2635"/>
                    <a:pt x="590" y="2796"/>
                    <a:pt x="469" y="2952"/>
                  </a:cubicBezTo>
                  <a:lnTo>
                    <a:pt x="497" y="2917"/>
                  </a:lnTo>
                  <a:lnTo>
                    <a:pt x="497" y="2917"/>
                  </a:lnTo>
                  <a:cubicBezTo>
                    <a:pt x="356" y="3102"/>
                    <a:pt x="208" y="3282"/>
                    <a:pt x="56" y="3459"/>
                  </a:cubicBezTo>
                  <a:cubicBezTo>
                    <a:pt x="37" y="3482"/>
                    <a:pt x="19" y="3506"/>
                    <a:pt x="10" y="3537"/>
                  </a:cubicBezTo>
                  <a:cubicBezTo>
                    <a:pt x="0" y="3576"/>
                    <a:pt x="4" y="3615"/>
                    <a:pt x="19" y="3652"/>
                  </a:cubicBezTo>
                  <a:cubicBezTo>
                    <a:pt x="31" y="3681"/>
                    <a:pt x="49" y="3704"/>
                    <a:pt x="74" y="3724"/>
                  </a:cubicBezTo>
                  <a:cubicBezTo>
                    <a:pt x="84" y="3734"/>
                    <a:pt x="99" y="3743"/>
                    <a:pt x="113" y="3747"/>
                  </a:cubicBezTo>
                  <a:cubicBezTo>
                    <a:pt x="131" y="3756"/>
                    <a:pt x="152" y="3761"/>
                    <a:pt x="172" y="3761"/>
                  </a:cubicBezTo>
                  <a:cubicBezTo>
                    <a:pt x="175" y="3761"/>
                    <a:pt x="178" y="3761"/>
                    <a:pt x="181" y="3761"/>
                  </a:cubicBezTo>
                  <a:cubicBezTo>
                    <a:pt x="608" y="3817"/>
                    <a:pt x="1038" y="3845"/>
                    <a:pt x="1467" y="3854"/>
                  </a:cubicBezTo>
                  <a:cubicBezTo>
                    <a:pt x="1526" y="3854"/>
                    <a:pt x="1584" y="3855"/>
                    <a:pt x="1642" y="3855"/>
                  </a:cubicBezTo>
                  <a:cubicBezTo>
                    <a:pt x="2012" y="3855"/>
                    <a:pt x="2380" y="3838"/>
                    <a:pt x="2747" y="3804"/>
                  </a:cubicBezTo>
                  <a:cubicBezTo>
                    <a:pt x="2866" y="3792"/>
                    <a:pt x="2985" y="3780"/>
                    <a:pt x="3104" y="3765"/>
                  </a:cubicBezTo>
                  <a:cubicBezTo>
                    <a:pt x="3178" y="3755"/>
                    <a:pt x="3250" y="3747"/>
                    <a:pt x="3322" y="3736"/>
                  </a:cubicBezTo>
                  <a:cubicBezTo>
                    <a:pt x="3353" y="3732"/>
                    <a:pt x="3384" y="3728"/>
                    <a:pt x="3413" y="3722"/>
                  </a:cubicBezTo>
                  <a:cubicBezTo>
                    <a:pt x="3443" y="3718"/>
                    <a:pt x="3472" y="3708"/>
                    <a:pt x="3501" y="3704"/>
                  </a:cubicBezTo>
                  <a:cubicBezTo>
                    <a:pt x="3544" y="3697"/>
                    <a:pt x="3587" y="3656"/>
                    <a:pt x="3608" y="3621"/>
                  </a:cubicBezTo>
                  <a:cubicBezTo>
                    <a:pt x="3630" y="3582"/>
                    <a:pt x="3641" y="3527"/>
                    <a:pt x="3626" y="3484"/>
                  </a:cubicBezTo>
                  <a:cubicBezTo>
                    <a:pt x="3612" y="3441"/>
                    <a:pt x="3585" y="3400"/>
                    <a:pt x="3544" y="3377"/>
                  </a:cubicBezTo>
                  <a:lnTo>
                    <a:pt x="3501" y="3358"/>
                  </a:lnTo>
                  <a:cubicBezTo>
                    <a:pt x="3485" y="3354"/>
                    <a:pt x="3470" y="3352"/>
                    <a:pt x="3454" y="3352"/>
                  </a:cubicBezTo>
                  <a:cubicBezTo>
                    <a:pt x="3442" y="3352"/>
                    <a:pt x="3430" y="3353"/>
                    <a:pt x="3418" y="3356"/>
                  </a:cubicBezTo>
                  <a:lnTo>
                    <a:pt x="3418" y="3356"/>
                  </a:lnTo>
                  <a:cubicBezTo>
                    <a:pt x="3366" y="3360"/>
                    <a:pt x="3312" y="3368"/>
                    <a:pt x="3261" y="3375"/>
                  </a:cubicBezTo>
                  <a:cubicBezTo>
                    <a:pt x="3211" y="3383"/>
                    <a:pt x="3164" y="3389"/>
                    <a:pt x="3115" y="3395"/>
                  </a:cubicBezTo>
                  <a:lnTo>
                    <a:pt x="3164" y="3389"/>
                  </a:lnTo>
                  <a:lnTo>
                    <a:pt x="3164" y="3389"/>
                  </a:lnTo>
                  <a:cubicBezTo>
                    <a:pt x="2776" y="3441"/>
                    <a:pt x="2387" y="3473"/>
                    <a:pt x="1997" y="3488"/>
                  </a:cubicBezTo>
                  <a:cubicBezTo>
                    <a:pt x="1869" y="3492"/>
                    <a:pt x="1742" y="3494"/>
                    <a:pt x="1615" y="3494"/>
                  </a:cubicBezTo>
                  <a:cubicBezTo>
                    <a:pt x="1354" y="3494"/>
                    <a:pt x="1093" y="3485"/>
                    <a:pt x="832" y="3467"/>
                  </a:cubicBezTo>
                  <a:cubicBezTo>
                    <a:pt x="731" y="3461"/>
                    <a:pt x="629" y="3453"/>
                    <a:pt x="528" y="3443"/>
                  </a:cubicBezTo>
                  <a:lnTo>
                    <a:pt x="528" y="3443"/>
                  </a:lnTo>
                  <a:cubicBezTo>
                    <a:pt x="589" y="3368"/>
                    <a:pt x="650" y="3292"/>
                    <a:pt x="709" y="3215"/>
                  </a:cubicBezTo>
                  <a:cubicBezTo>
                    <a:pt x="847" y="3036"/>
                    <a:pt x="982" y="2855"/>
                    <a:pt x="1112" y="2670"/>
                  </a:cubicBezTo>
                  <a:cubicBezTo>
                    <a:pt x="1233" y="2496"/>
                    <a:pt x="1352" y="2319"/>
                    <a:pt x="1467" y="2140"/>
                  </a:cubicBezTo>
                  <a:cubicBezTo>
                    <a:pt x="1580" y="1961"/>
                    <a:pt x="1691" y="1779"/>
                    <a:pt x="1796" y="1596"/>
                  </a:cubicBezTo>
                  <a:cubicBezTo>
                    <a:pt x="1903" y="1411"/>
                    <a:pt x="2005" y="1224"/>
                    <a:pt x="2102" y="1035"/>
                  </a:cubicBezTo>
                  <a:cubicBezTo>
                    <a:pt x="2149" y="944"/>
                    <a:pt x="2194" y="852"/>
                    <a:pt x="2229" y="753"/>
                  </a:cubicBezTo>
                  <a:cubicBezTo>
                    <a:pt x="2244" y="712"/>
                    <a:pt x="2254" y="671"/>
                    <a:pt x="2262" y="628"/>
                  </a:cubicBezTo>
                  <a:cubicBezTo>
                    <a:pt x="2272" y="577"/>
                    <a:pt x="2281" y="521"/>
                    <a:pt x="2279" y="468"/>
                  </a:cubicBezTo>
                  <a:cubicBezTo>
                    <a:pt x="2276" y="414"/>
                    <a:pt x="2270" y="363"/>
                    <a:pt x="2254" y="314"/>
                  </a:cubicBezTo>
                  <a:cubicBezTo>
                    <a:pt x="2233" y="252"/>
                    <a:pt x="2202" y="201"/>
                    <a:pt x="2159" y="151"/>
                  </a:cubicBezTo>
                  <a:cubicBezTo>
                    <a:pt x="2139" y="125"/>
                    <a:pt x="2112" y="104"/>
                    <a:pt x="2085" y="84"/>
                  </a:cubicBezTo>
                  <a:cubicBezTo>
                    <a:pt x="2069" y="71"/>
                    <a:pt x="2050" y="61"/>
                    <a:pt x="2032" y="53"/>
                  </a:cubicBezTo>
                  <a:cubicBezTo>
                    <a:pt x="1968" y="22"/>
                    <a:pt x="1911" y="8"/>
                    <a:pt x="1841" y="1"/>
                  </a:cubicBezTo>
                  <a:cubicBezTo>
                    <a:pt x="1831" y="1"/>
                    <a:pt x="1820" y="0"/>
                    <a:pt x="181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6"/>
            <p:cNvSpPr/>
            <p:nvPr/>
          </p:nvSpPr>
          <p:spPr>
            <a:xfrm>
              <a:off x="3908625" y="630875"/>
              <a:ext cx="65500" cy="68675"/>
            </a:xfrm>
            <a:custGeom>
              <a:avLst/>
              <a:gdLst/>
              <a:ahLst/>
              <a:cxnLst/>
              <a:rect l="l" t="t" r="r" b="b"/>
              <a:pathLst>
                <a:path w="2620" h="2747" extrusionOk="0">
                  <a:moveTo>
                    <a:pt x="116" y="0"/>
                  </a:moveTo>
                  <a:cubicBezTo>
                    <a:pt x="91" y="2"/>
                    <a:pt x="68" y="9"/>
                    <a:pt x="48" y="25"/>
                  </a:cubicBezTo>
                  <a:cubicBezTo>
                    <a:pt x="29" y="39"/>
                    <a:pt x="13" y="60"/>
                    <a:pt x="7" y="83"/>
                  </a:cubicBezTo>
                  <a:cubicBezTo>
                    <a:pt x="1" y="111"/>
                    <a:pt x="1" y="146"/>
                    <a:pt x="19" y="169"/>
                  </a:cubicBezTo>
                  <a:cubicBezTo>
                    <a:pt x="146" y="341"/>
                    <a:pt x="278" y="510"/>
                    <a:pt x="411" y="678"/>
                  </a:cubicBezTo>
                  <a:lnTo>
                    <a:pt x="391" y="654"/>
                  </a:lnTo>
                  <a:lnTo>
                    <a:pt x="391" y="654"/>
                  </a:lnTo>
                  <a:cubicBezTo>
                    <a:pt x="424" y="699"/>
                    <a:pt x="457" y="744"/>
                    <a:pt x="492" y="789"/>
                  </a:cubicBezTo>
                  <a:cubicBezTo>
                    <a:pt x="520" y="824"/>
                    <a:pt x="547" y="859"/>
                    <a:pt x="576" y="894"/>
                  </a:cubicBezTo>
                  <a:cubicBezTo>
                    <a:pt x="633" y="964"/>
                    <a:pt x="691" y="1034"/>
                    <a:pt x="750" y="1104"/>
                  </a:cubicBezTo>
                  <a:cubicBezTo>
                    <a:pt x="868" y="1243"/>
                    <a:pt x="987" y="1383"/>
                    <a:pt x="1110" y="1517"/>
                  </a:cubicBezTo>
                  <a:cubicBezTo>
                    <a:pt x="1359" y="1786"/>
                    <a:pt x="1613" y="2044"/>
                    <a:pt x="1878" y="2297"/>
                  </a:cubicBezTo>
                  <a:cubicBezTo>
                    <a:pt x="1952" y="2369"/>
                    <a:pt x="2026" y="2439"/>
                    <a:pt x="2100" y="2507"/>
                  </a:cubicBezTo>
                  <a:cubicBezTo>
                    <a:pt x="2139" y="2544"/>
                    <a:pt x="2178" y="2577"/>
                    <a:pt x="2219" y="2609"/>
                  </a:cubicBezTo>
                  <a:cubicBezTo>
                    <a:pt x="2267" y="2651"/>
                    <a:pt x="2316" y="2696"/>
                    <a:pt x="2371" y="2727"/>
                  </a:cubicBezTo>
                  <a:cubicBezTo>
                    <a:pt x="2398" y="2740"/>
                    <a:pt x="2425" y="2746"/>
                    <a:pt x="2454" y="2746"/>
                  </a:cubicBezTo>
                  <a:cubicBezTo>
                    <a:pt x="2461" y="2746"/>
                    <a:pt x="2469" y="2746"/>
                    <a:pt x="2476" y="2745"/>
                  </a:cubicBezTo>
                  <a:cubicBezTo>
                    <a:pt x="2509" y="2741"/>
                    <a:pt x="2544" y="2727"/>
                    <a:pt x="2569" y="2700"/>
                  </a:cubicBezTo>
                  <a:cubicBezTo>
                    <a:pt x="2587" y="2679"/>
                    <a:pt x="2601" y="2657"/>
                    <a:pt x="2610" y="2630"/>
                  </a:cubicBezTo>
                  <a:cubicBezTo>
                    <a:pt x="2620" y="2595"/>
                    <a:pt x="2616" y="2536"/>
                    <a:pt x="2593" y="2505"/>
                  </a:cubicBezTo>
                  <a:cubicBezTo>
                    <a:pt x="2579" y="2484"/>
                    <a:pt x="2565" y="2462"/>
                    <a:pt x="2548" y="2443"/>
                  </a:cubicBezTo>
                  <a:cubicBezTo>
                    <a:pt x="2538" y="2435"/>
                    <a:pt x="2528" y="2425"/>
                    <a:pt x="2517" y="2416"/>
                  </a:cubicBezTo>
                  <a:cubicBezTo>
                    <a:pt x="2497" y="2396"/>
                    <a:pt x="2476" y="2375"/>
                    <a:pt x="2456" y="2357"/>
                  </a:cubicBezTo>
                  <a:cubicBezTo>
                    <a:pt x="2417" y="2318"/>
                    <a:pt x="2375" y="2281"/>
                    <a:pt x="2334" y="2244"/>
                  </a:cubicBezTo>
                  <a:cubicBezTo>
                    <a:pt x="2252" y="2172"/>
                    <a:pt x="2170" y="2096"/>
                    <a:pt x="2088" y="2022"/>
                  </a:cubicBezTo>
                  <a:cubicBezTo>
                    <a:pt x="1924" y="1870"/>
                    <a:pt x="1763" y="1716"/>
                    <a:pt x="1605" y="1558"/>
                  </a:cubicBezTo>
                  <a:cubicBezTo>
                    <a:pt x="1447" y="1401"/>
                    <a:pt x="1295" y="1243"/>
                    <a:pt x="1141" y="1083"/>
                  </a:cubicBezTo>
                  <a:cubicBezTo>
                    <a:pt x="1063" y="1005"/>
                    <a:pt x="987" y="923"/>
                    <a:pt x="911" y="843"/>
                  </a:cubicBezTo>
                  <a:cubicBezTo>
                    <a:pt x="835" y="763"/>
                    <a:pt x="761" y="676"/>
                    <a:pt x="685" y="596"/>
                  </a:cubicBezTo>
                  <a:cubicBezTo>
                    <a:pt x="648" y="555"/>
                    <a:pt x="607" y="518"/>
                    <a:pt x="572" y="477"/>
                  </a:cubicBezTo>
                  <a:cubicBezTo>
                    <a:pt x="535" y="436"/>
                    <a:pt x="498" y="393"/>
                    <a:pt x="461" y="350"/>
                  </a:cubicBezTo>
                  <a:cubicBezTo>
                    <a:pt x="389" y="267"/>
                    <a:pt x="319" y="183"/>
                    <a:pt x="247" y="97"/>
                  </a:cubicBezTo>
                  <a:cubicBezTo>
                    <a:pt x="231" y="76"/>
                    <a:pt x="212" y="56"/>
                    <a:pt x="196" y="33"/>
                  </a:cubicBezTo>
                  <a:cubicBezTo>
                    <a:pt x="179" y="13"/>
                    <a:pt x="140" y="0"/>
                    <a:pt x="11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6"/>
            <p:cNvSpPr/>
            <p:nvPr/>
          </p:nvSpPr>
          <p:spPr>
            <a:xfrm>
              <a:off x="3913325" y="630150"/>
              <a:ext cx="54950" cy="67025"/>
            </a:xfrm>
            <a:custGeom>
              <a:avLst/>
              <a:gdLst/>
              <a:ahLst/>
              <a:cxnLst/>
              <a:rect l="l" t="t" r="r" b="b"/>
              <a:pathLst>
                <a:path w="2198" h="2681" extrusionOk="0">
                  <a:moveTo>
                    <a:pt x="1315" y="1309"/>
                  </a:moveTo>
                  <a:lnTo>
                    <a:pt x="1315" y="1309"/>
                  </a:lnTo>
                  <a:cubicBezTo>
                    <a:pt x="1313" y="1311"/>
                    <a:pt x="1310" y="1314"/>
                    <a:pt x="1308" y="1317"/>
                  </a:cubicBezTo>
                  <a:lnTo>
                    <a:pt x="1315" y="1309"/>
                  </a:lnTo>
                  <a:close/>
                  <a:moveTo>
                    <a:pt x="41" y="2504"/>
                  </a:moveTo>
                  <a:lnTo>
                    <a:pt x="41" y="2504"/>
                  </a:lnTo>
                  <a:cubicBezTo>
                    <a:pt x="41" y="2506"/>
                    <a:pt x="42" y="2507"/>
                    <a:pt x="42" y="2508"/>
                  </a:cubicBezTo>
                  <a:lnTo>
                    <a:pt x="42" y="2508"/>
                  </a:lnTo>
                  <a:lnTo>
                    <a:pt x="41" y="2505"/>
                  </a:lnTo>
                  <a:lnTo>
                    <a:pt x="41" y="2504"/>
                  </a:lnTo>
                  <a:close/>
                  <a:moveTo>
                    <a:pt x="2077" y="0"/>
                  </a:moveTo>
                  <a:cubicBezTo>
                    <a:pt x="2076" y="0"/>
                    <a:pt x="2074" y="0"/>
                    <a:pt x="2072" y="1"/>
                  </a:cubicBezTo>
                  <a:cubicBezTo>
                    <a:pt x="2040" y="3"/>
                    <a:pt x="2005" y="13"/>
                    <a:pt x="1982" y="38"/>
                  </a:cubicBezTo>
                  <a:cubicBezTo>
                    <a:pt x="1731" y="340"/>
                    <a:pt x="1481" y="642"/>
                    <a:pt x="1230" y="944"/>
                  </a:cubicBezTo>
                  <a:cubicBezTo>
                    <a:pt x="979" y="1246"/>
                    <a:pt x="723" y="1541"/>
                    <a:pt x="468" y="1837"/>
                  </a:cubicBezTo>
                  <a:cubicBezTo>
                    <a:pt x="398" y="1921"/>
                    <a:pt x="328" y="2004"/>
                    <a:pt x="256" y="2086"/>
                  </a:cubicBezTo>
                  <a:cubicBezTo>
                    <a:pt x="240" y="2106"/>
                    <a:pt x="221" y="2127"/>
                    <a:pt x="203" y="2147"/>
                  </a:cubicBezTo>
                  <a:cubicBezTo>
                    <a:pt x="174" y="2180"/>
                    <a:pt x="149" y="2213"/>
                    <a:pt x="123" y="2246"/>
                  </a:cubicBezTo>
                  <a:lnTo>
                    <a:pt x="73" y="2314"/>
                  </a:lnTo>
                  <a:cubicBezTo>
                    <a:pt x="57" y="2336"/>
                    <a:pt x="45" y="2353"/>
                    <a:pt x="34" y="2384"/>
                  </a:cubicBezTo>
                  <a:cubicBezTo>
                    <a:pt x="29" y="2406"/>
                    <a:pt x="27" y="2429"/>
                    <a:pt x="29" y="2451"/>
                  </a:cubicBezTo>
                  <a:lnTo>
                    <a:pt x="29" y="2451"/>
                  </a:lnTo>
                  <a:lnTo>
                    <a:pt x="16" y="2480"/>
                  </a:lnTo>
                  <a:cubicBezTo>
                    <a:pt x="4" y="2508"/>
                    <a:pt x="3" y="2533"/>
                    <a:pt x="6" y="2561"/>
                  </a:cubicBezTo>
                  <a:lnTo>
                    <a:pt x="6" y="2561"/>
                  </a:lnTo>
                  <a:lnTo>
                    <a:pt x="6" y="2560"/>
                  </a:lnTo>
                  <a:cubicBezTo>
                    <a:pt x="4" y="2569"/>
                    <a:pt x="4" y="2577"/>
                    <a:pt x="4" y="2585"/>
                  </a:cubicBezTo>
                  <a:cubicBezTo>
                    <a:pt x="0" y="2639"/>
                    <a:pt x="51" y="2680"/>
                    <a:pt x="103" y="2680"/>
                  </a:cubicBezTo>
                  <a:cubicBezTo>
                    <a:pt x="110" y="2680"/>
                    <a:pt x="118" y="2679"/>
                    <a:pt x="125" y="2677"/>
                  </a:cubicBezTo>
                  <a:cubicBezTo>
                    <a:pt x="132" y="2676"/>
                    <a:pt x="139" y="2674"/>
                    <a:pt x="147" y="2671"/>
                  </a:cubicBezTo>
                  <a:lnTo>
                    <a:pt x="147" y="2671"/>
                  </a:lnTo>
                  <a:cubicBezTo>
                    <a:pt x="175" y="2666"/>
                    <a:pt x="200" y="2658"/>
                    <a:pt x="223" y="2641"/>
                  </a:cubicBezTo>
                  <a:lnTo>
                    <a:pt x="247" y="2624"/>
                  </a:lnTo>
                  <a:lnTo>
                    <a:pt x="247" y="2624"/>
                  </a:lnTo>
                  <a:cubicBezTo>
                    <a:pt x="295" y="2616"/>
                    <a:pt x="338" y="2590"/>
                    <a:pt x="371" y="2550"/>
                  </a:cubicBezTo>
                  <a:lnTo>
                    <a:pt x="425" y="2486"/>
                  </a:lnTo>
                  <a:cubicBezTo>
                    <a:pt x="468" y="2435"/>
                    <a:pt x="507" y="2382"/>
                    <a:pt x="548" y="2326"/>
                  </a:cubicBezTo>
                  <a:lnTo>
                    <a:pt x="737" y="2078"/>
                  </a:lnTo>
                  <a:lnTo>
                    <a:pt x="1115" y="1572"/>
                  </a:lnTo>
                  <a:cubicBezTo>
                    <a:pt x="1187" y="1476"/>
                    <a:pt x="1259" y="1381"/>
                    <a:pt x="1331" y="1287"/>
                  </a:cubicBezTo>
                  <a:lnTo>
                    <a:pt x="1331" y="1287"/>
                  </a:lnTo>
                  <a:lnTo>
                    <a:pt x="1315" y="1309"/>
                  </a:lnTo>
                  <a:lnTo>
                    <a:pt x="1315" y="1309"/>
                  </a:lnTo>
                  <a:cubicBezTo>
                    <a:pt x="1323" y="1298"/>
                    <a:pt x="1331" y="1288"/>
                    <a:pt x="1339" y="1276"/>
                  </a:cubicBezTo>
                  <a:lnTo>
                    <a:pt x="1339" y="1276"/>
                  </a:lnTo>
                  <a:lnTo>
                    <a:pt x="1314" y="1307"/>
                  </a:lnTo>
                  <a:cubicBezTo>
                    <a:pt x="1536" y="1022"/>
                    <a:pt x="1756" y="738"/>
                    <a:pt x="1976" y="455"/>
                  </a:cubicBezTo>
                  <a:cubicBezTo>
                    <a:pt x="2038" y="374"/>
                    <a:pt x="2099" y="294"/>
                    <a:pt x="2161" y="216"/>
                  </a:cubicBezTo>
                  <a:cubicBezTo>
                    <a:pt x="2183" y="188"/>
                    <a:pt x="2198" y="163"/>
                    <a:pt x="2198" y="126"/>
                  </a:cubicBezTo>
                  <a:cubicBezTo>
                    <a:pt x="2198" y="95"/>
                    <a:pt x="2185" y="58"/>
                    <a:pt x="2161" y="38"/>
                  </a:cubicBezTo>
                  <a:cubicBezTo>
                    <a:pt x="2139" y="18"/>
                    <a:pt x="2109" y="0"/>
                    <a:pt x="207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6"/>
            <p:cNvSpPr/>
            <p:nvPr/>
          </p:nvSpPr>
          <p:spPr>
            <a:xfrm>
              <a:off x="4019200" y="591800"/>
              <a:ext cx="113900" cy="41950"/>
            </a:xfrm>
            <a:custGeom>
              <a:avLst/>
              <a:gdLst/>
              <a:ahLst/>
              <a:cxnLst/>
              <a:rect l="l" t="t" r="r" b="b"/>
              <a:pathLst>
                <a:path w="4556" h="1678" extrusionOk="0">
                  <a:moveTo>
                    <a:pt x="4265" y="283"/>
                  </a:moveTo>
                  <a:lnTo>
                    <a:pt x="4266" y="290"/>
                  </a:lnTo>
                  <a:cubicBezTo>
                    <a:pt x="4266" y="287"/>
                    <a:pt x="4265" y="285"/>
                    <a:pt x="4265" y="283"/>
                  </a:cubicBezTo>
                  <a:close/>
                  <a:moveTo>
                    <a:pt x="817" y="764"/>
                  </a:moveTo>
                  <a:cubicBezTo>
                    <a:pt x="825" y="764"/>
                    <a:pt x="832" y="765"/>
                    <a:pt x="839" y="766"/>
                  </a:cubicBezTo>
                  <a:lnTo>
                    <a:pt x="817" y="764"/>
                  </a:lnTo>
                  <a:close/>
                  <a:moveTo>
                    <a:pt x="558" y="799"/>
                  </a:moveTo>
                  <a:lnTo>
                    <a:pt x="539" y="807"/>
                  </a:lnTo>
                  <a:cubicBezTo>
                    <a:pt x="545" y="805"/>
                    <a:pt x="552" y="802"/>
                    <a:pt x="558" y="799"/>
                  </a:cubicBezTo>
                  <a:close/>
                  <a:moveTo>
                    <a:pt x="383" y="918"/>
                  </a:moveTo>
                  <a:lnTo>
                    <a:pt x="376" y="927"/>
                  </a:lnTo>
                  <a:lnTo>
                    <a:pt x="376" y="927"/>
                  </a:lnTo>
                  <a:cubicBezTo>
                    <a:pt x="378" y="924"/>
                    <a:pt x="381" y="921"/>
                    <a:pt x="383" y="918"/>
                  </a:cubicBezTo>
                  <a:close/>
                  <a:moveTo>
                    <a:pt x="323" y="1025"/>
                  </a:moveTo>
                  <a:lnTo>
                    <a:pt x="322" y="1036"/>
                  </a:lnTo>
                  <a:lnTo>
                    <a:pt x="322" y="1036"/>
                  </a:lnTo>
                  <a:cubicBezTo>
                    <a:pt x="322" y="1032"/>
                    <a:pt x="323" y="1029"/>
                    <a:pt x="323" y="1025"/>
                  </a:cubicBezTo>
                  <a:close/>
                  <a:moveTo>
                    <a:pt x="3917" y="1031"/>
                  </a:moveTo>
                  <a:cubicBezTo>
                    <a:pt x="3909" y="1038"/>
                    <a:pt x="3900" y="1045"/>
                    <a:pt x="3892" y="1052"/>
                  </a:cubicBezTo>
                  <a:lnTo>
                    <a:pt x="3917" y="1031"/>
                  </a:lnTo>
                  <a:close/>
                  <a:moveTo>
                    <a:pt x="3626" y="1203"/>
                  </a:moveTo>
                  <a:cubicBezTo>
                    <a:pt x="3614" y="1208"/>
                    <a:pt x="3602" y="1213"/>
                    <a:pt x="3590" y="1218"/>
                  </a:cubicBezTo>
                  <a:lnTo>
                    <a:pt x="3626" y="1203"/>
                  </a:lnTo>
                  <a:close/>
                  <a:moveTo>
                    <a:pt x="3370" y="1280"/>
                  </a:moveTo>
                  <a:lnTo>
                    <a:pt x="3370" y="1280"/>
                  </a:lnTo>
                  <a:cubicBezTo>
                    <a:pt x="3366" y="1280"/>
                    <a:pt x="3362" y="1281"/>
                    <a:pt x="3358" y="1281"/>
                  </a:cubicBezTo>
                  <a:lnTo>
                    <a:pt x="3358" y="1281"/>
                  </a:lnTo>
                  <a:lnTo>
                    <a:pt x="3370" y="1280"/>
                  </a:lnTo>
                  <a:close/>
                  <a:moveTo>
                    <a:pt x="2889" y="1280"/>
                  </a:moveTo>
                  <a:lnTo>
                    <a:pt x="2920" y="1284"/>
                  </a:lnTo>
                  <a:lnTo>
                    <a:pt x="2920" y="1284"/>
                  </a:lnTo>
                  <a:cubicBezTo>
                    <a:pt x="2910" y="1282"/>
                    <a:pt x="2900" y="1281"/>
                    <a:pt x="2889" y="1280"/>
                  </a:cubicBezTo>
                  <a:close/>
                  <a:moveTo>
                    <a:pt x="4374" y="1"/>
                  </a:moveTo>
                  <a:cubicBezTo>
                    <a:pt x="4362" y="1"/>
                    <a:pt x="4350" y="2"/>
                    <a:pt x="4338" y="6"/>
                  </a:cubicBezTo>
                  <a:cubicBezTo>
                    <a:pt x="4266" y="29"/>
                    <a:pt x="4221" y="101"/>
                    <a:pt x="4243" y="175"/>
                  </a:cubicBezTo>
                  <a:cubicBezTo>
                    <a:pt x="4253" y="209"/>
                    <a:pt x="4261" y="246"/>
                    <a:pt x="4265" y="283"/>
                  </a:cubicBezTo>
                  <a:lnTo>
                    <a:pt x="4265" y="283"/>
                  </a:lnTo>
                  <a:lnTo>
                    <a:pt x="4262" y="253"/>
                  </a:lnTo>
                  <a:lnTo>
                    <a:pt x="4262" y="253"/>
                  </a:lnTo>
                  <a:cubicBezTo>
                    <a:pt x="4272" y="327"/>
                    <a:pt x="4272" y="401"/>
                    <a:pt x="4262" y="474"/>
                  </a:cubicBezTo>
                  <a:lnTo>
                    <a:pt x="4266" y="438"/>
                  </a:lnTo>
                  <a:lnTo>
                    <a:pt x="4266" y="438"/>
                  </a:lnTo>
                  <a:cubicBezTo>
                    <a:pt x="4256" y="509"/>
                    <a:pt x="4238" y="577"/>
                    <a:pt x="4213" y="644"/>
                  </a:cubicBezTo>
                  <a:lnTo>
                    <a:pt x="4213" y="644"/>
                  </a:lnTo>
                  <a:cubicBezTo>
                    <a:pt x="4176" y="727"/>
                    <a:pt x="4129" y="804"/>
                    <a:pt x="4075" y="873"/>
                  </a:cubicBezTo>
                  <a:lnTo>
                    <a:pt x="4099" y="844"/>
                  </a:lnTo>
                  <a:lnTo>
                    <a:pt x="4099" y="844"/>
                  </a:lnTo>
                  <a:cubicBezTo>
                    <a:pt x="4046" y="911"/>
                    <a:pt x="3987" y="972"/>
                    <a:pt x="3921" y="1028"/>
                  </a:cubicBezTo>
                  <a:lnTo>
                    <a:pt x="3921" y="1028"/>
                  </a:lnTo>
                  <a:cubicBezTo>
                    <a:pt x="3830" y="1098"/>
                    <a:pt x="3732" y="1156"/>
                    <a:pt x="3627" y="1202"/>
                  </a:cubicBezTo>
                  <a:lnTo>
                    <a:pt x="3627" y="1202"/>
                  </a:lnTo>
                  <a:cubicBezTo>
                    <a:pt x="3533" y="1242"/>
                    <a:pt x="3435" y="1269"/>
                    <a:pt x="3335" y="1284"/>
                  </a:cubicBezTo>
                  <a:lnTo>
                    <a:pt x="3335" y="1284"/>
                  </a:lnTo>
                  <a:cubicBezTo>
                    <a:pt x="3266" y="1291"/>
                    <a:pt x="3198" y="1295"/>
                    <a:pt x="3130" y="1295"/>
                  </a:cubicBezTo>
                  <a:cubicBezTo>
                    <a:pt x="3064" y="1295"/>
                    <a:pt x="2998" y="1292"/>
                    <a:pt x="2932" y="1285"/>
                  </a:cubicBezTo>
                  <a:lnTo>
                    <a:pt x="2932" y="1285"/>
                  </a:lnTo>
                  <a:cubicBezTo>
                    <a:pt x="2719" y="1255"/>
                    <a:pt x="2509" y="1190"/>
                    <a:pt x="2310" y="1107"/>
                  </a:cubicBezTo>
                  <a:lnTo>
                    <a:pt x="2310" y="1107"/>
                  </a:lnTo>
                  <a:lnTo>
                    <a:pt x="2357" y="1126"/>
                  </a:lnTo>
                  <a:cubicBezTo>
                    <a:pt x="2174" y="1050"/>
                    <a:pt x="2002" y="955"/>
                    <a:pt x="1833" y="850"/>
                  </a:cubicBezTo>
                  <a:cubicBezTo>
                    <a:pt x="1665" y="748"/>
                    <a:pt x="1517" y="639"/>
                    <a:pt x="1348" y="551"/>
                  </a:cubicBezTo>
                  <a:cubicBezTo>
                    <a:pt x="1252" y="501"/>
                    <a:pt x="1151" y="456"/>
                    <a:pt x="1049" y="427"/>
                  </a:cubicBezTo>
                  <a:cubicBezTo>
                    <a:pt x="997" y="413"/>
                    <a:pt x="946" y="403"/>
                    <a:pt x="892" y="396"/>
                  </a:cubicBezTo>
                  <a:cubicBezTo>
                    <a:pt x="851" y="391"/>
                    <a:pt x="811" y="386"/>
                    <a:pt x="768" y="386"/>
                  </a:cubicBezTo>
                  <a:cubicBezTo>
                    <a:pt x="762" y="386"/>
                    <a:pt x="755" y="386"/>
                    <a:pt x="749" y="386"/>
                  </a:cubicBezTo>
                  <a:cubicBezTo>
                    <a:pt x="558" y="392"/>
                    <a:pt x="371" y="460"/>
                    <a:pt x="225" y="585"/>
                  </a:cubicBezTo>
                  <a:cubicBezTo>
                    <a:pt x="155" y="643"/>
                    <a:pt x="95" y="719"/>
                    <a:pt x="58" y="801"/>
                  </a:cubicBezTo>
                  <a:cubicBezTo>
                    <a:pt x="34" y="857"/>
                    <a:pt x="17" y="908"/>
                    <a:pt x="9" y="968"/>
                  </a:cubicBezTo>
                  <a:cubicBezTo>
                    <a:pt x="1" y="1027"/>
                    <a:pt x="3" y="1081"/>
                    <a:pt x="13" y="1142"/>
                  </a:cubicBezTo>
                  <a:cubicBezTo>
                    <a:pt x="17" y="1177"/>
                    <a:pt x="54" y="1220"/>
                    <a:pt x="85" y="1237"/>
                  </a:cubicBezTo>
                  <a:cubicBezTo>
                    <a:pt x="108" y="1249"/>
                    <a:pt x="132" y="1255"/>
                    <a:pt x="157" y="1255"/>
                  </a:cubicBezTo>
                  <a:cubicBezTo>
                    <a:pt x="166" y="1255"/>
                    <a:pt x="175" y="1255"/>
                    <a:pt x="184" y="1253"/>
                  </a:cubicBezTo>
                  <a:cubicBezTo>
                    <a:pt x="258" y="1245"/>
                    <a:pt x="325" y="1179"/>
                    <a:pt x="321" y="1099"/>
                  </a:cubicBezTo>
                  <a:lnTo>
                    <a:pt x="321" y="1099"/>
                  </a:lnTo>
                  <a:lnTo>
                    <a:pt x="321" y="1101"/>
                  </a:lnTo>
                  <a:cubicBezTo>
                    <a:pt x="320" y="1084"/>
                    <a:pt x="319" y="1068"/>
                    <a:pt x="320" y="1052"/>
                  </a:cubicBezTo>
                  <a:lnTo>
                    <a:pt x="320" y="1052"/>
                  </a:lnTo>
                  <a:cubicBezTo>
                    <a:pt x="324" y="1032"/>
                    <a:pt x="329" y="1013"/>
                    <a:pt x="336" y="994"/>
                  </a:cubicBezTo>
                  <a:lnTo>
                    <a:pt x="336" y="994"/>
                  </a:lnTo>
                  <a:cubicBezTo>
                    <a:pt x="345" y="974"/>
                    <a:pt x="356" y="956"/>
                    <a:pt x="368" y="938"/>
                  </a:cubicBezTo>
                  <a:lnTo>
                    <a:pt x="368" y="938"/>
                  </a:lnTo>
                  <a:cubicBezTo>
                    <a:pt x="388" y="914"/>
                    <a:pt x="411" y="892"/>
                    <a:pt x="435" y="872"/>
                  </a:cubicBezTo>
                  <a:lnTo>
                    <a:pt x="435" y="872"/>
                  </a:lnTo>
                  <a:cubicBezTo>
                    <a:pt x="476" y="842"/>
                    <a:pt x="522" y="816"/>
                    <a:pt x="568" y="796"/>
                  </a:cubicBezTo>
                  <a:lnTo>
                    <a:pt x="568" y="796"/>
                  </a:lnTo>
                  <a:cubicBezTo>
                    <a:pt x="605" y="782"/>
                    <a:pt x="643" y="772"/>
                    <a:pt x="681" y="764"/>
                  </a:cubicBezTo>
                  <a:lnTo>
                    <a:pt x="681" y="764"/>
                  </a:lnTo>
                  <a:cubicBezTo>
                    <a:pt x="705" y="761"/>
                    <a:pt x="729" y="760"/>
                    <a:pt x="753" y="760"/>
                  </a:cubicBezTo>
                  <a:cubicBezTo>
                    <a:pt x="771" y="760"/>
                    <a:pt x="790" y="761"/>
                    <a:pt x="808" y="763"/>
                  </a:cubicBezTo>
                  <a:lnTo>
                    <a:pt x="808" y="763"/>
                  </a:lnTo>
                  <a:cubicBezTo>
                    <a:pt x="894" y="775"/>
                    <a:pt x="975" y="802"/>
                    <a:pt x="1055" y="835"/>
                  </a:cubicBezTo>
                  <a:lnTo>
                    <a:pt x="1055" y="835"/>
                  </a:lnTo>
                  <a:cubicBezTo>
                    <a:pt x="1186" y="894"/>
                    <a:pt x="1306" y="969"/>
                    <a:pt x="1424" y="1048"/>
                  </a:cubicBezTo>
                  <a:cubicBezTo>
                    <a:pt x="1552" y="1132"/>
                    <a:pt x="1690" y="1220"/>
                    <a:pt x="1827" y="1298"/>
                  </a:cubicBezTo>
                  <a:cubicBezTo>
                    <a:pt x="1981" y="1383"/>
                    <a:pt x="2137" y="1457"/>
                    <a:pt x="2302" y="1520"/>
                  </a:cubicBezTo>
                  <a:cubicBezTo>
                    <a:pt x="2448" y="1578"/>
                    <a:pt x="2600" y="1623"/>
                    <a:pt x="2756" y="1648"/>
                  </a:cubicBezTo>
                  <a:cubicBezTo>
                    <a:pt x="2872" y="1666"/>
                    <a:pt x="2989" y="1678"/>
                    <a:pt x="3107" y="1678"/>
                  </a:cubicBezTo>
                  <a:cubicBezTo>
                    <a:pt x="3160" y="1678"/>
                    <a:pt x="3212" y="1675"/>
                    <a:pt x="3265" y="1670"/>
                  </a:cubicBezTo>
                  <a:cubicBezTo>
                    <a:pt x="3352" y="1662"/>
                    <a:pt x="3440" y="1650"/>
                    <a:pt x="3524" y="1625"/>
                  </a:cubicBezTo>
                  <a:cubicBezTo>
                    <a:pt x="3600" y="1604"/>
                    <a:pt x="3674" y="1576"/>
                    <a:pt x="3746" y="1543"/>
                  </a:cubicBezTo>
                  <a:cubicBezTo>
                    <a:pt x="3875" y="1485"/>
                    <a:pt x="3990" y="1401"/>
                    <a:pt x="4095" y="1304"/>
                  </a:cubicBezTo>
                  <a:cubicBezTo>
                    <a:pt x="4200" y="1210"/>
                    <a:pt x="4288" y="1103"/>
                    <a:pt x="4362" y="988"/>
                  </a:cubicBezTo>
                  <a:cubicBezTo>
                    <a:pt x="4436" y="871"/>
                    <a:pt x="4488" y="748"/>
                    <a:pt x="4518" y="618"/>
                  </a:cubicBezTo>
                  <a:cubicBezTo>
                    <a:pt x="4551" y="479"/>
                    <a:pt x="4555" y="335"/>
                    <a:pt x="4529" y="193"/>
                  </a:cubicBezTo>
                  <a:cubicBezTo>
                    <a:pt x="4523" y="162"/>
                    <a:pt x="4514" y="131"/>
                    <a:pt x="4506" y="103"/>
                  </a:cubicBezTo>
                  <a:cubicBezTo>
                    <a:pt x="4489" y="44"/>
                    <a:pt x="4433" y="1"/>
                    <a:pt x="437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6"/>
            <p:cNvSpPr/>
            <p:nvPr/>
          </p:nvSpPr>
          <p:spPr>
            <a:xfrm>
              <a:off x="4051350" y="636150"/>
              <a:ext cx="11550" cy="62150"/>
            </a:xfrm>
            <a:custGeom>
              <a:avLst/>
              <a:gdLst/>
              <a:ahLst/>
              <a:cxnLst/>
              <a:rect l="l" t="t" r="r" b="b"/>
              <a:pathLst>
                <a:path w="462" h="2486" extrusionOk="0">
                  <a:moveTo>
                    <a:pt x="455" y="2158"/>
                  </a:moveTo>
                  <a:cubicBezTo>
                    <a:pt x="455" y="2164"/>
                    <a:pt x="456" y="2169"/>
                    <a:pt x="457" y="2175"/>
                  </a:cubicBezTo>
                  <a:lnTo>
                    <a:pt x="457" y="2175"/>
                  </a:lnTo>
                  <a:lnTo>
                    <a:pt x="455" y="2158"/>
                  </a:lnTo>
                  <a:close/>
                  <a:moveTo>
                    <a:pt x="457" y="2175"/>
                  </a:moveTo>
                  <a:lnTo>
                    <a:pt x="460" y="2194"/>
                  </a:lnTo>
                  <a:lnTo>
                    <a:pt x="460" y="2194"/>
                  </a:lnTo>
                  <a:cubicBezTo>
                    <a:pt x="459" y="2188"/>
                    <a:pt x="458" y="2181"/>
                    <a:pt x="457" y="2175"/>
                  </a:cubicBezTo>
                  <a:close/>
                  <a:moveTo>
                    <a:pt x="225" y="0"/>
                  </a:moveTo>
                  <a:cubicBezTo>
                    <a:pt x="189" y="0"/>
                    <a:pt x="160" y="23"/>
                    <a:pt x="149" y="58"/>
                  </a:cubicBezTo>
                  <a:cubicBezTo>
                    <a:pt x="141" y="81"/>
                    <a:pt x="132" y="106"/>
                    <a:pt x="128" y="128"/>
                  </a:cubicBezTo>
                  <a:cubicBezTo>
                    <a:pt x="122" y="153"/>
                    <a:pt x="118" y="176"/>
                    <a:pt x="112" y="200"/>
                  </a:cubicBezTo>
                  <a:cubicBezTo>
                    <a:pt x="108" y="225"/>
                    <a:pt x="102" y="247"/>
                    <a:pt x="97" y="272"/>
                  </a:cubicBezTo>
                  <a:cubicBezTo>
                    <a:pt x="95" y="284"/>
                    <a:pt x="93" y="297"/>
                    <a:pt x="89" y="309"/>
                  </a:cubicBezTo>
                  <a:cubicBezTo>
                    <a:pt x="87" y="319"/>
                    <a:pt x="81" y="332"/>
                    <a:pt x="77" y="342"/>
                  </a:cubicBezTo>
                  <a:cubicBezTo>
                    <a:pt x="71" y="365"/>
                    <a:pt x="69" y="391"/>
                    <a:pt x="65" y="416"/>
                  </a:cubicBezTo>
                  <a:cubicBezTo>
                    <a:pt x="60" y="449"/>
                    <a:pt x="56" y="484"/>
                    <a:pt x="52" y="517"/>
                  </a:cubicBezTo>
                  <a:cubicBezTo>
                    <a:pt x="46" y="566"/>
                    <a:pt x="40" y="615"/>
                    <a:pt x="34" y="665"/>
                  </a:cubicBezTo>
                  <a:lnTo>
                    <a:pt x="40" y="628"/>
                  </a:lnTo>
                  <a:lnTo>
                    <a:pt x="40" y="628"/>
                  </a:lnTo>
                  <a:cubicBezTo>
                    <a:pt x="5" y="845"/>
                    <a:pt x="1" y="1069"/>
                    <a:pt x="7" y="1289"/>
                  </a:cubicBezTo>
                  <a:cubicBezTo>
                    <a:pt x="9" y="1394"/>
                    <a:pt x="15" y="1497"/>
                    <a:pt x="23" y="1601"/>
                  </a:cubicBezTo>
                  <a:cubicBezTo>
                    <a:pt x="32" y="1721"/>
                    <a:pt x="46" y="1838"/>
                    <a:pt x="62" y="1957"/>
                  </a:cubicBezTo>
                  <a:cubicBezTo>
                    <a:pt x="71" y="2014"/>
                    <a:pt x="81" y="2072"/>
                    <a:pt x="93" y="2129"/>
                  </a:cubicBezTo>
                  <a:cubicBezTo>
                    <a:pt x="99" y="2158"/>
                    <a:pt x="106" y="2189"/>
                    <a:pt x="112" y="2218"/>
                  </a:cubicBezTo>
                  <a:cubicBezTo>
                    <a:pt x="116" y="2230"/>
                    <a:pt x="118" y="2244"/>
                    <a:pt x="124" y="2259"/>
                  </a:cubicBezTo>
                  <a:cubicBezTo>
                    <a:pt x="135" y="2293"/>
                    <a:pt x="154" y="2325"/>
                    <a:pt x="182" y="2348"/>
                  </a:cubicBezTo>
                  <a:lnTo>
                    <a:pt x="182" y="2348"/>
                  </a:lnTo>
                  <a:cubicBezTo>
                    <a:pt x="189" y="2362"/>
                    <a:pt x="196" y="2375"/>
                    <a:pt x="204" y="2388"/>
                  </a:cubicBezTo>
                  <a:cubicBezTo>
                    <a:pt x="223" y="2425"/>
                    <a:pt x="247" y="2452"/>
                    <a:pt x="282" y="2474"/>
                  </a:cubicBezTo>
                  <a:cubicBezTo>
                    <a:pt x="296" y="2482"/>
                    <a:pt x="310" y="2486"/>
                    <a:pt x="324" y="2486"/>
                  </a:cubicBezTo>
                  <a:cubicBezTo>
                    <a:pt x="355" y="2486"/>
                    <a:pt x="384" y="2468"/>
                    <a:pt x="401" y="2442"/>
                  </a:cubicBezTo>
                  <a:cubicBezTo>
                    <a:pt x="412" y="2429"/>
                    <a:pt x="416" y="2417"/>
                    <a:pt x="422" y="2403"/>
                  </a:cubicBezTo>
                  <a:lnTo>
                    <a:pt x="422" y="2403"/>
                  </a:lnTo>
                  <a:lnTo>
                    <a:pt x="412" y="2427"/>
                  </a:lnTo>
                  <a:cubicBezTo>
                    <a:pt x="430" y="2390"/>
                    <a:pt x="434" y="2353"/>
                    <a:pt x="436" y="2314"/>
                  </a:cubicBezTo>
                  <a:cubicBezTo>
                    <a:pt x="437" y="2311"/>
                    <a:pt x="437" y="2309"/>
                    <a:pt x="437" y="2306"/>
                  </a:cubicBezTo>
                  <a:lnTo>
                    <a:pt x="437" y="2306"/>
                  </a:lnTo>
                  <a:cubicBezTo>
                    <a:pt x="438" y="2305"/>
                    <a:pt x="438" y="2305"/>
                    <a:pt x="438" y="2304"/>
                  </a:cubicBezTo>
                  <a:cubicBezTo>
                    <a:pt x="451" y="2277"/>
                    <a:pt x="461" y="2246"/>
                    <a:pt x="461" y="2218"/>
                  </a:cubicBezTo>
                  <a:cubicBezTo>
                    <a:pt x="461" y="2211"/>
                    <a:pt x="461" y="2204"/>
                    <a:pt x="460" y="2198"/>
                  </a:cubicBezTo>
                  <a:lnTo>
                    <a:pt x="460" y="2198"/>
                  </a:lnTo>
                  <a:cubicBezTo>
                    <a:pt x="460" y="2200"/>
                    <a:pt x="461" y="2203"/>
                    <a:pt x="461" y="2205"/>
                  </a:cubicBezTo>
                  <a:lnTo>
                    <a:pt x="460" y="2194"/>
                  </a:lnTo>
                  <a:lnTo>
                    <a:pt x="460" y="2194"/>
                  </a:lnTo>
                  <a:cubicBezTo>
                    <a:pt x="460" y="2195"/>
                    <a:pt x="460" y="2196"/>
                    <a:pt x="460" y="2198"/>
                  </a:cubicBezTo>
                  <a:lnTo>
                    <a:pt x="460" y="2198"/>
                  </a:lnTo>
                  <a:cubicBezTo>
                    <a:pt x="452" y="2143"/>
                    <a:pt x="444" y="2086"/>
                    <a:pt x="438" y="2031"/>
                  </a:cubicBezTo>
                  <a:cubicBezTo>
                    <a:pt x="431" y="1965"/>
                    <a:pt x="420" y="1898"/>
                    <a:pt x="412" y="1832"/>
                  </a:cubicBezTo>
                  <a:lnTo>
                    <a:pt x="412" y="1832"/>
                  </a:lnTo>
                  <a:cubicBezTo>
                    <a:pt x="413" y="1842"/>
                    <a:pt x="414" y="1852"/>
                    <a:pt x="416" y="1862"/>
                  </a:cubicBezTo>
                  <a:lnTo>
                    <a:pt x="410" y="1815"/>
                  </a:lnTo>
                  <a:lnTo>
                    <a:pt x="410" y="1815"/>
                  </a:lnTo>
                  <a:cubicBezTo>
                    <a:pt x="410" y="1821"/>
                    <a:pt x="411" y="1826"/>
                    <a:pt x="412" y="1832"/>
                  </a:cubicBezTo>
                  <a:lnTo>
                    <a:pt x="412" y="1832"/>
                  </a:lnTo>
                  <a:cubicBezTo>
                    <a:pt x="405" y="1785"/>
                    <a:pt x="399" y="1736"/>
                    <a:pt x="392" y="1688"/>
                  </a:cubicBezTo>
                  <a:lnTo>
                    <a:pt x="392" y="1688"/>
                  </a:lnTo>
                  <a:cubicBezTo>
                    <a:pt x="372" y="1521"/>
                    <a:pt x="355" y="1354"/>
                    <a:pt x="346" y="1186"/>
                  </a:cubicBezTo>
                  <a:cubicBezTo>
                    <a:pt x="342" y="1094"/>
                    <a:pt x="336" y="1004"/>
                    <a:pt x="332" y="913"/>
                  </a:cubicBezTo>
                  <a:cubicBezTo>
                    <a:pt x="330" y="868"/>
                    <a:pt x="328" y="823"/>
                    <a:pt x="328" y="778"/>
                  </a:cubicBezTo>
                  <a:cubicBezTo>
                    <a:pt x="325" y="732"/>
                    <a:pt x="321" y="687"/>
                    <a:pt x="319" y="642"/>
                  </a:cubicBezTo>
                  <a:cubicBezTo>
                    <a:pt x="319" y="591"/>
                    <a:pt x="317" y="539"/>
                    <a:pt x="319" y="488"/>
                  </a:cubicBezTo>
                  <a:cubicBezTo>
                    <a:pt x="319" y="463"/>
                    <a:pt x="319" y="439"/>
                    <a:pt x="319" y="414"/>
                  </a:cubicBezTo>
                  <a:cubicBezTo>
                    <a:pt x="319" y="383"/>
                    <a:pt x="315" y="355"/>
                    <a:pt x="310" y="327"/>
                  </a:cubicBezTo>
                  <a:lnTo>
                    <a:pt x="310" y="327"/>
                  </a:lnTo>
                  <a:cubicBezTo>
                    <a:pt x="308" y="288"/>
                    <a:pt x="311" y="249"/>
                    <a:pt x="311" y="210"/>
                  </a:cubicBezTo>
                  <a:cubicBezTo>
                    <a:pt x="311" y="190"/>
                    <a:pt x="313" y="169"/>
                    <a:pt x="313" y="149"/>
                  </a:cubicBezTo>
                  <a:cubicBezTo>
                    <a:pt x="311" y="126"/>
                    <a:pt x="309" y="104"/>
                    <a:pt x="309" y="81"/>
                  </a:cubicBezTo>
                  <a:cubicBezTo>
                    <a:pt x="307" y="40"/>
                    <a:pt x="278" y="7"/>
                    <a:pt x="237" y="1"/>
                  </a:cubicBezTo>
                  <a:cubicBezTo>
                    <a:pt x="233" y="0"/>
                    <a:pt x="229" y="0"/>
                    <a:pt x="22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6"/>
            <p:cNvSpPr/>
            <p:nvPr/>
          </p:nvSpPr>
          <p:spPr>
            <a:xfrm>
              <a:off x="4095375" y="641150"/>
              <a:ext cx="9275" cy="62825"/>
            </a:xfrm>
            <a:custGeom>
              <a:avLst/>
              <a:gdLst/>
              <a:ahLst/>
              <a:cxnLst/>
              <a:rect l="l" t="t" r="r" b="b"/>
              <a:pathLst>
                <a:path w="371" h="2513" extrusionOk="0">
                  <a:moveTo>
                    <a:pt x="102" y="0"/>
                  </a:moveTo>
                  <a:cubicBezTo>
                    <a:pt x="74" y="0"/>
                    <a:pt x="45" y="19"/>
                    <a:pt x="46" y="54"/>
                  </a:cubicBezTo>
                  <a:cubicBezTo>
                    <a:pt x="50" y="132"/>
                    <a:pt x="54" y="208"/>
                    <a:pt x="56" y="284"/>
                  </a:cubicBezTo>
                  <a:cubicBezTo>
                    <a:pt x="56" y="353"/>
                    <a:pt x="59" y="422"/>
                    <a:pt x="55" y="491"/>
                  </a:cubicBezTo>
                  <a:lnTo>
                    <a:pt x="55" y="491"/>
                  </a:lnTo>
                  <a:cubicBezTo>
                    <a:pt x="41" y="527"/>
                    <a:pt x="46" y="568"/>
                    <a:pt x="46" y="606"/>
                  </a:cubicBezTo>
                  <a:cubicBezTo>
                    <a:pt x="46" y="637"/>
                    <a:pt x="48" y="668"/>
                    <a:pt x="48" y="699"/>
                  </a:cubicBezTo>
                  <a:cubicBezTo>
                    <a:pt x="48" y="758"/>
                    <a:pt x="44" y="818"/>
                    <a:pt x="44" y="877"/>
                  </a:cubicBezTo>
                  <a:cubicBezTo>
                    <a:pt x="44" y="997"/>
                    <a:pt x="42" y="1116"/>
                    <a:pt x="42" y="1235"/>
                  </a:cubicBezTo>
                  <a:cubicBezTo>
                    <a:pt x="44" y="1473"/>
                    <a:pt x="37" y="1712"/>
                    <a:pt x="23" y="1952"/>
                  </a:cubicBezTo>
                  <a:cubicBezTo>
                    <a:pt x="19" y="2018"/>
                    <a:pt x="13" y="2085"/>
                    <a:pt x="9" y="2153"/>
                  </a:cubicBezTo>
                  <a:cubicBezTo>
                    <a:pt x="7" y="2186"/>
                    <a:pt x="7" y="2219"/>
                    <a:pt x="7" y="2250"/>
                  </a:cubicBezTo>
                  <a:cubicBezTo>
                    <a:pt x="5" y="2299"/>
                    <a:pt x="1" y="2346"/>
                    <a:pt x="15" y="2392"/>
                  </a:cubicBezTo>
                  <a:cubicBezTo>
                    <a:pt x="21" y="2418"/>
                    <a:pt x="37" y="2447"/>
                    <a:pt x="56" y="2466"/>
                  </a:cubicBezTo>
                  <a:cubicBezTo>
                    <a:pt x="83" y="2492"/>
                    <a:pt x="116" y="2507"/>
                    <a:pt x="153" y="2511"/>
                  </a:cubicBezTo>
                  <a:cubicBezTo>
                    <a:pt x="161" y="2512"/>
                    <a:pt x="170" y="2513"/>
                    <a:pt x="179" y="2513"/>
                  </a:cubicBezTo>
                  <a:cubicBezTo>
                    <a:pt x="199" y="2513"/>
                    <a:pt x="219" y="2509"/>
                    <a:pt x="239" y="2500"/>
                  </a:cubicBezTo>
                  <a:cubicBezTo>
                    <a:pt x="268" y="2488"/>
                    <a:pt x="303" y="2463"/>
                    <a:pt x="317" y="2433"/>
                  </a:cubicBezTo>
                  <a:cubicBezTo>
                    <a:pt x="325" y="2414"/>
                    <a:pt x="333" y="2398"/>
                    <a:pt x="339" y="2377"/>
                  </a:cubicBezTo>
                  <a:cubicBezTo>
                    <a:pt x="346" y="2359"/>
                    <a:pt x="346" y="2338"/>
                    <a:pt x="348" y="2318"/>
                  </a:cubicBezTo>
                  <a:cubicBezTo>
                    <a:pt x="350" y="2301"/>
                    <a:pt x="352" y="2285"/>
                    <a:pt x="354" y="2270"/>
                  </a:cubicBezTo>
                  <a:cubicBezTo>
                    <a:pt x="356" y="2240"/>
                    <a:pt x="360" y="2211"/>
                    <a:pt x="362" y="2182"/>
                  </a:cubicBezTo>
                  <a:cubicBezTo>
                    <a:pt x="368" y="2122"/>
                    <a:pt x="366" y="2061"/>
                    <a:pt x="368" y="2001"/>
                  </a:cubicBezTo>
                  <a:cubicBezTo>
                    <a:pt x="370" y="1880"/>
                    <a:pt x="370" y="1759"/>
                    <a:pt x="368" y="1638"/>
                  </a:cubicBezTo>
                  <a:cubicBezTo>
                    <a:pt x="368" y="1518"/>
                    <a:pt x="364" y="1399"/>
                    <a:pt x="358" y="1278"/>
                  </a:cubicBezTo>
                  <a:cubicBezTo>
                    <a:pt x="352" y="1159"/>
                    <a:pt x="342" y="1038"/>
                    <a:pt x="327" y="919"/>
                  </a:cubicBezTo>
                  <a:cubicBezTo>
                    <a:pt x="323" y="880"/>
                    <a:pt x="319" y="840"/>
                    <a:pt x="313" y="804"/>
                  </a:cubicBezTo>
                  <a:cubicBezTo>
                    <a:pt x="311" y="781"/>
                    <a:pt x="305" y="760"/>
                    <a:pt x="300" y="740"/>
                  </a:cubicBezTo>
                  <a:cubicBezTo>
                    <a:pt x="298" y="723"/>
                    <a:pt x="296" y="707"/>
                    <a:pt x="294" y="691"/>
                  </a:cubicBezTo>
                  <a:cubicBezTo>
                    <a:pt x="288" y="658"/>
                    <a:pt x="284" y="625"/>
                    <a:pt x="278" y="592"/>
                  </a:cubicBezTo>
                  <a:cubicBezTo>
                    <a:pt x="276" y="575"/>
                    <a:pt x="274" y="559"/>
                    <a:pt x="270" y="543"/>
                  </a:cubicBezTo>
                  <a:cubicBezTo>
                    <a:pt x="270" y="534"/>
                    <a:pt x="268" y="526"/>
                    <a:pt x="266" y="518"/>
                  </a:cubicBezTo>
                  <a:cubicBezTo>
                    <a:pt x="263" y="501"/>
                    <a:pt x="256" y="485"/>
                    <a:pt x="246" y="471"/>
                  </a:cubicBezTo>
                  <a:lnTo>
                    <a:pt x="246" y="471"/>
                  </a:lnTo>
                  <a:cubicBezTo>
                    <a:pt x="237" y="442"/>
                    <a:pt x="233" y="410"/>
                    <a:pt x="226" y="380"/>
                  </a:cubicBezTo>
                  <a:cubicBezTo>
                    <a:pt x="220" y="343"/>
                    <a:pt x="212" y="304"/>
                    <a:pt x="204" y="265"/>
                  </a:cubicBezTo>
                  <a:cubicBezTo>
                    <a:pt x="187" y="191"/>
                    <a:pt x="171" y="115"/>
                    <a:pt x="155" y="39"/>
                  </a:cubicBezTo>
                  <a:cubicBezTo>
                    <a:pt x="148" y="13"/>
                    <a:pt x="125" y="0"/>
                    <a:pt x="10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6"/>
            <p:cNvSpPr/>
            <p:nvPr/>
          </p:nvSpPr>
          <p:spPr>
            <a:xfrm>
              <a:off x="4166300" y="629850"/>
              <a:ext cx="79175" cy="60625"/>
            </a:xfrm>
            <a:custGeom>
              <a:avLst/>
              <a:gdLst/>
              <a:ahLst/>
              <a:cxnLst/>
              <a:rect l="l" t="t" r="r" b="b"/>
              <a:pathLst>
                <a:path w="3167" h="2425" extrusionOk="0">
                  <a:moveTo>
                    <a:pt x="2934" y="2022"/>
                  </a:moveTo>
                  <a:lnTo>
                    <a:pt x="2936" y="2023"/>
                  </a:lnTo>
                  <a:lnTo>
                    <a:pt x="2936" y="2023"/>
                  </a:lnTo>
                  <a:cubicBezTo>
                    <a:pt x="2935" y="2022"/>
                    <a:pt x="2935" y="2022"/>
                    <a:pt x="2934" y="2022"/>
                  </a:cubicBezTo>
                  <a:close/>
                  <a:moveTo>
                    <a:pt x="94" y="1"/>
                  </a:moveTo>
                  <a:cubicBezTo>
                    <a:pt x="69" y="1"/>
                    <a:pt x="43" y="13"/>
                    <a:pt x="27" y="33"/>
                  </a:cubicBezTo>
                  <a:cubicBezTo>
                    <a:pt x="1" y="68"/>
                    <a:pt x="9" y="107"/>
                    <a:pt x="34" y="140"/>
                  </a:cubicBezTo>
                  <a:cubicBezTo>
                    <a:pt x="53" y="163"/>
                    <a:pt x="72" y="188"/>
                    <a:pt x="91" y="211"/>
                  </a:cubicBezTo>
                  <a:lnTo>
                    <a:pt x="91" y="211"/>
                  </a:lnTo>
                  <a:cubicBezTo>
                    <a:pt x="105" y="233"/>
                    <a:pt x="121" y="254"/>
                    <a:pt x="138" y="271"/>
                  </a:cubicBezTo>
                  <a:cubicBezTo>
                    <a:pt x="151" y="286"/>
                    <a:pt x="165" y="298"/>
                    <a:pt x="177" y="313"/>
                  </a:cubicBezTo>
                  <a:cubicBezTo>
                    <a:pt x="201" y="336"/>
                    <a:pt x="227" y="360"/>
                    <a:pt x="250" y="387"/>
                  </a:cubicBezTo>
                  <a:lnTo>
                    <a:pt x="250" y="387"/>
                  </a:lnTo>
                  <a:cubicBezTo>
                    <a:pt x="255" y="396"/>
                    <a:pt x="262" y="405"/>
                    <a:pt x="268" y="413"/>
                  </a:cubicBezTo>
                  <a:cubicBezTo>
                    <a:pt x="280" y="428"/>
                    <a:pt x="294" y="442"/>
                    <a:pt x="309" y="454"/>
                  </a:cubicBezTo>
                  <a:lnTo>
                    <a:pt x="366" y="510"/>
                  </a:lnTo>
                  <a:cubicBezTo>
                    <a:pt x="405" y="547"/>
                    <a:pt x="446" y="584"/>
                    <a:pt x="488" y="621"/>
                  </a:cubicBezTo>
                  <a:cubicBezTo>
                    <a:pt x="566" y="693"/>
                    <a:pt x="646" y="767"/>
                    <a:pt x="728" y="836"/>
                  </a:cubicBezTo>
                  <a:cubicBezTo>
                    <a:pt x="894" y="978"/>
                    <a:pt x="1063" y="1118"/>
                    <a:pt x="1231" y="1253"/>
                  </a:cubicBezTo>
                  <a:cubicBezTo>
                    <a:pt x="1412" y="1397"/>
                    <a:pt x="1595" y="1539"/>
                    <a:pt x="1778" y="1679"/>
                  </a:cubicBezTo>
                  <a:cubicBezTo>
                    <a:pt x="1952" y="1810"/>
                    <a:pt x="2129" y="1936"/>
                    <a:pt x="2308" y="2061"/>
                  </a:cubicBezTo>
                  <a:cubicBezTo>
                    <a:pt x="2398" y="2122"/>
                    <a:pt x="2489" y="2184"/>
                    <a:pt x="2579" y="2246"/>
                  </a:cubicBezTo>
                  <a:cubicBezTo>
                    <a:pt x="2624" y="2277"/>
                    <a:pt x="2669" y="2307"/>
                    <a:pt x="2717" y="2334"/>
                  </a:cubicBezTo>
                  <a:cubicBezTo>
                    <a:pt x="2741" y="2346"/>
                    <a:pt x="2764" y="2359"/>
                    <a:pt x="2789" y="2371"/>
                  </a:cubicBezTo>
                  <a:cubicBezTo>
                    <a:pt x="2811" y="2385"/>
                    <a:pt x="2836" y="2398"/>
                    <a:pt x="2860" y="2406"/>
                  </a:cubicBezTo>
                  <a:cubicBezTo>
                    <a:pt x="2887" y="2414"/>
                    <a:pt x="2916" y="2414"/>
                    <a:pt x="2943" y="2416"/>
                  </a:cubicBezTo>
                  <a:cubicBezTo>
                    <a:pt x="2953" y="2418"/>
                    <a:pt x="2963" y="2420"/>
                    <a:pt x="2973" y="2420"/>
                  </a:cubicBezTo>
                  <a:cubicBezTo>
                    <a:pt x="2980" y="2420"/>
                    <a:pt x="2984" y="2422"/>
                    <a:pt x="2990" y="2422"/>
                  </a:cubicBezTo>
                  <a:cubicBezTo>
                    <a:pt x="2992" y="2423"/>
                    <a:pt x="2994" y="2423"/>
                    <a:pt x="2996" y="2423"/>
                  </a:cubicBezTo>
                  <a:lnTo>
                    <a:pt x="2996" y="2423"/>
                  </a:lnTo>
                  <a:cubicBezTo>
                    <a:pt x="3009" y="2424"/>
                    <a:pt x="3023" y="2425"/>
                    <a:pt x="3037" y="2425"/>
                  </a:cubicBezTo>
                  <a:cubicBezTo>
                    <a:pt x="3048" y="2425"/>
                    <a:pt x="3059" y="2424"/>
                    <a:pt x="3070" y="2424"/>
                  </a:cubicBezTo>
                  <a:cubicBezTo>
                    <a:pt x="3072" y="2425"/>
                    <a:pt x="3073" y="2425"/>
                    <a:pt x="3075" y="2425"/>
                  </a:cubicBezTo>
                  <a:cubicBezTo>
                    <a:pt x="3106" y="2425"/>
                    <a:pt x="3134" y="2405"/>
                    <a:pt x="3150" y="2379"/>
                  </a:cubicBezTo>
                  <a:cubicBezTo>
                    <a:pt x="3167" y="2351"/>
                    <a:pt x="3165" y="2316"/>
                    <a:pt x="3150" y="2287"/>
                  </a:cubicBezTo>
                  <a:cubicBezTo>
                    <a:pt x="3144" y="2277"/>
                    <a:pt x="3138" y="2264"/>
                    <a:pt x="3132" y="2254"/>
                  </a:cubicBezTo>
                  <a:cubicBezTo>
                    <a:pt x="3129" y="2247"/>
                    <a:pt x="3126" y="2240"/>
                    <a:pt x="3122" y="2234"/>
                  </a:cubicBezTo>
                  <a:lnTo>
                    <a:pt x="3122" y="2234"/>
                  </a:lnTo>
                  <a:cubicBezTo>
                    <a:pt x="3108" y="2204"/>
                    <a:pt x="3088" y="2175"/>
                    <a:pt x="3072" y="2147"/>
                  </a:cubicBezTo>
                  <a:cubicBezTo>
                    <a:pt x="3043" y="2097"/>
                    <a:pt x="2992" y="2066"/>
                    <a:pt x="2945" y="2030"/>
                  </a:cubicBezTo>
                  <a:lnTo>
                    <a:pt x="2945" y="2030"/>
                  </a:lnTo>
                  <a:cubicBezTo>
                    <a:pt x="2914" y="2006"/>
                    <a:pt x="2883" y="1983"/>
                    <a:pt x="2850" y="1962"/>
                  </a:cubicBezTo>
                  <a:lnTo>
                    <a:pt x="2758" y="1901"/>
                  </a:lnTo>
                  <a:cubicBezTo>
                    <a:pt x="2696" y="1862"/>
                    <a:pt x="2637" y="1823"/>
                    <a:pt x="2575" y="1781"/>
                  </a:cubicBezTo>
                  <a:cubicBezTo>
                    <a:pt x="2454" y="1699"/>
                    <a:pt x="2335" y="1617"/>
                    <a:pt x="2213" y="1535"/>
                  </a:cubicBezTo>
                  <a:cubicBezTo>
                    <a:pt x="1975" y="1368"/>
                    <a:pt x="1737" y="1202"/>
                    <a:pt x="1502" y="1030"/>
                  </a:cubicBezTo>
                  <a:cubicBezTo>
                    <a:pt x="1371" y="933"/>
                    <a:pt x="1242" y="834"/>
                    <a:pt x="1112" y="734"/>
                  </a:cubicBezTo>
                  <a:lnTo>
                    <a:pt x="1112" y="734"/>
                  </a:lnTo>
                  <a:lnTo>
                    <a:pt x="1145" y="760"/>
                  </a:lnTo>
                  <a:cubicBezTo>
                    <a:pt x="999" y="647"/>
                    <a:pt x="853" y="534"/>
                    <a:pt x="707" y="421"/>
                  </a:cubicBezTo>
                  <a:lnTo>
                    <a:pt x="707" y="421"/>
                  </a:lnTo>
                  <a:lnTo>
                    <a:pt x="738" y="446"/>
                  </a:lnTo>
                  <a:cubicBezTo>
                    <a:pt x="691" y="409"/>
                    <a:pt x="644" y="372"/>
                    <a:pt x="596" y="335"/>
                  </a:cubicBezTo>
                  <a:cubicBezTo>
                    <a:pt x="572" y="317"/>
                    <a:pt x="549" y="298"/>
                    <a:pt x="527" y="280"/>
                  </a:cubicBezTo>
                  <a:cubicBezTo>
                    <a:pt x="512" y="269"/>
                    <a:pt x="500" y="259"/>
                    <a:pt x="488" y="249"/>
                  </a:cubicBezTo>
                  <a:cubicBezTo>
                    <a:pt x="469" y="234"/>
                    <a:pt x="451" y="218"/>
                    <a:pt x="428" y="208"/>
                  </a:cubicBezTo>
                  <a:cubicBezTo>
                    <a:pt x="401" y="195"/>
                    <a:pt x="379" y="177"/>
                    <a:pt x="356" y="158"/>
                  </a:cubicBezTo>
                  <a:cubicBezTo>
                    <a:pt x="331" y="142"/>
                    <a:pt x="309" y="124"/>
                    <a:pt x="284" y="107"/>
                  </a:cubicBezTo>
                  <a:cubicBezTo>
                    <a:pt x="272" y="97"/>
                    <a:pt x="262" y="89"/>
                    <a:pt x="247" y="82"/>
                  </a:cubicBezTo>
                  <a:cubicBezTo>
                    <a:pt x="235" y="76"/>
                    <a:pt x="223" y="68"/>
                    <a:pt x="210" y="60"/>
                  </a:cubicBezTo>
                  <a:cubicBezTo>
                    <a:pt x="184" y="43"/>
                    <a:pt x="159" y="29"/>
                    <a:pt x="132" y="13"/>
                  </a:cubicBezTo>
                  <a:cubicBezTo>
                    <a:pt x="121" y="5"/>
                    <a:pt x="107" y="1"/>
                    <a:pt x="9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6"/>
            <p:cNvSpPr/>
            <p:nvPr/>
          </p:nvSpPr>
          <p:spPr>
            <a:xfrm>
              <a:off x="4166250" y="630825"/>
              <a:ext cx="62075" cy="62925"/>
            </a:xfrm>
            <a:custGeom>
              <a:avLst/>
              <a:gdLst/>
              <a:ahLst/>
              <a:cxnLst/>
              <a:rect l="l" t="t" r="r" b="b"/>
              <a:pathLst>
                <a:path w="2483" h="2517" extrusionOk="0">
                  <a:moveTo>
                    <a:pt x="2358" y="1"/>
                  </a:moveTo>
                  <a:cubicBezTo>
                    <a:pt x="2340" y="1"/>
                    <a:pt x="2321" y="5"/>
                    <a:pt x="2304" y="15"/>
                  </a:cubicBezTo>
                  <a:cubicBezTo>
                    <a:pt x="2051" y="144"/>
                    <a:pt x="1809" y="294"/>
                    <a:pt x="1578" y="463"/>
                  </a:cubicBezTo>
                  <a:cubicBezTo>
                    <a:pt x="1513" y="510"/>
                    <a:pt x="1447" y="557"/>
                    <a:pt x="1383" y="610"/>
                  </a:cubicBezTo>
                  <a:cubicBezTo>
                    <a:pt x="1330" y="654"/>
                    <a:pt x="1276" y="701"/>
                    <a:pt x="1223" y="748"/>
                  </a:cubicBezTo>
                  <a:cubicBezTo>
                    <a:pt x="1116" y="843"/>
                    <a:pt x="1016" y="939"/>
                    <a:pt x="917" y="1040"/>
                  </a:cubicBezTo>
                  <a:cubicBezTo>
                    <a:pt x="711" y="1253"/>
                    <a:pt x="520" y="1482"/>
                    <a:pt x="348" y="1720"/>
                  </a:cubicBezTo>
                  <a:cubicBezTo>
                    <a:pt x="266" y="1835"/>
                    <a:pt x="183" y="1952"/>
                    <a:pt x="118" y="2077"/>
                  </a:cubicBezTo>
                  <a:cubicBezTo>
                    <a:pt x="101" y="2108"/>
                    <a:pt x="85" y="2141"/>
                    <a:pt x="68" y="2174"/>
                  </a:cubicBezTo>
                  <a:cubicBezTo>
                    <a:pt x="60" y="2188"/>
                    <a:pt x="52" y="2205"/>
                    <a:pt x="44" y="2219"/>
                  </a:cubicBezTo>
                  <a:lnTo>
                    <a:pt x="34" y="2242"/>
                  </a:lnTo>
                  <a:cubicBezTo>
                    <a:pt x="25" y="2258"/>
                    <a:pt x="17" y="2270"/>
                    <a:pt x="13" y="2289"/>
                  </a:cubicBezTo>
                  <a:cubicBezTo>
                    <a:pt x="1" y="2330"/>
                    <a:pt x="3" y="2369"/>
                    <a:pt x="19" y="2408"/>
                  </a:cubicBezTo>
                  <a:cubicBezTo>
                    <a:pt x="40" y="2457"/>
                    <a:pt x="75" y="2494"/>
                    <a:pt x="126" y="2513"/>
                  </a:cubicBezTo>
                  <a:cubicBezTo>
                    <a:pt x="144" y="2517"/>
                    <a:pt x="159" y="2517"/>
                    <a:pt x="175" y="2517"/>
                  </a:cubicBezTo>
                  <a:cubicBezTo>
                    <a:pt x="227" y="2515"/>
                    <a:pt x="272" y="2498"/>
                    <a:pt x="309" y="2461"/>
                  </a:cubicBezTo>
                  <a:cubicBezTo>
                    <a:pt x="342" y="2427"/>
                    <a:pt x="362" y="2379"/>
                    <a:pt x="387" y="2338"/>
                  </a:cubicBezTo>
                  <a:cubicBezTo>
                    <a:pt x="535" y="2096"/>
                    <a:pt x="681" y="1853"/>
                    <a:pt x="849" y="1627"/>
                  </a:cubicBezTo>
                  <a:cubicBezTo>
                    <a:pt x="870" y="1599"/>
                    <a:pt x="890" y="1572"/>
                    <a:pt x="911" y="1545"/>
                  </a:cubicBezTo>
                  <a:lnTo>
                    <a:pt x="911" y="1545"/>
                  </a:lnTo>
                  <a:lnTo>
                    <a:pt x="886" y="1578"/>
                  </a:lnTo>
                  <a:cubicBezTo>
                    <a:pt x="1007" y="1420"/>
                    <a:pt x="1139" y="1270"/>
                    <a:pt x="1276" y="1126"/>
                  </a:cubicBezTo>
                  <a:cubicBezTo>
                    <a:pt x="1416" y="984"/>
                    <a:pt x="1562" y="851"/>
                    <a:pt x="1712" y="717"/>
                  </a:cubicBezTo>
                  <a:cubicBezTo>
                    <a:pt x="1794" y="643"/>
                    <a:pt x="1880" y="573"/>
                    <a:pt x="1969" y="506"/>
                  </a:cubicBezTo>
                  <a:lnTo>
                    <a:pt x="1969" y="506"/>
                  </a:lnTo>
                  <a:lnTo>
                    <a:pt x="1944" y="524"/>
                  </a:lnTo>
                  <a:cubicBezTo>
                    <a:pt x="2094" y="409"/>
                    <a:pt x="2250" y="300"/>
                    <a:pt x="2413" y="200"/>
                  </a:cubicBezTo>
                  <a:cubicBezTo>
                    <a:pt x="2460" y="171"/>
                    <a:pt x="2482" y="103"/>
                    <a:pt x="2450" y="52"/>
                  </a:cubicBezTo>
                  <a:cubicBezTo>
                    <a:pt x="2429" y="19"/>
                    <a:pt x="2395" y="1"/>
                    <a:pt x="235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6"/>
            <p:cNvSpPr/>
            <p:nvPr/>
          </p:nvSpPr>
          <p:spPr>
            <a:xfrm>
              <a:off x="4306875" y="595625"/>
              <a:ext cx="70250" cy="90700"/>
            </a:xfrm>
            <a:custGeom>
              <a:avLst/>
              <a:gdLst/>
              <a:ahLst/>
              <a:cxnLst/>
              <a:rect l="l" t="t" r="r" b="b"/>
              <a:pathLst>
                <a:path w="2810" h="3628" extrusionOk="0">
                  <a:moveTo>
                    <a:pt x="477" y="1166"/>
                  </a:moveTo>
                  <a:lnTo>
                    <a:pt x="464" y="1184"/>
                  </a:lnTo>
                  <a:lnTo>
                    <a:pt x="464" y="1184"/>
                  </a:lnTo>
                  <a:cubicBezTo>
                    <a:pt x="468" y="1178"/>
                    <a:pt x="473" y="1172"/>
                    <a:pt x="477" y="1166"/>
                  </a:cubicBezTo>
                  <a:close/>
                  <a:moveTo>
                    <a:pt x="411" y="1275"/>
                  </a:moveTo>
                  <a:lnTo>
                    <a:pt x="410" y="1279"/>
                  </a:lnTo>
                  <a:cubicBezTo>
                    <a:pt x="410" y="1278"/>
                    <a:pt x="411" y="1276"/>
                    <a:pt x="411" y="1275"/>
                  </a:cubicBezTo>
                  <a:close/>
                  <a:moveTo>
                    <a:pt x="396" y="1345"/>
                  </a:moveTo>
                  <a:lnTo>
                    <a:pt x="395" y="1353"/>
                  </a:lnTo>
                  <a:cubicBezTo>
                    <a:pt x="396" y="1350"/>
                    <a:pt x="396" y="1348"/>
                    <a:pt x="396" y="1345"/>
                  </a:cubicBezTo>
                  <a:close/>
                  <a:moveTo>
                    <a:pt x="429" y="1498"/>
                  </a:moveTo>
                  <a:lnTo>
                    <a:pt x="436" y="1517"/>
                  </a:lnTo>
                  <a:cubicBezTo>
                    <a:pt x="434" y="1511"/>
                    <a:pt x="431" y="1504"/>
                    <a:pt x="429" y="1498"/>
                  </a:cubicBezTo>
                  <a:close/>
                  <a:moveTo>
                    <a:pt x="488" y="1599"/>
                  </a:moveTo>
                  <a:lnTo>
                    <a:pt x="506" y="1623"/>
                  </a:lnTo>
                  <a:lnTo>
                    <a:pt x="506" y="1623"/>
                  </a:lnTo>
                  <a:cubicBezTo>
                    <a:pt x="500" y="1615"/>
                    <a:pt x="494" y="1607"/>
                    <a:pt x="488" y="1599"/>
                  </a:cubicBezTo>
                  <a:close/>
                  <a:moveTo>
                    <a:pt x="511" y="1630"/>
                  </a:moveTo>
                  <a:lnTo>
                    <a:pt x="518" y="1638"/>
                  </a:lnTo>
                  <a:cubicBezTo>
                    <a:pt x="516" y="1635"/>
                    <a:pt x="514" y="1633"/>
                    <a:pt x="511" y="1630"/>
                  </a:cubicBezTo>
                  <a:close/>
                  <a:moveTo>
                    <a:pt x="687" y="1798"/>
                  </a:moveTo>
                  <a:lnTo>
                    <a:pt x="695" y="1805"/>
                  </a:lnTo>
                  <a:cubicBezTo>
                    <a:pt x="692" y="1803"/>
                    <a:pt x="689" y="1800"/>
                    <a:pt x="687" y="1798"/>
                  </a:cubicBezTo>
                  <a:close/>
                  <a:moveTo>
                    <a:pt x="966" y="1959"/>
                  </a:moveTo>
                  <a:lnTo>
                    <a:pt x="981" y="1965"/>
                  </a:lnTo>
                  <a:cubicBezTo>
                    <a:pt x="976" y="1963"/>
                    <a:pt x="971" y="1961"/>
                    <a:pt x="966" y="1959"/>
                  </a:cubicBezTo>
                  <a:close/>
                  <a:moveTo>
                    <a:pt x="1291" y="2495"/>
                  </a:moveTo>
                  <a:lnTo>
                    <a:pt x="1291" y="2495"/>
                  </a:lnTo>
                  <a:cubicBezTo>
                    <a:pt x="1301" y="2499"/>
                    <a:pt x="1310" y="2503"/>
                    <a:pt x="1320" y="2507"/>
                  </a:cubicBezTo>
                  <a:lnTo>
                    <a:pt x="1320" y="2507"/>
                  </a:lnTo>
                  <a:lnTo>
                    <a:pt x="1291" y="2495"/>
                  </a:lnTo>
                  <a:close/>
                  <a:moveTo>
                    <a:pt x="1702" y="2756"/>
                  </a:moveTo>
                  <a:cubicBezTo>
                    <a:pt x="1702" y="2757"/>
                    <a:pt x="1703" y="2758"/>
                    <a:pt x="1704" y="2759"/>
                  </a:cubicBezTo>
                  <a:lnTo>
                    <a:pt x="1704" y="2759"/>
                  </a:lnTo>
                  <a:lnTo>
                    <a:pt x="1702" y="2756"/>
                  </a:lnTo>
                  <a:close/>
                  <a:moveTo>
                    <a:pt x="1706" y="2761"/>
                  </a:moveTo>
                  <a:lnTo>
                    <a:pt x="1706" y="2761"/>
                  </a:lnTo>
                  <a:cubicBezTo>
                    <a:pt x="1713" y="2770"/>
                    <a:pt x="1721" y="2779"/>
                    <a:pt x="1728" y="2789"/>
                  </a:cubicBezTo>
                  <a:lnTo>
                    <a:pt x="1706" y="2761"/>
                  </a:lnTo>
                  <a:close/>
                  <a:moveTo>
                    <a:pt x="1743" y="2868"/>
                  </a:moveTo>
                  <a:cubicBezTo>
                    <a:pt x="1737" y="2875"/>
                    <a:pt x="1732" y="2882"/>
                    <a:pt x="1726" y="2890"/>
                  </a:cubicBezTo>
                  <a:lnTo>
                    <a:pt x="1743" y="2868"/>
                  </a:lnTo>
                  <a:close/>
                  <a:moveTo>
                    <a:pt x="1601" y="3021"/>
                  </a:moveTo>
                  <a:cubicBezTo>
                    <a:pt x="1592" y="3028"/>
                    <a:pt x="1583" y="3035"/>
                    <a:pt x="1573" y="3042"/>
                  </a:cubicBezTo>
                  <a:lnTo>
                    <a:pt x="1573" y="3042"/>
                  </a:lnTo>
                  <a:lnTo>
                    <a:pt x="1601" y="3021"/>
                  </a:lnTo>
                  <a:close/>
                  <a:moveTo>
                    <a:pt x="383" y="3216"/>
                  </a:moveTo>
                  <a:lnTo>
                    <a:pt x="389" y="3217"/>
                  </a:lnTo>
                  <a:lnTo>
                    <a:pt x="389" y="3217"/>
                  </a:lnTo>
                  <a:cubicBezTo>
                    <a:pt x="387" y="3217"/>
                    <a:pt x="385" y="3217"/>
                    <a:pt x="383" y="3216"/>
                  </a:cubicBezTo>
                  <a:close/>
                  <a:moveTo>
                    <a:pt x="401" y="3227"/>
                  </a:moveTo>
                  <a:lnTo>
                    <a:pt x="410" y="3229"/>
                  </a:lnTo>
                  <a:lnTo>
                    <a:pt x="405" y="3229"/>
                  </a:lnTo>
                  <a:cubicBezTo>
                    <a:pt x="404" y="3228"/>
                    <a:pt x="403" y="3227"/>
                    <a:pt x="401" y="3227"/>
                  </a:cubicBezTo>
                  <a:close/>
                  <a:moveTo>
                    <a:pt x="695" y="3263"/>
                  </a:moveTo>
                  <a:lnTo>
                    <a:pt x="730" y="3268"/>
                  </a:lnTo>
                  <a:lnTo>
                    <a:pt x="730" y="3268"/>
                  </a:lnTo>
                  <a:cubicBezTo>
                    <a:pt x="718" y="3266"/>
                    <a:pt x="707" y="3265"/>
                    <a:pt x="695" y="3263"/>
                  </a:cubicBezTo>
                  <a:close/>
                  <a:moveTo>
                    <a:pt x="2540" y="1"/>
                  </a:moveTo>
                  <a:cubicBezTo>
                    <a:pt x="2530" y="1"/>
                    <a:pt x="2519" y="1"/>
                    <a:pt x="2509" y="1"/>
                  </a:cubicBezTo>
                  <a:cubicBezTo>
                    <a:pt x="2489" y="1"/>
                    <a:pt x="2468" y="1"/>
                    <a:pt x="2448" y="3"/>
                  </a:cubicBezTo>
                  <a:cubicBezTo>
                    <a:pt x="2408" y="3"/>
                    <a:pt x="2369" y="5"/>
                    <a:pt x="2332" y="7"/>
                  </a:cubicBezTo>
                  <a:cubicBezTo>
                    <a:pt x="2240" y="11"/>
                    <a:pt x="2148" y="28"/>
                    <a:pt x="2057" y="42"/>
                  </a:cubicBezTo>
                  <a:cubicBezTo>
                    <a:pt x="1899" y="71"/>
                    <a:pt x="1745" y="108"/>
                    <a:pt x="1591" y="155"/>
                  </a:cubicBezTo>
                  <a:cubicBezTo>
                    <a:pt x="1274" y="250"/>
                    <a:pt x="966" y="385"/>
                    <a:pt x="683" y="552"/>
                  </a:cubicBezTo>
                  <a:cubicBezTo>
                    <a:pt x="537" y="638"/>
                    <a:pt x="389" y="730"/>
                    <a:pt x="262" y="843"/>
                  </a:cubicBezTo>
                  <a:cubicBezTo>
                    <a:pt x="196" y="901"/>
                    <a:pt x="136" y="969"/>
                    <a:pt x="93" y="1045"/>
                  </a:cubicBezTo>
                  <a:cubicBezTo>
                    <a:pt x="71" y="1088"/>
                    <a:pt x="50" y="1135"/>
                    <a:pt x="36" y="1182"/>
                  </a:cubicBezTo>
                  <a:cubicBezTo>
                    <a:pt x="21" y="1227"/>
                    <a:pt x="15" y="1273"/>
                    <a:pt x="11" y="1320"/>
                  </a:cubicBezTo>
                  <a:cubicBezTo>
                    <a:pt x="1" y="1396"/>
                    <a:pt x="11" y="1476"/>
                    <a:pt x="32" y="1548"/>
                  </a:cubicBezTo>
                  <a:cubicBezTo>
                    <a:pt x="44" y="1593"/>
                    <a:pt x="62" y="1636"/>
                    <a:pt x="81" y="1679"/>
                  </a:cubicBezTo>
                  <a:cubicBezTo>
                    <a:pt x="95" y="1708"/>
                    <a:pt x="110" y="1737"/>
                    <a:pt x="128" y="1766"/>
                  </a:cubicBezTo>
                  <a:cubicBezTo>
                    <a:pt x="218" y="1910"/>
                    <a:pt x="342" y="2027"/>
                    <a:pt x="479" y="2127"/>
                  </a:cubicBezTo>
                  <a:cubicBezTo>
                    <a:pt x="707" y="2296"/>
                    <a:pt x="985" y="2378"/>
                    <a:pt x="1246" y="2479"/>
                  </a:cubicBezTo>
                  <a:cubicBezTo>
                    <a:pt x="1272" y="2487"/>
                    <a:pt x="1297" y="2498"/>
                    <a:pt x="1321" y="2508"/>
                  </a:cubicBezTo>
                  <a:lnTo>
                    <a:pt x="1321" y="2508"/>
                  </a:lnTo>
                  <a:cubicBezTo>
                    <a:pt x="1420" y="2551"/>
                    <a:pt x="1518" y="2602"/>
                    <a:pt x="1606" y="2666"/>
                  </a:cubicBezTo>
                  <a:lnTo>
                    <a:pt x="1606" y="2666"/>
                  </a:lnTo>
                  <a:cubicBezTo>
                    <a:pt x="1641" y="2695"/>
                    <a:pt x="1675" y="2726"/>
                    <a:pt x="1705" y="2760"/>
                  </a:cubicBezTo>
                  <a:lnTo>
                    <a:pt x="1705" y="2760"/>
                  </a:lnTo>
                  <a:cubicBezTo>
                    <a:pt x="1726" y="2786"/>
                    <a:pt x="1744" y="2814"/>
                    <a:pt x="1760" y="2843"/>
                  </a:cubicBezTo>
                  <a:lnTo>
                    <a:pt x="1760" y="2843"/>
                  </a:lnTo>
                  <a:cubicBezTo>
                    <a:pt x="1756" y="2850"/>
                    <a:pt x="1751" y="2857"/>
                    <a:pt x="1746" y="2863"/>
                  </a:cubicBezTo>
                  <a:lnTo>
                    <a:pt x="1746" y="2863"/>
                  </a:lnTo>
                  <a:cubicBezTo>
                    <a:pt x="1695" y="2930"/>
                    <a:pt x="1637" y="2992"/>
                    <a:pt x="1571" y="3043"/>
                  </a:cubicBezTo>
                  <a:lnTo>
                    <a:pt x="1571" y="3043"/>
                  </a:lnTo>
                  <a:cubicBezTo>
                    <a:pt x="1494" y="3099"/>
                    <a:pt x="1412" y="3145"/>
                    <a:pt x="1327" y="3183"/>
                  </a:cubicBezTo>
                  <a:lnTo>
                    <a:pt x="1327" y="3183"/>
                  </a:lnTo>
                  <a:cubicBezTo>
                    <a:pt x="1231" y="3221"/>
                    <a:pt x="1131" y="3249"/>
                    <a:pt x="1029" y="3266"/>
                  </a:cubicBezTo>
                  <a:lnTo>
                    <a:pt x="1029" y="3266"/>
                  </a:lnTo>
                  <a:cubicBezTo>
                    <a:pt x="974" y="3272"/>
                    <a:pt x="919" y="3275"/>
                    <a:pt x="865" y="3275"/>
                  </a:cubicBezTo>
                  <a:cubicBezTo>
                    <a:pt x="823" y="3275"/>
                    <a:pt x="781" y="3273"/>
                    <a:pt x="739" y="3269"/>
                  </a:cubicBezTo>
                  <a:lnTo>
                    <a:pt x="739" y="3269"/>
                  </a:lnTo>
                  <a:cubicBezTo>
                    <a:pt x="714" y="3265"/>
                    <a:pt x="691" y="3261"/>
                    <a:pt x="666" y="3257"/>
                  </a:cubicBezTo>
                  <a:cubicBezTo>
                    <a:pt x="642" y="3251"/>
                    <a:pt x="613" y="3249"/>
                    <a:pt x="586" y="3247"/>
                  </a:cubicBezTo>
                  <a:cubicBezTo>
                    <a:pt x="583" y="3246"/>
                    <a:pt x="579" y="3246"/>
                    <a:pt x="575" y="3245"/>
                  </a:cubicBezTo>
                  <a:lnTo>
                    <a:pt x="575" y="3245"/>
                  </a:lnTo>
                  <a:cubicBezTo>
                    <a:pt x="549" y="3241"/>
                    <a:pt x="523" y="3240"/>
                    <a:pt x="496" y="3237"/>
                  </a:cubicBezTo>
                  <a:lnTo>
                    <a:pt x="496" y="3237"/>
                  </a:lnTo>
                  <a:lnTo>
                    <a:pt x="541" y="3241"/>
                  </a:lnTo>
                  <a:cubicBezTo>
                    <a:pt x="525" y="3239"/>
                    <a:pt x="510" y="3237"/>
                    <a:pt x="494" y="3235"/>
                  </a:cubicBezTo>
                  <a:cubicBezTo>
                    <a:pt x="477" y="3231"/>
                    <a:pt x="460" y="3226"/>
                    <a:pt x="442" y="3224"/>
                  </a:cubicBezTo>
                  <a:lnTo>
                    <a:pt x="442" y="3224"/>
                  </a:lnTo>
                  <a:cubicBezTo>
                    <a:pt x="430" y="3220"/>
                    <a:pt x="416" y="3220"/>
                    <a:pt x="403" y="3219"/>
                  </a:cubicBezTo>
                  <a:lnTo>
                    <a:pt x="403" y="3219"/>
                  </a:lnTo>
                  <a:cubicBezTo>
                    <a:pt x="387" y="3215"/>
                    <a:pt x="369" y="3211"/>
                    <a:pt x="355" y="3211"/>
                  </a:cubicBezTo>
                  <a:lnTo>
                    <a:pt x="355" y="3211"/>
                  </a:lnTo>
                  <a:cubicBezTo>
                    <a:pt x="348" y="3210"/>
                    <a:pt x="342" y="3210"/>
                    <a:pt x="335" y="3210"/>
                  </a:cubicBezTo>
                  <a:cubicBezTo>
                    <a:pt x="325" y="3210"/>
                    <a:pt x="314" y="3211"/>
                    <a:pt x="303" y="3214"/>
                  </a:cubicBezTo>
                  <a:cubicBezTo>
                    <a:pt x="272" y="3222"/>
                    <a:pt x="239" y="3247"/>
                    <a:pt x="223" y="3276"/>
                  </a:cubicBezTo>
                  <a:cubicBezTo>
                    <a:pt x="206" y="3307"/>
                    <a:pt x="198" y="3344"/>
                    <a:pt x="210" y="3378"/>
                  </a:cubicBezTo>
                  <a:cubicBezTo>
                    <a:pt x="220" y="3408"/>
                    <a:pt x="239" y="3441"/>
                    <a:pt x="268" y="3457"/>
                  </a:cubicBezTo>
                  <a:lnTo>
                    <a:pt x="268" y="3457"/>
                  </a:lnTo>
                  <a:cubicBezTo>
                    <a:pt x="280" y="3465"/>
                    <a:pt x="291" y="3475"/>
                    <a:pt x="303" y="3483"/>
                  </a:cubicBezTo>
                  <a:cubicBezTo>
                    <a:pt x="308" y="3487"/>
                    <a:pt x="313" y="3491"/>
                    <a:pt x="318" y="3494"/>
                  </a:cubicBezTo>
                  <a:lnTo>
                    <a:pt x="318" y="3494"/>
                  </a:lnTo>
                  <a:cubicBezTo>
                    <a:pt x="341" y="3512"/>
                    <a:pt x="368" y="3525"/>
                    <a:pt x="395" y="3539"/>
                  </a:cubicBezTo>
                  <a:cubicBezTo>
                    <a:pt x="407" y="3543"/>
                    <a:pt x="418" y="3549"/>
                    <a:pt x="428" y="3553"/>
                  </a:cubicBezTo>
                  <a:cubicBezTo>
                    <a:pt x="448" y="3561"/>
                    <a:pt x="466" y="3572"/>
                    <a:pt x="487" y="3579"/>
                  </a:cubicBezTo>
                  <a:lnTo>
                    <a:pt x="487" y="3579"/>
                  </a:lnTo>
                  <a:cubicBezTo>
                    <a:pt x="561" y="3612"/>
                    <a:pt x="646" y="3620"/>
                    <a:pt x="724" y="3625"/>
                  </a:cubicBezTo>
                  <a:cubicBezTo>
                    <a:pt x="752" y="3627"/>
                    <a:pt x="781" y="3628"/>
                    <a:pt x="809" y="3628"/>
                  </a:cubicBezTo>
                  <a:cubicBezTo>
                    <a:pt x="843" y="3628"/>
                    <a:pt x="878" y="3626"/>
                    <a:pt x="913" y="3623"/>
                  </a:cubicBezTo>
                  <a:cubicBezTo>
                    <a:pt x="1051" y="3613"/>
                    <a:pt x="1188" y="3586"/>
                    <a:pt x="1320" y="3539"/>
                  </a:cubicBezTo>
                  <a:cubicBezTo>
                    <a:pt x="1449" y="3491"/>
                    <a:pt x="1572" y="3432"/>
                    <a:pt x="1683" y="3350"/>
                  </a:cubicBezTo>
                  <a:cubicBezTo>
                    <a:pt x="1796" y="3270"/>
                    <a:pt x="1901" y="3181"/>
                    <a:pt x="1987" y="3072"/>
                  </a:cubicBezTo>
                  <a:cubicBezTo>
                    <a:pt x="2016" y="3037"/>
                    <a:pt x="2045" y="2998"/>
                    <a:pt x="2072" y="2959"/>
                  </a:cubicBezTo>
                  <a:cubicBezTo>
                    <a:pt x="2076" y="2953"/>
                    <a:pt x="2082" y="2945"/>
                    <a:pt x="2086" y="2939"/>
                  </a:cubicBezTo>
                  <a:cubicBezTo>
                    <a:pt x="2111" y="2896"/>
                    <a:pt x="2113" y="2846"/>
                    <a:pt x="2098" y="2801"/>
                  </a:cubicBezTo>
                  <a:cubicBezTo>
                    <a:pt x="2088" y="2772"/>
                    <a:pt x="2076" y="2746"/>
                    <a:pt x="2063" y="2717"/>
                  </a:cubicBezTo>
                  <a:cubicBezTo>
                    <a:pt x="2033" y="2644"/>
                    <a:pt x="1986" y="2578"/>
                    <a:pt x="1933" y="2517"/>
                  </a:cubicBezTo>
                  <a:lnTo>
                    <a:pt x="1933" y="2517"/>
                  </a:lnTo>
                  <a:cubicBezTo>
                    <a:pt x="1841" y="2402"/>
                    <a:pt x="1717" y="2311"/>
                    <a:pt x="1591" y="2238"/>
                  </a:cubicBezTo>
                  <a:cubicBezTo>
                    <a:pt x="1451" y="2156"/>
                    <a:pt x="1307" y="2092"/>
                    <a:pt x="1159" y="2035"/>
                  </a:cubicBezTo>
                  <a:cubicBezTo>
                    <a:pt x="1087" y="2006"/>
                    <a:pt x="1017" y="1978"/>
                    <a:pt x="945" y="1949"/>
                  </a:cubicBezTo>
                  <a:lnTo>
                    <a:pt x="945" y="1949"/>
                  </a:lnTo>
                  <a:cubicBezTo>
                    <a:pt x="848" y="1905"/>
                    <a:pt x="756" y="1850"/>
                    <a:pt x="669" y="1784"/>
                  </a:cubicBezTo>
                  <a:lnTo>
                    <a:pt x="669" y="1784"/>
                  </a:lnTo>
                  <a:cubicBezTo>
                    <a:pt x="611" y="1737"/>
                    <a:pt x="556" y="1684"/>
                    <a:pt x="508" y="1625"/>
                  </a:cubicBezTo>
                  <a:lnTo>
                    <a:pt x="508" y="1625"/>
                  </a:lnTo>
                  <a:cubicBezTo>
                    <a:pt x="475" y="1582"/>
                    <a:pt x="446" y="1535"/>
                    <a:pt x="424" y="1485"/>
                  </a:cubicBezTo>
                  <a:lnTo>
                    <a:pt x="424" y="1485"/>
                  </a:lnTo>
                  <a:cubicBezTo>
                    <a:pt x="415" y="1458"/>
                    <a:pt x="407" y="1430"/>
                    <a:pt x="401" y="1402"/>
                  </a:cubicBezTo>
                  <a:lnTo>
                    <a:pt x="401" y="1402"/>
                  </a:lnTo>
                  <a:cubicBezTo>
                    <a:pt x="398" y="1376"/>
                    <a:pt x="398" y="1350"/>
                    <a:pt x="401" y="1323"/>
                  </a:cubicBezTo>
                  <a:lnTo>
                    <a:pt x="401" y="1323"/>
                  </a:lnTo>
                  <a:cubicBezTo>
                    <a:pt x="406" y="1299"/>
                    <a:pt x="414" y="1275"/>
                    <a:pt x="423" y="1251"/>
                  </a:cubicBezTo>
                  <a:lnTo>
                    <a:pt x="423" y="1251"/>
                  </a:lnTo>
                  <a:cubicBezTo>
                    <a:pt x="433" y="1231"/>
                    <a:pt x="445" y="1212"/>
                    <a:pt x="457" y="1194"/>
                  </a:cubicBezTo>
                  <a:lnTo>
                    <a:pt x="457" y="1194"/>
                  </a:lnTo>
                  <a:cubicBezTo>
                    <a:pt x="501" y="1139"/>
                    <a:pt x="555" y="1091"/>
                    <a:pt x="611" y="1049"/>
                  </a:cubicBezTo>
                  <a:lnTo>
                    <a:pt x="611" y="1049"/>
                  </a:lnTo>
                  <a:lnTo>
                    <a:pt x="572" y="1078"/>
                  </a:lnTo>
                  <a:cubicBezTo>
                    <a:pt x="773" y="923"/>
                    <a:pt x="995" y="792"/>
                    <a:pt x="1223" y="683"/>
                  </a:cubicBezTo>
                  <a:cubicBezTo>
                    <a:pt x="1281" y="654"/>
                    <a:pt x="1338" y="629"/>
                    <a:pt x="1396" y="603"/>
                  </a:cubicBezTo>
                  <a:lnTo>
                    <a:pt x="1396" y="603"/>
                  </a:lnTo>
                  <a:cubicBezTo>
                    <a:pt x="1542" y="543"/>
                    <a:pt x="1692" y="488"/>
                    <a:pt x="1844" y="441"/>
                  </a:cubicBezTo>
                  <a:cubicBezTo>
                    <a:pt x="1922" y="418"/>
                    <a:pt x="2002" y="398"/>
                    <a:pt x="2082" y="379"/>
                  </a:cubicBezTo>
                  <a:cubicBezTo>
                    <a:pt x="2121" y="369"/>
                    <a:pt x="2160" y="361"/>
                    <a:pt x="2201" y="352"/>
                  </a:cubicBezTo>
                  <a:cubicBezTo>
                    <a:pt x="2240" y="344"/>
                    <a:pt x="2281" y="338"/>
                    <a:pt x="2320" y="330"/>
                  </a:cubicBezTo>
                  <a:cubicBezTo>
                    <a:pt x="2404" y="311"/>
                    <a:pt x="2487" y="292"/>
                    <a:pt x="2571" y="276"/>
                  </a:cubicBezTo>
                  <a:lnTo>
                    <a:pt x="2571" y="276"/>
                  </a:lnTo>
                  <a:cubicBezTo>
                    <a:pt x="2580" y="275"/>
                    <a:pt x="2589" y="273"/>
                    <a:pt x="2597" y="272"/>
                  </a:cubicBezTo>
                  <a:cubicBezTo>
                    <a:pt x="2602" y="271"/>
                    <a:pt x="2607" y="269"/>
                    <a:pt x="2611" y="267"/>
                  </a:cubicBezTo>
                  <a:lnTo>
                    <a:pt x="2611" y="267"/>
                  </a:lnTo>
                  <a:cubicBezTo>
                    <a:pt x="2650" y="254"/>
                    <a:pt x="2689" y="245"/>
                    <a:pt x="2727" y="233"/>
                  </a:cubicBezTo>
                  <a:cubicBezTo>
                    <a:pt x="2770" y="223"/>
                    <a:pt x="2809" y="176"/>
                    <a:pt x="2807" y="130"/>
                  </a:cubicBezTo>
                  <a:cubicBezTo>
                    <a:pt x="2805" y="110"/>
                    <a:pt x="2801" y="91"/>
                    <a:pt x="2793" y="75"/>
                  </a:cubicBezTo>
                  <a:cubicBezTo>
                    <a:pt x="2780" y="54"/>
                    <a:pt x="2752" y="30"/>
                    <a:pt x="2727" y="26"/>
                  </a:cubicBezTo>
                  <a:cubicBezTo>
                    <a:pt x="2674" y="17"/>
                    <a:pt x="2618" y="9"/>
                    <a:pt x="2565" y="3"/>
                  </a:cubicBezTo>
                  <a:lnTo>
                    <a:pt x="2565" y="3"/>
                  </a:lnTo>
                  <a:lnTo>
                    <a:pt x="2602" y="7"/>
                  </a:lnTo>
                  <a:cubicBezTo>
                    <a:pt x="2582" y="2"/>
                    <a:pt x="2561" y="1"/>
                    <a:pt x="254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6"/>
            <p:cNvSpPr/>
            <p:nvPr/>
          </p:nvSpPr>
          <p:spPr>
            <a:xfrm>
              <a:off x="4430500" y="656875"/>
              <a:ext cx="85750" cy="14450"/>
            </a:xfrm>
            <a:custGeom>
              <a:avLst/>
              <a:gdLst/>
              <a:ahLst/>
              <a:cxnLst/>
              <a:rect l="l" t="t" r="r" b="b"/>
              <a:pathLst>
                <a:path w="3430" h="578" extrusionOk="0">
                  <a:moveTo>
                    <a:pt x="3170" y="0"/>
                  </a:moveTo>
                  <a:cubicBezTo>
                    <a:pt x="3152" y="0"/>
                    <a:pt x="3134" y="3"/>
                    <a:pt x="3115" y="8"/>
                  </a:cubicBezTo>
                  <a:lnTo>
                    <a:pt x="3050" y="22"/>
                  </a:lnTo>
                  <a:cubicBezTo>
                    <a:pt x="3004" y="31"/>
                    <a:pt x="2961" y="41"/>
                    <a:pt x="2916" y="49"/>
                  </a:cubicBezTo>
                  <a:cubicBezTo>
                    <a:pt x="2871" y="57"/>
                    <a:pt x="2830" y="66"/>
                    <a:pt x="2784" y="74"/>
                  </a:cubicBezTo>
                  <a:cubicBezTo>
                    <a:pt x="2741" y="82"/>
                    <a:pt x="2698" y="94"/>
                    <a:pt x="2655" y="105"/>
                  </a:cubicBezTo>
                  <a:cubicBezTo>
                    <a:pt x="2482" y="144"/>
                    <a:pt x="2306" y="177"/>
                    <a:pt x="2129" y="207"/>
                  </a:cubicBezTo>
                  <a:cubicBezTo>
                    <a:pt x="2031" y="226"/>
                    <a:pt x="1932" y="240"/>
                    <a:pt x="1831" y="255"/>
                  </a:cubicBezTo>
                  <a:lnTo>
                    <a:pt x="1870" y="248"/>
                  </a:lnTo>
                  <a:lnTo>
                    <a:pt x="1870" y="248"/>
                  </a:lnTo>
                  <a:cubicBezTo>
                    <a:pt x="1638" y="279"/>
                    <a:pt x="1402" y="300"/>
                    <a:pt x="1168" y="310"/>
                  </a:cubicBezTo>
                  <a:cubicBezTo>
                    <a:pt x="1048" y="314"/>
                    <a:pt x="933" y="322"/>
                    <a:pt x="814" y="324"/>
                  </a:cubicBezTo>
                  <a:cubicBezTo>
                    <a:pt x="757" y="327"/>
                    <a:pt x="697" y="327"/>
                    <a:pt x="640" y="327"/>
                  </a:cubicBezTo>
                  <a:cubicBezTo>
                    <a:pt x="620" y="327"/>
                    <a:pt x="601" y="326"/>
                    <a:pt x="582" y="326"/>
                  </a:cubicBezTo>
                  <a:cubicBezTo>
                    <a:pt x="573" y="326"/>
                    <a:pt x="563" y="326"/>
                    <a:pt x="553" y="327"/>
                  </a:cubicBezTo>
                  <a:cubicBezTo>
                    <a:pt x="525" y="331"/>
                    <a:pt x="494" y="331"/>
                    <a:pt x="463" y="331"/>
                  </a:cubicBezTo>
                  <a:cubicBezTo>
                    <a:pt x="331" y="331"/>
                    <a:pt x="200" y="329"/>
                    <a:pt x="69" y="320"/>
                  </a:cubicBezTo>
                  <a:cubicBezTo>
                    <a:pt x="36" y="320"/>
                    <a:pt x="9" y="347"/>
                    <a:pt x="5" y="378"/>
                  </a:cubicBezTo>
                  <a:cubicBezTo>
                    <a:pt x="1" y="407"/>
                    <a:pt x="19" y="442"/>
                    <a:pt x="50" y="448"/>
                  </a:cubicBezTo>
                  <a:lnTo>
                    <a:pt x="50" y="450"/>
                  </a:lnTo>
                  <a:cubicBezTo>
                    <a:pt x="151" y="470"/>
                    <a:pt x="253" y="489"/>
                    <a:pt x="354" y="505"/>
                  </a:cubicBezTo>
                  <a:cubicBezTo>
                    <a:pt x="405" y="513"/>
                    <a:pt x="457" y="518"/>
                    <a:pt x="508" y="528"/>
                  </a:cubicBezTo>
                  <a:cubicBezTo>
                    <a:pt x="527" y="532"/>
                    <a:pt x="545" y="536"/>
                    <a:pt x="566" y="538"/>
                  </a:cubicBezTo>
                  <a:cubicBezTo>
                    <a:pt x="578" y="540"/>
                    <a:pt x="592" y="540"/>
                    <a:pt x="605" y="542"/>
                  </a:cubicBezTo>
                  <a:cubicBezTo>
                    <a:pt x="631" y="544"/>
                    <a:pt x="656" y="546"/>
                    <a:pt x="683" y="548"/>
                  </a:cubicBezTo>
                  <a:cubicBezTo>
                    <a:pt x="786" y="559"/>
                    <a:pt x="890" y="563"/>
                    <a:pt x="993" y="569"/>
                  </a:cubicBezTo>
                  <a:cubicBezTo>
                    <a:pt x="1020" y="571"/>
                    <a:pt x="1044" y="575"/>
                    <a:pt x="1071" y="575"/>
                  </a:cubicBezTo>
                  <a:cubicBezTo>
                    <a:pt x="1096" y="577"/>
                    <a:pt x="1125" y="577"/>
                    <a:pt x="1151" y="577"/>
                  </a:cubicBezTo>
                  <a:cubicBezTo>
                    <a:pt x="1203" y="577"/>
                    <a:pt x="1254" y="577"/>
                    <a:pt x="1305" y="575"/>
                  </a:cubicBezTo>
                  <a:cubicBezTo>
                    <a:pt x="1513" y="571"/>
                    <a:pt x="1720" y="559"/>
                    <a:pt x="1926" y="538"/>
                  </a:cubicBezTo>
                  <a:cubicBezTo>
                    <a:pt x="2146" y="518"/>
                    <a:pt x="2363" y="485"/>
                    <a:pt x="2579" y="442"/>
                  </a:cubicBezTo>
                  <a:cubicBezTo>
                    <a:pt x="2630" y="431"/>
                    <a:pt x="2680" y="421"/>
                    <a:pt x="2731" y="411"/>
                  </a:cubicBezTo>
                  <a:cubicBezTo>
                    <a:pt x="2780" y="400"/>
                    <a:pt x="2834" y="388"/>
                    <a:pt x="2883" y="374"/>
                  </a:cubicBezTo>
                  <a:cubicBezTo>
                    <a:pt x="2982" y="343"/>
                    <a:pt x="3080" y="308"/>
                    <a:pt x="3179" y="273"/>
                  </a:cubicBezTo>
                  <a:cubicBezTo>
                    <a:pt x="3204" y="265"/>
                    <a:pt x="3228" y="255"/>
                    <a:pt x="3251" y="238"/>
                  </a:cubicBezTo>
                  <a:cubicBezTo>
                    <a:pt x="3260" y="231"/>
                    <a:pt x="3269" y="222"/>
                    <a:pt x="3277" y="212"/>
                  </a:cubicBezTo>
                  <a:lnTo>
                    <a:pt x="3277" y="212"/>
                  </a:lnTo>
                  <a:cubicBezTo>
                    <a:pt x="3321" y="185"/>
                    <a:pt x="3365" y="157"/>
                    <a:pt x="3405" y="123"/>
                  </a:cubicBezTo>
                  <a:cubicBezTo>
                    <a:pt x="3425" y="107"/>
                    <a:pt x="3430" y="72"/>
                    <a:pt x="3419" y="49"/>
                  </a:cubicBezTo>
                  <a:cubicBezTo>
                    <a:pt x="3409" y="25"/>
                    <a:pt x="3384" y="10"/>
                    <a:pt x="3358" y="8"/>
                  </a:cubicBezTo>
                  <a:cubicBezTo>
                    <a:pt x="3345" y="7"/>
                    <a:pt x="3332" y="7"/>
                    <a:pt x="3319" y="7"/>
                  </a:cubicBezTo>
                  <a:cubicBezTo>
                    <a:pt x="3287" y="7"/>
                    <a:pt x="3255" y="9"/>
                    <a:pt x="3223" y="11"/>
                  </a:cubicBezTo>
                  <a:lnTo>
                    <a:pt x="3223" y="11"/>
                  </a:lnTo>
                  <a:cubicBezTo>
                    <a:pt x="3217" y="8"/>
                    <a:pt x="3211" y="5"/>
                    <a:pt x="3206" y="4"/>
                  </a:cubicBezTo>
                  <a:cubicBezTo>
                    <a:pt x="3193" y="2"/>
                    <a:pt x="3182" y="0"/>
                    <a:pt x="317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6"/>
            <p:cNvSpPr/>
            <p:nvPr/>
          </p:nvSpPr>
          <p:spPr>
            <a:xfrm>
              <a:off x="4465900" y="626025"/>
              <a:ext cx="12700" cy="74375"/>
            </a:xfrm>
            <a:custGeom>
              <a:avLst/>
              <a:gdLst/>
              <a:ahLst/>
              <a:cxnLst/>
              <a:rect l="l" t="t" r="r" b="b"/>
              <a:pathLst>
                <a:path w="508" h="2975" extrusionOk="0">
                  <a:moveTo>
                    <a:pt x="207" y="1"/>
                  </a:moveTo>
                  <a:cubicBezTo>
                    <a:pt x="189" y="1"/>
                    <a:pt x="170" y="4"/>
                    <a:pt x="154" y="14"/>
                  </a:cubicBezTo>
                  <a:cubicBezTo>
                    <a:pt x="134" y="28"/>
                    <a:pt x="109" y="51"/>
                    <a:pt x="105" y="77"/>
                  </a:cubicBezTo>
                  <a:cubicBezTo>
                    <a:pt x="93" y="168"/>
                    <a:pt x="80" y="256"/>
                    <a:pt x="70" y="346"/>
                  </a:cubicBezTo>
                  <a:cubicBezTo>
                    <a:pt x="61" y="420"/>
                    <a:pt x="55" y="496"/>
                    <a:pt x="46" y="571"/>
                  </a:cubicBezTo>
                  <a:lnTo>
                    <a:pt x="46" y="571"/>
                  </a:lnTo>
                  <a:cubicBezTo>
                    <a:pt x="40" y="613"/>
                    <a:pt x="33" y="657"/>
                    <a:pt x="29" y="700"/>
                  </a:cubicBezTo>
                  <a:cubicBezTo>
                    <a:pt x="25" y="735"/>
                    <a:pt x="23" y="772"/>
                    <a:pt x="21" y="807"/>
                  </a:cubicBezTo>
                  <a:cubicBezTo>
                    <a:pt x="17" y="878"/>
                    <a:pt x="13" y="952"/>
                    <a:pt x="11" y="1026"/>
                  </a:cubicBezTo>
                  <a:cubicBezTo>
                    <a:pt x="4" y="1172"/>
                    <a:pt x="0" y="1316"/>
                    <a:pt x="2" y="1462"/>
                  </a:cubicBezTo>
                  <a:cubicBezTo>
                    <a:pt x="8" y="1752"/>
                    <a:pt x="29" y="2043"/>
                    <a:pt x="64" y="2331"/>
                  </a:cubicBezTo>
                  <a:cubicBezTo>
                    <a:pt x="76" y="2425"/>
                    <a:pt x="89" y="2520"/>
                    <a:pt x="105" y="2612"/>
                  </a:cubicBezTo>
                  <a:cubicBezTo>
                    <a:pt x="113" y="2653"/>
                    <a:pt x="121" y="2695"/>
                    <a:pt x="128" y="2736"/>
                  </a:cubicBezTo>
                  <a:cubicBezTo>
                    <a:pt x="132" y="2756"/>
                    <a:pt x="136" y="2777"/>
                    <a:pt x="140" y="2797"/>
                  </a:cubicBezTo>
                  <a:cubicBezTo>
                    <a:pt x="148" y="2828"/>
                    <a:pt x="169" y="2859"/>
                    <a:pt x="183" y="2890"/>
                  </a:cubicBezTo>
                  <a:lnTo>
                    <a:pt x="210" y="2925"/>
                  </a:lnTo>
                  <a:cubicBezTo>
                    <a:pt x="224" y="2941"/>
                    <a:pt x="243" y="2953"/>
                    <a:pt x="265" y="2960"/>
                  </a:cubicBezTo>
                  <a:cubicBezTo>
                    <a:pt x="286" y="2969"/>
                    <a:pt x="311" y="2974"/>
                    <a:pt x="335" y="2974"/>
                  </a:cubicBezTo>
                  <a:cubicBezTo>
                    <a:pt x="349" y="2974"/>
                    <a:pt x="363" y="2972"/>
                    <a:pt x="376" y="2968"/>
                  </a:cubicBezTo>
                  <a:cubicBezTo>
                    <a:pt x="405" y="2960"/>
                    <a:pt x="432" y="2943"/>
                    <a:pt x="452" y="2925"/>
                  </a:cubicBezTo>
                  <a:cubicBezTo>
                    <a:pt x="487" y="2894"/>
                    <a:pt x="502" y="2847"/>
                    <a:pt x="504" y="2801"/>
                  </a:cubicBezTo>
                  <a:cubicBezTo>
                    <a:pt x="504" y="2789"/>
                    <a:pt x="504" y="2775"/>
                    <a:pt x="506" y="2762"/>
                  </a:cubicBezTo>
                  <a:cubicBezTo>
                    <a:pt x="508" y="2736"/>
                    <a:pt x="502" y="2707"/>
                    <a:pt x="495" y="2680"/>
                  </a:cubicBezTo>
                  <a:cubicBezTo>
                    <a:pt x="489" y="2651"/>
                    <a:pt x="485" y="2625"/>
                    <a:pt x="479" y="2598"/>
                  </a:cubicBezTo>
                  <a:cubicBezTo>
                    <a:pt x="469" y="2545"/>
                    <a:pt x="460" y="2491"/>
                    <a:pt x="450" y="2438"/>
                  </a:cubicBezTo>
                  <a:cubicBezTo>
                    <a:pt x="432" y="2331"/>
                    <a:pt x="411" y="2224"/>
                    <a:pt x="395" y="2117"/>
                  </a:cubicBezTo>
                  <a:cubicBezTo>
                    <a:pt x="386" y="2065"/>
                    <a:pt x="379" y="2013"/>
                    <a:pt x="372" y="1962"/>
                  </a:cubicBezTo>
                  <a:lnTo>
                    <a:pt x="372" y="1962"/>
                  </a:lnTo>
                  <a:cubicBezTo>
                    <a:pt x="356" y="1846"/>
                    <a:pt x="343" y="1729"/>
                    <a:pt x="333" y="1614"/>
                  </a:cubicBezTo>
                  <a:cubicBezTo>
                    <a:pt x="323" y="1493"/>
                    <a:pt x="317" y="1369"/>
                    <a:pt x="306" y="1248"/>
                  </a:cubicBezTo>
                  <a:cubicBezTo>
                    <a:pt x="298" y="1125"/>
                    <a:pt x="294" y="1006"/>
                    <a:pt x="294" y="885"/>
                  </a:cubicBezTo>
                  <a:cubicBezTo>
                    <a:pt x="292" y="823"/>
                    <a:pt x="294" y="761"/>
                    <a:pt x="294" y="700"/>
                  </a:cubicBezTo>
                  <a:cubicBezTo>
                    <a:pt x="292" y="669"/>
                    <a:pt x="290" y="638"/>
                    <a:pt x="290" y="607"/>
                  </a:cubicBezTo>
                  <a:cubicBezTo>
                    <a:pt x="288" y="576"/>
                    <a:pt x="290" y="548"/>
                    <a:pt x="292" y="517"/>
                  </a:cubicBezTo>
                  <a:cubicBezTo>
                    <a:pt x="296" y="379"/>
                    <a:pt x="302" y="244"/>
                    <a:pt x="315" y="106"/>
                  </a:cubicBezTo>
                  <a:cubicBezTo>
                    <a:pt x="317" y="81"/>
                    <a:pt x="300" y="46"/>
                    <a:pt x="284" y="30"/>
                  </a:cubicBezTo>
                  <a:cubicBezTo>
                    <a:pt x="265" y="14"/>
                    <a:pt x="247" y="5"/>
                    <a:pt x="222" y="1"/>
                  </a:cubicBezTo>
                  <a:cubicBezTo>
                    <a:pt x="217" y="1"/>
                    <a:pt x="212" y="1"/>
                    <a:pt x="20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6"/>
            <p:cNvSpPr/>
            <p:nvPr/>
          </p:nvSpPr>
          <p:spPr>
            <a:xfrm>
              <a:off x="4565575" y="582225"/>
              <a:ext cx="98900" cy="53700"/>
            </a:xfrm>
            <a:custGeom>
              <a:avLst/>
              <a:gdLst/>
              <a:ahLst/>
              <a:cxnLst/>
              <a:rect l="l" t="t" r="r" b="b"/>
              <a:pathLst>
                <a:path w="3956" h="2148" extrusionOk="0">
                  <a:moveTo>
                    <a:pt x="3437" y="616"/>
                  </a:moveTo>
                  <a:lnTo>
                    <a:pt x="3437" y="616"/>
                  </a:lnTo>
                  <a:cubicBezTo>
                    <a:pt x="3434" y="619"/>
                    <a:pt x="3432" y="622"/>
                    <a:pt x="3430" y="625"/>
                  </a:cubicBezTo>
                  <a:lnTo>
                    <a:pt x="3437" y="616"/>
                  </a:lnTo>
                  <a:close/>
                  <a:moveTo>
                    <a:pt x="3341" y="712"/>
                  </a:moveTo>
                  <a:cubicBezTo>
                    <a:pt x="3339" y="714"/>
                    <a:pt x="3336" y="716"/>
                    <a:pt x="3334" y="717"/>
                  </a:cubicBezTo>
                  <a:lnTo>
                    <a:pt x="3334" y="717"/>
                  </a:lnTo>
                  <a:lnTo>
                    <a:pt x="3341" y="712"/>
                  </a:lnTo>
                  <a:close/>
                  <a:moveTo>
                    <a:pt x="3091" y="858"/>
                  </a:moveTo>
                  <a:cubicBezTo>
                    <a:pt x="3087" y="860"/>
                    <a:pt x="3083" y="862"/>
                    <a:pt x="3078" y="864"/>
                  </a:cubicBezTo>
                  <a:lnTo>
                    <a:pt x="3091" y="858"/>
                  </a:lnTo>
                  <a:close/>
                  <a:moveTo>
                    <a:pt x="2503" y="915"/>
                  </a:moveTo>
                  <a:lnTo>
                    <a:pt x="2553" y="920"/>
                  </a:lnTo>
                  <a:lnTo>
                    <a:pt x="2553" y="920"/>
                  </a:lnTo>
                  <a:cubicBezTo>
                    <a:pt x="2537" y="919"/>
                    <a:pt x="2520" y="917"/>
                    <a:pt x="2503" y="915"/>
                  </a:cubicBezTo>
                  <a:close/>
                  <a:moveTo>
                    <a:pt x="2839" y="924"/>
                  </a:moveTo>
                  <a:cubicBezTo>
                    <a:pt x="2831" y="925"/>
                    <a:pt x="2822" y="926"/>
                    <a:pt x="2813" y="927"/>
                  </a:cubicBezTo>
                  <a:lnTo>
                    <a:pt x="2839" y="924"/>
                  </a:lnTo>
                  <a:close/>
                  <a:moveTo>
                    <a:pt x="1030" y="1083"/>
                  </a:moveTo>
                  <a:lnTo>
                    <a:pt x="1013" y="1086"/>
                  </a:lnTo>
                  <a:lnTo>
                    <a:pt x="1013" y="1086"/>
                  </a:lnTo>
                  <a:cubicBezTo>
                    <a:pt x="1018" y="1085"/>
                    <a:pt x="1024" y="1084"/>
                    <a:pt x="1030" y="1083"/>
                  </a:cubicBezTo>
                  <a:close/>
                  <a:moveTo>
                    <a:pt x="862" y="1125"/>
                  </a:moveTo>
                  <a:lnTo>
                    <a:pt x="843" y="1132"/>
                  </a:lnTo>
                  <a:lnTo>
                    <a:pt x="843" y="1132"/>
                  </a:lnTo>
                  <a:cubicBezTo>
                    <a:pt x="849" y="1130"/>
                    <a:pt x="855" y="1127"/>
                    <a:pt x="862" y="1125"/>
                  </a:cubicBezTo>
                  <a:close/>
                  <a:moveTo>
                    <a:pt x="650" y="1238"/>
                  </a:moveTo>
                  <a:lnTo>
                    <a:pt x="642" y="1244"/>
                  </a:lnTo>
                  <a:lnTo>
                    <a:pt x="642" y="1244"/>
                  </a:lnTo>
                  <a:cubicBezTo>
                    <a:pt x="645" y="1242"/>
                    <a:pt x="648" y="1240"/>
                    <a:pt x="650" y="1238"/>
                  </a:cubicBezTo>
                  <a:close/>
                  <a:moveTo>
                    <a:pt x="373" y="1577"/>
                  </a:moveTo>
                  <a:lnTo>
                    <a:pt x="369" y="1587"/>
                  </a:lnTo>
                  <a:cubicBezTo>
                    <a:pt x="370" y="1583"/>
                    <a:pt x="372" y="1580"/>
                    <a:pt x="373" y="1577"/>
                  </a:cubicBezTo>
                  <a:close/>
                  <a:moveTo>
                    <a:pt x="404" y="1906"/>
                  </a:moveTo>
                  <a:lnTo>
                    <a:pt x="410" y="1914"/>
                  </a:lnTo>
                  <a:lnTo>
                    <a:pt x="410" y="1914"/>
                  </a:lnTo>
                  <a:cubicBezTo>
                    <a:pt x="408" y="1912"/>
                    <a:pt x="406" y="1910"/>
                    <a:pt x="404" y="1907"/>
                  </a:cubicBezTo>
                  <a:lnTo>
                    <a:pt x="404" y="1906"/>
                  </a:lnTo>
                  <a:close/>
                  <a:moveTo>
                    <a:pt x="3718" y="1"/>
                  </a:moveTo>
                  <a:cubicBezTo>
                    <a:pt x="3716" y="1"/>
                    <a:pt x="3714" y="1"/>
                    <a:pt x="3711" y="1"/>
                  </a:cubicBezTo>
                  <a:cubicBezTo>
                    <a:pt x="3676" y="3"/>
                    <a:pt x="3641" y="11"/>
                    <a:pt x="3608" y="30"/>
                  </a:cubicBezTo>
                  <a:cubicBezTo>
                    <a:pt x="3563" y="52"/>
                    <a:pt x="3528" y="104"/>
                    <a:pt x="3514" y="151"/>
                  </a:cubicBezTo>
                  <a:cubicBezTo>
                    <a:pt x="3502" y="192"/>
                    <a:pt x="3493" y="233"/>
                    <a:pt x="3496" y="276"/>
                  </a:cubicBezTo>
                  <a:cubicBezTo>
                    <a:pt x="3496" y="308"/>
                    <a:pt x="3492" y="345"/>
                    <a:pt x="3500" y="377"/>
                  </a:cubicBezTo>
                  <a:lnTo>
                    <a:pt x="3500" y="377"/>
                  </a:lnTo>
                  <a:cubicBezTo>
                    <a:pt x="3500" y="387"/>
                    <a:pt x="3501" y="395"/>
                    <a:pt x="3503" y="405"/>
                  </a:cubicBezTo>
                  <a:lnTo>
                    <a:pt x="3503" y="405"/>
                  </a:lnTo>
                  <a:cubicBezTo>
                    <a:pt x="3494" y="451"/>
                    <a:pt x="3484" y="498"/>
                    <a:pt x="3479" y="545"/>
                  </a:cubicBezTo>
                  <a:cubicBezTo>
                    <a:pt x="3479" y="549"/>
                    <a:pt x="3478" y="552"/>
                    <a:pt x="3478" y="556"/>
                  </a:cubicBezTo>
                  <a:lnTo>
                    <a:pt x="3478" y="556"/>
                  </a:lnTo>
                  <a:cubicBezTo>
                    <a:pt x="3469" y="571"/>
                    <a:pt x="3459" y="586"/>
                    <a:pt x="3449" y="600"/>
                  </a:cubicBezTo>
                  <a:lnTo>
                    <a:pt x="3449" y="600"/>
                  </a:lnTo>
                  <a:cubicBezTo>
                    <a:pt x="3409" y="648"/>
                    <a:pt x="3365" y="691"/>
                    <a:pt x="3316" y="730"/>
                  </a:cubicBezTo>
                  <a:lnTo>
                    <a:pt x="3316" y="730"/>
                  </a:lnTo>
                  <a:cubicBezTo>
                    <a:pt x="3253" y="776"/>
                    <a:pt x="3185" y="815"/>
                    <a:pt x="3113" y="848"/>
                  </a:cubicBezTo>
                  <a:lnTo>
                    <a:pt x="3113" y="848"/>
                  </a:lnTo>
                  <a:cubicBezTo>
                    <a:pt x="3031" y="882"/>
                    <a:pt x="2944" y="906"/>
                    <a:pt x="2855" y="921"/>
                  </a:cubicBezTo>
                  <a:lnTo>
                    <a:pt x="2855" y="921"/>
                  </a:lnTo>
                  <a:cubicBezTo>
                    <a:pt x="2809" y="927"/>
                    <a:pt x="2763" y="929"/>
                    <a:pt x="2717" y="929"/>
                  </a:cubicBezTo>
                  <a:cubicBezTo>
                    <a:pt x="2664" y="929"/>
                    <a:pt x="2611" y="926"/>
                    <a:pt x="2559" y="921"/>
                  </a:cubicBezTo>
                  <a:lnTo>
                    <a:pt x="2559" y="921"/>
                  </a:lnTo>
                  <a:cubicBezTo>
                    <a:pt x="2331" y="890"/>
                    <a:pt x="2110" y="829"/>
                    <a:pt x="1889" y="771"/>
                  </a:cubicBezTo>
                  <a:cubicBezTo>
                    <a:pt x="1653" y="712"/>
                    <a:pt x="1410" y="660"/>
                    <a:pt x="1166" y="656"/>
                  </a:cubicBezTo>
                  <a:cubicBezTo>
                    <a:pt x="1155" y="656"/>
                    <a:pt x="1144" y="656"/>
                    <a:pt x="1133" y="656"/>
                  </a:cubicBezTo>
                  <a:cubicBezTo>
                    <a:pt x="1031" y="656"/>
                    <a:pt x="927" y="665"/>
                    <a:pt x="829" y="691"/>
                  </a:cubicBezTo>
                  <a:cubicBezTo>
                    <a:pt x="788" y="701"/>
                    <a:pt x="749" y="716"/>
                    <a:pt x="710" y="730"/>
                  </a:cubicBezTo>
                  <a:cubicBezTo>
                    <a:pt x="656" y="753"/>
                    <a:pt x="603" y="775"/>
                    <a:pt x="551" y="806"/>
                  </a:cubicBezTo>
                  <a:cubicBezTo>
                    <a:pt x="467" y="857"/>
                    <a:pt x="387" y="919"/>
                    <a:pt x="315" y="989"/>
                  </a:cubicBezTo>
                  <a:cubicBezTo>
                    <a:pt x="284" y="1018"/>
                    <a:pt x="256" y="1049"/>
                    <a:pt x="229" y="1081"/>
                  </a:cubicBezTo>
                  <a:cubicBezTo>
                    <a:pt x="196" y="1125"/>
                    <a:pt x="159" y="1168"/>
                    <a:pt x="132" y="1217"/>
                  </a:cubicBezTo>
                  <a:cubicBezTo>
                    <a:pt x="104" y="1264"/>
                    <a:pt x="83" y="1312"/>
                    <a:pt x="63" y="1363"/>
                  </a:cubicBezTo>
                  <a:cubicBezTo>
                    <a:pt x="48" y="1398"/>
                    <a:pt x="36" y="1433"/>
                    <a:pt x="26" y="1470"/>
                  </a:cubicBezTo>
                  <a:cubicBezTo>
                    <a:pt x="15" y="1519"/>
                    <a:pt x="7" y="1570"/>
                    <a:pt x="5" y="1622"/>
                  </a:cubicBezTo>
                  <a:cubicBezTo>
                    <a:pt x="1" y="1671"/>
                    <a:pt x="7" y="1720"/>
                    <a:pt x="13" y="1770"/>
                  </a:cubicBezTo>
                  <a:cubicBezTo>
                    <a:pt x="16" y="1787"/>
                    <a:pt x="19" y="1804"/>
                    <a:pt x="25" y="1820"/>
                  </a:cubicBezTo>
                  <a:lnTo>
                    <a:pt x="25" y="1820"/>
                  </a:lnTo>
                  <a:lnTo>
                    <a:pt x="24" y="1817"/>
                  </a:lnTo>
                  <a:lnTo>
                    <a:pt x="24" y="1817"/>
                  </a:lnTo>
                  <a:cubicBezTo>
                    <a:pt x="24" y="1819"/>
                    <a:pt x="25" y="1821"/>
                    <a:pt x="26" y="1823"/>
                  </a:cubicBezTo>
                  <a:lnTo>
                    <a:pt x="26" y="1823"/>
                  </a:lnTo>
                  <a:cubicBezTo>
                    <a:pt x="28" y="1830"/>
                    <a:pt x="31" y="1838"/>
                    <a:pt x="35" y="1845"/>
                  </a:cubicBezTo>
                  <a:lnTo>
                    <a:pt x="35" y="1845"/>
                  </a:lnTo>
                  <a:cubicBezTo>
                    <a:pt x="38" y="1854"/>
                    <a:pt x="42" y="1862"/>
                    <a:pt x="46" y="1871"/>
                  </a:cubicBezTo>
                  <a:lnTo>
                    <a:pt x="46" y="1871"/>
                  </a:lnTo>
                  <a:cubicBezTo>
                    <a:pt x="51" y="1882"/>
                    <a:pt x="56" y="1894"/>
                    <a:pt x="60" y="1905"/>
                  </a:cubicBezTo>
                  <a:lnTo>
                    <a:pt x="60" y="1904"/>
                  </a:lnTo>
                  <a:lnTo>
                    <a:pt x="60" y="1904"/>
                  </a:lnTo>
                  <a:cubicBezTo>
                    <a:pt x="73" y="1936"/>
                    <a:pt x="89" y="1966"/>
                    <a:pt x="110" y="1996"/>
                  </a:cubicBezTo>
                  <a:cubicBezTo>
                    <a:pt x="136" y="2035"/>
                    <a:pt x="167" y="2074"/>
                    <a:pt x="204" y="2107"/>
                  </a:cubicBezTo>
                  <a:cubicBezTo>
                    <a:pt x="231" y="2131"/>
                    <a:pt x="266" y="2148"/>
                    <a:pt x="303" y="2148"/>
                  </a:cubicBezTo>
                  <a:cubicBezTo>
                    <a:pt x="338" y="2148"/>
                    <a:pt x="379" y="2131"/>
                    <a:pt x="404" y="2107"/>
                  </a:cubicBezTo>
                  <a:cubicBezTo>
                    <a:pt x="428" y="2080"/>
                    <a:pt x="447" y="2043"/>
                    <a:pt x="445" y="2006"/>
                  </a:cubicBezTo>
                  <a:lnTo>
                    <a:pt x="441" y="1969"/>
                  </a:lnTo>
                  <a:cubicBezTo>
                    <a:pt x="434" y="1949"/>
                    <a:pt x="425" y="1932"/>
                    <a:pt x="413" y="1917"/>
                  </a:cubicBezTo>
                  <a:lnTo>
                    <a:pt x="413" y="1917"/>
                  </a:lnTo>
                  <a:cubicBezTo>
                    <a:pt x="394" y="1892"/>
                    <a:pt x="378" y="1866"/>
                    <a:pt x="365" y="1839"/>
                  </a:cubicBezTo>
                  <a:lnTo>
                    <a:pt x="365" y="1839"/>
                  </a:lnTo>
                  <a:cubicBezTo>
                    <a:pt x="358" y="1823"/>
                    <a:pt x="352" y="1805"/>
                    <a:pt x="349" y="1787"/>
                  </a:cubicBezTo>
                  <a:lnTo>
                    <a:pt x="349" y="1787"/>
                  </a:lnTo>
                  <a:cubicBezTo>
                    <a:pt x="348" y="1776"/>
                    <a:pt x="347" y="1764"/>
                    <a:pt x="346" y="1753"/>
                  </a:cubicBezTo>
                  <a:lnTo>
                    <a:pt x="346" y="1753"/>
                  </a:lnTo>
                  <a:lnTo>
                    <a:pt x="348" y="1766"/>
                  </a:lnTo>
                  <a:cubicBezTo>
                    <a:pt x="345" y="1734"/>
                    <a:pt x="345" y="1703"/>
                    <a:pt x="348" y="1672"/>
                  </a:cubicBezTo>
                  <a:lnTo>
                    <a:pt x="348" y="1672"/>
                  </a:lnTo>
                  <a:cubicBezTo>
                    <a:pt x="355" y="1633"/>
                    <a:pt x="366" y="1597"/>
                    <a:pt x="381" y="1560"/>
                  </a:cubicBezTo>
                  <a:lnTo>
                    <a:pt x="381" y="1560"/>
                  </a:lnTo>
                  <a:cubicBezTo>
                    <a:pt x="401" y="1516"/>
                    <a:pt x="425" y="1476"/>
                    <a:pt x="454" y="1436"/>
                  </a:cubicBezTo>
                  <a:lnTo>
                    <a:pt x="454" y="1436"/>
                  </a:lnTo>
                  <a:lnTo>
                    <a:pt x="443" y="1451"/>
                  </a:lnTo>
                  <a:cubicBezTo>
                    <a:pt x="447" y="1445"/>
                    <a:pt x="451" y="1440"/>
                    <a:pt x="456" y="1434"/>
                  </a:cubicBezTo>
                  <a:lnTo>
                    <a:pt x="456" y="1434"/>
                  </a:lnTo>
                  <a:cubicBezTo>
                    <a:pt x="455" y="1435"/>
                    <a:pt x="454" y="1435"/>
                    <a:pt x="454" y="1436"/>
                  </a:cubicBezTo>
                  <a:lnTo>
                    <a:pt x="454" y="1436"/>
                  </a:lnTo>
                  <a:lnTo>
                    <a:pt x="459" y="1430"/>
                  </a:lnTo>
                  <a:lnTo>
                    <a:pt x="459" y="1430"/>
                  </a:lnTo>
                  <a:cubicBezTo>
                    <a:pt x="458" y="1431"/>
                    <a:pt x="457" y="1432"/>
                    <a:pt x="456" y="1434"/>
                  </a:cubicBezTo>
                  <a:lnTo>
                    <a:pt x="456" y="1434"/>
                  </a:lnTo>
                  <a:cubicBezTo>
                    <a:pt x="461" y="1426"/>
                    <a:pt x="467" y="1418"/>
                    <a:pt x="473" y="1410"/>
                  </a:cubicBezTo>
                  <a:lnTo>
                    <a:pt x="473" y="1410"/>
                  </a:lnTo>
                  <a:lnTo>
                    <a:pt x="459" y="1430"/>
                  </a:lnTo>
                  <a:lnTo>
                    <a:pt x="459" y="1430"/>
                  </a:lnTo>
                  <a:cubicBezTo>
                    <a:pt x="465" y="1421"/>
                    <a:pt x="472" y="1413"/>
                    <a:pt x="478" y="1405"/>
                  </a:cubicBezTo>
                  <a:lnTo>
                    <a:pt x="478" y="1405"/>
                  </a:lnTo>
                  <a:lnTo>
                    <a:pt x="463" y="1425"/>
                  </a:lnTo>
                  <a:cubicBezTo>
                    <a:pt x="509" y="1364"/>
                    <a:pt x="564" y="1310"/>
                    <a:pt x="623" y="1260"/>
                  </a:cubicBezTo>
                  <a:lnTo>
                    <a:pt x="623" y="1260"/>
                  </a:lnTo>
                  <a:cubicBezTo>
                    <a:pt x="680" y="1217"/>
                    <a:pt x="742" y="1179"/>
                    <a:pt x="807" y="1148"/>
                  </a:cubicBezTo>
                  <a:lnTo>
                    <a:pt x="807" y="1148"/>
                  </a:lnTo>
                  <a:cubicBezTo>
                    <a:pt x="815" y="1145"/>
                    <a:pt x="823" y="1141"/>
                    <a:pt x="831" y="1138"/>
                  </a:cubicBezTo>
                  <a:lnTo>
                    <a:pt x="831" y="1138"/>
                  </a:lnTo>
                  <a:cubicBezTo>
                    <a:pt x="884" y="1117"/>
                    <a:pt x="939" y="1100"/>
                    <a:pt x="995" y="1089"/>
                  </a:cubicBezTo>
                  <a:lnTo>
                    <a:pt x="995" y="1089"/>
                  </a:lnTo>
                  <a:cubicBezTo>
                    <a:pt x="1039" y="1084"/>
                    <a:pt x="1083" y="1082"/>
                    <a:pt x="1128" y="1082"/>
                  </a:cubicBezTo>
                  <a:cubicBezTo>
                    <a:pt x="1213" y="1082"/>
                    <a:pt x="1299" y="1090"/>
                    <a:pt x="1384" y="1100"/>
                  </a:cubicBezTo>
                  <a:lnTo>
                    <a:pt x="1326" y="1094"/>
                  </a:lnTo>
                  <a:lnTo>
                    <a:pt x="1326" y="1094"/>
                  </a:lnTo>
                  <a:cubicBezTo>
                    <a:pt x="1560" y="1125"/>
                    <a:pt x="1788" y="1192"/>
                    <a:pt x="2018" y="1252"/>
                  </a:cubicBezTo>
                  <a:cubicBezTo>
                    <a:pt x="2133" y="1281"/>
                    <a:pt x="2248" y="1307"/>
                    <a:pt x="2366" y="1328"/>
                  </a:cubicBezTo>
                  <a:cubicBezTo>
                    <a:pt x="2483" y="1349"/>
                    <a:pt x="2603" y="1367"/>
                    <a:pt x="2722" y="1367"/>
                  </a:cubicBezTo>
                  <a:cubicBezTo>
                    <a:pt x="2729" y="1367"/>
                    <a:pt x="2735" y="1367"/>
                    <a:pt x="2742" y="1367"/>
                  </a:cubicBezTo>
                  <a:cubicBezTo>
                    <a:pt x="2957" y="1363"/>
                    <a:pt x="3169" y="1301"/>
                    <a:pt x="3362" y="1205"/>
                  </a:cubicBezTo>
                  <a:cubicBezTo>
                    <a:pt x="3456" y="1157"/>
                    <a:pt x="3543" y="1098"/>
                    <a:pt x="3623" y="1030"/>
                  </a:cubicBezTo>
                  <a:cubicBezTo>
                    <a:pt x="3699" y="966"/>
                    <a:pt x="3765" y="890"/>
                    <a:pt x="3820" y="806"/>
                  </a:cubicBezTo>
                  <a:cubicBezTo>
                    <a:pt x="3841" y="773"/>
                    <a:pt x="3859" y="740"/>
                    <a:pt x="3876" y="703"/>
                  </a:cubicBezTo>
                  <a:cubicBezTo>
                    <a:pt x="3898" y="652"/>
                    <a:pt x="3921" y="603"/>
                    <a:pt x="3931" y="547"/>
                  </a:cubicBezTo>
                  <a:cubicBezTo>
                    <a:pt x="3956" y="434"/>
                    <a:pt x="3956" y="323"/>
                    <a:pt x="3927" y="210"/>
                  </a:cubicBezTo>
                  <a:cubicBezTo>
                    <a:pt x="3923" y="190"/>
                    <a:pt x="3915" y="169"/>
                    <a:pt x="3908" y="151"/>
                  </a:cubicBezTo>
                  <a:lnTo>
                    <a:pt x="3888" y="101"/>
                  </a:lnTo>
                  <a:cubicBezTo>
                    <a:pt x="3876" y="79"/>
                    <a:pt x="3857" y="58"/>
                    <a:pt x="3834" y="44"/>
                  </a:cubicBezTo>
                  <a:cubicBezTo>
                    <a:pt x="3803" y="19"/>
                    <a:pt x="3761" y="1"/>
                    <a:pt x="371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6"/>
            <p:cNvSpPr/>
            <p:nvPr/>
          </p:nvSpPr>
          <p:spPr>
            <a:xfrm>
              <a:off x="4599900" y="611850"/>
              <a:ext cx="17850" cy="78250"/>
            </a:xfrm>
            <a:custGeom>
              <a:avLst/>
              <a:gdLst/>
              <a:ahLst/>
              <a:cxnLst/>
              <a:rect l="l" t="t" r="r" b="b"/>
              <a:pathLst>
                <a:path w="714" h="3130" extrusionOk="0">
                  <a:moveTo>
                    <a:pt x="397" y="1600"/>
                  </a:moveTo>
                  <a:lnTo>
                    <a:pt x="403" y="1649"/>
                  </a:lnTo>
                  <a:cubicBezTo>
                    <a:pt x="401" y="1633"/>
                    <a:pt x="399" y="1617"/>
                    <a:pt x="397" y="1600"/>
                  </a:cubicBezTo>
                  <a:close/>
                  <a:moveTo>
                    <a:pt x="244" y="0"/>
                  </a:moveTo>
                  <a:cubicBezTo>
                    <a:pt x="200" y="0"/>
                    <a:pt x="161" y="28"/>
                    <a:pt x="148" y="73"/>
                  </a:cubicBezTo>
                  <a:cubicBezTo>
                    <a:pt x="139" y="99"/>
                    <a:pt x="131" y="126"/>
                    <a:pt x="123" y="152"/>
                  </a:cubicBezTo>
                  <a:lnTo>
                    <a:pt x="123" y="152"/>
                  </a:lnTo>
                  <a:cubicBezTo>
                    <a:pt x="105" y="170"/>
                    <a:pt x="94" y="194"/>
                    <a:pt x="89" y="219"/>
                  </a:cubicBezTo>
                  <a:cubicBezTo>
                    <a:pt x="84" y="235"/>
                    <a:pt x="78" y="254"/>
                    <a:pt x="76" y="270"/>
                  </a:cubicBezTo>
                  <a:cubicBezTo>
                    <a:pt x="68" y="303"/>
                    <a:pt x="64" y="338"/>
                    <a:pt x="58" y="373"/>
                  </a:cubicBezTo>
                  <a:cubicBezTo>
                    <a:pt x="45" y="455"/>
                    <a:pt x="33" y="535"/>
                    <a:pt x="23" y="618"/>
                  </a:cubicBezTo>
                  <a:lnTo>
                    <a:pt x="29" y="574"/>
                  </a:lnTo>
                  <a:lnTo>
                    <a:pt x="29" y="574"/>
                  </a:lnTo>
                  <a:cubicBezTo>
                    <a:pt x="17" y="667"/>
                    <a:pt x="11" y="759"/>
                    <a:pt x="6" y="852"/>
                  </a:cubicBezTo>
                  <a:cubicBezTo>
                    <a:pt x="2" y="932"/>
                    <a:pt x="0" y="1014"/>
                    <a:pt x="0" y="1094"/>
                  </a:cubicBezTo>
                  <a:cubicBezTo>
                    <a:pt x="0" y="1252"/>
                    <a:pt x="13" y="1415"/>
                    <a:pt x="27" y="1573"/>
                  </a:cubicBezTo>
                  <a:cubicBezTo>
                    <a:pt x="62" y="1906"/>
                    <a:pt x="119" y="2234"/>
                    <a:pt x="208" y="2557"/>
                  </a:cubicBezTo>
                  <a:cubicBezTo>
                    <a:pt x="232" y="2643"/>
                    <a:pt x="255" y="2732"/>
                    <a:pt x="290" y="2814"/>
                  </a:cubicBezTo>
                  <a:cubicBezTo>
                    <a:pt x="304" y="2847"/>
                    <a:pt x="319" y="2882"/>
                    <a:pt x="333" y="2914"/>
                  </a:cubicBezTo>
                  <a:cubicBezTo>
                    <a:pt x="341" y="2935"/>
                    <a:pt x="354" y="2953"/>
                    <a:pt x="366" y="2974"/>
                  </a:cubicBezTo>
                  <a:cubicBezTo>
                    <a:pt x="378" y="2992"/>
                    <a:pt x="389" y="3011"/>
                    <a:pt x="399" y="3029"/>
                  </a:cubicBezTo>
                  <a:cubicBezTo>
                    <a:pt x="417" y="3058"/>
                    <a:pt x="438" y="3087"/>
                    <a:pt x="469" y="3105"/>
                  </a:cubicBezTo>
                  <a:cubicBezTo>
                    <a:pt x="489" y="3118"/>
                    <a:pt x="504" y="3122"/>
                    <a:pt x="524" y="3126"/>
                  </a:cubicBezTo>
                  <a:cubicBezTo>
                    <a:pt x="535" y="3128"/>
                    <a:pt x="546" y="3129"/>
                    <a:pt x="557" y="3129"/>
                  </a:cubicBezTo>
                  <a:cubicBezTo>
                    <a:pt x="576" y="3129"/>
                    <a:pt x="594" y="3126"/>
                    <a:pt x="612" y="3118"/>
                  </a:cubicBezTo>
                  <a:cubicBezTo>
                    <a:pt x="641" y="3105"/>
                    <a:pt x="660" y="3089"/>
                    <a:pt x="678" y="3062"/>
                  </a:cubicBezTo>
                  <a:cubicBezTo>
                    <a:pt x="689" y="3046"/>
                    <a:pt x="697" y="3034"/>
                    <a:pt x="705" y="3011"/>
                  </a:cubicBezTo>
                  <a:cubicBezTo>
                    <a:pt x="713" y="2974"/>
                    <a:pt x="707" y="2939"/>
                    <a:pt x="701" y="2902"/>
                  </a:cubicBezTo>
                  <a:cubicBezTo>
                    <a:pt x="697" y="2879"/>
                    <a:pt x="693" y="2855"/>
                    <a:pt x="689" y="2832"/>
                  </a:cubicBezTo>
                  <a:cubicBezTo>
                    <a:pt x="684" y="2812"/>
                    <a:pt x="682" y="2789"/>
                    <a:pt x="676" y="2769"/>
                  </a:cubicBezTo>
                  <a:cubicBezTo>
                    <a:pt x="670" y="2746"/>
                    <a:pt x="664" y="2723"/>
                    <a:pt x="658" y="2701"/>
                  </a:cubicBezTo>
                  <a:cubicBezTo>
                    <a:pt x="635" y="2612"/>
                    <a:pt x="602" y="2526"/>
                    <a:pt x="576" y="2438"/>
                  </a:cubicBezTo>
                  <a:cubicBezTo>
                    <a:pt x="524" y="2263"/>
                    <a:pt x="481" y="2086"/>
                    <a:pt x="448" y="1908"/>
                  </a:cubicBezTo>
                  <a:cubicBezTo>
                    <a:pt x="428" y="1805"/>
                    <a:pt x="411" y="1702"/>
                    <a:pt x="397" y="1600"/>
                  </a:cubicBezTo>
                  <a:lnTo>
                    <a:pt x="397" y="1600"/>
                  </a:lnTo>
                  <a:cubicBezTo>
                    <a:pt x="376" y="1427"/>
                    <a:pt x="365" y="1254"/>
                    <a:pt x="356" y="1082"/>
                  </a:cubicBezTo>
                  <a:cubicBezTo>
                    <a:pt x="347" y="891"/>
                    <a:pt x="350" y="706"/>
                    <a:pt x="352" y="519"/>
                  </a:cubicBezTo>
                  <a:cubicBezTo>
                    <a:pt x="354" y="465"/>
                    <a:pt x="356" y="412"/>
                    <a:pt x="358" y="361"/>
                  </a:cubicBezTo>
                  <a:cubicBezTo>
                    <a:pt x="358" y="336"/>
                    <a:pt x="360" y="309"/>
                    <a:pt x="360" y="285"/>
                  </a:cubicBezTo>
                  <a:cubicBezTo>
                    <a:pt x="360" y="270"/>
                    <a:pt x="360" y="258"/>
                    <a:pt x="360" y="244"/>
                  </a:cubicBezTo>
                  <a:cubicBezTo>
                    <a:pt x="358" y="218"/>
                    <a:pt x="355" y="199"/>
                    <a:pt x="344" y="180"/>
                  </a:cubicBezTo>
                  <a:lnTo>
                    <a:pt x="344" y="180"/>
                  </a:lnTo>
                  <a:cubicBezTo>
                    <a:pt x="343" y="153"/>
                    <a:pt x="343" y="125"/>
                    <a:pt x="343" y="98"/>
                  </a:cubicBezTo>
                  <a:cubicBezTo>
                    <a:pt x="343" y="48"/>
                    <a:pt x="306" y="7"/>
                    <a:pt x="257" y="1"/>
                  </a:cubicBezTo>
                  <a:cubicBezTo>
                    <a:pt x="253" y="1"/>
                    <a:pt x="248" y="0"/>
                    <a:pt x="24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6"/>
            <p:cNvSpPr/>
            <p:nvPr/>
          </p:nvSpPr>
          <p:spPr>
            <a:xfrm>
              <a:off x="4643550" y="600975"/>
              <a:ext cx="10500" cy="89250"/>
            </a:xfrm>
            <a:custGeom>
              <a:avLst/>
              <a:gdLst/>
              <a:ahLst/>
              <a:cxnLst/>
              <a:rect l="l" t="t" r="r" b="b"/>
              <a:pathLst>
                <a:path w="420" h="3570" extrusionOk="0">
                  <a:moveTo>
                    <a:pt x="218" y="1"/>
                  </a:moveTo>
                  <a:cubicBezTo>
                    <a:pt x="216" y="1"/>
                    <a:pt x="214" y="1"/>
                    <a:pt x="212" y="1"/>
                  </a:cubicBezTo>
                  <a:cubicBezTo>
                    <a:pt x="130" y="5"/>
                    <a:pt x="66" y="64"/>
                    <a:pt x="64" y="149"/>
                  </a:cubicBezTo>
                  <a:cubicBezTo>
                    <a:pt x="58" y="362"/>
                    <a:pt x="52" y="578"/>
                    <a:pt x="48" y="794"/>
                  </a:cubicBezTo>
                  <a:cubicBezTo>
                    <a:pt x="46" y="847"/>
                    <a:pt x="42" y="900"/>
                    <a:pt x="40" y="956"/>
                  </a:cubicBezTo>
                  <a:cubicBezTo>
                    <a:pt x="35" y="1009"/>
                    <a:pt x="38" y="1065"/>
                    <a:pt x="35" y="1118"/>
                  </a:cubicBezTo>
                  <a:cubicBezTo>
                    <a:pt x="33" y="1225"/>
                    <a:pt x="31" y="1332"/>
                    <a:pt x="29" y="1437"/>
                  </a:cubicBezTo>
                  <a:cubicBezTo>
                    <a:pt x="23" y="1868"/>
                    <a:pt x="15" y="2298"/>
                    <a:pt x="9" y="2727"/>
                  </a:cubicBezTo>
                  <a:cubicBezTo>
                    <a:pt x="7" y="2836"/>
                    <a:pt x="5" y="2945"/>
                    <a:pt x="5" y="3054"/>
                  </a:cubicBezTo>
                  <a:cubicBezTo>
                    <a:pt x="3" y="3105"/>
                    <a:pt x="1" y="3158"/>
                    <a:pt x="3" y="3210"/>
                  </a:cubicBezTo>
                  <a:cubicBezTo>
                    <a:pt x="3" y="3236"/>
                    <a:pt x="9" y="3263"/>
                    <a:pt x="13" y="3288"/>
                  </a:cubicBezTo>
                  <a:cubicBezTo>
                    <a:pt x="15" y="3317"/>
                    <a:pt x="19" y="3345"/>
                    <a:pt x="23" y="3372"/>
                  </a:cubicBezTo>
                  <a:cubicBezTo>
                    <a:pt x="29" y="3415"/>
                    <a:pt x="27" y="3436"/>
                    <a:pt x="50" y="3475"/>
                  </a:cubicBezTo>
                  <a:cubicBezTo>
                    <a:pt x="66" y="3501"/>
                    <a:pt x="91" y="3528"/>
                    <a:pt x="120" y="3542"/>
                  </a:cubicBezTo>
                  <a:cubicBezTo>
                    <a:pt x="148" y="3557"/>
                    <a:pt x="177" y="3569"/>
                    <a:pt x="210" y="3569"/>
                  </a:cubicBezTo>
                  <a:cubicBezTo>
                    <a:pt x="245" y="3569"/>
                    <a:pt x="274" y="3557"/>
                    <a:pt x="303" y="3542"/>
                  </a:cubicBezTo>
                  <a:cubicBezTo>
                    <a:pt x="331" y="3528"/>
                    <a:pt x="356" y="3501"/>
                    <a:pt x="372" y="3475"/>
                  </a:cubicBezTo>
                  <a:cubicBezTo>
                    <a:pt x="395" y="3436"/>
                    <a:pt x="395" y="3409"/>
                    <a:pt x="401" y="3366"/>
                  </a:cubicBezTo>
                  <a:cubicBezTo>
                    <a:pt x="403" y="3341"/>
                    <a:pt x="407" y="3314"/>
                    <a:pt x="411" y="3288"/>
                  </a:cubicBezTo>
                  <a:cubicBezTo>
                    <a:pt x="413" y="3261"/>
                    <a:pt x="420" y="3232"/>
                    <a:pt x="420" y="3204"/>
                  </a:cubicBezTo>
                  <a:cubicBezTo>
                    <a:pt x="420" y="3097"/>
                    <a:pt x="418" y="2990"/>
                    <a:pt x="418" y="2885"/>
                  </a:cubicBezTo>
                  <a:cubicBezTo>
                    <a:pt x="413" y="2454"/>
                    <a:pt x="403" y="2024"/>
                    <a:pt x="397" y="1595"/>
                  </a:cubicBezTo>
                  <a:cubicBezTo>
                    <a:pt x="395" y="1488"/>
                    <a:pt x="393" y="1381"/>
                    <a:pt x="391" y="1274"/>
                  </a:cubicBezTo>
                  <a:cubicBezTo>
                    <a:pt x="389" y="1221"/>
                    <a:pt x="389" y="1166"/>
                    <a:pt x="389" y="1112"/>
                  </a:cubicBezTo>
                  <a:cubicBezTo>
                    <a:pt x="387" y="1059"/>
                    <a:pt x="389" y="1003"/>
                    <a:pt x="385" y="950"/>
                  </a:cubicBezTo>
                  <a:cubicBezTo>
                    <a:pt x="370" y="734"/>
                    <a:pt x="370" y="518"/>
                    <a:pt x="364" y="305"/>
                  </a:cubicBezTo>
                  <a:cubicBezTo>
                    <a:pt x="362" y="251"/>
                    <a:pt x="360" y="200"/>
                    <a:pt x="360" y="149"/>
                  </a:cubicBezTo>
                  <a:cubicBezTo>
                    <a:pt x="358" y="110"/>
                    <a:pt x="344" y="71"/>
                    <a:pt x="317" y="44"/>
                  </a:cubicBezTo>
                  <a:cubicBezTo>
                    <a:pt x="292" y="18"/>
                    <a:pt x="253" y="1"/>
                    <a:pt x="21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6"/>
            <p:cNvSpPr/>
            <p:nvPr/>
          </p:nvSpPr>
          <p:spPr>
            <a:xfrm>
              <a:off x="4689625" y="601825"/>
              <a:ext cx="76600" cy="86950"/>
            </a:xfrm>
            <a:custGeom>
              <a:avLst/>
              <a:gdLst/>
              <a:ahLst/>
              <a:cxnLst/>
              <a:rect l="l" t="t" r="r" b="b"/>
              <a:pathLst>
                <a:path w="3064" h="3478" extrusionOk="0">
                  <a:moveTo>
                    <a:pt x="1278" y="559"/>
                  </a:moveTo>
                  <a:lnTo>
                    <a:pt x="1243" y="573"/>
                  </a:lnTo>
                  <a:cubicBezTo>
                    <a:pt x="1255" y="568"/>
                    <a:pt x="1266" y="563"/>
                    <a:pt x="1278" y="559"/>
                  </a:cubicBezTo>
                  <a:close/>
                  <a:moveTo>
                    <a:pt x="405" y="1062"/>
                  </a:moveTo>
                  <a:lnTo>
                    <a:pt x="377" y="1082"/>
                  </a:lnTo>
                  <a:lnTo>
                    <a:pt x="377" y="1082"/>
                  </a:lnTo>
                  <a:cubicBezTo>
                    <a:pt x="386" y="1075"/>
                    <a:pt x="395" y="1068"/>
                    <a:pt x="405" y="1062"/>
                  </a:cubicBezTo>
                  <a:close/>
                  <a:moveTo>
                    <a:pt x="370" y="1087"/>
                  </a:moveTo>
                  <a:lnTo>
                    <a:pt x="370" y="1087"/>
                  </a:lnTo>
                  <a:cubicBezTo>
                    <a:pt x="370" y="1087"/>
                    <a:pt x="370" y="1087"/>
                    <a:pt x="370" y="1087"/>
                  </a:cubicBezTo>
                  <a:lnTo>
                    <a:pt x="370" y="1087"/>
                  </a:lnTo>
                  <a:lnTo>
                    <a:pt x="360" y="1095"/>
                  </a:lnTo>
                  <a:cubicBezTo>
                    <a:pt x="363" y="1092"/>
                    <a:pt x="367" y="1089"/>
                    <a:pt x="370" y="1087"/>
                  </a:cubicBezTo>
                  <a:close/>
                  <a:moveTo>
                    <a:pt x="1658" y="2477"/>
                  </a:moveTo>
                  <a:cubicBezTo>
                    <a:pt x="1664" y="2490"/>
                    <a:pt x="1669" y="2502"/>
                    <a:pt x="1673" y="2515"/>
                  </a:cubicBezTo>
                  <a:lnTo>
                    <a:pt x="1673" y="2515"/>
                  </a:lnTo>
                  <a:lnTo>
                    <a:pt x="1658" y="2477"/>
                  </a:lnTo>
                  <a:close/>
                  <a:moveTo>
                    <a:pt x="1715" y="2670"/>
                  </a:moveTo>
                  <a:cubicBezTo>
                    <a:pt x="1717" y="2680"/>
                    <a:pt x="1719" y="2691"/>
                    <a:pt x="1720" y="2701"/>
                  </a:cubicBezTo>
                  <a:lnTo>
                    <a:pt x="1715" y="2670"/>
                  </a:lnTo>
                  <a:close/>
                  <a:moveTo>
                    <a:pt x="1697" y="2888"/>
                  </a:moveTo>
                  <a:cubicBezTo>
                    <a:pt x="1696" y="2892"/>
                    <a:pt x="1694" y="2896"/>
                    <a:pt x="1692" y="2900"/>
                  </a:cubicBezTo>
                  <a:lnTo>
                    <a:pt x="1692" y="2900"/>
                  </a:lnTo>
                  <a:lnTo>
                    <a:pt x="1697" y="2888"/>
                  </a:lnTo>
                  <a:close/>
                  <a:moveTo>
                    <a:pt x="1277" y="2974"/>
                  </a:moveTo>
                  <a:lnTo>
                    <a:pt x="1286" y="2987"/>
                  </a:lnTo>
                  <a:cubicBezTo>
                    <a:pt x="1283" y="2983"/>
                    <a:pt x="1280" y="2979"/>
                    <a:pt x="1277" y="2974"/>
                  </a:cubicBezTo>
                  <a:close/>
                  <a:moveTo>
                    <a:pt x="1286" y="2987"/>
                  </a:moveTo>
                  <a:lnTo>
                    <a:pt x="1288" y="2988"/>
                  </a:lnTo>
                  <a:lnTo>
                    <a:pt x="1288" y="2988"/>
                  </a:lnTo>
                  <a:cubicBezTo>
                    <a:pt x="1287" y="2987"/>
                    <a:pt x="1287" y="2987"/>
                    <a:pt x="1286" y="2987"/>
                  </a:cubicBezTo>
                  <a:close/>
                  <a:moveTo>
                    <a:pt x="1348" y="3030"/>
                  </a:moveTo>
                  <a:lnTo>
                    <a:pt x="1374" y="3040"/>
                  </a:lnTo>
                  <a:lnTo>
                    <a:pt x="1374" y="3040"/>
                  </a:lnTo>
                  <a:cubicBezTo>
                    <a:pt x="1365" y="3037"/>
                    <a:pt x="1357" y="3033"/>
                    <a:pt x="1348" y="3030"/>
                  </a:cubicBezTo>
                  <a:close/>
                  <a:moveTo>
                    <a:pt x="1593" y="3040"/>
                  </a:moveTo>
                  <a:cubicBezTo>
                    <a:pt x="1590" y="3041"/>
                    <a:pt x="1587" y="3043"/>
                    <a:pt x="1584" y="3044"/>
                  </a:cubicBezTo>
                  <a:lnTo>
                    <a:pt x="1584" y="3044"/>
                  </a:lnTo>
                  <a:lnTo>
                    <a:pt x="1585" y="3043"/>
                  </a:lnTo>
                  <a:lnTo>
                    <a:pt x="1593" y="3040"/>
                  </a:lnTo>
                  <a:close/>
                  <a:moveTo>
                    <a:pt x="1584" y="3044"/>
                  </a:moveTo>
                  <a:cubicBezTo>
                    <a:pt x="1584" y="3044"/>
                    <a:pt x="1583" y="3044"/>
                    <a:pt x="1583" y="3044"/>
                  </a:cubicBezTo>
                  <a:lnTo>
                    <a:pt x="1583" y="3044"/>
                  </a:lnTo>
                  <a:cubicBezTo>
                    <a:pt x="1580" y="3046"/>
                    <a:pt x="1577" y="3047"/>
                    <a:pt x="1573" y="3048"/>
                  </a:cubicBezTo>
                  <a:lnTo>
                    <a:pt x="1573" y="3048"/>
                  </a:lnTo>
                  <a:lnTo>
                    <a:pt x="1584" y="3044"/>
                  </a:lnTo>
                  <a:close/>
                  <a:moveTo>
                    <a:pt x="1424" y="3059"/>
                  </a:moveTo>
                  <a:lnTo>
                    <a:pt x="1426" y="3059"/>
                  </a:lnTo>
                  <a:lnTo>
                    <a:pt x="1426" y="3059"/>
                  </a:lnTo>
                  <a:cubicBezTo>
                    <a:pt x="1425" y="3059"/>
                    <a:pt x="1425" y="3059"/>
                    <a:pt x="1424" y="3059"/>
                  </a:cubicBezTo>
                  <a:close/>
                  <a:moveTo>
                    <a:pt x="1555" y="3056"/>
                  </a:moveTo>
                  <a:cubicBezTo>
                    <a:pt x="1551" y="3058"/>
                    <a:pt x="1547" y="3059"/>
                    <a:pt x="1543" y="3061"/>
                  </a:cubicBezTo>
                  <a:lnTo>
                    <a:pt x="1555" y="3056"/>
                  </a:lnTo>
                  <a:close/>
                  <a:moveTo>
                    <a:pt x="1468" y="3065"/>
                  </a:moveTo>
                  <a:lnTo>
                    <a:pt x="1480" y="3067"/>
                  </a:lnTo>
                  <a:cubicBezTo>
                    <a:pt x="1476" y="3066"/>
                    <a:pt x="1472" y="3066"/>
                    <a:pt x="1468" y="3065"/>
                  </a:cubicBezTo>
                  <a:close/>
                  <a:moveTo>
                    <a:pt x="2293" y="1"/>
                  </a:moveTo>
                  <a:cubicBezTo>
                    <a:pt x="2268" y="1"/>
                    <a:pt x="2242" y="4"/>
                    <a:pt x="2217" y="6"/>
                  </a:cubicBezTo>
                  <a:cubicBezTo>
                    <a:pt x="2188" y="8"/>
                    <a:pt x="2158" y="10"/>
                    <a:pt x="2127" y="14"/>
                  </a:cubicBezTo>
                  <a:cubicBezTo>
                    <a:pt x="2055" y="20"/>
                    <a:pt x="1985" y="30"/>
                    <a:pt x="1913" y="39"/>
                  </a:cubicBezTo>
                  <a:lnTo>
                    <a:pt x="1952" y="34"/>
                  </a:lnTo>
                  <a:lnTo>
                    <a:pt x="1952" y="34"/>
                  </a:lnTo>
                  <a:cubicBezTo>
                    <a:pt x="1936" y="37"/>
                    <a:pt x="1919" y="39"/>
                    <a:pt x="1903" y="41"/>
                  </a:cubicBezTo>
                  <a:lnTo>
                    <a:pt x="1942" y="37"/>
                  </a:lnTo>
                  <a:lnTo>
                    <a:pt x="1942" y="37"/>
                  </a:lnTo>
                  <a:cubicBezTo>
                    <a:pt x="1884" y="43"/>
                    <a:pt x="1829" y="49"/>
                    <a:pt x="1771" y="57"/>
                  </a:cubicBezTo>
                  <a:lnTo>
                    <a:pt x="1804" y="54"/>
                  </a:lnTo>
                  <a:lnTo>
                    <a:pt x="1804" y="54"/>
                  </a:lnTo>
                  <a:cubicBezTo>
                    <a:pt x="1738" y="61"/>
                    <a:pt x="1671" y="76"/>
                    <a:pt x="1607" y="90"/>
                  </a:cubicBezTo>
                  <a:cubicBezTo>
                    <a:pt x="1549" y="102"/>
                    <a:pt x="1494" y="117"/>
                    <a:pt x="1436" y="131"/>
                  </a:cubicBezTo>
                  <a:cubicBezTo>
                    <a:pt x="1325" y="160"/>
                    <a:pt x="1217" y="195"/>
                    <a:pt x="1108" y="234"/>
                  </a:cubicBezTo>
                  <a:cubicBezTo>
                    <a:pt x="878" y="318"/>
                    <a:pt x="654" y="421"/>
                    <a:pt x="440" y="542"/>
                  </a:cubicBezTo>
                  <a:cubicBezTo>
                    <a:pt x="327" y="606"/>
                    <a:pt x="216" y="675"/>
                    <a:pt x="109" y="749"/>
                  </a:cubicBezTo>
                  <a:lnTo>
                    <a:pt x="66" y="784"/>
                  </a:lnTo>
                  <a:cubicBezTo>
                    <a:pt x="46" y="803"/>
                    <a:pt x="31" y="825"/>
                    <a:pt x="23" y="852"/>
                  </a:cubicBezTo>
                  <a:cubicBezTo>
                    <a:pt x="13" y="869"/>
                    <a:pt x="7" y="887"/>
                    <a:pt x="7" y="908"/>
                  </a:cubicBezTo>
                  <a:cubicBezTo>
                    <a:pt x="0" y="936"/>
                    <a:pt x="2" y="963"/>
                    <a:pt x="11" y="992"/>
                  </a:cubicBezTo>
                  <a:cubicBezTo>
                    <a:pt x="37" y="1058"/>
                    <a:pt x="64" y="1125"/>
                    <a:pt x="103" y="1185"/>
                  </a:cubicBezTo>
                  <a:cubicBezTo>
                    <a:pt x="142" y="1245"/>
                    <a:pt x="183" y="1300"/>
                    <a:pt x="228" y="1351"/>
                  </a:cubicBezTo>
                  <a:cubicBezTo>
                    <a:pt x="313" y="1448"/>
                    <a:pt x="409" y="1528"/>
                    <a:pt x="510" y="1604"/>
                  </a:cubicBezTo>
                  <a:cubicBezTo>
                    <a:pt x="687" y="1740"/>
                    <a:pt x="886" y="1844"/>
                    <a:pt x="1077" y="1957"/>
                  </a:cubicBezTo>
                  <a:cubicBezTo>
                    <a:pt x="1186" y="2023"/>
                    <a:pt x="1293" y="2091"/>
                    <a:pt x="1395" y="2169"/>
                  </a:cubicBezTo>
                  <a:lnTo>
                    <a:pt x="1350" y="2136"/>
                  </a:lnTo>
                  <a:lnTo>
                    <a:pt x="1350" y="2136"/>
                  </a:lnTo>
                  <a:cubicBezTo>
                    <a:pt x="1436" y="2201"/>
                    <a:pt x="1517" y="2275"/>
                    <a:pt x="1585" y="2359"/>
                  </a:cubicBezTo>
                  <a:lnTo>
                    <a:pt x="1585" y="2359"/>
                  </a:lnTo>
                  <a:cubicBezTo>
                    <a:pt x="1621" y="2409"/>
                    <a:pt x="1651" y="2463"/>
                    <a:pt x="1675" y="2520"/>
                  </a:cubicBezTo>
                  <a:lnTo>
                    <a:pt x="1675" y="2520"/>
                  </a:lnTo>
                  <a:cubicBezTo>
                    <a:pt x="1692" y="2565"/>
                    <a:pt x="1704" y="2611"/>
                    <a:pt x="1713" y="2658"/>
                  </a:cubicBezTo>
                  <a:lnTo>
                    <a:pt x="1713" y="2658"/>
                  </a:lnTo>
                  <a:cubicBezTo>
                    <a:pt x="1719" y="2709"/>
                    <a:pt x="1719" y="2762"/>
                    <a:pt x="1714" y="2813"/>
                  </a:cubicBezTo>
                  <a:lnTo>
                    <a:pt x="1714" y="2813"/>
                  </a:lnTo>
                  <a:cubicBezTo>
                    <a:pt x="1707" y="2848"/>
                    <a:pt x="1697" y="2882"/>
                    <a:pt x="1685" y="2917"/>
                  </a:cubicBezTo>
                  <a:lnTo>
                    <a:pt x="1685" y="2917"/>
                  </a:lnTo>
                  <a:cubicBezTo>
                    <a:pt x="1673" y="2941"/>
                    <a:pt x="1659" y="2964"/>
                    <a:pt x="1643" y="2987"/>
                  </a:cubicBezTo>
                  <a:lnTo>
                    <a:pt x="1643" y="2987"/>
                  </a:lnTo>
                  <a:cubicBezTo>
                    <a:pt x="1629" y="3003"/>
                    <a:pt x="1613" y="3019"/>
                    <a:pt x="1596" y="3033"/>
                  </a:cubicBezTo>
                  <a:lnTo>
                    <a:pt x="1596" y="3033"/>
                  </a:lnTo>
                  <a:cubicBezTo>
                    <a:pt x="1586" y="3040"/>
                    <a:pt x="1575" y="3046"/>
                    <a:pt x="1565" y="3051"/>
                  </a:cubicBezTo>
                  <a:lnTo>
                    <a:pt x="1565" y="3051"/>
                  </a:lnTo>
                  <a:cubicBezTo>
                    <a:pt x="1550" y="3056"/>
                    <a:pt x="1534" y="3060"/>
                    <a:pt x="1519" y="3063"/>
                  </a:cubicBezTo>
                  <a:lnTo>
                    <a:pt x="1519" y="3063"/>
                  </a:lnTo>
                  <a:cubicBezTo>
                    <a:pt x="1510" y="3063"/>
                    <a:pt x="1501" y="3063"/>
                    <a:pt x="1492" y="3063"/>
                  </a:cubicBezTo>
                  <a:cubicBezTo>
                    <a:pt x="1477" y="3063"/>
                    <a:pt x="1463" y="3063"/>
                    <a:pt x="1449" y="3062"/>
                  </a:cubicBezTo>
                  <a:lnTo>
                    <a:pt x="1449" y="3062"/>
                  </a:lnTo>
                  <a:cubicBezTo>
                    <a:pt x="1426" y="3057"/>
                    <a:pt x="1404" y="3051"/>
                    <a:pt x="1383" y="3043"/>
                  </a:cubicBezTo>
                  <a:lnTo>
                    <a:pt x="1383" y="3043"/>
                  </a:lnTo>
                  <a:cubicBezTo>
                    <a:pt x="1357" y="3032"/>
                    <a:pt x="1334" y="3019"/>
                    <a:pt x="1311" y="3004"/>
                  </a:cubicBezTo>
                  <a:lnTo>
                    <a:pt x="1311" y="3004"/>
                  </a:lnTo>
                  <a:cubicBezTo>
                    <a:pt x="1296" y="2991"/>
                    <a:pt x="1281" y="2976"/>
                    <a:pt x="1267" y="2960"/>
                  </a:cubicBezTo>
                  <a:lnTo>
                    <a:pt x="1267" y="2960"/>
                  </a:lnTo>
                  <a:cubicBezTo>
                    <a:pt x="1258" y="2945"/>
                    <a:pt x="1249" y="2930"/>
                    <a:pt x="1241" y="2914"/>
                  </a:cubicBezTo>
                  <a:lnTo>
                    <a:pt x="1241" y="2914"/>
                  </a:lnTo>
                  <a:cubicBezTo>
                    <a:pt x="1238" y="2905"/>
                    <a:pt x="1236" y="2896"/>
                    <a:pt x="1234" y="2887"/>
                  </a:cubicBezTo>
                  <a:lnTo>
                    <a:pt x="1234" y="2887"/>
                  </a:lnTo>
                  <a:cubicBezTo>
                    <a:pt x="1234" y="2882"/>
                    <a:pt x="1234" y="2877"/>
                    <a:pt x="1234" y="2872"/>
                  </a:cubicBezTo>
                  <a:lnTo>
                    <a:pt x="1234" y="2872"/>
                  </a:lnTo>
                  <a:cubicBezTo>
                    <a:pt x="1247" y="2827"/>
                    <a:pt x="1237" y="2768"/>
                    <a:pt x="1215" y="2728"/>
                  </a:cubicBezTo>
                  <a:cubicBezTo>
                    <a:pt x="1190" y="2687"/>
                    <a:pt x="1147" y="2652"/>
                    <a:pt x="1102" y="2642"/>
                  </a:cubicBezTo>
                  <a:cubicBezTo>
                    <a:pt x="1084" y="2638"/>
                    <a:pt x="1066" y="2636"/>
                    <a:pt x="1048" y="2636"/>
                  </a:cubicBezTo>
                  <a:cubicBezTo>
                    <a:pt x="1016" y="2636"/>
                    <a:pt x="984" y="2643"/>
                    <a:pt x="956" y="2660"/>
                  </a:cubicBezTo>
                  <a:cubicBezTo>
                    <a:pt x="925" y="2680"/>
                    <a:pt x="902" y="2705"/>
                    <a:pt x="885" y="2734"/>
                  </a:cubicBezTo>
                  <a:lnTo>
                    <a:pt x="885" y="2734"/>
                  </a:lnTo>
                  <a:lnTo>
                    <a:pt x="886" y="2732"/>
                  </a:lnTo>
                  <a:lnTo>
                    <a:pt x="886" y="2732"/>
                  </a:lnTo>
                  <a:cubicBezTo>
                    <a:pt x="884" y="2736"/>
                    <a:pt x="882" y="2739"/>
                    <a:pt x="880" y="2743"/>
                  </a:cubicBezTo>
                  <a:lnTo>
                    <a:pt x="880" y="2743"/>
                  </a:lnTo>
                  <a:cubicBezTo>
                    <a:pt x="878" y="2748"/>
                    <a:pt x="876" y="2752"/>
                    <a:pt x="874" y="2757"/>
                  </a:cubicBezTo>
                  <a:lnTo>
                    <a:pt x="874" y="2757"/>
                  </a:lnTo>
                  <a:cubicBezTo>
                    <a:pt x="862" y="2783"/>
                    <a:pt x="851" y="2813"/>
                    <a:pt x="847" y="2841"/>
                  </a:cubicBezTo>
                  <a:cubicBezTo>
                    <a:pt x="841" y="2876"/>
                    <a:pt x="834" y="2917"/>
                    <a:pt x="837" y="2954"/>
                  </a:cubicBezTo>
                  <a:cubicBezTo>
                    <a:pt x="841" y="3032"/>
                    <a:pt x="859" y="3108"/>
                    <a:pt x="902" y="3174"/>
                  </a:cubicBezTo>
                  <a:cubicBezTo>
                    <a:pt x="935" y="3225"/>
                    <a:pt x="976" y="3272"/>
                    <a:pt x="1023" y="3309"/>
                  </a:cubicBezTo>
                  <a:cubicBezTo>
                    <a:pt x="1056" y="3334"/>
                    <a:pt x="1087" y="3359"/>
                    <a:pt x="1122" y="3379"/>
                  </a:cubicBezTo>
                  <a:cubicBezTo>
                    <a:pt x="1157" y="3400"/>
                    <a:pt x="1194" y="3414"/>
                    <a:pt x="1231" y="3430"/>
                  </a:cubicBezTo>
                  <a:cubicBezTo>
                    <a:pt x="1293" y="3455"/>
                    <a:pt x="1356" y="3465"/>
                    <a:pt x="1422" y="3474"/>
                  </a:cubicBezTo>
                  <a:cubicBezTo>
                    <a:pt x="1443" y="3476"/>
                    <a:pt x="1464" y="3477"/>
                    <a:pt x="1485" y="3477"/>
                  </a:cubicBezTo>
                  <a:cubicBezTo>
                    <a:pt x="1529" y="3477"/>
                    <a:pt x="1573" y="3472"/>
                    <a:pt x="1617" y="3465"/>
                  </a:cubicBezTo>
                  <a:cubicBezTo>
                    <a:pt x="1640" y="3461"/>
                    <a:pt x="1662" y="3455"/>
                    <a:pt x="1683" y="3447"/>
                  </a:cubicBezTo>
                  <a:cubicBezTo>
                    <a:pt x="1720" y="3432"/>
                    <a:pt x="1759" y="3418"/>
                    <a:pt x="1792" y="3398"/>
                  </a:cubicBezTo>
                  <a:cubicBezTo>
                    <a:pt x="1851" y="3363"/>
                    <a:pt x="1907" y="3315"/>
                    <a:pt x="1948" y="3262"/>
                  </a:cubicBezTo>
                  <a:cubicBezTo>
                    <a:pt x="1977" y="3227"/>
                    <a:pt x="2003" y="3192"/>
                    <a:pt x="2024" y="3155"/>
                  </a:cubicBezTo>
                  <a:cubicBezTo>
                    <a:pt x="2047" y="3116"/>
                    <a:pt x="2063" y="3075"/>
                    <a:pt x="2079" y="3034"/>
                  </a:cubicBezTo>
                  <a:cubicBezTo>
                    <a:pt x="2106" y="2964"/>
                    <a:pt x="2116" y="2892"/>
                    <a:pt x="2125" y="2818"/>
                  </a:cubicBezTo>
                  <a:cubicBezTo>
                    <a:pt x="2131" y="2761"/>
                    <a:pt x="2129" y="2703"/>
                    <a:pt x="2123" y="2648"/>
                  </a:cubicBezTo>
                  <a:cubicBezTo>
                    <a:pt x="2114" y="2572"/>
                    <a:pt x="2104" y="2498"/>
                    <a:pt x="2082" y="2426"/>
                  </a:cubicBezTo>
                  <a:cubicBezTo>
                    <a:pt x="2059" y="2354"/>
                    <a:pt x="2028" y="2282"/>
                    <a:pt x="1993" y="2216"/>
                  </a:cubicBezTo>
                  <a:cubicBezTo>
                    <a:pt x="1954" y="2146"/>
                    <a:pt x="1903" y="2081"/>
                    <a:pt x="1851" y="2019"/>
                  </a:cubicBezTo>
                  <a:cubicBezTo>
                    <a:pt x="1753" y="1902"/>
                    <a:pt x="1632" y="1803"/>
                    <a:pt x="1506" y="1715"/>
                  </a:cubicBezTo>
                  <a:cubicBezTo>
                    <a:pt x="1280" y="1555"/>
                    <a:pt x="1026" y="1438"/>
                    <a:pt x="797" y="1277"/>
                  </a:cubicBezTo>
                  <a:cubicBezTo>
                    <a:pt x="771" y="1259"/>
                    <a:pt x="744" y="1238"/>
                    <a:pt x="717" y="1218"/>
                  </a:cubicBezTo>
                  <a:lnTo>
                    <a:pt x="717" y="1218"/>
                  </a:lnTo>
                  <a:lnTo>
                    <a:pt x="761" y="1253"/>
                  </a:lnTo>
                  <a:cubicBezTo>
                    <a:pt x="671" y="1183"/>
                    <a:pt x="589" y="1107"/>
                    <a:pt x="517" y="1020"/>
                  </a:cubicBezTo>
                  <a:lnTo>
                    <a:pt x="517" y="1020"/>
                  </a:lnTo>
                  <a:cubicBezTo>
                    <a:pt x="511" y="1011"/>
                    <a:pt x="504" y="1002"/>
                    <a:pt x="498" y="993"/>
                  </a:cubicBezTo>
                  <a:lnTo>
                    <a:pt x="498" y="993"/>
                  </a:lnTo>
                  <a:cubicBezTo>
                    <a:pt x="680" y="865"/>
                    <a:pt x="871" y="751"/>
                    <a:pt x="1071" y="653"/>
                  </a:cubicBezTo>
                  <a:cubicBezTo>
                    <a:pt x="1141" y="619"/>
                    <a:pt x="1211" y="587"/>
                    <a:pt x="1283" y="557"/>
                  </a:cubicBezTo>
                  <a:lnTo>
                    <a:pt x="1283" y="557"/>
                  </a:lnTo>
                  <a:cubicBezTo>
                    <a:pt x="1333" y="536"/>
                    <a:pt x="1384" y="518"/>
                    <a:pt x="1434" y="497"/>
                  </a:cubicBezTo>
                  <a:lnTo>
                    <a:pt x="1434" y="497"/>
                  </a:lnTo>
                  <a:lnTo>
                    <a:pt x="1391" y="513"/>
                  </a:lnTo>
                  <a:cubicBezTo>
                    <a:pt x="1508" y="468"/>
                    <a:pt x="1630" y="425"/>
                    <a:pt x="1751" y="390"/>
                  </a:cubicBezTo>
                  <a:cubicBezTo>
                    <a:pt x="1874" y="353"/>
                    <a:pt x="1993" y="318"/>
                    <a:pt x="2116" y="293"/>
                  </a:cubicBezTo>
                  <a:cubicBezTo>
                    <a:pt x="2184" y="279"/>
                    <a:pt x="2256" y="267"/>
                    <a:pt x="2326" y="254"/>
                  </a:cubicBezTo>
                  <a:lnTo>
                    <a:pt x="2326" y="254"/>
                  </a:lnTo>
                  <a:lnTo>
                    <a:pt x="2291" y="260"/>
                  </a:lnTo>
                  <a:cubicBezTo>
                    <a:pt x="2314" y="257"/>
                    <a:pt x="2332" y="255"/>
                    <a:pt x="2352" y="247"/>
                  </a:cubicBezTo>
                  <a:lnTo>
                    <a:pt x="2352" y="247"/>
                  </a:lnTo>
                  <a:cubicBezTo>
                    <a:pt x="2363" y="244"/>
                    <a:pt x="2373" y="240"/>
                    <a:pt x="2385" y="238"/>
                  </a:cubicBezTo>
                  <a:lnTo>
                    <a:pt x="2385" y="238"/>
                  </a:lnTo>
                  <a:cubicBezTo>
                    <a:pt x="2427" y="233"/>
                    <a:pt x="2468" y="225"/>
                    <a:pt x="2510" y="218"/>
                  </a:cubicBezTo>
                  <a:lnTo>
                    <a:pt x="2510" y="218"/>
                  </a:lnTo>
                  <a:cubicBezTo>
                    <a:pt x="2535" y="215"/>
                    <a:pt x="2559" y="212"/>
                    <a:pt x="2584" y="208"/>
                  </a:cubicBezTo>
                  <a:lnTo>
                    <a:pt x="2584" y="208"/>
                  </a:lnTo>
                  <a:cubicBezTo>
                    <a:pt x="2720" y="194"/>
                    <a:pt x="2856" y="184"/>
                    <a:pt x="2992" y="184"/>
                  </a:cubicBezTo>
                  <a:cubicBezTo>
                    <a:pt x="3027" y="182"/>
                    <a:pt x="3053" y="158"/>
                    <a:pt x="3059" y="125"/>
                  </a:cubicBezTo>
                  <a:cubicBezTo>
                    <a:pt x="3064" y="96"/>
                    <a:pt x="3043" y="55"/>
                    <a:pt x="3010" y="51"/>
                  </a:cubicBezTo>
                  <a:cubicBezTo>
                    <a:pt x="2891" y="32"/>
                    <a:pt x="2770" y="20"/>
                    <a:pt x="2649" y="14"/>
                  </a:cubicBezTo>
                  <a:cubicBezTo>
                    <a:pt x="2538" y="8"/>
                    <a:pt x="2432" y="10"/>
                    <a:pt x="2325" y="3"/>
                  </a:cubicBezTo>
                  <a:lnTo>
                    <a:pt x="2325" y="3"/>
                  </a:lnTo>
                  <a:cubicBezTo>
                    <a:pt x="2315" y="1"/>
                    <a:pt x="2304" y="1"/>
                    <a:pt x="229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6"/>
            <p:cNvSpPr/>
            <p:nvPr/>
          </p:nvSpPr>
          <p:spPr>
            <a:xfrm>
              <a:off x="4785875" y="576275"/>
              <a:ext cx="39825" cy="37300"/>
            </a:xfrm>
            <a:custGeom>
              <a:avLst/>
              <a:gdLst/>
              <a:ahLst/>
              <a:cxnLst/>
              <a:rect l="l" t="t" r="r" b="b"/>
              <a:pathLst>
                <a:path w="1593" h="1492" extrusionOk="0">
                  <a:moveTo>
                    <a:pt x="958" y="272"/>
                  </a:moveTo>
                  <a:cubicBezTo>
                    <a:pt x="955" y="279"/>
                    <a:pt x="951" y="287"/>
                    <a:pt x="948" y="294"/>
                  </a:cubicBezTo>
                  <a:lnTo>
                    <a:pt x="948" y="294"/>
                  </a:lnTo>
                  <a:lnTo>
                    <a:pt x="948" y="293"/>
                  </a:lnTo>
                  <a:lnTo>
                    <a:pt x="958" y="272"/>
                  </a:lnTo>
                  <a:close/>
                  <a:moveTo>
                    <a:pt x="545" y="305"/>
                  </a:moveTo>
                  <a:lnTo>
                    <a:pt x="545" y="305"/>
                  </a:lnTo>
                  <a:cubicBezTo>
                    <a:pt x="557" y="306"/>
                    <a:pt x="569" y="308"/>
                    <a:pt x="581" y="310"/>
                  </a:cubicBezTo>
                  <a:lnTo>
                    <a:pt x="581" y="310"/>
                  </a:lnTo>
                  <a:lnTo>
                    <a:pt x="545" y="305"/>
                  </a:lnTo>
                  <a:close/>
                  <a:moveTo>
                    <a:pt x="583" y="310"/>
                  </a:moveTo>
                  <a:cubicBezTo>
                    <a:pt x="584" y="310"/>
                    <a:pt x="585" y="311"/>
                    <a:pt x="586" y="311"/>
                  </a:cubicBezTo>
                  <a:lnTo>
                    <a:pt x="583" y="310"/>
                  </a:lnTo>
                  <a:close/>
                  <a:moveTo>
                    <a:pt x="945" y="300"/>
                  </a:moveTo>
                  <a:cubicBezTo>
                    <a:pt x="944" y="304"/>
                    <a:pt x="942" y="309"/>
                    <a:pt x="939" y="313"/>
                  </a:cubicBezTo>
                  <a:lnTo>
                    <a:pt x="945" y="300"/>
                  </a:lnTo>
                  <a:close/>
                  <a:moveTo>
                    <a:pt x="816" y="372"/>
                  </a:moveTo>
                  <a:cubicBezTo>
                    <a:pt x="818" y="373"/>
                    <a:pt x="820" y="374"/>
                    <a:pt x="822" y="375"/>
                  </a:cubicBezTo>
                  <a:lnTo>
                    <a:pt x="822" y="375"/>
                  </a:lnTo>
                  <a:lnTo>
                    <a:pt x="816" y="372"/>
                  </a:lnTo>
                  <a:close/>
                  <a:moveTo>
                    <a:pt x="517" y="0"/>
                  </a:moveTo>
                  <a:cubicBezTo>
                    <a:pt x="445" y="0"/>
                    <a:pt x="372" y="8"/>
                    <a:pt x="300" y="25"/>
                  </a:cubicBezTo>
                  <a:cubicBezTo>
                    <a:pt x="216" y="44"/>
                    <a:pt x="136" y="72"/>
                    <a:pt x="58" y="105"/>
                  </a:cubicBezTo>
                  <a:cubicBezTo>
                    <a:pt x="35" y="116"/>
                    <a:pt x="13" y="148"/>
                    <a:pt x="7" y="173"/>
                  </a:cubicBezTo>
                  <a:cubicBezTo>
                    <a:pt x="0" y="198"/>
                    <a:pt x="2" y="222"/>
                    <a:pt x="13" y="245"/>
                  </a:cubicBezTo>
                  <a:cubicBezTo>
                    <a:pt x="32" y="291"/>
                    <a:pt x="72" y="313"/>
                    <a:pt x="117" y="313"/>
                  </a:cubicBezTo>
                  <a:cubicBezTo>
                    <a:pt x="126" y="313"/>
                    <a:pt x="135" y="312"/>
                    <a:pt x="144" y="311"/>
                  </a:cubicBezTo>
                  <a:lnTo>
                    <a:pt x="144" y="313"/>
                  </a:lnTo>
                  <a:cubicBezTo>
                    <a:pt x="164" y="307"/>
                    <a:pt x="183" y="305"/>
                    <a:pt x="203" y="302"/>
                  </a:cubicBezTo>
                  <a:lnTo>
                    <a:pt x="203" y="302"/>
                  </a:lnTo>
                  <a:cubicBezTo>
                    <a:pt x="244" y="297"/>
                    <a:pt x="286" y="295"/>
                    <a:pt x="327" y="295"/>
                  </a:cubicBezTo>
                  <a:cubicBezTo>
                    <a:pt x="345" y="295"/>
                    <a:pt x="363" y="295"/>
                    <a:pt x="380" y="296"/>
                  </a:cubicBezTo>
                  <a:cubicBezTo>
                    <a:pt x="447" y="298"/>
                    <a:pt x="515" y="300"/>
                    <a:pt x="581" y="310"/>
                  </a:cubicBezTo>
                  <a:lnTo>
                    <a:pt x="581" y="310"/>
                  </a:lnTo>
                  <a:cubicBezTo>
                    <a:pt x="669" y="325"/>
                    <a:pt x="755" y="349"/>
                    <a:pt x="837" y="382"/>
                  </a:cubicBezTo>
                  <a:lnTo>
                    <a:pt x="837" y="382"/>
                  </a:lnTo>
                  <a:cubicBezTo>
                    <a:pt x="857" y="390"/>
                    <a:pt x="876" y="400"/>
                    <a:pt x="895" y="410"/>
                  </a:cubicBezTo>
                  <a:lnTo>
                    <a:pt x="895" y="410"/>
                  </a:lnTo>
                  <a:cubicBezTo>
                    <a:pt x="837" y="527"/>
                    <a:pt x="771" y="640"/>
                    <a:pt x="697" y="748"/>
                  </a:cubicBezTo>
                  <a:cubicBezTo>
                    <a:pt x="668" y="789"/>
                    <a:pt x="637" y="833"/>
                    <a:pt x="606" y="874"/>
                  </a:cubicBezTo>
                  <a:lnTo>
                    <a:pt x="633" y="837"/>
                  </a:lnTo>
                  <a:lnTo>
                    <a:pt x="633" y="837"/>
                  </a:lnTo>
                  <a:cubicBezTo>
                    <a:pt x="537" y="962"/>
                    <a:pt x="432" y="1077"/>
                    <a:pt x="315" y="1184"/>
                  </a:cubicBezTo>
                  <a:lnTo>
                    <a:pt x="286" y="1219"/>
                  </a:lnTo>
                  <a:lnTo>
                    <a:pt x="270" y="1262"/>
                  </a:lnTo>
                  <a:cubicBezTo>
                    <a:pt x="259" y="1301"/>
                    <a:pt x="263" y="1340"/>
                    <a:pt x="278" y="1377"/>
                  </a:cubicBezTo>
                  <a:cubicBezTo>
                    <a:pt x="307" y="1443"/>
                    <a:pt x="368" y="1484"/>
                    <a:pt x="440" y="1486"/>
                  </a:cubicBezTo>
                  <a:cubicBezTo>
                    <a:pt x="574" y="1490"/>
                    <a:pt x="705" y="1490"/>
                    <a:pt x="839" y="1490"/>
                  </a:cubicBezTo>
                  <a:cubicBezTo>
                    <a:pt x="914" y="1490"/>
                    <a:pt x="990" y="1491"/>
                    <a:pt x="1065" y="1491"/>
                  </a:cubicBezTo>
                  <a:cubicBezTo>
                    <a:pt x="1122" y="1491"/>
                    <a:pt x="1179" y="1491"/>
                    <a:pt x="1235" y="1488"/>
                  </a:cubicBezTo>
                  <a:cubicBezTo>
                    <a:pt x="1321" y="1484"/>
                    <a:pt x="1410" y="1488"/>
                    <a:pt x="1490" y="1461"/>
                  </a:cubicBezTo>
                  <a:cubicBezTo>
                    <a:pt x="1545" y="1443"/>
                    <a:pt x="1593" y="1391"/>
                    <a:pt x="1591" y="1330"/>
                  </a:cubicBezTo>
                  <a:cubicBezTo>
                    <a:pt x="1591" y="1305"/>
                    <a:pt x="1582" y="1282"/>
                    <a:pt x="1572" y="1260"/>
                  </a:cubicBezTo>
                  <a:cubicBezTo>
                    <a:pt x="1556" y="1229"/>
                    <a:pt x="1523" y="1211"/>
                    <a:pt x="1490" y="1198"/>
                  </a:cubicBezTo>
                  <a:cubicBezTo>
                    <a:pt x="1418" y="1169"/>
                    <a:pt x="1338" y="1169"/>
                    <a:pt x="1262" y="1163"/>
                  </a:cubicBezTo>
                  <a:cubicBezTo>
                    <a:pt x="1196" y="1157"/>
                    <a:pt x="1128" y="1155"/>
                    <a:pt x="1063" y="1153"/>
                  </a:cubicBezTo>
                  <a:cubicBezTo>
                    <a:pt x="988" y="1150"/>
                    <a:pt x="913" y="1146"/>
                    <a:pt x="837" y="1143"/>
                  </a:cubicBezTo>
                  <a:lnTo>
                    <a:pt x="837" y="1143"/>
                  </a:lnTo>
                  <a:cubicBezTo>
                    <a:pt x="861" y="1114"/>
                    <a:pt x="884" y="1084"/>
                    <a:pt x="906" y="1054"/>
                  </a:cubicBezTo>
                  <a:cubicBezTo>
                    <a:pt x="1001" y="931"/>
                    <a:pt x="1085" y="800"/>
                    <a:pt x="1157" y="662"/>
                  </a:cubicBezTo>
                  <a:cubicBezTo>
                    <a:pt x="1204" y="572"/>
                    <a:pt x="1245" y="479"/>
                    <a:pt x="1284" y="385"/>
                  </a:cubicBezTo>
                  <a:lnTo>
                    <a:pt x="1291" y="337"/>
                  </a:lnTo>
                  <a:cubicBezTo>
                    <a:pt x="1291" y="315"/>
                    <a:pt x="1286" y="292"/>
                    <a:pt x="1274" y="272"/>
                  </a:cubicBezTo>
                  <a:cubicBezTo>
                    <a:pt x="1260" y="235"/>
                    <a:pt x="1237" y="208"/>
                    <a:pt x="1204" y="187"/>
                  </a:cubicBezTo>
                  <a:cubicBezTo>
                    <a:pt x="1136" y="144"/>
                    <a:pt x="1058" y="113"/>
                    <a:pt x="982" y="85"/>
                  </a:cubicBezTo>
                  <a:cubicBezTo>
                    <a:pt x="917" y="60"/>
                    <a:pt x="851" y="42"/>
                    <a:pt x="781" y="27"/>
                  </a:cubicBezTo>
                  <a:cubicBezTo>
                    <a:pt x="703" y="13"/>
                    <a:pt x="621" y="3"/>
                    <a:pt x="541" y="0"/>
                  </a:cubicBezTo>
                  <a:cubicBezTo>
                    <a:pt x="533" y="0"/>
                    <a:pt x="525" y="0"/>
                    <a:pt x="5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8" name="Google Shape;758;p6"/>
          <p:cNvSpPr/>
          <p:nvPr/>
        </p:nvSpPr>
        <p:spPr>
          <a:xfrm>
            <a:off x="11494702" y="374883"/>
            <a:ext cx="277236" cy="344440"/>
          </a:xfrm>
          <a:custGeom>
            <a:avLst/>
            <a:gdLst/>
            <a:ahLst/>
            <a:cxnLst/>
            <a:rect l="l" t="t" r="r" b="b"/>
            <a:pathLst>
              <a:path w="10932" h="13582" extrusionOk="0">
                <a:moveTo>
                  <a:pt x="7016" y="4506"/>
                </a:moveTo>
                <a:lnTo>
                  <a:pt x="7016" y="4506"/>
                </a:lnTo>
                <a:cubicBezTo>
                  <a:pt x="7874" y="4569"/>
                  <a:pt x="8670" y="5108"/>
                  <a:pt x="9231" y="5731"/>
                </a:cubicBezTo>
                <a:cubicBezTo>
                  <a:pt x="9601" y="6142"/>
                  <a:pt x="10145" y="7321"/>
                  <a:pt x="9173" y="7338"/>
                </a:cubicBezTo>
                <a:cubicBezTo>
                  <a:pt x="9169" y="7338"/>
                  <a:pt x="9165" y="7338"/>
                  <a:pt x="9161" y="7338"/>
                </a:cubicBezTo>
                <a:cubicBezTo>
                  <a:pt x="8724" y="7338"/>
                  <a:pt x="8387" y="7014"/>
                  <a:pt x="8125" y="6696"/>
                </a:cubicBezTo>
                <a:cubicBezTo>
                  <a:pt x="7611" y="6077"/>
                  <a:pt x="7255" y="5301"/>
                  <a:pt x="7016" y="4506"/>
                </a:cubicBezTo>
                <a:close/>
                <a:moveTo>
                  <a:pt x="4780" y="7571"/>
                </a:moveTo>
                <a:cubicBezTo>
                  <a:pt x="5738" y="8287"/>
                  <a:pt x="6440" y="9442"/>
                  <a:pt x="6851" y="10533"/>
                </a:cubicBezTo>
                <a:cubicBezTo>
                  <a:pt x="7083" y="11150"/>
                  <a:pt x="7368" y="12114"/>
                  <a:pt x="6829" y="12654"/>
                </a:cubicBezTo>
                <a:cubicBezTo>
                  <a:pt x="6687" y="12796"/>
                  <a:pt x="6546" y="12855"/>
                  <a:pt x="6409" y="12855"/>
                </a:cubicBezTo>
                <a:cubicBezTo>
                  <a:pt x="5892" y="12855"/>
                  <a:pt x="5444" y="12011"/>
                  <a:pt x="5307" y="11602"/>
                </a:cubicBezTo>
                <a:cubicBezTo>
                  <a:pt x="4991" y="10668"/>
                  <a:pt x="4828" y="9668"/>
                  <a:pt x="4784" y="8685"/>
                </a:cubicBezTo>
                <a:cubicBezTo>
                  <a:pt x="4768" y="8319"/>
                  <a:pt x="4762" y="7944"/>
                  <a:pt x="4780" y="7571"/>
                </a:cubicBezTo>
                <a:close/>
                <a:moveTo>
                  <a:pt x="8009" y="0"/>
                </a:moveTo>
                <a:cubicBezTo>
                  <a:pt x="7418" y="0"/>
                  <a:pt x="6811" y="262"/>
                  <a:pt x="6438" y="717"/>
                </a:cubicBezTo>
                <a:cubicBezTo>
                  <a:pt x="6056" y="1182"/>
                  <a:pt x="5992" y="1850"/>
                  <a:pt x="6003" y="2429"/>
                </a:cubicBezTo>
                <a:cubicBezTo>
                  <a:pt x="6012" y="2920"/>
                  <a:pt x="6072" y="3428"/>
                  <a:pt x="6180" y="3933"/>
                </a:cubicBezTo>
                <a:lnTo>
                  <a:pt x="6180" y="3933"/>
                </a:lnTo>
                <a:cubicBezTo>
                  <a:pt x="6101" y="3953"/>
                  <a:pt x="6023" y="3979"/>
                  <a:pt x="5945" y="4008"/>
                </a:cubicBezTo>
                <a:cubicBezTo>
                  <a:pt x="4897" y="4405"/>
                  <a:pt x="4409" y="5407"/>
                  <a:pt x="4213" y="6533"/>
                </a:cubicBezTo>
                <a:lnTo>
                  <a:pt x="4213" y="6533"/>
                </a:lnTo>
                <a:cubicBezTo>
                  <a:pt x="3918" y="6423"/>
                  <a:pt x="3611" y="6361"/>
                  <a:pt x="3297" y="6361"/>
                </a:cubicBezTo>
                <a:cubicBezTo>
                  <a:pt x="2931" y="6361"/>
                  <a:pt x="2555" y="6446"/>
                  <a:pt x="2177" y="6640"/>
                </a:cubicBezTo>
                <a:cubicBezTo>
                  <a:pt x="379" y="7563"/>
                  <a:pt x="25" y="10092"/>
                  <a:pt x="5" y="11896"/>
                </a:cubicBezTo>
                <a:cubicBezTo>
                  <a:pt x="0" y="12356"/>
                  <a:pt x="22" y="12817"/>
                  <a:pt x="78" y="13272"/>
                </a:cubicBezTo>
                <a:cubicBezTo>
                  <a:pt x="104" y="13478"/>
                  <a:pt x="281" y="13582"/>
                  <a:pt x="444" y="13582"/>
                </a:cubicBezTo>
                <a:cubicBezTo>
                  <a:pt x="606" y="13582"/>
                  <a:pt x="755" y="13479"/>
                  <a:pt x="729" y="13272"/>
                </a:cubicBezTo>
                <a:lnTo>
                  <a:pt x="731" y="13272"/>
                </a:lnTo>
                <a:cubicBezTo>
                  <a:pt x="537" y="11716"/>
                  <a:pt x="624" y="9912"/>
                  <a:pt x="1330" y="8487"/>
                </a:cubicBezTo>
                <a:cubicBezTo>
                  <a:pt x="1769" y="7601"/>
                  <a:pt x="2522" y="7034"/>
                  <a:pt x="3364" y="7034"/>
                </a:cubicBezTo>
                <a:cubicBezTo>
                  <a:pt x="3613" y="7034"/>
                  <a:pt x="3871" y="7084"/>
                  <a:pt x="4131" y="7190"/>
                </a:cubicBezTo>
                <a:lnTo>
                  <a:pt x="4131" y="7190"/>
                </a:lnTo>
                <a:cubicBezTo>
                  <a:pt x="4053" y="8146"/>
                  <a:pt x="4141" y="9124"/>
                  <a:pt x="4242" y="9854"/>
                </a:cubicBezTo>
                <a:cubicBezTo>
                  <a:pt x="4393" y="10920"/>
                  <a:pt x="4607" y="12339"/>
                  <a:pt x="5460" y="13092"/>
                </a:cubicBezTo>
                <a:cubicBezTo>
                  <a:pt x="5742" y="13341"/>
                  <a:pt x="6085" y="13475"/>
                  <a:pt x="6421" y="13475"/>
                </a:cubicBezTo>
                <a:cubicBezTo>
                  <a:pt x="6783" y="13475"/>
                  <a:pt x="7136" y="13321"/>
                  <a:pt x="7396" y="12990"/>
                </a:cubicBezTo>
                <a:cubicBezTo>
                  <a:pt x="8479" y="11607"/>
                  <a:pt x="7148" y="9333"/>
                  <a:pt x="6271" y="8185"/>
                </a:cubicBezTo>
                <a:cubicBezTo>
                  <a:pt x="5884" y="7677"/>
                  <a:pt x="5397" y="7192"/>
                  <a:pt x="4849" y="6850"/>
                </a:cubicBezTo>
                <a:lnTo>
                  <a:pt x="4849" y="6850"/>
                </a:lnTo>
                <a:cubicBezTo>
                  <a:pt x="4895" y="6544"/>
                  <a:pt x="4964" y="6243"/>
                  <a:pt x="5064" y="5951"/>
                </a:cubicBezTo>
                <a:cubicBezTo>
                  <a:pt x="5294" y="5281"/>
                  <a:pt x="5717" y="4757"/>
                  <a:pt x="6342" y="4573"/>
                </a:cubicBezTo>
                <a:lnTo>
                  <a:pt x="6342" y="4573"/>
                </a:lnTo>
                <a:cubicBezTo>
                  <a:pt x="6587" y="5403"/>
                  <a:pt x="6959" y="6198"/>
                  <a:pt x="7440" y="6867"/>
                </a:cubicBezTo>
                <a:cubicBezTo>
                  <a:pt x="7781" y="7341"/>
                  <a:pt x="8233" y="7825"/>
                  <a:pt x="8828" y="7958"/>
                </a:cubicBezTo>
                <a:cubicBezTo>
                  <a:pt x="8939" y="7982"/>
                  <a:pt x="9050" y="7994"/>
                  <a:pt x="9158" y="7994"/>
                </a:cubicBezTo>
                <a:cubicBezTo>
                  <a:pt x="9841" y="7994"/>
                  <a:pt x="10414" y="7519"/>
                  <a:pt x="10372" y="6768"/>
                </a:cubicBezTo>
                <a:cubicBezTo>
                  <a:pt x="10319" y="5818"/>
                  <a:pt x="9612" y="5084"/>
                  <a:pt x="8881" y="4562"/>
                </a:cubicBezTo>
                <a:cubicBezTo>
                  <a:pt x="8295" y="4142"/>
                  <a:pt x="7569" y="3852"/>
                  <a:pt x="6845" y="3849"/>
                </a:cubicBezTo>
                <a:lnTo>
                  <a:pt x="6845" y="3849"/>
                </a:lnTo>
                <a:cubicBezTo>
                  <a:pt x="6809" y="3692"/>
                  <a:pt x="6778" y="3535"/>
                  <a:pt x="6751" y="3380"/>
                </a:cubicBezTo>
                <a:cubicBezTo>
                  <a:pt x="6568" y="2351"/>
                  <a:pt x="6479" y="761"/>
                  <a:pt x="7900" y="650"/>
                </a:cubicBezTo>
                <a:cubicBezTo>
                  <a:pt x="7938" y="647"/>
                  <a:pt x="7976" y="645"/>
                  <a:pt x="8014" y="645"/>
                </a:cubicBezTo>
                <a:cubicBezTo>
                  <a:pt x="9335" y="645"/>
                  <a:pt x="10228" y="2448"/>
                  <a:pt x="10272" y="3571"/>
                </a:cubicBezTo>
                <a:cubicBezTo>
                  <a:pt x="10280" y="3781"/>
                  <a:pt x="10447" y="3886"/>
                  <a:pt x="10611" y="3886"/>
                </a:cubicBezTo>
                <a:cubicBezTo>
                  <a:pt x="10773" y="3886"/>
                  <a:pt x="10932" y="3781"/>
                  <a:pt x="10923" y="3571"/>
                </a:cubicBezTo>
                <a:cubicBezTo>
                  <a:pt x="10867" y="2149"/>
                  <a:pt x="9895" y="344"/>
                  <a:pt x="8389" y="38"/>
                </a:cubicBezTo>
                <a:cubicBezTo>
                  <a:pt x="8265" y="12"/>
                  <a:pt x="8138" y="0"/>
                  <a:pt x="8009" y="0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9" name="Google Shape;759;p6"/>
          <p:cNvGrpSpPr/>
          <p:nvPr/>
        </p:nvGrpSpPr>
        <p:grpSpPr>
          <a:xfrm rot="-818744">
            <a:off x="9928299" y="6189175"/>
            <a:ext cx="2144339" cy="1268504"/>
            <a:chOff x="3221550" y="3758100"/>
            <a:chExt cx="1608375" cy="951450"/>
          </a:xfrm>
        </p:grpSpPr>
        <p:sp>
          <p:nvSpPr>
            <p:cNvPr id="760" name="Google Shape;760;p6"/>
            <p:cNvSpPr/>
            <p:nvPr/>
          </p:nvSpPr>
          <p:spPr>
            <a:xfrm>
              <a:off x="3335325" y="3809200"/>
              <a:ext cx="1494600" cy="900350"/>
            </a:xfrm>
            <a:custGeom>
              <a:avLst/>
              <a:gdLst/>
              <a:ahLst/>
              <a:cxnLst/>
              <a:rect l="l" t="t" r="r" b="b"/>
              <a:pathLst>
                <a:path w="59784" h="36014" extrusionOk="0">
                  <a:moveTo>
                    <a:pt x="54449" y="2141"/>
                  </a:moveTo>
                  <a:cubicBezTo>
                    <a:pt x="54543" y="2141"/>
                    <a:pt x="54638" y="2150"/>
                    <a:pt x="54734" y="2168"/>
                  </a:cubicBezTo>
                  <a:cubicBezTo>
                    <a:pt x="55557" y="2323"/>
                    <a:pt x="56097" y="3116"/>
                    <a:pt x="55942" y="3939"/>
                  </a:cubicBezTo>
                  <a:cubicBezTo>
                    <a:pt x="55805" y="4666"/>
                    <a:pt x="55168" y="5174"/>
                    <a:pt x="54453" y="5174"/>
                  </a:cubicBezTo>
                  <a:cubicBezTo>
                    <a:pt x="54359" y="5174"/>
                    <a:pt x="54265" y="5165"/>
                    <a:pt x="54170" y="5148"/>
                  </a:cubicBezTo>
                  <a:cubicBezTo>
                    <a:pt x="53349" y="4993"/>
                    <a:pt x="52807" y="4199"/>
                    <a:pt x="52962" y="3376"/>
                  </a:cubicBezTo>
                  <a:cubicBezTo>
                    <a:pt x="53099" y="2649"/>
                    <a:pt x="53735" y="2141"/>
                    <a:pt x="54449" y="2141"/>
                  </a:cubicBezTo>
                  <a:close/>
                  <a:moveTo>
                    <a:pt x="54294" y="1"/>
                  </a:moveTo>
                  <a:lnTo>
                    <a:pt x="0" y="35401"/>
                  </a:lnTo>
                  <a:lnTo>
                    <a:pt x="637" y="36013"/>
                  </a:lnTo>
                  <a:lnTo>
                    <a:pt x="59783" y="7357"/>
                  </a:lnTo>
                  <a:lnTo>
                    <a:pt x="59671" y="6052"/>
                  </a:lnTo>
                  <a:lnTo>
                    <a:pt x="54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6"/>
            <p:cNvSpPr/>
            <p:nvPr/>
          </p:nvSpPr>
          <p:spPr>
            <a:xfrm>
              <a:off x="3221550" y="3758100"/>
              <a:ext cx="1605550" cy="936150"/>
            </a:xfrm>
            <a:custGeom>
              <a:avLst/>
              <a:gdLst/>
              <a:ahLst/>
              <a:cxnLst/>
              <a:rect l="l" t="t" r="r" b="b"/>
              <a:pathLst>
                <a:path w="64222" h="37446" extrusionOk="0">
                  <a:moveTo>
                    <a:pt x="58667" y="3505"/>
                  </a:moveTo>
                  <a:cubicBezTo>
                    <a:pt x="58760" y="3505"/>
                    <a:pt x="58855" y="3513"/>
                    <a:pt x="58950" y="3531"/>
                  </a:cubicBezTo>
                  <a:cubicBezTo>
                    <a:pt x="59773" y="3686"/>
                    <a:pt x="60314" y="4480"/>
                    <a:pt x="60158" y="5303"/>
                  </a:cubicBezTo>
                  <a:cubicBezTo>
                    <a:pt x="60021" y="6030"/>
                    <a:pt x="59385" y="6537"/>
                    <a:pt x="58670" y="6537"/>
                  </a:cubicBezTo>
                  <a:cubicBezTo>
                    <a:pt x="58577" y="6537"/>
                    <a:pt x="58483" y="6529"/>
                    <a:pt x="58388" y="6511"/>
                  </a:cubicBezTo>
                  <a:cubicBezTo>
                    <a:pt x="57565" y="6356"/>
                    <a:pt x="57023" y="5563"/>
                    <a:pt x="57178" y="4739"/>
                  </a:cubicBezTo>
                  <a:cubicBezTo>
                    <a:pt x="57315" y="4011"/>
                    <a:pt x="57952" y="3505"/>
                    <a:pt x="58667" y="3505"/>
                  </a:cubicBezTo>
                  <a:close/>
                  <a:moveTo>
                    <a:pt x="59461" y="1"/>
                  </a:moveTo>
                  <a:lnTo>
                    <a:pt x="1" y="28900"/>
                  </a:lnTo>
                  <a:lnTo>
                    <a:pt x="4551" y="37445"/>
                  </a:lnTo>
                  <a:lnTo>
                    <a:pt x="64222" y="8096"/>
                  </a:lnTo>
                  <a:lnTo>
                    <a:pt x="594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6"/>
            <p:cNvSpPr/>
            <p:nvPr/>
          </p:nvSpPr>
          <p:spPr>
            <a:xfrm>
              <a:off x="3390375" y="4618100"/>
              <a:ext cx="19650" cy="39325"/>
            </a:xfrm>
            <a:custGeom>
              <a:avLst/>
              <a:gdLst/>
              <a:ahLst/>
              <a:cxnLst/>
              <a:rect l="l" t="t" r="r" b="b"/>
              <a:pathLst>
                <a:path w="786" h="1573" fill="none" extrusionOk="0">
                  <a:moveTo>
                    <a:pt x="0" y="0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6"/>
            <p:cNvSpPr/>
            <p:nvPr/>
          </p:nvSpPr>
          <p:spPr>
            <a:xfrm>
              <a:off x="3444600" y="45916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6"/>
            <p:cNvSpPr/>
            <p:nvPr/>
          </p:nvSpPr>
          <p:spPr>
            <a:xfrm>
              <a:off x="3501775" y="45631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786" y="1574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6"/>
            <p:cNvSpPr/>
            <p:nvPr/>
          </p:nvSpPr>
          <p:spPr>
            <a:xfrm>
              <a:off x="3555775" y="45366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6"/>
            <p:cNvSpPr/>
            <p:nvPr/>
          </p:nvSpPr>
          <p:spPr>
            <a:xfrm>
              <a:off x="3613875" y="450842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6"/>
            <p:cNvSpPr/>
            <p:nvPr/>
          </p:nvSpPr>
          <p:spPr>
            <a:xfrm>
              <a:off x="3669025" y="44815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6"/>
            <p:cNvSpPr/>
            <p:nvPr/>
          </p:nvSpPr>
          <p:spPr>
            <a:xfrm>
              <a:off x="3727100" y="4452525"/>
              <a:ext cx="19700" cy="39375"/>
            </a:xfrm>
            <a:custGeom>
              <a:avLst/>
              <a:gdLst/>
              <a:ahLst/>
              <a:cxnLst/>
              <a:rect l="l" t="t" r="r" b="b"/>
              <a:pathLst>
                <a:path w="788" h="1575" fill="none" extrusionOk="0">
                  <a:moveTo>
                    <a:pt x="0" y="0"/>
                  </a:moveTo>
                  <a:lnTo>
                    <a:pt x="787" y="157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6"/>
            <p:cNvSpPr/>
            <p:nvPr/>
          </p:nvSpPr>
          <p:spPr>
            <a:xfrm>
              <a:off x="3782475" y="4426500"/>
              <a:ext cx="19725" cy="39350"/>
            </a:xfrm>
            <a:custGeom>
              <a:avLst/>
              <a:gdLst/>
              <a:ahLst/>
              <a:cxnLst/>
              <a:rect l="l" t="t" r="r" b="b"/>
              <a:pathLst>
                <a:path w="789" h="1574" fill="none" extrusionOk="0">
                  <a:moveTo>
                    <a:pt x="1" y="1"/>
                  </a:moveTo>
                  <a:lnTo>
                    <a:pt x="788" y="157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6"/>
            <p:cNvSpPr/>
            <p:nvPr/>
          </p:nvSpPr>
          <p:spPr>
            <a:xfrm>
              <a:off x="3837175" y="4398725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6"/>
            <p:cNvSpPr/>
            <p:nvPr/>
          </p:nvSpPr>
          <p:spPr>
            <a:xfrm>
              <a:off x="3892975" y="437052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6"/>
            <p:cNvSpPr/>
            <p:nvPr/>
          </p:nvSpPr>
          <p:spPr>
            <a:xfrm>
              <a:off x="3950150" y="434200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6"/>
            <p:cNvSpPr/>
            <p:nvPr/>
          </p:nvSpPr>
          <p:spPr>
            <a:xfrm>
              <a:off x="4004200" y="4315525"/>
              <a:ext cx="19650" cy="39325"/>
            </a:xfrm>
            <a:custGeom>
              <a:avLst/>
              <a:gdLst/>
              <a:ahLst/>
              <a:cxnLst/>
              <a:rect l="l" t="t" r="r" b="b"/>
              <a:pathLst>
                <a:path w="786" h="1573" fill="none" extrusionOk="0">
                  <a:moveTo>
                    <a:pt x="0" y="0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6"/>
            <p:cNvSpPr/>
            <p:nvPr/>
          </p:nvSpPr>
          <p:spPr>
            <a:xfrm>
              <a:off x="4062250" y="42872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0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6"/>
            <p:cNvSpPr/>
            <p:nvPr/>
          </p:nvSpPr>
          <p:spPr>
            <a:xfrm>
              <a:off x="4117400" y="4260400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1" y="0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6"/>
            <p:cNvSpPr/>
            <p:nvPr/>
          </p:nvSpPr>
          <p:spPr>
            <a:xfrm>
              <a:off x="4175500" y="4231400"/>
              <a:ext cx="19675" cy="39300"/>
            </a:xfrm>
            <a:custGeom>
              <a:avLst/>
              <a:gdLst/>
              <a:ahLst/>
              <a:cxnLst/>
              <a:rect l="l" t="t" r="r" b="b"/>
              <a:pathLst>
                <a:path w="787" h="1572" fill="none" extrusionOk="0">
                  <a:moveTo>
                    <a:pt x="1" y="1"/>
                  </a:moveTo>
                  <a:lnTo>
                    <a:pt x="786" y="1572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6"/>
            <p:cNvSpPr/>
            <p:nvPr/>
          </p:nvSpPr>
          <p:spPr>
            <a:xfrm>
              <a:off x="4230900" y="42053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6"/>
            <p:cNvSpPr/>
            <p:nvPr/>
          </p:nvSpPr>
          <p:spPr>
            <a:xfrm>
              <a:off x="4285550" y="4177575"/>
              <a:ext cx="19700" cy="39300"/>
            </a:xfrm>
            <a:custGeom>
              <a:avLst/>
              <a:gdLst/>
              <a:ahLst/>
              <a:cxnLst/>
              <a:rect l="l" t="t" r="r" b="b"/>
              <a:pathLst>
                <a:path w="788" h="1572" fill="none" extrusionOk="0">
                  <a:moveTo>
                    <a:pt x="1" y="1"/>
                  </a:moveTo>
                  <a:lnTo>
                    <a:pt x="788" y="1572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6"/>
            <p:cNvSpPr/>
            <p:nvPr/>
          </p:nvSpPr>
          <p:spPr>
            <a:xfrm>
              <a:off x="4340250" y="4150550"/>
              <a:ext cx="19700" cy="39325"/>
            </a:xfrm>
            <a:custGeom>
              <a:avLst/>
              <a:gdLst/>
              <a:ahLst/>
              <a:cxnLst/>
              <a:rect l="l" t="t" r="r" b="b"/>
              <a:pathLst>
                <a:path w="788" h="1573" fill="none" extrusionOk="0">
                  <a:moveTo>
                    <a:pt x="0" y="0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6"/>
            <p:cNvSpPr/>
            <p:nvPr/>
          </p:nvSpPr>
          <p:spPr>
            <a:xfrm>
              <a:off x="4395375" y="4121350"/>
              <a:ext cx="21100" cy="43225"/>
            </a:xfrm>
            <a:custGeom>
              <a:avLst/>
              <a:gdLst/>
              <a:ahLst/>
              <a:cxnLst/>
              <a:rect l="l" t="t" r="r" b="b"/>
              <a:pathLst>
                <a:path w="844" h="1729" fill="none" extrusionOk="0">
                  <a:moveTo>
                    <a:pt x="0" y="1"/>
                  </a:moveTo>
                  <a:lnTo>
                    <a:pt x="844" y="172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6"/>
            <p:cNvSpPr/>
            <p:nvPr/>
          </p:nvSpPr>
          <p:spPr>
            <a:xfrm>
              <a:off x="4449350" y="4094875"/>
              <a:ext cx="21600" cy="42575"/>
            </a:xfrm>
            <a:custGeom>
              <a:avLst/>
              <a:gdLst/>
              <a:ahLst/>
              <a:cxnLst/>
              <a:rect l="l" t="t" r="r" b="b"/>
              <a:pathLst>
                <a:path w="864" h="1703" fill="none" extrusionOk="0">
                  <a:moveTo>
                    <a:pt x="1" y="0"/>
                  </a:moveTo>
                  <a:lnTo>
                    <a:pt x="863" y="170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6"/>
            <p:cNvSpPr/>
            <p:nvPr/>
          </p:nvSpPr>
          <p:spPr>
            <a:xfrm>
              <a:off x="4507450" y="4066675"/>
              <a:ext cx="20450" cy="42975"/>
            </a:xfrm>
            <a:custGeom>
              <a:avLst/>
              <a:gdLst/>
              <a:ahLst/>
              <a:cxnLst/>
              <a:rect l="l" t="t" r="r" b="b"/>
              <a:pathLst>
                <a:path w="818" h="1719" fill="none" extrusionOk="0">
                  <a:moveTo>
                    <a:pt x="1" y="0"/>
                  </a:moveTo>
                  <a:lnTo>
                    <a:pt x="818" y="171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6"/>
            <p:cNvSpPr/>
            <p:nvPr/>
          </p:nvSpPr>
          <p:spPr>
            <a:xfrm>
              <a:off x="4562625" y="4039750"/>
              <a:ext cx="22000" cy="40450"/>
            </a:xfrm>
            <a:custGeom>
              <a:avLst/>
              <a:gdLst/>
              <a:ahLst/>
              <a:cxnLst/>
              <a:rect l="l" t="t" r="r" b="b"/>
              <a:pathLst>
                <a:path w="880" h="1618" fill="none" extrusionOk="0">
                  <a:moveTo>
                    <a:pt x="0" y="1"/>
                  </a:moveTo>
                  <a:lnTo>
                    <a:pt x="880" y="161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6"/>
            <p:cNvSpPr/>
            <p:nvPr/>
          </p:nvSpPr>
          <p:spPr>
            <a:xfrm>
              <a:off x="4620675" y="4010750"/>
              <a:ext cx="20200" cy="41375"/>
            </a:xfrm>
            <a:custGeom>
              <a:avLst/>
              <a:gdLst/>
              <a:ahLst/>
              <a:cxnLst/>
              <a:rect l="l" t="t" r="r" b="b"/>
              <a:pathLst>
                <a:path w="808" h="1655" fill="none" extrusionOk="0">
                  <a:moveTo>
                    <a:pt x="0" y="1"/>
                  </a:moveTo>
                  <a:lnTo>
                    <a:pt x="808" y="165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6"/>
            <p:cNvSpPr/>
            <p:nvPr/>
          </p:nvSpPr>
          <p:spPr>
            <a:xfrm>
              <a:off x="4730750" y="3956925"/>
              <a:ext cx="21550" cy="40275"/>
            </a:xfrm>
            <a:custGeom>
              <a:avLst/>
              <a:gdLst/>
              <a:ahLst/>
              <a:cxnLst/>
              <a:rect l="l" t="t" r="r" b="b"/>
              <a:pathLst>
                <a:path w="862" h="1611" fill="none" extrusionOk="0">
                  <a:moveTo>
                    <a:pt x="1" y="1"/>
                  </a:moveTo>
                  <a:lnTo>
                    <a:pt x="862" y="161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6"/>
            <p:cNvSpPr/>
            <p:nvPr/>
          </p:nvSpPr>
          <p:spPr>
            <a:xfrm>
              <a:off x="3948050" y="3975325"/>
              <a:ext cx="436125" cy="209400"/>
            </a:xfrm>
            <a:custGeom>
              <a:avLst/>
              <a:gdLst/>
              <a:ahLst/>
              <a:cxnLst/>
              <a:rect l="l" t="t" r="r" b="b"/>
              <a:pathLst>
                <a:path w="17445" h="8376" extrusionOk="0">
                  <a:moveTo>
                    <a:pt x="17444" y="0"/>
                  </a:moveTo>
                  <a:lnTo>
                    <a:pt x="17444" y="0"/>
                  </a:lnTo>
                  <a:cubicBezTo>
                    <a:pt x="15967" y="650"/>
                    <a:pt x="14502" y="1324"/>
                    <a:pt x="13039" y="2003"/>
                  </a:cubicBezTo>
                  <a:lnTo>
                    <a:pt x="8665" y="4069"/>
                  </a:lnTo>
                  <a:lnTo>
                    <a:pt x="4318" y="6191"/>
                  </a:lnTo>
                  <a:cubicBezTo>
                    <a:pt x="2872" y="6908"/>
                    <a:pt x="1431" y="7627"/>
                    <a:pt x="0" y="8375"/>
                  </a:cubicBezTo>
                  <a:cubicBezTo>
                    <a:pt x="1476" y="7726"/>
                    <a:pt x="2941" y="7051"/>
                    <a:pt x="4404" y="6372"/>
                  </a:cubicBezTo>
                  <a:lnTo>
                    <a:pt x="8778" y="4305"/>
                  </a:lnTo>
                  <a:lnTo>
                    <a:pt x="13127" y="2185"/>
                  </a:lnTo>
                  <a:cubicBezTo>
                    <a:pt x="14571" y="1468"/>
                    <a:pt x="16014" y="748"/>
                    <a:pt x="174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6"/>
            <p:cNvSpPr/>
            <p:nvPr/>
          </p:nvSpPr>
          <p:spPr>
            <a:xfrm>
              <a:off x="3456125" y="4267525"/>
              <a:ext cx="303300" cy="145475"/>
            </a:xfrm>
            <a:custGeom>
              <a:avLst/>
              <a:gdLst/>
              <a:ahLst/>
              <a:cxnLst/>
              <a:rect l="l" t="t" r="r" b="b"/>
              <a:pathLst>
                <a:path w="12132" h="5819" extrusionOk="0">
                  <a:moveTo>
                    <a:pt x="12132" y="0"/>
                  </a:moveTo>
                  <a:cubicBezTo>
                    <a:pt x="11097" y="435"/>
                    <a:pt x="10075" y="898"/>
                    <a:pt x="9055" y="1363"/>
                  </a:cubicBezTo>
                  <a:cubicBezTo>
                    <a:pt x="8035" y="1830"/>
                    <a:pt x="7025" y="2316"/>
                    <a:pt x="6010" y="2790"/>
                  </a:cubicBezTo>
                  <a:cubicBezTo>
                    <a:pt x="5004" y="3285"/>
                    <a:pt x="3993" y="3768"/>
                    <a:pt x="2990" y="4272"/>
                  </a:cubicBezTo>
                  <a:cubicBezTo>
                    <a:pt x="1988" y="4778"/>
                    <a:pt x="988" y="5285"/>
                    <a:pt x="1" y="5818"/>
                  </a:cubicBezTo>
                  <a:cubicBezTo>
                    <a:pt x="1035" y="5383"/>
                    <a:pt x="2057" y="4922"/>
                    <a:pt x="3077" y="4455"/>
                  </a:cubicBezTo>
                  <a:cubicBezTo>
                    <a:pt x="4098" y="3989"/>
                    <a:pt x="5108" y="3502"/>
                    <a:pt x="6122" y="3027"/>
                  </a:cubicBezTo>
                  <a:cubicBezTo>
                    <a:pt x="7129" y="2532"/>
                    <a:pt x="8141" y="2050"/>
                    <a:pt x="9143" y="1545"/>
                  </a:cubicBezTo>
                  <a:cubicBezTo>
                    <a:pt x="10144" y="1041"/>
                    <a:pt x="11144" y="534"/>
                    <a:pt x="12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97679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9" name="Google Shape;789;p7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790" name="Google Shape;790;p7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791" name="Google Shape;791;p7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2" name="Google Shape;792;p7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3" name="Google Shape;793;p7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4" name="Google Shape;794;p7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5" name="Google Shape;795;p7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6" name="Google Shape;796;p7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7" name="Google Shape;797;p7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8" name="Google Shape;798;p7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9" name="Google Shape;799;p7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0" name="Google Shape;800;p7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1" name="Google Shape;801;p7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2" name="Google Shape;802;p7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3" name="Google Shape;803;p7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4" name="Google Shape;804;p7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5" name="Google Shape;805;p7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6" name="Google Shape;806;p7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7" name="Google Shape;807;p7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8" name="Google Shape;808;p7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9" name="Google Shape;809;p7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0" name="Google Shape;810;p7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1" name="Google Shape;811;p7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2" name="Google Shape;812;p7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3" name="Google Shape;813;p7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4" name="Google Shape;814;p7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5" name="Google Shape;815;p7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6" name="Google Shape;816;p7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7" name="Google Shape;817;p7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8" name="Google Shape;818;p7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9" name="Google Shape;819;p7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0" name="Google Shape;820;p7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1" name="Google Shape;821;p7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2" name="Google Shape;822;p7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3" name="Google Shape;823;p7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4" name="Google Shape;824;p7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5" name="Google Shape;825;p7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6" name="Google Shape;826;p7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7" name="Google Shape;827;p7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8" name="Google Shape;828;p7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9" name="Google Shape;829;p7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0" name="Google Shape;830;p7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1" name="Google Shape;831;p7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2" name="Google Shape;832;p7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3" name="Google Shape;833;p7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4" name="Google Shape;834;p7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5" name="Google Shape;835;p7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6" name="Google Shape;836;p7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7" name="Google Shape;837;p7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8" name="Google Shape;838;p7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9" name="Google Shape;839;p7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0" name="Google Shape;840;p7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1" name="Google Shape;841;p7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2" name="Google Shape;842;p7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3" name="Google Shape;843;p7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4" name="Google Shape;844;p7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5" name="Google Shape;845;p7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6" name="Google Shape;846;p7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7" name="Google Shape;847;p7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8" name="Google Shape;848;p7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9" name="Google Shape;849;p7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0" name="Google Shape;850;p7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1" name="Google Shape;851;p7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2" name="Google Shape;852;p7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853" name="Google Shape;853;p7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854" name="Google Shape;854;p7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55" name="Google Shape;855;p7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56" name="Google Shape;856;p7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57" name="Google Shape;857;p7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58" name="Google Shape;858;p7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59" name="Google Shape;859;p7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0" name="Google Shape;860;p7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1" name="Google Shape;861;p7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2" name="Google Shape;862;p7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3" name="Google Shape;863;p7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4" name="Google Shape;864;p7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5" name="Google Shape;865;p7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6" name="Google Shape;866;p7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7" name="Google Shape;867;p7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8" name="Google Shape;868;p7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9" name="Google Shape;869;p7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0" name="Google Shape;870;p7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1" name="Google Shape;871;p7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2" name="Google Shape;872;p7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3" name="Google Shape;873;p7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4" name="Google Shape;874;p7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5" name="Google Shape;875;p7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6" name="Google Shape;876;p7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7" name="Google Shape;877;p7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8" name="Google Shape;878;p7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9" name="Google Shape;879;p7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0" name="Google Shape;880;p7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1" name="Google Shape;881;p7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2" name="Google Shape;882;p7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3" name="Google Shape;883;p7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4" name="Google Shape;884;p7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5" name="Google Shape;885;p7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6" name="Google Shape;886;p7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887" name="Google Shape;887;p7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88" name="Google Shape;888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8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89" name="Google Shape;889;p7"/>
          <p:cNvSpPr txBox="1">
            <a:spLocks noGrp="1"/>
          </p:cNvSpPr>
          <p:nvPr>
            <p:ph type="subTitle" idx="1"/>
          </p:nvPr>
        </p:nvSpPr>
        <p:spPr>
          <a:xfrm>
            <a:off x="960000" y="4262233"/>
            <a:ext cx="4767600" cy="19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890" name="Google Shape;890;p7"/>
          <p:cNvGrpSpPr/>
          <p:nvPr/>
        </p:nvGrpSpPr>
        <p:grpSpPr>
          <a:xfrm>
            <a:off x="692451" y="210167"/>
            <a:ext cx="2544367" cy="166267"/>
            <a:chOff x="2807150" y="2231875"/>
            <a:chExt cx="1908275" cy="124700"/>
          </a:xfrm>
        </p:grpSpPr>
        <p:sp>
          <p:nvSpPr>
            <p:cNvPr id="891" name="Google Shape;891;p7"/>
            <p:cNvSpPr/>
            <p:nvPr/>
          </p:nvSpPr>
          <p:spPr>
            <a:xfrm>
              <a:off x="3279350" y="2271975"/>
              <a:ext cx="77675" cy="82100"/>
            </a:xfrm>
            <a:custGeom>
              <a:avLst/>
              <a:gdLst/>
              <a:ahLst/>
              <a:cxnLst/>
              <a:rect l="l" t="t" r="r" b="b"/>
              <a:pathLst>
                <a:path w="3107" h="3284" extrusionOk="0">
                  <a:moveTo>
                    <a:pt x="1527" y="330"/>
                  </a:moveTo>
                  <a:lnTo>
                    <a:pt x="1523" y="331"/>
                  </a:lnTo>
                  <a:lnTo>
                    <a:pt x="1523" y="331"/>
                  </a:lnTo>
                  <a:cubicBezTo>
                    <a:pt x="1524" y="331"/>
                    <a:pt x="1526" y="330"/>
                    <a:pt x="1527" y="330"/>
                  </a:cubicBezTo>
                  <a:close/>
                  <a:moveTo>
                    <a:pt x="1578" y="334"/>
                  </a:moveTo>
                  <a:lnTo>
                    <a:pt x="1578" y="334"/>
                  </a:lnTo>
                  <a:cubicBezTo>
                    <a:pt x="1580" y="336"/>
                    <a:pt x="1582" y="337"/>
                    <a:pt x="1584" y="339"/>
                  </a:cubicBezTo>
                  <a:lnTo>
                    <a:pt x="1584" y="339"/>
                  </a:lnTo>
                  <a:lnTo>
                    <a:pt x="1578" y="334"/>
                  </a:lnTo>
                  <a:close/>
                  <a:moveTo>
                    <a:pt x="1589" y="343"/>
                  </a:move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lnTo>
                    <a:pt x="1589" y="343"/>
                  </a:lnTo>
                  <a:close/>
                  <a:moveTo>
                    <a:pt x="1590" y="343"/>
                  </a:moveTo>
                  <a:lnTo>
                    <a:pt x="1590" y="343"/>
                  </a:lnTo>
                  <a:cubicBezTo>
                    <a:pt x="1593" y="344"/>
                    <a:pt x="1595" y="345"/>
                    <a:pt x="1598" y="346"/>
                  </a:cubicBezTo>
                  <a:lnTo>
                    <a:pt x="1598" y="346"/>
                  </a:lnTo>
                  <a:cubicBezTo>
                    <a:pt x="1598" y="347"/>
                    <a:pt x="1598" y="347"/>
                    <a:pt x="1599" y="347"/>
                  </a:cubicBezTo>
                  <a:lnTo>
                    <a:pt x="1599" y="347"/>
                  </a:lnTo>
                  <a:lnTo>
                    <a:pt x="1590" y="343"/>
                  </a:lnTo>
                  <a:lnTo>
                    <a:pt x="1590" y="343"/>
                  </a:lnTo>
                  <a:lnTo>
                    <a:pt x="1590" y="343"/>
                  </a:lnTo>
                  <a:close/>
                  <a:moveTo>
                    <a:pt x="1598" y="347"/>
                  </a:moveTo>
                  <a:cubicBezTo>
                    <a:pt x="1600" y="347"/>
                    <a:pt x="1602" y="348"/>
                    <a:pt x="1603" y="349"/>
                  </a:cubicBezTo>
                  <a:lnTo>
                    <a:pt x="1599" y="347"/>
                  </a:lnTo>
                  <a:lnTo>
                    <a:pt x="1599" y="347"/>
                  </a:lnTo>
                  <a:lnTo>
                    <a:pt x="1598" y="347"/>
                  </a:lnTo>
                  <a:close/>
                  <a:moveTo>
                    <a:pt x="1605" y="355"/>
                  </a:moveTo>
                  <a:lnTo>
                    <a:pt x="1605" y="355"/>
                  </a:lnTo>
                  <a:cubicBezTo>
                    <a:pt x="1608" y="357"/>
                    <a:pt x="1610" y="358"/>
                    <a:pt x="1613" y="360"/>
                  </a:cubicBezTo>
                  <a:lnTo>
                    <a:pt x="1613" y="360"/>
                  </a:ln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05" y="355"/>
                  </a:lnTo>
                  <a:lnTo>
                    <a:pt x="1605" y="355"/>
                  </a:lnTo>
                  <a:close/>
                  <a:moveTo>
                    <a:pt x="1613" y="361"/>
                  </a:move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13" y="361"/>
                  </a:lnTo>
                  <a:close/>
                  <a:moveTo>
                    <a:pt x="1616" y="369"/>
                  </a:moveTo>
                  <a:lnTo>
                    <a:pt x="1616" y="369"/>
                  </a:lnTo>
                  <a:cubicBezTo>
                    <a:pt x="1619" y="371"/>
                    <a:pt x="1621" y="374"/>
                    <a:pt x="1624" y="377"/>
                  </a:cubicBezTo>
                  <a:lnTo>
                    <a:pt x="1616" y="369"/>
                  </a:lnTo>
                  <a:close/>
                  <a:moveTo>
                    <a:pt x="2882" y="2810"/>
                  </a:moveTo>
                  <a:cubicBezTo>
                    <a:pt x="2879" y="2811"/>
                    <a:pt x="2877" y="2811"/>
                    <a:pt x="2875" y="2812"/>
                  </a:cubicBezTo>
                  <a:lnTo>
                    <a:pt x="2869" y="2812"/>
                  </a:lnTo>
                  <a:lnTo>
                    <a:pt x="2882" y="2810"/>
                  </a:lnTo>
                  <a:close/>
                  <a:moveTo>
                    <a:pt x="1547" y="0"/>
                  </a:moveTo>
                  <a:cubicBezTo>
                    <a:pt x="1498" y="0"/>
                    <a:pt x="1449" y="7"/>
                    <a:pt x="1402" y="18"/>
                  </a:cubicBezTo>
                  <a:cubicBezTo>
                    <a:pt x="1317" y="39"/>
                    <a:pt x="1237" y="73"/>
                    <a:pt x="1161" y="115"/>
                  </a:cubicBezTo>
                  <a:cubicBezTo>
                    <a:pt x="847" y="283"/>
                    <a:pt x="555" y="497"/>
                    <a:pt x="284" y="727"/>
                  </a:cubicBezTo>
                  <a:cubicBezTo>
                    <a:pt x="268" y="741"/>
                    <a:pt x="251" y="756"/>
                    <a:pt x="235" y="768"/>
                  </a:cubicBezTo>
                  <a:cubicBezTo>
                    <a:pt x="229" y="776"/>
                    <a:pt x="220" y="782"/>
                    <a:pt x="214" y="788"/>
                  </a:cubicBezTo>
                  <a:cubicBezTo>
                    <a:pt x="198" y="803"/>
                    <a:pt x="185" y="817"/>
                    <a:pt x="171" y="836"/>
                  </a:cubicBezTo>
                  <a:lnTo>
                    <a:pt x="192" y="809"/>
                  </a:lnTo>
                  <a:lnTo>
                    <a:pt x="192" y="809"/>
                  </a:lnTo>
                  <a:cubicBezTo>
                    <a:pt x="159" y="844"/>
                    <a:pt x="128" y="881"/>
                    <a:pt x="95" y="916"/>
                  </a:cubicBezTo>
                  <a:cubicBezTo>
                    <a:pt x="58" y="959"/>
                    <a:pt x="50" y="1018"/>
                    <a:pt x="87" y="1064"/>
                  </a:cubicBezTo>
                  <a:cubicBezTo>
                    <a:pt x="108" y="1092"/>
                    <a:pt x="142" y="1108"/>
                    <a:pt x="177" y="1108"/>
                  </a:cubicBezTo>
                  <a:cubicBezTo>
                    <a:pt x="195" y="1108"/>
                    <a:pt x="214" y="1103"/>
                    <a:pt x="231" y="1092"/>
                  </a:cubicBezTo>
                  <a:cubicBezTo>
                    <a:pt x="280" y="1060"/>
                    <a:pt x="332" y="1032"/>
                    <a:pt x="377" y="997"/>
                  </a:cubicBezTo>
                  <a:lnTo>
                    <a:pt x="377" y="997"/>
                  </a:lnTo>
                  <a:cubicBezTo>
                    <a:pt x="501" y="905"/>
                    <a:pt x="628" y="814"/>
                    <a:pt x="759" y="731"/>
                  </a:cubicBezTo>
                  <a:cubicBezTo>
                    <a:pt x="894" y="643"/>
                    <a:pt x="1030" y="560"/>
                    <a:pt x="1167" y="482"/>
                  </a:cubicBezTo>
                  <a:cubicBezTo>
                    <a:pt x="1234" y="445"/>
                    <a:pt x="1301" y="406"/>
                    <a:pt x="1371" y="375"/>
                  </a:cubicBezTo>
                  <a:lnTo>
                    <a:pt x="1371" y="375"/>
                  </a:lnTo>
                  <a:cubicBezTo>
                    <a:pt x="1413" y="358"/>
                    <a:pt x="1456" y="343"/>
                    <a:pt x="1501" y="335"/>
                  </a:cubicBezTo>
                  <a:lnTo>
                    <a:pt x="1501" y="335"/>
                  </a:lnTo>
                  <a:cubicBezTo>
                    <a:pt x="1511" y="334"/>
                    <a:pt x="1522" y="333"/>
                    <a:pt x="1532" y="333"/>
                  </a:cubicBezTo>
                  <a:cubicBezTo>
                    <a:pt x="1540" y="333"/>
                    <a:pt x="1548" y="334"/>
                    <a:pt x="1556" y="334"/>
                  </a:cubicBezTo>
                  <a:lnTo>
                    <a:pt x="1556" y="334"/>
                  </a:lnTo>
                  <a:cubicBezTo>
                    <a:pt x="1563" y="336"/>
                    <a:pt x="1571" y="337"/>
                    <a:pt x="1578" y="339"/>
                  </a:cubicBezTo>
                  <a:lnTo>
                    <a:pt x="1578" y="339"/>
                  </a:lnTo>
                  <a:cubicBezTo>
                    <a:pt x="1585" y="343"/>
                    <a:pt x="1591" y="346"/>
                    <a:pt x="1597" y="350"/>
                  </a:cubicBezTo>
                  <a:lnTo>
                    <a:pt x="1597" y="350"/>
                  </a:lnTo>
                  <a:cubicBezTo>
                    <a:pt x="1600" y="352"/>
                    <a:pt x="1604" y="355"/>
                    <a:pt x="1607" y="358"/>
                  </a:cubicBezTo>
                  <a:lnTo>
                    <a:pt x="1607" y="358"/>
                  </a:lnTo>
                  <a:cubicBezTo>
                    <a:pt x="1611" y="365"/>
                    <a:pt x="1615" y="372"/>
                    <a:pt x="1619" y="379"/>
                  </a:cubicBezTo>
                  <a:lnTo>
                    <a:pt x="1619" y="379"/>
                  </a:lnTo>
                  <a:cubicBezTo>
                    <a:pt x="1622" y="387"/>
                    <a:pt x="1624" y="395"/>
                    <a:pt x="1625" y="403"/>
                  </a:cubicBezTo>
                  <a:lnTo>
                    <a:pt x="1625" y="403"/>
                  </a:lnTo>
                  <a:cubicBezTo>
                    <a:pt x="1626" y="423"/>
                    <a:pt x="1626" y="445"/>
                    <a:pt x="1624" y="466"/>
                  </a:cubicBezTo>
                  <a:lnTo>
                    <a:pt x="1624" y="466"/>
                  </a:lnTo>
                  <a:cubicBezTo>
                    <a:pt x="1615" y="513"/>
                    <a:pt x="1601" y="559"/>
                    <a:pt x="1584" y="604"/>
                  </a:cubicBezTo>
                  <a:lnTo>
                    <a:pt x="1584" y="604"/>
                  </a:lnTo>
                  <a:cubicBezTo>
                    <a:pt x="1558" y="662"/>
                    <a:pt x="1529" y="716"/>
                    <a:pt x="1500" y="770"/>
                  </a:cubicBezTo>
                  <a:cubicBezTo>
                    <a:pt x="1467" y="836"/>
                    <a:pt x="1433" y="901"/>
                    <a:pt x="1396" y="965"/>
                  </a:cubicBezTo>
                  <a:cubicBezTo>
                    <a:pt x="1326" y="1092"/>
                    <a:pt x="1252" y="1220"/>
                    <a:pt x="1176" y="1345"/>
                  </a:cubicBezTo>
                  <a:cubicBezTo>
                    <a:pt x="1026" y="1598"/>
                    <a:pt x="863" y="1844"/>
                    <a:pt x="695" y="2085"/>
                  </a:cubicBezTo>
                  <a:cubicBezTo>
                    <a:pt x="598" y="2218"/>
                    <a:pt x="500" y="2352"/>
                    <a:pt x="399" y="2481"/>
                  </a:cubicBezTo>
                  <a:lnTo>
                    <a:pt x="428" y="2446"/>
                  </a:lnTo>
                  <a:lnTo>
                    <a:pt x="428" y="2446"/>
                  </a:lnTo>
                  <a:cubicBezTo>
                    <a:pt x="307" y="2600"/>
                    <a:pt x="183" y="2752"/>
                    <a:pt x="56" y="2902"/>
                  </a:cubicBezTo>
                  <a:cubicBezTo>
                    <a:pt x="38" y="2925"/>
                    <a:pt x="19" y="2952"/>
                    <a:pt x="11" y="2980"/>
                  </a:cubicBezTo>
                  <a:cubicBezTo>
                    <a:pt x="1" y="3019"/>
                    <a:pt x="5" y="3061"/>
                    <a:pt x="19" y="3096"/>
                  </a:cubicBezTo>
                  <a:cubicBezTo>
                    <a:pt x="31" y="3126"/>
                    <a:pt x="50" y="3149"/>
                    <a:pt x="75" y="3167"/>
                  </a:cubicBezTo>
                  <a:cubicBezTo>
                    <a:pt x="85" y="3178"/>
                    <a:pt x="99" y="3186"/>
                    <a:pt x="114" y="3190"/>
                  </a:cubicBezTo>
                  <a:cubicBezTo>
                    <a:pt x="134" y="3200"/>
                    <a:pt x="157" y="3206"/>
                    <a:pt x="181" y="3206"/>
                  </a:cubicBezTo>
                  <a:cubicBezTo>
                    <a:pt x="539" y="3252"/>
                    <a:pt x="896" y="3276"/>
                    <a:pt x="1256" y="3282"/>
                  </a:cubicBezTo>
                  <a:cubicBezTo>
                    <a:pt x="1310" y="3283"/>
                    <a:pt x="1364" y="3284"/>
                    <a:pt x="1418" y="3284"/>
                  </a:cubicBezTo>
                  <a:cubicBezTo>
                    <a:pt x="1722" y="3284"/>
                    <a:pt x="2027" y="3269"/>
                    <a:pt x="2330" y="3241"/>
                  </a:cubicBezTo>
                  <a:cubicBezTo>
                    <a:pt x="2429" y="3233"/>
                    <a:pt x="2530" y="3221"/>
                    <a:pt x="2630" y="3208"/>
                  </a:cubicBezTo>
                  <a:cubicBezTo>
                    <a:pt x="2692" y="3200"/>
                    <a:pt x="2756" y="3192"/>
                    <a:pt x="2819" y="3184"/>
                  </a:cubicBezTo>
                  <a:cubicBezTo>
                    <a:pt x="2844" y="3182"/>
                    <a:pt x="2869" y="3178"/>
                    <a:pt x="2893" y="3174"/>
                  </a:cubicBezTo>
                  <a:cubicBezTo>
                    <a:pt x="2918" y="3169"/>
                    <a:pt x="2943" y="3159"/>
                    <a:pt x="2969" y="3155"/>
                  </a:cubicBezTo>
                  <a:cubicBezTo>
                    <a:pt x="3010" y="3149"/>
                    <a:pt x="3056" y="3108"/>
                    <a:pt x="3076" y="3073"/>
                  </a:cubicBezTo>
                  <a:cubicBezTo>
                    <a:pt x="3099" y="3036"/>
                    <a:pt x="3107" y="2978"/>
                    <a:pt x="3092" y="2937"/>
                  </a:cubicBezTo>
                  <a:cubicBezTo>
                    <a:pt x="3080" y="2894"/>
                    <a:pt x="3053" y="2851"/>
                    <a:pt x="3012" y="2830"/>
                  </a:cubicBezTo>
                  <a:lnTo>
                    <a:pt x="2969" y="2812"/>
                  </a:lnTo>
                  <a:cubicBezTo>
                    <a:pt x="2953" y="2808"/>
                    <a:pt x="2937" y="2806"/>
                    <a:pt x="2921" y="2806"/>
                  </a:cubicBezTo>
                  <a:cubicBezTo>
                    <a:pt x="2919" y="2806"/>
                    <a:pt x="2917" y="2806"/>
                    <a:pt x="2915" y="2806"/>
                  </a:cubicBezTo>
                  <a:lnTo>
                    <a:pt x="2915" y="2806"/>
                  </a:lnTo>
                  <a:lnTo>
                    <a:pt x="2916" y="2806"/>
                  </a:lnTo>
                  <a:cubicBezTo>
                    <a:pt x="2860" y="2806"/>
                    <a:pt x="2803" y="2816"/>
                    <a:pt x="2749" y="2824"/>
                  </a:cubicBezTo>
                  <a:cubicBezTo>
                    <a:pt x="2706" y="2830"/>
                    <a:pt x="2665" y="2837"/>
                    <a:pt x="2624" y="2843"/>
                  </a:cubicBezTo>
                  <a:lnTo>
                    <a:pt x="2673" y="2835"/>
                  </a:lnTo>
                  <a:lnTo>
                    <a:pt x="2673" y="2835"/>
                  </a:lnTo>
                  <a:cubicBezTo>
                    <a:pt x="2351" y="2878"/>
                    <a:pt x="2026" y="2906"/>
                    <a:pt x="1702" y="2917"/>
                  </a:cubicBezTo>
                  <a:cubicBezTo>
                    <a:pt x="1589" y="2920"/>
                    <a:pt x="1475" y="2922"/>
                    <a:pt x="1362" y="2922"/>
                  </a:cubicBezTo>
                  <a:cubicBezTo>
                    <a:pt x="1151" y="2922"/>
                    <a:pt x="939" y="2916"/>
                    <a:pt x="728" y="2902"/>
                  </a:cubicBezTo>
                  <a:cubicBezTo>
                    <a:pt x="661" y="2898"/>
                    <a:pt x="594" y="2892"/>
                    <a:pt x="527" y="2886"/>
                  </a:cubicBezTo>
                  <a:lnTo>
                    <a:pt x="527" y="2886"/>
                  </a:lnTo>
                  <a:cubicBezTo>
                    <a:pt x="680" y="2695"/>
                    <a:pt x="828" y="2498"/>
                    <a:pt x="970" y="2298"/>
                  </a:cubicBezTo>
                  <a:cubicBezTo>
                    <a:pt x="1170" y="2015"/>
                    <a:pt x="1356" y="1723"/>
                    <a:pt x="1531" y="1423"/>
                  </a:cubicBezTo>
                  <a:cubicBezTo>
                    <a:pt x="1619" y="1271"/>
                    <a:pt x="1704" y="1119"/>
                    <a:pt x="1784" y="963"/>
                  </a:cubicBezTo>
                  <a:cubicBezTo>
                    <a:pt x="1827" y="885"/>
                    <a:pt x="1866" y="805"/>
                    <a:pt x="1901" y="721"/>
                  </a:cubicBezTo>
                  <a:cubicBezTo>
                    <a:pt x="1934" y="643"/>
                    <a:pt x="1952" y="564"/>
                    <a:pt x="1963" y="480"/>
                  </a:cubicBezTo>
                  <a:cubicBezTo>
                    <a:pt x="1973" y="388"/>
                    <a:pt x="1954" y="297"/>
                    <a:pt x="1915" y="215"/>
                  </a:cubicBezTo>
                  <a:cubicBezTo>
                    <a:pt x="1907" y="203"/>
                    <a:pt x="1901" y="188"/>
                    <a:pt x="1891" y="178"/>
                  </a:cubicBezTo>
                  <a:cubicBezTo>
                    <a:pt x="1874" y="156"/>
                    <a:pt x="1858" y="131"/>
                    <a:pt x="1835" y="110"/>
                  </a:cubicBezTo>
                  <a:cubicBezTo>
                    <a:pt x="1790" y="69"/>
                    <a:pt x="1739" y="41"/>
                    <a:pt x="1679" y="20"/>
                  </a:cubicBezTo>
                  <a:cubicBezTo>
                    <a:pt x="1637" y="6"/>
                    <a:pt x="1592" y="0"/>
                    <a:pt x="154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7"/>
            <p:cNvSpPr/>
            <p:nvPr/>
          </p:nvSpPr>
          <p:spPr>
            <a:xfrm>
              <a:off x="3381050" y="2286325"/>
              <a:ext cx="56000" cy="58600"/>
            </a:xfrm>
            <a:custGeom>
              <a:avLst/>
              <a:gdLst/>
              <a:ahLst/>
              <a:cxnLst/>
              <a:rect l="l" t="t" r="r" b="b"/>
              <a:pathLst>
                <a:path w="2240" h="2344" extrusionOk="0">
                  <a:moveTo>
                    <a:pt x="115" y="1"/>
                  </a:moveTo>
                  <a:cubicBezTo>
                    <a:pt x="91" y="3"/>
                    <a:pt x="68" y="9"/>
                    <a:pt x="48" y="25"/>
                  </a:cubicBezTo>
                  <a:cubicBezTo>
                    <a:pt x="29" y="40"/>
                    <a:pt x="13" y="60"/>
                    <a:pt x="7" y="83"/>
                  </a:cubicBezTo>
                  <a:cubicBezTo>
                    <a:pt x="0" y="112"/>
                    <a:pt x="0" y="147"/>
                    <a:pt x="19" y="169"/>
                  </a:cubicBezTo>
                  <a:cubicBezTo>
                    <a:pt x="119" y="306"/>
                    <a:pt x="222" y="441"/>
                    <a:pt x="328" y="576"/>
                  </a:cubicBezTo>
                  <a:lnTo>
                    <a:pt x="328" y="576"/>
                  </a:lnTo>
                  <a:cubicBezTo>
                    <a:pt x="349" y="605"/>
                    <a:pt x="370" y="636"/>
                    <a:pt x="391" y="664"/>
                  </a:cubicBezTo>
                  <a:cubicBezTo>
                    <a:pt x="417" y="703"/>
                    <a:pt x="448" y="738"/>
                    <a:pt x="479" y="775"/>
                  </a:cubicBezTo>
                  <a:cubicBezTo>
                    <a:pt x="526" y="837"/>
                    <a:pt x="576" y="896"/>
                    <a:pt x="625" y="956"/>
                  </a:cubicBezTo>
                  <a:cubicBezTo>
                    <a:pt x="724" y="1073"/>
                    <a:pt x="824" y="1192"/>
                    <a:pt x="927" y="1305"/>
                  </a:cubicBezTo>
                  <a:cubicBezTo>
                    <a:pt x="1134" y="1531"/>
                    <a:pt x="1350" y="1749"/>
                    <a:pt x="1570" y="1963"/>
                  </a:cubicBezTo>
                  <a:cubicBezTo>
                    <a:pt x="1632" y="2022"/>
                    <a:pt x="1695" y="2082"/>
                    <a:pt x="1759" y="2139"/>
                  </a:cubicBezTo>
                  <a:cubicBezTo>
                    <a:pt x="1790" y="2170"/>
                    <a:pt x="1823" y="2197"/>
                    <a:pt x="1858" y="2224"/>
                  </a:cubicBezTo>
                  <a:cubicBezTo>
                    <a:pt x="1899" y="2259"/>
                    <a:pt x="1942" y="2300"/>
                    <a:pt x="1991" y="2322"/>
                  </a:cubicBezTo>
                  <a:cubicBezTo>
                    <a:pt x="2018" y="2336"/>
                    <a:pt x="2044" y="2344"/>
                    <a:pt x="2074" y="2344"/>
                  </a:cubicBezTo>
                  <a:cubicBezTo>
                    <a:pt x="2081" y="2344"/>
                    <a:pt x="2087" y="2343"/>
                    <a:pt x="2094" y="2343"/>
                  </a:cubicBezTo>
                  <a:cubicBezTo>
                    <a:pt x="2127" y="2337"/>
                    <a:pt x="2162" y="2324"/>
                    <a:pt x="2186" y="2298"/>
                  </a:cubicBezTo>
                  <a:cubicBezTo>
                    <a:pt x="2205" y="2277"/>
                    <a:pt x="2219" y="2252"/>
                    <a:pt x="2227" y="2226"/>
                  </a:cubicBezTo>
                  <a:cubicBezTo>
                    <a:pt x="2240" y="2189"/>
                    <a:pt x="2234" y="2135"/>
                    <a:pt x="2211" y="2102"/>
                  </a:cubicBezTo>
                  <a:cubicBezTo>
                    <a:pt x="2192" y="2072"/>
                    <a:pt x="2170" y="2045"/>
                    <a:pt x="2145" y="2020"/>
                  </a:cubicBezTo>
                  <a:cubicBezTo>
                    <a:pt x="2127" y="2004"/>
                    <a:pt x="2110" y="1987"/>
                    <a:pt x="2094" y="1971"/>
                  </a:cubicBezTo>
                  <a:cubicBezTo>
                    <a:pt x="2059" y="1938"/>
                    <a:pt x="2026" y="1907"/>
                    <a:pt x="1991" y="1876"/>
                  </a:cubicBezTo>
                  <a:cubicBezTo>
                    <a:pt x="1921" y="1815"/>
                    <a:pt x="1853" y="1753"/>
                    <a:pt x="1786" y="1689"/>
                  </a:cubicBezTo>
                  <a:cubicBezTo>
                    <a:pt x="1648" y="1564"/>
                    <a:pt x="1512" y="1435"/>
                    <a:pt x="1381" y="1303"/>
                  </a:cubicBezTo>
                  <a:cubicBezTo>
                    <a:pt x="1249" y="1172"/>
                    <a:pt x="1118" y="1038"/>
                    <a:pt x="989" y="907"/>
                  </a:cubicBezTo>
                  <a:cubicBezTo>
                    <a:pt x="859" y="773"/>
                    <a:pt x="736" y="638"/>
                    <a:pt x="611" y="504"/>
                  </a:cubicBezTo>
                  <a:cubicBezTo>
                    <a:pt x="574" y="465"/>
                    <a:pt x="535" y="430"/>
                    <a:pt x="500" y="391"/>
                  </a:cubicBezTo>
                  <a:cubicBezTo>
                    <a:pt x="465" y="350"/>
                    <a:pt x="434" y="313"/>
                    <a:pt x="399" y="276"/>
                  </a:cubicBezTo>
                  <a:cubicBezTo>
                    <a:pt x="331" y="196"/>
                    <a:pt x="261" y="116"/>
                    <a:pt x="196" y="34"/>
                  </a:cubicBezTo>
                  <a:cubicBezTo>
                    <a:pt x="179" y="13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7"/>
            <p:cNvSpPr/>
            <p:nvPr/>
          </p:nvSpPr>
          <p:spPr>
            <a:xfrm>
              <a:off x="3384950" y="2285675"/>
              <a:ext cx="47125" cy="57000"/>
            </a:xfrm>
            <a:custGeom>
              <a:avLst/>
              <a:gdLst/>
              <a:ahLst/>
              <a:cxnLst/>
              <a:rect l="l" t="t" r="r" b="b"/>
              <a:pathLst>
                <a:path w="1885" h="2280" extrusionOk="0">
                  <a:moveTo>
                    <a:pt x="1748" y="0"/>
                  </a:moveTo>
                  <a:cubicBezTo>
                    <a:pt x="1716" y="0"/>
                    <a:pt x="1685" y="11"/>
                    <a:pt x="1665" y="37"/>
                  </a:cubicBezTo>
                  <a:cubicBezTo>
                    <a:pt x="1455" y="288"/>
                    <a:pt x="1243" y="540"/>
                    <a:pt x="1034" y="791"/>
                  </a:cubicBezTo>
                  <a:cubicBezTo>
                    <a:pt x="822" y="1044"/>
                    <a:pt x="607" y="1290"/>
                    <a:pt x="391" y="1537"/>
                  </a:cubicBezTo>
                  <a:cubicBezTo>
                    <a:pt x="331" y="1607"/>
                    <a:pt x="272" y="1674"/>
                    <a:pt x="212" y="1744"/>
                  </a:cubicBezTo>
                  <a:cubicBezTo>
                    <a:pt x="196" y="1763"/>
                    <a:pt x="181" y="1779"/>
                    <a:pt x="165" y="1798"/>
                  </a:cubicBezTo>
                  <a:cubicBezTo>
                    <a:pt x="140" y="1824"/>
                    <a:pt x="118" y="1855"/>
                    <a:pt x="95" y="1886"/>
                  </a:cubicBezTo>
                  <a:cubicBezTo>
                    <a:pt x="81" y="1904"/>
                    <a:pt x="66" y="1923"/>
                    <a:pt x="52" y="1941"/>
                  </a:cubicBezTo>
                  <a:cubicBezTo>
                    <a:pt x="35" y="1964"/>
                    <a:pt x="27" y="1976"/>
                    <a:pt x="19" y="2007"/>
                  </a:cubicBezTo>
                  <a:cubicBezTo>
                    <a:pt x="11" y="2033"/>
                    <a:pt x="10" y="2059"/>
                    <a:pt x="13" y="2084"/>
                  </a:cubicBezTo>
                  <a:lnTo>
                    <a:pt x="13" y="2084"/>
                  </a:lnTo>
                  <a:lnTo>
                    <a:pt x="11" y="2091"/>
                  </a:lnTo>
                  <a:cubicBezTo>
                    <a:pt x="5" y="2108"/>
                    <a:pt x="0" y="2126"/>
                    <a:pt x="0" y="2143"/>
                  </a:cubicBezTo>
                  <a:cubicBezTo>
                    <a:pt x="0" y="2159"/>
                    <a:pt x="3" y="2173"/>
                    <a:pt x="7" y="2187"/>
                  </a:cubicBezTo>
                  <a:lnTo>
                    <a:pt x="7" y="2187"/>
                  </a:lnTo>
                  <a:cubicBezTo>
                    <a:pt x="9" y="2211"/>
                    <a:pt x="16" y="2234"/>
                    <a:pt x="35" y="2252"/>
                  </a:cubicBezTo>
                  <a:cubicBezTo>
                    <a:pt x="50" y="2265"/>
                    <a:pt x="71" y="2279"/>
                    <a:pt x="93" y="2279"/>
                  </a:cubicBezTo>
                  <a:cubicBezTo>
                    <a:pt x="96" y="2279"/>
                    <a:pt x="99" y="2279"/>
                    <a:pt x="101" y="2278"/>
                  </a:cubicBezTo>
                  <a:cubicBezTo>
                    <a:pt x="109" y="2278"/>
                    <a:pt x="116" y="2276"/>
                    <a:pt x="124" y="2276"/>
                  </a:cubicBezTo>
                  <a:cubicBezTo>
                    <a:pt x="127" y="2277"/>
                    <a:pt x="130" y="2277"/>
                    <a:pt x="133" y="2277"/>
                  </a:cubicBezTo>
                  <a:cubicBezTo>
                    <a:pt x="158" y="2277"/>
                    <a:pt x="184" y="2269"/>
                    <a:pt x="208" y="2256"/>
                  </a:cubicBezTo>
                  <a:cubicBezTo>
                    <a:pt x="213" y="2253"/>
                    <a:pt x="218" y="2250"/>
                    <a:pt x="223" y="2247"/>
                  </a:cubicBezTo>
                  <a:lnTo>
                    <a:pt x="223" y="2247"/>
                  </a:lnTo>
                  <a:cubicBezTo>
                    <a:pt x="270" y="2242"/>
                    <a:pt x="315" y="2219"/>
                    <a:pt x="348" y="2182"/>
                  </a:cubicBezTo>
                  <a:cubicBezTo>
                    <a:pt x="362" y="2165"/>
                    <a:pt x="374" y="2149"/>
                    <a:pt x="389" y="2133"/>
                  </a:cubicBezTo>
                  <a:cubicBezTo>
                    <a:pt x="426" y="2089"/>
                    <a:pt x="459" y="2046"/>
                    <a:pt x="492" y="2001"/>
                  </a:cubicBezTo>
                  <a:cubicBezTo>
                    <a:pt x="539" y="1935"/>
                    <a:pt x="588" y="1870"/>
                    <a:pt x="635" y="1806"/>
                  </a:cubicBezTo>
                  <a:cubicBezTo>
                    <a:pt x="734" y="1674"/>
                    <a:pt x="830" y="1543"/>
                    <a:pt x="929" y="1411"/>
                  </a:cubicBezTo>
                  <a:cubicBezTo>
                    <a:pt x="1026" y="1280"/>
                    <a:pt x="1122" y="1148"/>
                    <a:pt x="1223" y="1019"/>
                  </a:cubicBezTo>
                  <a:cubicBezTo>
                    <a:pt x="1324" y="890"/>
                    <a:pt x="1422" y="760"/>
                    <a:pt x="1523" y="629"/>
                  </a:cubicBezTo>
                  <a:cubicBezTo>
                    <a:pt x="1636" y="483"/>
                    <a:pt x="1749" y="335"/>
                    <a:pt x="1862" y="189"/>
                  </a:cubicBezTo>
                  <a:cubicBezTo>
                    <a:pt x="1880" y="166"/>
                    <a:pt x="1884" y="119"/>
                    <a:pt x="1874" y="92"/>
                  </a:cubicBezTo>
                  <a:cubicBezTo>
                    <a:pt x="1866" y="66"/>
                    <a:pt x="1852" y="43"/>
                    <a:pt x="1829" y="27"/>
                  </a:cubicBezTo>
                  <a:cubicBezTo>
                    <a:pt x="1807" y="10"/>
                    <a:pt x="1777" y="0"/>
                    <a:pt x="174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7"/>
            <p:cNvSpPr/>
            <p:nvPr/>
          </p:nvSpPr>
          <p:spPr>
            <a:xfrm>
              <a:off x="3473400" y="2253550"/>
              <a:ext cx="96575" cy="36425"/>
            </a:xfrm>
            <a:custGeom>
              <a:avLst/>
              <a:gdLst/>
              <a:ahLst/>
              <a:cxnLst/>
              <a:rect l="l" t="t" r="r" b="b"/>
              <a:pathLst>
                <a:path w="3863" h="1457" extrusionOk="0">
                  <a:moveTo>
                    <a:pt x="3577" y="381"/>
                  </a:moveTo>
                  <a:lnTo>
                    <a:pt x="3577" y="381"/>
                  </a:lnTo>
                  <a:cubicBezTo>
                    <a:pt x="3576" y="384"/>
                    <a:pt x="3576" y="388"/>
                    <a:pt x="3575" y="391"/>
                  </a:cubicBezTo>
                  <a:lnTo>
                    <a:pt x="3575" y="391"/>
                  </a:lnTo>
                  <a:lnTo>
                    <a:pt x="3577" y="381"/>
                  </a:lnTo>
                  <a:close/>
                  <a:moveTo>
                    <a:pt x="3540" y="531"/>
                  </a:moveTo>
                  <a:cubicBezTo>
                    <a:pt x="3536" y="540"/>
                    <a:pt x="3532" y="549"/>
                    <a:pt x="3529" y="557"/>
                  </a:cubicBezTo>
                  <a:lnTo>
                    <a:pt x="3529" y="557"/>
                  </a:lnTo>
                  <a:lnTo>
                    <a:pt x="3540" y="531"/>
                  </a:lnTo>
                  <a:close/>
                  <a:moveTo>
                    <a:pt x="633" y="685"/>
                  </a:moveTo>
                  <a:lnTo>
                    <a:pt x="628" y="686"/>
                  </a:lnTo>
                  <a:lnTo>
                    <a:pt x="628" y="686"/>
                  </a:lnTo>
                  <a:cubicBezTo>
                    <a:pt x="630" y="686"/>
                    <a:pt x="631" y="685"/>
                    <a:pt x="633" y="685"/>
                  </a:cubicBezTo>
                  <a:close/>
                  <a:moveTo>
                    <a:pt x="678" y="685"/>
                  </a:moveTo>
                  <a:lnTo>
                    <a:pt x="678" y="685"/>
                  </a:lnTo>
                  <a:cubicBezTo>
                    <a:pt x="683" y="686"/>
                    <a:pt x="687" y="687"/>
                    <a:pt x="692" y="687"/>
                  </a:cubicBezTo>
                  <a:lnTo>
                    <a:pt x="692" y="687"/>
                  </a:lnTo>
                  <a:lnTo>
                    <a:pt x="678" y="685"/>
                  </a:lnTo>
                  <a:close/>
                  <a:moveTo>
                    <a:pt x="489" y="723"/>
                  </a:moveTo>
                  <a:lnTo>
                    <a:pt x="481" y="726"/>
                  </a:lnTo>
                  <a:cubicBezTo>
                    <a:pt x="484" y="725"/>
                    <a:pt x="486" y="724"/>
                    <a:pt x="489" y="723"/>
                  </a:cubicBezTo>
                  <a:close/>
                  <a:moveTo>
                    <a:pt x="3443" y="706"/>
                  </a:moveTo>
                  <a:lnTo>
                    <a:pt x="3443" y="706"/>
                  </a:lnTo>
                  <a:cubicBezTo>
                    <a:pt x="3436" y="715"/>
                    <a:pt x="3429" y="724"/>
                    <a:pt x="3422" y="733"/>
                  </a:cubicBezTo>
                  <a:lnTo>
                    <a:pt x="3422" y="733"/>
                  </a:lnTo>
                  <a:lnTo>
                    <a:pt x="3443" y="706"/>
                  </a:lnTo>
                  <a:close/>
                  <a:moveTo>
                    <a:pt x="902" y="749"/>
                  </a:moveTo>
                  <a:cubicBezTo>
                    <a:pt x="907" y="751"/>
                    <a:pt x="912" y="753"/>
                    <a:pt x="917" y="755"/>
                  </a:cubicBezTo>
                  <a:lnTo>
                    <a:pt x="902" y="749"/>
                  </a:lnTo>
                  <a:close/>
                  <a:moveTo>
                    <a:pt x="409" y="772"/>
                  </a:moveTo>
                  <a:lnTo>
                    <a:pt x="384" y="790"/>
                  </a:lnTo>
                  <a:cubicBezTo>
                    <a:pt x="393" y="784"/>
                    <a:pt x="401" y="778"/>
                    <a:pt x="409" y="772"/>
                  </a:cubicBezTo>
                  <a:close/>
                  <a:moveTo>
                    <a:pt x="3686" y="0"/>
                  </a:moveTo>
                  <a:cubicBezTo>
                    <a:pt x="3673" y="0"/>
                    <a:pt x="3662" y="2"/>
                    <a:pt x="3651" y="5"/>
                  </a:cubicBezTo>
                  <a:cubicBezTo>
                    <a:pt x="3581" y="28"/>
                    <a:pt x="3536" y="100"/>
                    <a:pt x="3556" y="174"/>
                  </a:cubicBezTo>
                  <a:cubicBezTo>
                    <a:pt x="3563" y="196"/>
                    <a:pt x="3568" y="220"/>
                    <a:pt x="3572" y="244"/>
                  </a:cubicBezTo>
                  <a:lnTo>
                    <a:pt x="3572" y="244"/>
                  </a:lnTo>
                  <a:cubicBezTo>
                    <a:pt x="3579" y="299"/>
                    <a:pt x="3579" y="355"/>
                    <a:pt x="3572" y="410"/>
                  </a:cubicBezTo>
                  <a:lnTo>
                    <a:pt x="3572" y="410"/>
                  </a:lnTo>
                  <a:cubicBezTo>
                    <a:pt x="3562" y="462"/>
                    <a:pt x="3547" y="512"/>
                    <a:pt x="3527" y="560"/>
                  </a:cubicBezTo>
                  <a:lnTo>
                    <a:pt x="3527" y="560"/>
                  </a:lnTo>
                  <a:cubicBezTo>
                    <a:pt x="3499" y="622"/>
                    <a:pt x="3462" y="680"/>
                    <a:pt x="3420" y="735"/>
                  </a:cubicBezTo>
                  <a:lnTo>
                    <a:pt x="3420" y="735"/>
                  </a:lnTo>
                  <a:cubicBezTo>
                    <a:pt x="3380" y="783"/>
                    <a:pt x="3336" y="827"/>
                    <a:pt x="3287" y="867"/>
                  </a:cubicBezTo>
                  <a:lnTo>
                    <a:pt x="3287" y="867"/>
                  </a:lnTo>
                  <a:cubicBezTo>
                    <a:pt x="3213" y="920"/>
                    <a:pt x="3133" y="964"/>
                    <a:pt x="3051" y="1001"/>
                  </a:cubicBezTo>
                  <a:lnTo>
                    <a:pt x="3051" y="1001"/>
                  </a:lnTo>
                  <a:cubicBezTo>
                    <a:pt x="2976" y="1031"/>
                    <a:pt x="2901" y="1053"/>
                    <a:pt x="2822" y="1065"/>
                  </a:cubicBezTo>
                  <a:lnTo>
                    <a:pt x="2822" y="1065"/>
                  </a:lnTo>
                  <a:cubicBezTo>
                    <a:pt x="2764" y="1071"/>
                    <a:pt x="2706" y="1074"/>
                    <a:pt x="2648" y="1074"/>
                  </a:cubicBezTo>
                  <a:cubicBezTo>
                    <a:pt x="2583" y="1074"/>
                    <a:pt x="2518" y="1070"/>
                    <a:pt x="2453" y="1061"/>
                  </a:cubicBezTo>
                  <a:lnTo>
                    <a:pt x="2453" y="1061"/>
                  </a:lnTo>
                  <a:lnTo>
                    <a:pt x="2505" y="1069"/>
                  </a:lnTo>
                  <a:cubicBezTo>
                    <a:pt x="2320" y="1045"/>
                    <a:pt x="2141" y="989"/>
                    <a:pt x="1970" y="917"/>
                  </a:cubicBezTo>
                  <a:lnTo>
                    <a:pt x="1970" y="917"/>
                  </a:lnTo>
                  <a:lnTo>
                    <a:pt x="2016" y="936"/>
                  </a:lnTo>
                  <a:cubicBezTo>
                    <a:pt x="1864" y="872"/>
                    <a:pt x="1718" y="794"/>
                    <a:pt x="1578" y="706"/>
                  </a:cubicBezTo>
                  <a:cubicBezTo>
                    <a:pt x="1436" y="619"/>
                    <a:pt x="1313" y="529"/>
                    <a:pt x="1171" y="455"/>
                  </a:cubicBezTo>
                  <a:cubicBezTo>
                    <a:pt x="1089" y="412"/>
                    <a:pt x="1003" y="373"/>
                    <a:pt x="912" y="348"/>
                  </a:cubicBezTo>
                  <a:cubicBezTo>
                    <a:pt x="869" y="336"/>
                    <a:pt x="824" y="330"/>
                    <a:pt x="779" y="324"/>
                  </a:cubicBezTo>
                  <a:cubicBezTo>
                    <a:pt x="743" y="318"/>
                    <a:pt x="708" y="313"/>
                    <a:pt x="671" y="313"/>
                  </a:cubicBezTo>
                  <a:cubicBezTo>
                    <a:pt x="665" y="313"/>
                    <a:pt x="659" y="313"/>
                    <a:pt x="654" y="313"/>
                  </a:cubicBezTo>
                  <a:cubicBezTo>
                    <a:pt x="485" y="319"/>
                    <a:pt x="321" y="381"/>
                    <a:pt x="193" y="492"/>
                  </a:cubicBezTo>
                  <a:cubicBezTo>
                    <a:pt x="158" y="523"/>
                    <a:pt x="130" y="558"/>
                    <a:pt x="101" y="595"/>
                  </a:cubicBezTo>
                  <a:cubicBezTo>
                    <a:pt x="82" y="621"/>
                    <a:pt x="66" y="648"/>
                    <a:pt x="52" y="679"/>
                  </a:cubicBezTo>
                  <a:cubicBezTo>
                    <a:pt x="31" y="728"/>
                    <a:pt x="17" y="773"/>
                    <a:pt x="8" y="827"/>
                  </a:cubicBezTo>
                  <a:cubicBezTo>
                    <a:pt x="0" y="882"/>
                    <a:pt x="4" y="930"/>
                    <a:pt x="13" y="985"/>
                  </a:cubicBezTo>
                  <a:cubicBezTo>
                    <a:pt x="19" y="1020"/>
                    <a:pt x="54" y="1061"/>
                    <a:pt x="84" y="1078"/>
                  </a:cubicBezTo>
                  <a:cubicBezTo>
                    <a:pt x="108" y="1090"/>
                    <a:pt x="135" y="1098"/>
                    <a:pt x="162" y="1098"/>
                  </a:cubicBezTo>
                  <a:cubicBezTo>
                    <a:pt x="169" y="1098"/>
                    <a:pt x="177" y="1097"/>
                    <a:pt x="185" y="1096"/>
                  </a:cubicBezTo>
                  <a:cubicBezTo>
                    <a:pt x="259" y="1086"/>
                    <a:pt x="325" y="1020"/>
                    <a:pt x="321" y="942"/>
                  </a:cubicBezTo>
                  <a:cubicBezTo>
                    <a:pt x="319" y="929"/>
                    <a:pt x="320" y="917"/>
                    <a:pt x="321" y="904"/>
                  </a:cubicBezTo>
                  <a:lnTo>
                    <a:pt x="321" y="904"/>
                  </a:lnTo>
                  <a:cubicBezTo>
                    <a:pt x="323" y="892"/>
                    <a:pt x="327" y="880"/>
                    <a:pt x="331" y="869"/>
                  </a:cubicBezTo>
                  <a:lnTo>
                    <a:pt x="331" y="869"/>
                  </a:lnTo>
                  <a:cubicBezTo>
                    <a:pt x="338" y="853"/>
                    <a:pt x="347" y="838"/>
                    <a:pt x="356" y="824"/>
                  </a:cubicBezTo>
                  <a:lnTo>
                    <a:pt x="356" y="824"/>
                  </a:lnTo>
                  <a:cubicBezTo>
                    <a:pt x="373" y="804"/>
                    <a:pt x="393" y="785"/>
                    <a:pt x="414" y="769"/>
                  </a:cubicBezTo>
                  <a:lnTo>
                    <a:pt x="414" y="769"/>
                  </a:lnTo>
                  <a:cubicBezTo>
                    <a:pt x="445" y="748"/>
                    <a:pt x="477" y="730"/>
                    <a:pt x="511" y="715"/>
                  </a:cubicBezTo>
                  <a:lnTo>
                    <a:pt x="511" y="715"/>
                  </a:lnTo>
                  <a:cubicBezTo>
                    <a:pt x="543" y="703"/>
                    <a:pt x="575" y="695"/>
                    <a:pt x="607" y="689"/>
                  </a:cubicBezTo>
                  <a:lnTo>
                    <a:pt x="607" y="689"/>
                  </a:lnTo>
                  <a:cubicBezTo>
                    <a:pt x="620" y="688"/>
                    <a:pt x="632" y="688"/>
                    <a:pt x="645" y="688"/>
                  </a:cubicBezTo>
                  <a:cubicBezTo>
                    <a:pt x="668" y="688"/>
                    <a:pt x="692" y="689"/>
                    <a:pt x="715" y="692"/>
                  </a:cubicBezTo>
                  <a:lnTo>
                    <a:pt x="715" y="692"/>
                  </a:lnTo>
                  <a:cubicBezTo>
                    <a:pt x="771" y="703"/>
                    <a:pt x="825" y="720"/>
                    <a:pt x="878" y="740"/>
                  </a:cubicBezTo>
                  <a:lnTo>
                    <a:pt x="878" y="740"/>
                  </a:lnTo>
                  <a:cubicBezTo>
                    <a:pt x="994" y="789"/>
                    <a:pt x="1100" y="857"/>
                    <a:pt x="1204" y="925"/>
                  </a:cubicBezTo>
                  <a:cubicBezTo>
                    <a:pt x="1315" y="997"/>
                    <a:pt x="1424" y="1069"/>
                    <a:pt x="1541" y="1135"/>
                  </a:cubicBezTo>
                  <a:cubicBezTo>
                    <a:pt x="1670" y="1207"/>
                    <a:pt x="1806" y="1271"/>
                    <a:pt x="1944" y="1324"/>
                  </a:cubicBezTo>
                  <a:cubicBezTo>
                    <a:pt x="2067" y="1371"/>
                    <a:pt x="2194" y="1408"/>
                    <a:pt x="2326" y="1431"/>
                  </a:cubicBezTo>
                  <a:cubicBezTo>
                    <a:pt x="2424" y="1446"/>
                    <a:pt x="2522" y="1457"/>
                    <a:pt x="2621" y="1457"/>
                  </a:cubicBezTo>
                  <a:cubicBezTo>
                    <a:pt x="2667" y="1457"/>
                    <a:pt x="2713" y="1455"/>
                    <a:pt x="2759" y="1449"/>
                  </a:cubicBezTo>
                  <a:cubicBezTo>
                    <a:pt x="2835" y="1443"/>
                    <a:pt x="2911" y="1431"/>
                    <a:pt x="2985" y="1410"/>
                  </a:cubicBezTo>
                  <a:cubicBezTo>
                    <a:pt x="3051" y="1392"/>
                    <a:pt x="3115" y="1367"/>
                    <a:pt x="3176" y="1338"/>
                  </a:cubicBezTo>
                  <a:cubicBezTo>
                    <a:pt x="3287" y="1287"/>
                    <a:pt x="3386" y="1215"/>
                    <a:pt x="3474" y="1133"/>
                  </a:cubicBezTo>
                  <a:cubicBezTo>
                    <a:pt x="3561" y="1049"/>
                    <a:pt x="3637" y="958"/>
                    <a:pt x="3700" y="860"/>
                  </a:cubicBezTo>
                  <a:cubicBezTo>
                    <a:pt x="3762" y="759"/>
                    <a:pt x="3805" y="654"/>
                    <a:pt x="3830" y="545"/>
                  </a:cubicBezTo>
                  <a:cubicBezTo>
                    <a:pt x="3858" y="422"/>
                    <a:pt x="3863" y="299"/>
                    <a:pt x="3838" y="176"/>
                  </a:cubicBezTo>
                  <a:cubicBezTo>
                    <a:pt x="3834" y="151"/>
                    <a:pt x="3828" y="124"/>
                    <a:pt x="3819" y="100"/>
                  </a:cubicBezTo>
                  <a:cubicBezTo>
                    <a:pt x="3809" y="67"/>
                    <a:pt x="3787" y="36"/>
                    <a:pt x="3758" y="19"/>
                  </a:cubicBezTo>
                  <a:cubicBezTo>
                    <a:pt x="3737" y="7"/>
                    <a:pt x="3711" y="0"/>
                    <a:pt x="368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7"/>
            <p:cNvSpPr/>
            <p:nvPr/>
          </p:nvSpPr>
          <p:spPr>
            <a:xfrm>
              <a:off x="3500300" y="2290825"/>
              <a:ext cx="11025" cy="52725"/>
            </a:xfrm>
            <a:custGeom>
              <a:avLst/>
              <a:gdLst/>
              <a:ahLst/>
              <a:cxnLst/>
              <a:rect l="l" t="t" r="r" b="b"/>
              <a:pathLst>
                <a:path w="441" h="2109" extrusionOk="0">
                  <a:moveTo>
                    <a:pt x="216" y="1"/>
                  </a:moveTo>
                  <a:cubicBezTo>
                    <a:pt x="179" y="1"/>
                    <a:pt x="151" y="24"/>
                    <a:pt x="138" y="59"/>
                  </a:cubicBezTo>
                  <a:lnTo>
                    <a:pt x="138" y="61"/>
                  </a:lnTo>
                  <a:cubicBezTo>
                    <a:pt x="126" y="94"/>
                    <a:pt x="116" y="127"/>
                    <a:pt x="108" y="164"/>
                  </a:cubicBezTo>
                  <a:cubicBezTo>
                    <a:pt x="100" y="195"/>
                    <a:pt x="94" y="227"/>
                    <a:pt x="87" y="257"/>
                  </a:cubicBezTo>
                  <a:lnTo>
                    <a:pt x="87" y="257"/>
                  </a:lnTo>
                  <a:cubicBezTo>
                    <a:pt x="81" y="270"/>
                    <a:pt x="76" y="282"/>
                    <a:pt x="73" y="295"/>
                  </a:cubicBezTo>
                  <a:cubicBezTo>
                    <a:pt x="69" y="306"/>
                    <a:pt x="67" y="316"/>
                    <a:pt x="67" y="326"/>
                  </a:cubicBezTo>
                  <a:cubicBezTo>
                    <a:pt x="62" y="349"/>
                    <a:pt x="58" y="371"/>
                    <a:pt x="56" y="394"/>
                  </a:cubicBezTo>
                  <a:cubicBezTo>
                    <a:pt x="48" y="451"/>
                    <a:pt x="40" y="507"/>
                    <a:pt x="32" y="562"/>
                  </a:cubicBezTo>
                  <a:lnTo>
                    <a:pt x="38" y="525"/>
                  </a:lnTo>
                  <a:lnTo>
                    <a:pt x="38" y="525"/>
                  </a:lnTo>
                  <a:cubicBezTo>
                    <a:pt x="34" y="558"/>
                    <a:pt x="25" y="591"/>
                    <a:pt x="21" y="624"/>
                  </a:cubicBezTo>
                  <a:cubicBezTo>
                    <a:pt x="19" y="647"/>
                    <a:pt x="17" y="671"/>
                    <a:pt x="15" y="694"/>
                  </a:cubicBezTo>
                  <a:cubicBezTo>
                    <a:pt x="13" y="737"/>
                    <a:pt x="9" y="780"/>
                    <a:pt x="7" y="823"/>
                  </a:cubicBezTo>
                  <a:cubicBezTo>
                    <a:pt x="1" y="912"/>
                    <a:pt x="1" y="998"/>
                    <a:pt x="3" y="1086"/>
                  </a:cubicBezTo>
                  <a:cubicBezTo>
                    <a:pt x="5" y="1175"/>
                    <a:pt x="9" y="1261"/>
                    <a:pt x="15" y="1349"/>
                  </a:cubicBezTo>
                  <a:cubicBezTo>
                    <a:pt x="23" y="1452"/>
                    <a:pt x="34" y="1553"/>
                    <a:pt x="48" y="1655"/>
                  </a:cubicBezTo>
                  <a:cubicBezTo>
                    <a:pt x="56" y="1705"/>
                    <a:pt x="64" y="1754"/>
                    <a:pt x="75" y="1801"/>
                  </a:cubicBezTo>
                  <a:cubicBezTo>
                    <a:pt x="81" y="1824"/>
                    <a:pt x="85" y="1846"/>
                    <a:pt x="91" y="1871"/>
                  </a:cubicBezTo>
                  <a:cubicBezTo>
                    <a:pt x="95" y="1881"/>
                    <a:pt x="97" y="1894"/>
                    <a:pt x="101" y="1906"/>
                  </a:cubicBezTo>
                  <a:cubicBezTo>
                    <a:pt x="112" y="1947"/>
                    <a:pt x="135" y="1981"/>
                    <a:pt x="167" y="2005"/>
                  </a:cubicBezTo>
                  <a:lnTo>
                    <a:pt x="167" y="2005"/>
                  </a:lnTo>
                  <a:cubicBezTo>
                    <a:pt x="172" y="2013"/>
                    <a:pt x="177" y="2021"/>
                    <a:pt x="182" y="2029"/>
                  </a:cubicBezTo>
                  <a:cubicBezTo>
                    <a:pt x="206" y="2066"/>
                    <a:pt x="235" y="2093"/>
                    <a:pt x="276" y="2105"/>
                  </a:cubicBezTo>
                  <a:cubicBezTo>
                    <a:pt x="284" y="2108"/>
                    <a:pt x="291" y="2109"/>
                    <a:pt x="299" y="2109"/>
                  </a:cubicBezTo>
                  <a:cubicBezTo>
                    <a:pt x="322" y="2109"/>
                    <a:pt x="345" y="2098"/>
                    <a:pt x="362" y="2083"/>
                  </a:cubicBezTo>
                  <a:cubicBezTo>
                    <a:pt x="387" y="2060"/>
                    <a:pt x="401" y="2029"/>
                    <a:pt x="408" y="1996"/>
                  </a:cubicBezTo>
                  <a:cubicBezTo>
                    <a:pt x="409" y="1986"/>
                    <a:pt x="410" y="1975"/>
                    <a:pt x="412" y="1964"/>
                  </a:cubicBezTo>
                  <a:lnTo>
                    <a:pt x="412" y="1964"/>
                  </a:lnTo>
                  <a:cubicBezTo>
                    <a:pt x="422" y="1948"/>
                    <a:pt x="429" y="1932"/>
                    <a:pt x="434" y="1914"/>
                  </a:cubicBezTo>
                  <a:cubicBezTo>
                    <a:pt x="438" y="1898"/>
                    <a:pt x="440" y="1877"/>
                    <a:pt x="440" y="1857"/>
                  </a:cubicBezTo>
                  <a:cubicBezTo>
                    <a:pt x="438" y="1842"/>
                    <a:pt x="436" y="1830"/>
                    <a:pt x="434" y="1816"/>
                  </a:cubicBezTo>
                  <a:cubicBezTo>
                    <a:pt x="432" y="1787"/>
                    <a:pt x="428" y="1760"/>
                    <a:pt x="426" y="1733"/>
                  </a:cubicBezTo>
                  <a:cubicBezTo>
                    <a:pt x="419" y="1670"/>
                    <a:pt x="408" y="1608"/>
                    <a:pt x="400" y="1546"/>
                  </a:cubicBezTo>
                  <a:lnTo>
                    <a:pt x="400" y="1546"/>
                  </a:lnTo>
                  <a:cubicBezTo>
                    <a:pt x="401" y="1554"/>
                    <a:pt x="402" y="1561"/>
                    <a:pt x="403" y="1569"/>
                  </a:cubicBezTo>
                  <a:lnTo>
                    <a:pt x="397" y="1522"/>
                  </a:lnTo>
                  <a:lnTo>
                    <a:pt x="397" y="1522"/>
                  </a:lnTo>
                  <a:cubicBezTo>
                    <a:pt x="398" y="1530"/>
                    <a:pt x="399" y="1538"/>
                    <a:pt x="400" y="1546"/>
                  </a:cubicBezTo>
                  <a:lnTo>
                    <a:pt x="400" y="1546"/>
                  </a:lnTo>
                  <a:cubicBezTo>
                    <a:pt x="394" y="1497"/>
                    <a:pt x="387" y="1448"/>
                    <a:pt x="380" y="1398"/>
                  </a:cubicBezTo>
                  <a:lnTo>
                    <a:pt x="380" y="1398"/>
                  </a:lnTo>
                  <a:cubicBezTo>
                    <a:pt x="364" y="1262"/>
                    <a:pt x="351" y="1125"/>
                    <a:pt x="344" y="990"/>
                  </a:cubicBezTo>
                  <a:cubicBezTo>
                    <a:pt x="340" y="916"/>
                    <a:pt x="334" y="842"/>
                    <a:pt x="329" y="768"/>
                  </a:cubicBezTo>
                  <a:cubicBezTo>
                    <a:pt x="327" y="729"/>
                    <a:pt x="325" y="692"/>
                    <a:pt x="325" y="655"/>
                  </a:cubicBezTo>
                  <a:cubicBezTo>
                    <a:pt x="323" y="618"/>
                    <a:pt x="319" y="581"/>
                    <a:pt x="317" y="544"/>
                  </a:cubicBezTo>
                  <a:cubicBezTo>
                    <a:pt x="315" y="503"/>
                    <a:pt x="315" y="462"/>
                    <a:pt x="315" y="421"/>
                  </a:cubicBezTo>
                  <a:cubicBezTo>
                    <a:pt x="315" y="398"/>
                    <a:pt x="315" y="377"/>
                    <a:pt x="315" y="355"/>
                  </a:cubicBezTo>
                  <a:cubicBezTo>
                    <a:pt x="315" y="328"/>
                    <a:pt x="310" y="303"/>
                    <a:pt x="305" y="278"/>
                  </a:cubicBezTo>
                  <a:lnTo>
                    <a:pt x="305" y="278"/>
                  </a:lnTo>
                  <a:cubicBezTo>
                    <a:pt x="303" y="248"/>
                    <a:pt x="305" y="219"/>
                    <a:pt x="305" y="188"/>
                  </a:cubicBezTo>
                  <a:cubicBezTo>
                    <a:pt x="303" y="154"/>
                    <a:pt x="301" y="117"/>
                    <a:pt x="299" y="82"/>
                  </a:cubicBezTo>
                  <a:cubicBezTo>
                    <a:pt x="295" y="41"/>
                    <a:pt x="270" y="8"/>
                    <a:pt x="229" y="2"/>
                  </a:cubicBezTo>
                  <a:cubicBezTo>
                    <a:pt x="224" y="1"/>
                    <a:pt x="220" y="1"/>
                    <a:pt x="21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7"/>
            <p:cNvSpPr/>
            <p:nvPr/>
          </p:nvSpPr>
          <p:spPr>
            <a:xfrm>
              <a:off x="3537075" y="2295150"/>
              <a:ext cx="9225" cy="53550"/>
            </a:xfrm>
            <a:custGeom>
              <a:avLst/>
              <a:gdLst/>
              <a:ahLst/>
              <a:cxnLst/>
              <a:rect l="l" t="t" r="r" b="b"/>
              <a:pathLst>
                <a:path w="369" h="2142" extrusionOk="0">
                  <a:moveTo>
                    <a:pt x="240" y="380"/>
                  </a:moveTo>
                  <a:lnTo>
                    <a:pt x="249" y="391"/>
                  </a:lnTo>
                  <a:lnTo>
                    <a:pt x="247" y="389"/>
                  </a:lnTo>
                  <a:lnTo>
                    <a:pt x="247" y="389"/>
                  </a:lnTo>
                  <a:cubicBezTo>
                    <a:pt x="245" y="386"/>
                    <a:pt x="242" y="383"/>
                    <a:pt x="240" y="380"/>
                  </a:cubicBezTo>
                  <a:close/>
                  <a:moveTo>
                    <a:pt x="115" y="0"/>
                  </a:moveTo>
                  <a:cubicBezTo>
                    <a:pt x="87" y="0"/>
                    <a:pt x="57" y="20"/>
                    <a:pt x="58" y="54"/>
                  </a:cubicBezTo>
                  <a:lnTo>
                    <a:pt x="60" y="54"/>
                  </a:lnTo>
                  <a:cubicBezTo>
                    <a:pt x="62" y="118"/>
                    <a:pt x="62" y="182"/>
                    <a:pt x="62" y="246"/>
                  </a:cubicBezTo>
                  <a:cubicBezTo>
                    <a:pt x="62" y="301"/>
                    <a:pt x="64" y="357"/>
                    <a:pt x="60" y="413"/>
                  </a:cubicBezTo>
                  <a:lnTo>
                    <a:pt x="60" y="413"/>
                  </a:lnTo>
                  <a:cubicBezTo>
                    <a:pt x="53" y="431"/>
                    <a:pt x="49" y="447"/>
                    <a:pt x="48" y="469"/>
                  </a:cubicBezTo>
                  <a:cubicBezTo>
                    <a:pt x="48" y="482"/>
                    <a:pt x="48" y="494"/>
                    <a:pt x="48" y="506"/>
                  </a:cubicBezTo>
                  <a:cubicBezTo>
                    <a:pt x="48" y="531"/>
                    <a:pt x="48" y="556"/>
                    <a:pt x="48" y="582"/>
                  </a:cubicBezTo>
                  <a:cubicBezTo>
                    <a:pt x="48" y="607"/>
                    <a:pt x="50" y="632"/>
                    <a:pt x="48" y="656"/>
                  </a:cubicBezTo>
                  <a:cubicBezTo>
                    <a:pt x="46" y="683"/>
                    <a:pt x="42" y="708"/>
                    <a:pt x="42" y="732"/>
                  </a:cubicBezTo>
                  <a:cubicBezTo>
                    <a:pt x="42" y="833"/>
                    <a:pt x="38" y="936"/>
                    <a:pt x="38" y="1037"/>
                  </a:cubicBezTo>
                  <a:cubicBezTo>
                    <a:pt x="40" y="1238"/>
                    <a:pt x="34" y="1441"/>
                    <a:pt x="19" y="1643"/>
                  </a:cubicBezTo>
                  <a:cubicBezTo>
                    <a:pt x="17" y="1698"/>
                    <a:pt x="11" y="1756"/>
                    <a:pt x="7" y="1813"/>
                  </a:cubicBezTo>
                  <a:cubicBezTo>
                    <a:pt x="5" y="1840"/>
                    <a:pt x="7" y="1867"/>
                    <a:pt x="5" y="1895"/>
                  </a:cubicBezTo>
                  <a:cubicBezTo>
                    <a:pt x="5" y="1936"/>
                    <a:pt x="1" y="1982"/>
                    <a:pt x="15" y="2021"/>
                  </a:cubicBezTo>
                  <a:cubicBezTo>
                    <a:pt x="27" y="2047"/>
                    <a:pt x="38" y="2072"/>
                    <a:pt x="58" y="2092"/>
                  </a:cubicBezTo>
                  <a:cubicBezTo>
                    <a:pt x="85" y="2119"/>
                    <a:pt x="118" y="2134"/>
                    <a:pt x="153" y="2140"/>
                  </a:cubicBezTo>
                  <a:cubicBezTo>
                    <a:pt x="160" y="2141"/>
                    <a:pt x="168" y="2141"/>
                    <a:pt x="175" y="2141"/>
                  </a:cubicBezTo>
                  <a:cubicBezTo>
                    <a:pt x="197" y="2141"/>
                    <a:pt x="217" y="2137"/>
                    <a:pt x="239" y="2127"/>
                  </a:cubicBezTo>
                  <a:cubicBezTo>
                    <a:pt x="272" y="2113"/>
                    <a:pt x="299" y="2090"/>
                    <a:pt x="317" y="2060"/>
                  </a:cubicBezTo>
                  <a:cubicBezTo>
                    <a:pt x="340" y="2023"/>
                    <a:pt x="344" y="1994"/>
                    <a:pt x="348" y="1951"/>
                  </a:cubicBezTo>
                  <a:cubicBezTo>
                    <a:pt x="350" y="1938"/>
                    <a:pt x="352" y="1926"/>
                    <a:pt x="354" y="1914"/>
                  </a:cubicBezTo>
                  <a:cubicBezTo>
                    <a:pt x="356" y="1887"/>
                    <a:pt x="358" y="1858"/>
                    <a:pt x="362" y="1832"/>
                  </a:cubicBezTo>
                  <a:cubicBezTo>
                    <a:pt x="366" y="1782"/>
                    <a:pt x="364" y="1731"/>
                    <a:pt x="366" y="1680"/>
                  </a:cubicBezTo>
                  <a:cubicBezTo>
                    <a:pt x="368" y="1579"/>
                    <a:pt x="366" y="1478"/>
                    <a:pt x="364" y="1378"/>
                  </a:cubicBezTo>
                  <a:cubicBezTo>
                    <a:pt x="362" y="1277"/>
                    <a:pt x="360" y="1176"/>
                    <a:pt x="354" y="1073"/>
                  </a:cubicBezTo>
                  <a:cubicBezTo>
                    <a:pt x="350" y="973"/>
                    <a:pt x="338" y="872"/>
                    <a:pt x="325" y="771"/>
                  </a:cubicBezTo>
                  <a:cubicBezTo>
                    <a:pt x="321" y="732"/>
                    <a:pt x="319" y="691"/>
                    <a:pt x="311" y="652"/>
                  </a:cubicBezTo>
                  <a:cubicBezTo>
                    <a:pt x="303" y="626"/>
                    <a:pt x="299" y="601"/>
                    <a:pt x="295" y="574"/>
                  </a:cubicBezTo>
                  <a:cubicBezTo>
                    <a:pt x="288" y="546"/>
                    <a:pt x="284" y="517"/>
                    <a:pt x="280" y="488"/>
                  </a:cubicBezTo>
                  <a:cubicBezTo>
                    <a:pt x="276" y="474"/>
                    <a:pt x="274" y="459"/>
                    <a:pt x="272" y="445"/>
                  </a:cubicBezTo>
                  <a:cubicBezTo>
                    <a:pt x="268" y="425"/>
                    <a:pt x="261" y="410"/>
                    <a:pt x="251" y="395"/>
                  </a:cubicBezTo>
                  <a:lnTo>
                    <a:pt x="251" y="395"/>
                  </a:lnTo>
                  <a:cubicBezTo>
                    <a:pt x="235" y="340"/>
                    <a:pt x="226" y="282"/>
                    <a:pt x="212" y="225"/>
                  </a:cubicBezTo>
                  <a:cubicBezTo>
                    <a:pt x="198" y="163"/>
                    <a:pt x="184" y="102"/>
                    <a:pt x="167" y="40"/>
                  </a:cubicBezTo>
                  <a:cubicBezTo>
                    <a:pt x="161" y="13"/>
                    <a:pt x="138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7"/>
            <p:cNvSpPr/>
            <p:nvPr/>
          </p:nvSpPr>
          <p:spPr>
            <a:xfrm>
              <a:off x="3596975" y="2285575"/>
              <a:ext cx="66950" cy="51650"/>
            </a:xfrm>
            <a:custGeom>
              <a:avLst/>
              <a:gdLst/>
              <a:ahLst/>
              <a:cxnLst/>
              <a:rect l="l" t="t" r="r" b="b"/>
              <a:pathLst>
                <a:path w="2678" h="2066" extrusionOk="0">
                  <a:moveTo>
                    <a:pt x="84" y="1"/>
                  </a:moveTo>
                  <a:cubicBezTo>
                    <a:pt x="63" y="1"/>
                    <a:pt x="41" y="9"/>
                    <a:pt x="27" y="25"/>
                  </a:cubicBezTo>
                  <a:cubicBezTo>
                    <a:pt x="17" y="35"/>
                    <a:pt x="10" y="47"/>
                    <a:pt x="6" y="62"/>
                  </a:cubicBezTo>
                  <a:cubicBezTo>
                    <a:pt x="0" y="78"/>
                    <a:pt x="2" y="109"/>
                    <a:pt x="15" y="123"/>
                  </a:cubicBezTo>
                  <a:cubicBezTo>
                    <a:pt x="29" y="142"/>
                    <a:pt x="41" y="160"/>
                    <a:pt x="56" y="179"/>
                  </a:cubicBezTo>
                  <a:cubicBezTo>
                    <a:pt x="74" y="203"/>
                    <a:pt x="89" y="230"/>
                    <a:pt x="109" y="253"/>
                  </a:cubicBezTo>
                  <a:cubicBezTo>
                    <a:pt x="138" y="283"/>
                    <a:pt x="167" y="312"/>
                    <a:pt x="194" y="342"/>
                  </a:cubicBezTo>
                  <a:lnTo>
                    <a:pt x="194" y="342"/>
                  </a:lnTo>
                  <a:lnTo>
                    <a:pt x="194" y="342"/>
                  </a:lnTo>
                  <a:lnTo>
                    <a:pt x="194" y="342"/>
                  </a:lnTo>
                  <a:cubicBezTo>
                    <a:pt x="194" y="342"/>
                    <a:pt x="194" y="342"/>
                    <a:pt x="194" y="343"/>
                  </a:cubicBezTo>
                  <a:lnTo>
                    <a:pt x="194" y="343"/>
                  </a:lnTo>
                  <a:cubicBezTo>
                    <a:pt x="194" y="343"/>
                    <a:pt x="194" y="343"/>
                    <a:pt x="194" y="342"/>
                  </a:cubicBezTo>
                  <a:lnTo>
                    <a:pt x="194" y="342"/>
                  </a:lnTo>
                  <a:lnTo>
                    <a:pt x="197" y="351"/>
                  </a:lnTo>
                  <a:cubicBezTo>
                    <a:pt x="197" y="348"/>
                    <a:pt x="196" y="345"/>
                    <a:pt x="194" y="343"/>
                  </a:cubicBezTo>
                  <a:lnTo>
                    <a:pt x="194" y="343"/>
                  </a:lnTo>
                  <a:cubicBezTo>
                    <a:pt x="195" y="343"/>
                    <a:pt x="195" y="343"/>
                    <a:pt x="195" y="343"/>
                  </a:cubicBezTo>
                  <a:lnTo>
                    <a:pt x="195" y="343"/>
                  </a:lnTo>
                  <a:cubicBezTo>
                    <a:pt x="205" y="364"/>
                    <a:pt x="218" y="380"/>
                    <a:pt x="234" y="396"/>
                  </a:cubicBezTo>
                  <a:cubicBezTo>
                    <a:pt x="241" y="403"/>
                    <a:pt x="249" y="409"/>
                    <a:pt x="255" y="417"/>
                  </a:cubicBezTo>
                  <a:cubicBezTo>
                    <a:pt x="273" y="433"/>
                    <a:pt x="290" y="448"/>
                    <a:pt x="308" y="464"/>
                  </a:cubicBezTo>
                  <a:cubicBezTo>
                    <a:pt x="341" y="497"/>
                    <a:pt x="374" y="528"/>
                    <a:pt x="407" y="559"/>
                  </a:cubicBezTo>
                  <a:cubicBezTo>
                    <a:pt x="475" y="620"/>
                    <a:pt x="541" y="684"/>
                    <a:pt x="608" y="744"/>
                  </a:cubicBezTo>
                  <a:cubicBezTo>
                    <a:pt x="746" y="861"/>
                    <a:pt x="886" y="976"/>
                    <a:pt x="1025" y="1089"/>
                  </a:cubicBezTo>
                  <a:cubicBezTo>
                    <a:pt x="1319" y="1325"/>
                    <a:pt x="1619" y="1553"/>
                    <a:pt x="1929" y="1769"/>
                  </a:cubicBezTo>
                  <a:cubicBezTo>
                    <a:pt x="2012" y="1826"/>
                    <a:pt x="2096" y="1884"/>
                    <a:pt x="2180" y="1939"/>
                  </a:cubicBezTo>
                  <a:cubicBezTo>
                    <a:pt x="2201" y="1954"/>
                    <a:pt x="2223" y="1970"/>
                    <a:pt x="2244" y="1982"/>
                  </a:cubicBezTo>
                  <a:cubicBezTo>
                    <a:pt x="2266" y="1995"/>
                    <a:pt x="2291" y="2007"/>
                    <a:pt x="2314" y="2019"/>
                  </a:cubicBezTo>
                  <a:cubicBezTo>
                    <a:pt x="2324" y="2024"/>
                    <a:pt x="2334" y="2030"/>
                    <a:pt x="2344" y="2036"/>
                  </a:cubicBezTo>
                  <a:cubicBezTo>
                    <a:pt x="2363" y="2044"/>
                    <a:pt x="2379" y="2052"/>
                    <a:pt x="2400" y="2058"/>
                  </a:cubicBezTo>
                  <a:cubicBezTo>
                    <a:pt x="2422" y="2065"/>
                    <a:pt x="2441" y="2065"/>
                    <a:pt x="2461" y="2065"/>
                  </a:cubicBezTo>
                  <a:cubicBezTo>
                    <a:pt x="2475" y="2065"/>
                    <a:pt x="2490" y="2065"/>
                    <a:pt x="2505" y="2065"/>
                  </a:cubicBezTo>
                  <a:cubicBezTo>
                    <a:pt x="2516" y="2065"/>
                    <a:pt x="2528" y="2065"/>
                    <a:pt x="2539" y="2063"/>
                  </a:cubicBezTo>
                  <a:lnTo>
                    <a:pt x="2539" y="2063"/>
                  </a:lnTo>
                  <a:cubicBezTo>
                    <a:pt x="2542" y="2063"/>
                    <a:pt x="2545" y="2063"/>
                    <a:pt x="2548" y="2063"/>
                  </a:cubicBezTo>
                  <a:cubicBezTo>
                    <a:pt x="2558" y="2060"/>
                    <a:pt x="2568" y="2060"/>
                    <a:pt x="2579" y="2060"/>
                  </a:cubicBezTo>
                  <a:cubicBezTo>
                    <a:pt x="2607" y="2058"/>
                    <a:pt x="2632" y="2046"/>
                    <a:pt x="2650" y="2024"/>
                  </a:cubicBezTo>
                  <a:cubicBezTo>
                    <a:pt x="2667" y="2001"/>
                    <a:pt x="2677" y="1970"/>
                    <a:pt x="2667" y="1943"/>
                  </a:cubicBezTo>
                  <a:cubicBezTo>
                    <a:pt x="2663" y="1933"/>
                    <a:pt x="2659" y="1925"/>
                    <a:pt x="2657" y="1915"/>
                  </a:cubicBezTo>
                  <a:cubicBezTo>
                    <a:pt x="2655" y="1913"/>
                    <a:pt x="2655" y="1906"/>
                    <a:pt x="2653" y="1902"/>
                  </a:cubicBezTo>
                  <a:cubicBezTo>
                    <a:pt x="2651" y="1899"/>
                    <a:pt x="2650" y="1896"/>
                    <a:pt x="2648" y="1892"/>
                  </a:cubicBezTo>
                  <a:lnTo>
                    <a:pt x="2648" y="1892"/>
                  </a:lnTo>
                  <a:cubicBezTo>
                    <a:pt x="2648" y="1892"/>
                    <a:pt x="2648" y="1892"/>
                    <a:pt x="2648" y="1892"/>
                  </a:cubicBezTo>
                  <a:cubicBezTo>
                    <a:pt x="2644" y="1882"/>
                    <a:pt x="2636" y="1865"/>
                    <a:pt x="2632" y="1853"/>
                  </a:cubicBezTo>
                  <a:cubicBezTo>
                    <a:pt x="2628" y="1847"/>
                    <a:pt x="2626" y="1841"/>
                    <a:pt x="2622" y="1835"/>
                  </a:cubicBezTo>
                  <a:cubicBezTo>
                    <a:pt x="2611" y="1812"/>
                    <a:pt x="2603" y="1793"/>
                    <a:pt x="2589" y="1775"/>
                  </a:cubicBezTo>
                  <a:cubicBezTo>
                    <a:pt x="2564" y="1742"/>
                    <a:pt x="2529" y="1719"/>
                    <a:pt x="2496" y="1693"/>
                  </a:cubicBezTo>
                  <a:cubicBezTo>
                    <a:pt x="2459" y="1662"/>
                    <a:pt x="2418" y="1635"/>
                    <a:pt x="2377" y="1609"/>
                  </a:cubicBezTo>
                  <a:cubicBezTo>
                    <a:pt x="2348" y="1590"/>
                    <a:pt x="2320" y="1569"/>
                    <a:pt x="2291" y="1551"/>
                  </a:cubicBezTo>
                  <a:cubicBezTo>
                    <a:pt x="2174" y="1475"/>
                    <a:pt x="2061" y="1399"/>
                    <a:pt x="1946" y="1321"/>
                  </a:cubicBezTo>
                  <a:cubicBezTo>
                    <a:pt x="1720" y="1165"/>
                    <a:pt x="1492" y="1007"/>
                    <a:pt x="1270" y="844"/>
                  </a:cubicBezTo>
                  <a:cubicBezTo>
                    <a:pt x="1145" y="752"/>
                    <a:pt x="1021" y="659"/>
                    <a:pt x="898" y="563"/>
                  </a:cubicBezTo>
                  <a:lnTo>
                    <a:pt x="898" y="563"/>
                  </a:lnTo>
                  <a:lnTo>
                    <a:pt x="931" y="590"/>
                  </a:lnTo>
                  <a:cubicBezTo>
                    <a:pt x="785" y="477"/>
                    <a:pt x="639" y="368"/>
                    <a:pt x="493" y="255"/>
                  </a:cubicBezTo>
                  <a:lnTo>
                    <a:pt x="493" y="255"/>
                  </a:lnTo>
                  <a:lnTo>
                    <a:pt x="522" y="277"/>
                  </a:lnTo>
                  <a:lnTo>
                    <a:pt x="452" y="224"/>
                  </a:lnTo>
                  <a:cubicBezTo>
                    <a:pt x="442" y="216"/>
                    <a:pt x="432" y="205"/>
                    <a:pt x="419" y="197"/>
                  </a:cubicBezTo>
                  <a:cubicBezTo>
                    <a:pt x="399" y="179"/>
                    <a:pt x="380" y="166"/>
                    <a:pt x="354" y="156"/>
                  </a:cubicBezTo>
                  <a:cubicBezTo>
                    <a:pt x="352" y="156"/>
                    <a:pt x="350" y="155"/>
                    <a:pt x="349" y="155"/>
                  </a:cubicBezTo>
                  <a:lnTo>
                    <a:pt x="349" y="155"/>
                  </a:lnTo>
                  <a:cubicBezTo>
                    <a:pt x="333" y="145"/>
                    <a:pt x="319" y="133"/>
                    <a:pt x="304" y="123"/>
                  </a:cubicBezTo>
                  <a:cubicBezTo>
                    <a:pt x="286" y="109"/>
                    <a:pt x="267" y="94"/>
                    <a:pt x="247" y="82"/>
                  </a:cubicBezTo>
                  <a:cubicBezTo>
                    <a:pt x="228" y="68"/>
                    <a:pt x="206" y="59"/>
                    <a:pt x="185" y="47"/>
                  </a:cubicBezTo>
                  <a:cubicBezTo>
                    <a:pt x="165" y="35"/>
                    <a:pt x="146" y="25"/>
                    <a:pt x="126" y="12"/>
                  </a:cubicBezTo>
                  <a:cubicBezTo>
                    <a:pt x="113" y="5"/>
                    <a:pt x="98" y="1"/>
                    <a:pt x="8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7"/>
            <p:cNvSpPr/>
            <p:nvPr/>
          </p:nvSpPr>
          <p:spPr>
            <a:xfrm>
              <a:off x="3596400" y="2286275"/>
              <a:ext cx="53250" cy="53850"/>
            </a:xfrm>
            <a:custGeom>
              <a:avLst/>
              <a:gdLst/>
              <a:ahLst/>
              <a:cxnLst/>
              <a:rect l="l" t="t" r="r" b="b"/>
              <a:pathLst>
                <a:path w="2130" h="2154" extrusionOk="0">
                  <a:moveTo>
                    <a:pt x="1707" y="443"/>
                  </a:moveTo>
                  <a:lnTo>
                    <a:pt x="1696" y="453"/>
                  </a:lnTo>
                  <a:cubicBezTo>
                    <a:pt x="1700" y="450"/>
                    <a:pt x="1703" y="447"/>
                    <a:pt x="1707" y="443"/>
                  </a:cubicBezTo>
                  <a:close/>
                  <a:moveTo>
                    <a:pt x="2003" y="1"/>
                  </a:moveTo>
                  <a:cubicBezTo>
                    <a:pt x="1985" y="1"/>
                    <a:pt x="1966" y="5"/>
                    <a:pt x="1948" y="15"/>
                  </a:cubicBezTo>
                  <a:cubicBezTo>
                    <a:pt x="1794" y="93"/>
                    <a:pt x="1644" y="181"/>
                    <a:pt x="1500" y="276"/>
                  </a:cubicBezTo>
                  <a:cubicBezTo>
                    <a:pt x="1346" y="377"/>
                    <a:pt x="1198" y="486"/>
                    <a:pt x="1059" y="607"/>
                  </a:cubicBezTo>
                  <a:cubicBezTo>
                    <a:pt x="929" y="720"/>
                    <a:pt x="804" y="841"/>
                    <a:pt x="687" y="968"/>
                  </a:cubicBezTo>
                  <a:cubicBezTo>
                    <a:pt x="561" y="1104"/>
                    <a:pt x="442" y="1248"/>
                    <a:pt x="331" y="1396"/>
                  </a:cubicBezTo>
                  <a:cubicBezTo>
                    <a:pt x="280" y="1465"/>
                    <a:pt x="229" y="1535"/>
                    <a:pt x="183" y="1609"/>
                  </a:cubicBezTo>
                  <a:cubicBezTo>
                    <a:pt x="159" y="1646"/>
                    <a:pt x="136" y="1683"/>
                    <a:pt x="114" y="1720"/>
                  </a:cubicBezTo>
                  <a:cubicBezTo>
                    <a:pt x="93" y="1759"/>
                    <a:pt x="75" y="1796"/>
                    <a:pt x="54" y="1835"/>
                  </a:cubicBezTo>
                  <a:cubicBezTo>
                    <a:pt x="40" y="1866"/>
                    <a:pt x="21" y="1899"/>
                    <a:pt x="11" y="1932"/>
                  </a:cubicBezTo>
                  <a:cubicBezTo>
                    <a:pt x="1" y="1969"/>
                    <a:pt x="5" y="2010"/>
                    <a:pt x="21" y="2045"/>
                  </a:cubicBezTo>
                  <a:cubicBezTo>
                    <a:pt x="36" y="2080"/>
                    <a:pt x="58" y="2113"/>
                    <a:pt x="93" y="2129"/>
                  </a:cubicBezTo>
                  <a:cubicBezTo>
                    <a:pt x="120" y="2143"/>
                    <a:pt x="151" y="2152"/>
                    <a:pt x="181" y="2154"/>
                  </a:cubicBezTo>
                  <a:cubicBezTo>
                    <a:pt x="183" y="2154"/>
                    <a:pt x="185" y="2154"/>
                    <a:pt x="186" y="2154"/>
                  </a:cubicBezTo>
                  <a:cubicBezTo>
                    <a:pt x="225" y="2154"/>
                    <a:pt x="279" y="2132"/>
                    <a:pt x="305" y="2102"/>
                  </a:cubicBezTo>
                  <a:cubicBezTo>
                    <a:pt x="333" y="2067"/>
                    <a:pt x="354" y="2030"/>
                    <a:pt x="379" y="1993"/>
                  </a:cubicBezTo>
                  <a:cubicBezTo>
                    <a:pt x="393" y="1969"/>
                    <a:pt x="409" y="1944"/>
                    <a:pt x="424" y="1920"/>
                  </a:cubicBezTo>
                  <a:cubicBezTo>
                    <a:pt x="457" y="1868"/>
                    <a:pt x="485" y="1817"/>
                    <a:pt x="516" y="1767"/>
                  </a:cubicBezTo>
                  <a:cubicBezTo>
                    <a:pt x="580" y="1667"/>
                    <a:pt x="642" y="1566"/>
                    <a:pt x="711" y="1470"/>
                  </a:cubicBezTo>
                  <a:cubicBezTo>
                    <a:pt x="748" y="1414"/>
                    <a:pt x="790" y="1361"/>
                    <a:pt x="831" y="1307"/>
                  </a:cubicBezTo>
                  <a:lnTo>
                    <a:pt x="831" y="1307"/>
                  </a:lnTo>
                  <a:lnTo>
                    <a:pt x="804" y="1342"/>
                  </a:lnTo>
                  <a:cubicBezTo>
                    <a:pt x="1011" y="1073"/>
                    <a:pt x="1252" y="837"/>
                    <a:pt x="1504" y="613"/>
                  </a:cubicBezTo>
                  <a:cubicBezTo>
                    <a:pt x="1573" y="551"/>
                    <a:pt x="1645" y="492"/>
                    <a:pt x="1717" y="436"/>
                  </a:cubicBezTo>
                  <a:lnTo>
                    <a:pt x="1717" y="436"/>
                  </a:lnTo>
                  <a:cubicBezTo>
                    <a:pt x="1828" y="352"/>
                    <a:pt x="1941" y="273"/>
                    <a:pt x="2057" y="200"/>
                  </a:cubicBezTo>
                  <a:cubicBezTo>
                    <a:pt x="2104" y="169"/>
                    <a:pt x="2129" y="103"/>
                    <a:pt x="2096" y="52"/>
                  </a:cubicBezTo>
                  <a:cubicBezTo>
                    <a:pt x="2074" y="19"/>
                    <a:pt x="2040" y="1"/>
                    <a:pt x="200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7"/>
            <p:cNvSpPr/>
            <p:nvPr/>
          </p:nvSpPr>
          <p:spPr>
            <a:xfrm>
              <a:off x="3165275" y="2330800"/>
              <a:ext cx="40100" cy="15450"/>
            </a:xfrm>
            <a:custGeom>
              <a:avLst/>
              <a:gdLst/>
              <a:ahLst/>
              <a:cxnLst/>
              <a:rect l="l" t="t" r="r" b="b"/>
              <a:pathLst>
                <a:path w="1604" h="618" extrusionOk="0">
                  <a:moveTo>
                    <a:pt x="157" y="0"/>
                  </a:moveTo>
                  <a:cubicBezTo>
                    <a:pt x="123" y="0"/>
                    <a:pt x="77" y="23"/>
                    <a:pt x="54" y="48"/>
                  </a:cubicBezTo>
                  <a:cubicBezTo>
                    <a:pt x="31" y="73"/>
                    <a:pt x="15" y="102"/>
                    <a:pt x="11" y="139"/>
                  </a:cubicBezTo>
                  <a:cubicBezTo>
                    <a:pt x="1" y="215"/>
                    <a:pt x="48" y="286"/>
                    <a:pt x="124" y="309"/>
                  </a:cubicBezTo>
                  <a:lnTo>
                    <a:pt x="124" y="311"/>
                  </a:lnTo>
                  <a:cubicBezTo>
                    <a:pt x="202" y="334"/>
                    <a:pt x="282" y="358"/>
                    <a:pt x="362" y="381"/>
                  </a:cubicBezTo>
                  <a:cubicBezTo>
                    <a:pt x="403" y="393"/>
                    <a:pt x="444" y="406"/>
                    <a:pt x="485" y="418"/>
                  </a:cubicBezTo>
                  <a:cubicBezTo>
                    <a:pt x="504" y="422"/>
                    <a:pt x="520" y="428"/>
                    <a:pt x="539" y="436"/>
                  </a:cubicBezTo>
                  <a:cubicBezTo>
                    <a:pt x="559" y="443"/>
                    <a:pt x="580" y="447"/>
                    <a:pt x="601" y="453"/>
                  </a:cubicBezTo>
                  <a:cubicBezTo>
                    <a:pt x="681" y="473"/>
                    <a:pt x="761" y="498"/>
                    <a:pt x="843" y="514"/>
                  </a:cubicBezTo>
                  <a:cubicBezTo>
                    <a:pt x="923" y="531"/>
                    <a:pt x="1005" y="549"/>
                    <a:pt x="1087" y="566"/>
                  </a:cubicBezTo>
                  <a:cubicBezTo>
                    <a:pt x="1133" y="576"/>
                    <a:pt x="1178" y="586"/>
                    <a:pt x="1225" y="597"/>
                  </a:cubicBezTo>
                  <a:cubicBezTo>
                    <a:pt x="1248" y="601"/>
                    <a:pt x="1268" y="603"/>
                    <a:pt x="1291" y="607"/>
                  </a:cubicBezTo>
                  <a:cubicBezTo>
                    <a:pt x="1320" y="611"/>
                    <a:pt x="1348" y="617"/>
                    <a:pt x="1375" y="617"/>
                  </a:cubicBezTo>
                  <a:cubicBezTo>
                    <a:pt x="1379" y="617"/>
                    <a:pt x="1382" y="618"/>
                    <a:pt x="1386" y="618"/>
                  </a:cubicBezTo>
                  <a:cubicBezTo>
                    <a:pt x="1410" y="618"/>
                    <a:pt x="1434" y="613"/>
                    <a:pt x="1457" y="609"/>
                  </a:cubicBezTo>
                  <a:lnTo>
                    <a:pt x="1504" y="588"/>
                  </a:lnTo>
                  <a:lnTo>
                    <a:pt x="1546" y="558"/>
                  </a:lnTo>
                  <a:lnTo>
                    <a:pt x="1576" y="519"/>
                  </a:lnTo>
                  <a:cubicBezTo>
                    <a:pt x="1591" y="496"/>
                    <a:pt x="1597" y="471"/>
                    <a:pt x="1599" y="445"/>
                  </a:cubicBezTo>
                  <a:cubicBezTo>
                    <a:pt x="1603" y="428"/>
                    <a:pt x="1603" y="410"/>
                    <a:pt x="1599" y="393"/>
                  </a:cubicBezTo>
                  <a:cubicBezTo>
                    <a:pt x="1599" y="375"/>
                    <a:pt x="1595" y="358"/>
                    <a:pt x="1587" y="344"/>
                  </a:cubicBezTo>
                  <a:cubicBezTo>
                    <a:pt x="1581" y="328"/>
                    <a:pt x="1572" y="313"/>
                    <a:pt x="1560" y="301"/>
                  </a:cubicBezTo>
                  <a:cubicBezTo>
                    <a:pt x="1548" y="278"/>
                    <a:pt x="1529" y="262"/>
                    <a:pt x="1507" y="249"/>
                  </a:cubicBezTo>
                  <a:cubicBezTo>
                    <a:pt x="1459" y="219"/>
                    <a:pt x="1398" y="204"/>
                    <a:pt x="1344" y="192"/>
                  </a:cubicBezTo>
                  <a:cubicBezTo>
                    <a:pt x="1303" y="182"/>
                    <a:pt x="1264" y="175"/>
                    <a:pt x="1225" y="167"/>
                  </a:cubicBezTo>
                  <a:cubicBezTo>
                    <a:pt x="1143" y="149"/>
                    <a:pt x="1061" y="132"/>
                    <a:pt x="979" y="116"/>
                  </a:cubicBezTo>
                  <a:cubicBezTo>
                    <a:pt x="898" y="99"/>
                    <a:pt x="814" y="87"/>
                    <a:pt x="732" y="73"/>
                  </a:cubicBezTo>
                  <a:cubicBezTo>
                    <a:pt x="714" y="71"/>
                    <a:pt x="695" y="69"/>
                    <a:pt x="675" y="65"/>
                  </a:cubicBezTo>
                  <a:cubicBezTo>
                    <a:pt x="650" y="60"/>
                    <a:pt x="623" y="56"/>
                    <a:pt x="598" y="54"/>
                  </a:cubicBezTo>
                  <a:cubicBezTo>
                    <a:pt x="586" y="52"/>
                    <a:pt x="574" y="52"/>
                    <a:pt x="564" y="52"/>
                  </a:cubicBezTo>
                  <a:cubicBezTo>
                    <a:pt x="522" y="48"/>
                    <a:pt x="481" y="42"/>
                    <a:pt x="440" y="36"/>
                  </a:cubicBezTo>
                  <a:cubicBezTo>
                    <a:pt x="350" y="26"/>
                    <a:pt x="257" y="13"/>
                    <a:pt x="165" y="1"/>
                  </a:cubicBezTo>
                  <a:cubicBezTo>
                    <a:pt x="162" y="1"/>
                    <a:pt x="160" y="0"/>
                    <a:pt x="15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7"/>
            <p:cNvSpPr/>
            <p:nvPr/>
          </p:nvSpPr>
          <p:spPr>
            <a:xfrm>
              <a:off x="3159925" y="2312475"/>
              <a:ext cx="50325" cy="9000"/>
            </a:xfrm>
            <a:custGeom>
              <a:avLst/>
              <a:gdLst/>
              <a:ahLst/>
              <a:cxnLst/>
              <a:rect l="l" t="t" r="r" b="b"/>
              <a:pathLst>
                <a:path w="2013" h="360" extrusionOk="0">
                  <a:moveTo>
                    <a:pt x="1829" y="315"/>
                  </a:moveTo>
                  <a:lnTo>
                    <a:pt x="1817" y="320"/>
                  </a:lnTo>
                  <a:lnTo>
                    <a:pt x="1817" y="320"/>
                  </a:lnTo>
                  <a:cubicBezTo>
                    <a:pt x="1821" y="318"/>
                    <a:pt x="1825" y="316"/>
                    <a:pt x="1829" y="315"/>
                  </a:cubicBezTo>
                  <a:close/>
                  <a:moveTo>
                    <a:pt x="1691" y="0"/>
                  </a:moveTo>
                  <a:cubicBezTo>
                    <a:pt x="1689" y="0"/>
                    <a:pt x="1686" y="0"/>
                    <a:pt x="1684" y="0"/>
                  </a:cubicBezTo>
                  <a:lnTo>
                    <a:pt x="1603" y="5"/>
                  </a:lnTo>
                  <a:lnTo>
                    <a:pt x="1443" y="9"/>
                  </a:lnTo>
                  <a:cubicBezTo>
                    <a:pt x="1336" y="13"/>
                    <a:pt x="1230" y="21"/>
                    <a:pt x="1123" y="25"/>
                  </a:cubicBezTo>
                  <a:cubicBezTo>
                    <a:pt x="907" y="37"/>
                    <a:pt x="693" y="46"/>
                    <a:pt x="478" y="54"/>
                  </a:cubicBezTo>
                  <a:cubicBezTo>
                    <a:pt x="356" y="60"/>
                    <a:pt x="235" y="64"/>
                    <a:pt x="116" y="70"/>
                  </a:cubicBezTo>
                  <a:cubicBezTo>
                    <a:pt x="56" y="72"/>
                    <a:pt x="1" y="120"/>
                    <a:pt x="5" y="181"/>
                  </a:cubicBezTo>
                  <a:cubicBezTo>
                    <a:pt x="7" y="243"/>
                    <a:pt x="52" y="288"/>
                    <a:pt x="116" y="290"/>
                  </a:cubicBezTo>
                  <a:lnTo>
                    <a:pt x="114" y="290"/>
                  </a:lnTo>
                  <a:cubicBezTo>
                    <a:pt x="328" y="300"/>
                    <a:pt x="543" y="309"/>
                    <a:pt x="757" y="319"/>
                  </a:cubicBezTo>
                  <a:cubicBezTo>
                    <a:pt x="971" y="327"/>
                    <a:pt x="1186" y="337"/>
                    <a:pt x="1400" y="350"/>
                  </a:cubicBezTo>
                  <a:cubicBezTo>
                    <a:pt x="1462" y="352"/>
                    <a:pt x="1521" y="354"/>
                    <a:pt x="1581" y="356"/>
                  </a:cubicBezTo>
                  <a:lnTo>
                    <a:pt x="1671" y="360"/>
                  </a:lnTo>
                  <a:lnTo>
                    <a:pt x="1692" y="360"/>
                  </a:lnTo>
                  <a:cubicBezTo>
                    <a:pt x="1729" y="360"/>
                    <a:pt x="1760" y="350"/>
                    <a:pt x="1792" y="333"/>
                  </a:cubicBezTo>
                  <a:cubicBezTo>
                    <a:pt x="1797" y="331"/>
                    <a:pt x="1802" y="328"/>
                    <a:pt x="1807" y="325"/>
                  </a:cubicBezTo>
                  <a:lnTo>
                    <a:pt x="1807" y="325"/>
                  </a:lnTo>
                  <a:lnTo>
                    <a:pt x="1922" y="294"/>
                  </a:lnTo>
                  <a:cubicBezTo>
                    <a:pt x="1971" y="282"/>
                    <a:pt x="2012" y="231"/>
                    <a:pt x="2010" y="179"/>
                  </a:cubicBezTo>
                  <a:cubicBezTo>
                    <a:pt x="2008" y="130"/>
                    <a:pt x="1975" y="81"/>
                    <a:pt x="1922" y="66"/>
                  </a:cubicBezTo>
                  <a:lnTo>
                    <a:pt x="1808" y="35"/>
                  </a:lnTo>
                  <a:lnTo>
                    <a:pt x="1808" y="35"/>
                  </a:lnTo>
                  <a:cubicBezTo>
                    <a:pt x="1805" y="34"/>
                    <a:pt x="1802" y="32"/>
                    <a:pt x="1799" y="31"/>
                  </a:cubicBezTo>
                  <a:cubicBezTo>
                    <a:pt x="1764" y="14"/>
                    <a:pt x="1729" y="0"/>
                    <a:pt x="169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7"/>
            <p:cNvSpPr/>
            <p:nvPr/>
          </p:nvSpPr>
          <p:spPr>
            <a:xfrm>
              <a:off x="2807150" y="2283500"/>
              <a:ext cx="72025" cy="70450"/>
            </a:xfrm>
            <a:custGeom>
              <a:avLst/>
              <a:gdLst/>
              <a:ahLst/>
              <a:cxnLst/>
              <a:rect l="l" t="t" r="r" b="b"/>
              <a:pathLst>
                <a:path w="2881" h="2818" extrusionOk="0">
                  <a:moveTo>
                    <a:pt x="1845" y="1815"/>
                  </a:moveTo>
                  <a:cubicBezTo>
                    <a:pt x="1843" y="1817"/>
                    <a:pt x="1841" y="1819"/>
                    <a:pt x="1840" y="1822"/>
                  </a:cubicBezTo>
                  <a:lnTo>
                    <a:pt x="1840" y="1822"/>
                  </a:lnTo>
                  <a:lnTo>
                    <a:pt x="1845" y="1815"/>
                  </a:lnTo>
                  <a:close/>
                  <a:moveTo>
                    <a:pt x="2069" y="2092"/>
                  </a:moveTo>
                  <a:cubicBezTo>
                    <a:pt x="2066" y="2094"/>
                    <a:pt x="2065" y="2094"/>
                    <a:pt x="2065" y="2094"/>
                  </a:cubicBezTo>
                  <a:cubicBezTo>
                    <a:pt x="2065" y="2094"/>
                    <a:pt x="2065" y="2094"/>
                    <a:pt x="2065" y="2094"/>
                  </a:cubicBezTo>
                  <a:lnTo>
                    <a:pt x="2065" y="2094"/>
                  </a:lnTo>
                  <a:cubicBezTo>
                    <a:pt x="2066" y="2093"/>
                    <a:pt x="2067" y="2093"/>
                    <a:pt x="2069" y="2092"/>
                  </a:cubicBezTo>
                  <a:close/>
                  <a:moveTo>
                    <a:pt x="1414" y="2247"/>
                  </a:moveTo>
                  <a:cubicBezTo>
                    <a:pt x="1412" y="2249"/>
                    <a:pt x="1410" y="2251"/>
                    <a:pt x="1407" y="2252"/>
                  </a:cubicBezTo>
                  <a:lnTo>
                    <a:pt x="1414" y="2247"/>
                  </a:lnTo>
                  <a:close/>
                  <a:moveTo>
                    <a:pt x="1635" y="2437"/>
                  </a:moveTo>
                  <a:lnTo>
                    <a:pt x="1609" y="2458"/>
                  </a:lnTo>
                  <a:cubicBezTo>
                    <a:pt x="1612" y="2455"/>
                    <a:pt x="1615" y="2453"/>
                    <a:pt x="1619" y="2450"/>
                  </a:cubicBezTo>
                  <a:lnTo>
                    <a:pt x="1619" y="2450"/>
                  </a:lnTo>
                  <a:cubicBezTo>
                    <a:pt x="1624" y="2446"/>
                    <a:pt x="1630" y="2441"/>
                    <a:pt x="1635" y="2437"/>
                  </a:cubicBezTo>
                  <a:close/>
                  <a:moveTo>
                    <a:pt x="2802" y="1"/>
                  </a:moveTo>
                  <a:cubicBezTo>
                    <a:pt x="2776" y="5"/>
                    <a:pt x="2749" y="7"/>
                    <a:pt x="2722" y="9"/>
                  </a:cubicBezTo>
                  <a:cubicBezTo>
                    <a:pt x="2691" y="11"/>
                    <a:pt x="2654" y="13"/>
                    <a:pt x="2624" y="19"/>
                  </a:cubicBezTo>
                  <a:cubicBezTo>
                    <a:pt x="2570" y="29"/>
                    <a:pt x="2519" y="42"/>
                    <a:pt x="2467" y="54"/>
                  </a:cubicBezTo>
                  <a:cubicBezTo>
                    <a:pt x="2363" y="79"/>
                    <a:pt x="2260" y="112"/>
                    <a:pt x="2153" y="132"/>
                  </a:cubicBezTo>
                  <a:lnTo>
                    <a:pt x="2157" y="132"/>
                  </a:lnTo>
                  <a:lnTo>
                    <a:pt x="2157" y="132"/>
                  </a:lnTo>
                  <a:cubicBezTo>
                    <a:pt x="2124" y="138"/>
                    <a:pt x="2089" y="150"/>
                    <a:pt x="2057" y="159"/>
                  </a:cubicBezTo>
                  <a:cubicBezTo>
                    <a:pt x="2024" y="169"/>
                    <a:pt x="1989" y="182"/>
                    <a:pt x="1954" y="192"/>
                  </a:cubicBezTo>
                  <a:cubicBezTo>
                    <a:pt x="1886" y="212"/>
                    <a:pt x="1818" y="235"/>
                    <a:pt x="1752" y="258"/>
                  </a:cubicBezTo>
                  <a:cubicBezTo>
                    <a:pt x="1617" y="303"/>
                    <a:pt x="1485" y="350"/>
                    <a:pt x="1352" y="401"/>
                  </a:cubicBezTo>
                  <a:cubicBezTo>
                    <a:pt x="1075" y="506"/>
                    <a:pt x="801" y="625"/>
                    <a:pt x="534" y="757"/>
                  </a:cubicBezTo>
                  <a:cubicBezTo>
                    <a:pt x="390" y="827"/>
                    <a:pt x="249" y="901"/>
                    <a:pt x="107" y="977"/>
                  </a:cubicBezTo>
                  <a:lnTo>
                    <a:pt x="64" y="1009"/>
                  </a:lnTo>
                  <a:lnTo>
                    <a:pt x="31" y="1053"/>
                  </a:lnTo>
                  <a:lnTo>
                    <a:pt x="10" y="1102"/>
                  </a:lnTo>
                  <a:cubicBezTo>
                    <a:pt x="2" y="1131"/>
                    <a:pt x="0" y="1159"/>
                    <a:pt x="6" y="1188"/>
                  </a:cubicBezTo>
                  <a:cubicBezTo>
                    <a:pt x="6" y="1207"/>
                    <a:pt x="10" y="1225"/>
                    <a:pt x="21" y="1242"/>
                  </a:cubicBezTo>
                  <a:cubicBezTo>
                    <a:pt x="27" y="1258"/>
                    <a:pt x="35" y="1274"/>
                    <a:pt x="47" y="1287"/>
                  </a:cubicBezTo>
                  <a:cubicBezTo>
                    <a:pt x="58" y="1303"/>
                    <a:pt x="70" y="1316"/>
                    <a:pt x="86" y="1326"/>
                  </a:cubicBezTo>
                  <a:cubicBezTo>
                    <a:pt x="107" y="1344"/>
                    <a:pt x="129" y="1357"/>
                    <a:pt x="158" y="1363"/>
                  </a:cubicBezTo>
                  <a:cubicBezTo>
                    <a:pt x="224" y="1383"/>
                    <a:pt x="292" y="1406"/>
                    <a:pt x="358" y="1422"/>
                  </a:cubicBezTo>
                  <a:cubicBezTo>
                    <a:pt x="425" y="1441"/>
                    <a:pt x="491" y="1455"/>
                    <a:pt x="559" y="1470"/>
                  </a:cubicBezTo>
                  <a:cubicBezTo>
                    <a:pt x="694" y="1498"/>
                    <a:pt x="830" y="1523"/>
                    <a:pt x="966" y="1544"/>
                  </a:cubicBezTo>
                  <a:cubicBezTo>
                    <a:pt x="1120" y="1564"/>
                    <a:pt x="1276" y="1585"/>
                    <a:pt x="1430" y="1597"/>
                  </a:cubicBezTo>
                  <a:cubicBezTo>
                    <a:pt x="1525" y="1604"/>
                    <a:pt x="1621" y="1606"/>
                    <a:pt x="1717" y="1606"/>
                  </a:cubicBezTo>
                  <a:cubicBezTo>
                    <a:pt x="1760" y="1606"/>
                    <a:pt x="1802" y="1606"/>
                    <a:pt x="1845" y="1605"/>
                  </a:cubicBezTo>
                  <a:cubicBezTo>
                    <a:pt x="1891" y="1605"/>
                    <a:pt x="1938" y="1604"/>
                    <a:pt x="1984" y="1602"/>
                  </a:cubicBezTo>
                  <a:lnTo>
                    <a:pt x="1984" y="1602"/>
                  </a:lnTo>
                  <a:cubicBezTo>
                    <a:pt x="1936" y="1684"/>
                    <a:pt x="1883" y="1763"/>
                    <a:pt x="1826" y="1839"/>
                  </a:cubicBezTo>
                  <a:lnTo>
                    <a:pt x="1826" y="1839"/>
                  </a:lnTo>
                  <a:cubicBezTo>
                    <a:pt x="1710" y="1985"/>
                    <a:pt x="1579" y="2116"/>
                    <a:pt x="1433" y="2233"/>
                  </a:cubicBezTo>
                  <a:lnTo>
                    <a:pt x="1433" y="2233"/>
                  </a:lnTo>
                  <a:cubicBezTo>
                    <a:pt x="1367" y="2283"/>
                    <a:pt x="1300" y="2329"/>
                    <a:pt x="1231" y="2374"/>
                  </a:cubicBezTo>
                  <a:cubicBezTo>
                    <a:pt x="1194" y="2396"/>
                    <a:pt x="1157" y="2417"/>
                    <a:pt x="1118" y="2437"/>
                  </a:cubicBezTo>
                  <a:cubicBezTo>
                    <a:pt x="1081" y="2458"/>
                    <a:pt x="1040" y="2476"/>
                    <a:pt x="1003" y="2499"/>
                  </a:cubicBezTo>
                  <a:cubicBezTo>
                    <a:pt x="968" y="2517"/>
                    <a:pt x="933" y="2565"/>
                    <a:pt x="925" y="2602"/>
                  </a:cubicBezTo>
                  <a:cubicBezTo>
                    <a:pt x="914" y="2641"/>
                    <a:pt x="916" y="2678"/>
                    <a:pt x="933" y="2713"/>
                  </a:cubicBezTo>
                  <a:cubicBezTo>
                    <a:pt x="947" y="2745"/>
                    <a:pt x="970" y="2778"/>
                    <a:pt x="1003" y="2795"/>
                  </a:cubicBezTo>
                  <a:cubicBezTo>
                    <a:pt x="1029" y="2809"/>
                    <a:pt x="1059" y="2818"/>
                    <a:pt x="1090" y="2818"/>
                  </a:cubicBezTo>
                  <a:cubicBezTo>
                    <a:pt x="1105" y="2818"/>
                    <a:pt x="1120" y="2816"/>
                    <a:pt x="1134" y="2811"/>
                  </a:cubicBezTo>
                  <a:cubicBezTo>
                    <a:pt x="1202" y="2791"/>
                    <a:pt x="1268" y="2754"/>
                    <a:pt x="1331" y="2719"/>
                  </a:cubicBezTo>
                  <a:cubicBezTo>
                    <a:pt x="1383" y="2692"/>
                    <a:pt x="1434" y="2661"/>
                    <a:pt x="1483" y="2630"/>
                  </a:cubicBezTo>
                  <a:cubicBezTo>
                    <a:pt x="1592" y="2558"/>
                    <a:pt x="1699" y="2480"/>
                    <a:pt x="1798" y="2394"/>
                  </a:cubicBezTo>
                  <a:cubicBezTo>
                    <a:pt x="1931" y="2280"/>
                    <a:pt x="2053" y="2151"/>
                    <a:pt x="2162" y="2012"/>
                  </a:cubicBezTo>
                  <a:lnTo>
                    <a:pt x="2162" y="2012"/>
                  </a:lnTo>
                  <a:cubicBezTo>
                    <a:pt x="2188" y="1992"/>
                    <a:pt x="2216" y="1972"/>
                    <a:pt x="2241" y="1952"/>
                  </a:cubicBezTo>
                  <a:cubicBezTo>
                    <a:pt x="2270" y="1934"/>
                    <a:pt x="2301" y="1909"/>
                    <a:pt x="2326" y="1893"/>
                  </a:cubicBezTo>
                  <a:cubicBezTo>
                    <a:pt x="2350" y="1876"/>
                    <a:pt x="2363" y="1844"/>
                    <a:pt x="2344" y="1817"/>
                  </a:cubicBezTo>
                  <a:cubicBezTo>
                    <a:pt x="2338" y="1806"/>
                    <a:pt x="2328" y="1798"/>
                    <a:pt x="2316" y="1793"/>
                  </a:cubicBezTo>
                  <a:lnTo>
                    <a:pt x="2316" y="1793"/>
                  </a:lnTo>
                  <a:cubicBezTo>
                    <a:pt x="2378" y="1695"/>
                    <a:pt x="2433" y="1593"/>
                    <a:pt x="2482" y="1486"/>
                  </a:cubicBezTo>
                  <a:cubicBezTo>
                    <a:pt x="2498" y="1455"/>
                    <a:pt x="2509" y="1422"/>
                    <a:pt x="2509" y="1387"/>
                  </a:cubicBezTo>
                  <a:cubicBezTo>
                    <a:pt x="2509" y="1353"/>
                    <a:pt x="2500" y="1320"/>
                    <a:pt x="2482" y="1289"/>
                  </a:cubicBezTo>
                  <a:cubicBezTo>
                    <a:pt x="2448" y="1231"/>
                    <a:pt x="2384" y="1190"/>
                    <a:pt x="2316" y="1190"/>
                  </a:cubicBezTo>
                  <a:cubicBezTo>
                    <a:pt x="2315" y="1190"/>
                    <a:pt x="2313" y="1190"/>
                    <a:pt x="2311" y="1190"/>
                  </a:cubicBezTo>
                  <a:cubicBezTo>
                    <a:pt x="2231" y="1193"/>
                    <a:pt x="2152" y="1195"/>
                    <a:pt x="2072" y="1195"/>
                  </a:cubicBezTo>
                  <a:cubicBezTo>
                    <a:pt x="1992" y="1195"/>
                    <a:pt x="1913" y="1193"/>
                    <a:pt x="1833" y="1190"/>
                  </a:cubicBezTo>
                  <a:cubicBezTo>
                    <a:pt x="1672" y="1182"/>
                    <a:pt x="1518" y="1170"/>
                    <a:pt x="1360" y="1155"/>
                  </a:cubicBezTo>
                  <a:cubicBezTo>
                    <a:pt x="1282" y="1148"/>
                    <a:pt x="1201" y="1139"/>
                    <a:pt x="1121" y="1129"/>
                  </a:cubicBezTo>
                  <a:lnTo>
                    <a:pt x="1121" y="1129"/>
                  </a:lnTo>
                  <a:cubicBezTo>
                    <a:pt x="1014" y="1113"/>
                    <a:pt x="909" y="1096"/>
                    <a:pt x="803" y="1075"/>
                  </a:cubicBezTo>
                  <a:cubicBezTo>
                    <a:pt x="795" y="1074"/>
                    <a:pt x="787" y="1072"/>
                    <a:pt x="779" y="1071"/>
                  </a:cubicBezTo>
                  <a:lnTo>
                    <a:pt x="779" y="1071"/>
                  </a:lnTo>
                  <a:cubicBezTo>
                    <a:pt x="829" y="1042"/>
                    <a:pt x="880" y="1014"/>
                    <a:pt x="931" y="987"/>
                  </a:cubicBezTo>
                  <a:cubicBezTo>
                    <a:pt x="1138" y="876"/>
                    <a:pt x="1348" y="769"/>
                    <a:pt x="1559" y="670"/>
                  </a:cubicBezTo>
                  <a:cubicBezTo>
                    <a:pt x="1676" y="617"/>
                    <a:pt x="1793" y="563"/>
                    <a:pt x="1912" y="514"/>
                  </a:cubicBezTo>
                  <a:lnTo>
                    <a:pt x="1912" y="514"/>
                  </a:lnTo>
                  <a:cubicBezTo>
                    <a:pt x="1971" y="489"/>
                    <a:pt x="2031" y="464"/>
                    <a:pt x="2091" y="440"/>
                  </a:cubicBezTo>
                  <a:cubicBezTo>
                    <a:pt x="2124" y="428"/>
                    <a:pt x="2157" y="414"/>
                    <a:pt x="2190" y="401"/>
                  </a:cubicBezTo>
                  <a:cubicBezTo>
                    <a:pt x="2217" y="391"/>
                    <a:pt x="2243" y="381"/>
                    <a:pt x="2268" y="368"/>
                  </a:cubicBezTo>
                  <a:cubicBezTo>
                    <a:pt x="2280" y="362"/>
                    <a:pt x="2293" y="356"/>
                    <a:pt x="2305" y="350"/>
                  </a:cubicBezTo>
                  <a:lnTo>
                    <a:pt x="2305" y="350"/>
                  </a:lnTo>
                  <a:cubicBezTo>
                    <a:pt x="2307" y="349"/>
                    <a:pt x="2308" y="349"/>
                    <a:pt x="2310" y="348"/>
                  </a:cubicBezTo>
                  <a:lnTo>
                    <a:pt x="2310" y="348"/>
                  </a:lnTo>
                  <a:cubicBezTo>
                    <a:pt x="2395" y="316"/>
                    <a:pt x="2479" y="285"/>
                    <a:pt x="2564" y="253"/>
                  </a:cubicBezTo>
                  <a:cubicBezTo>
                    <a:pt x="2615" y="235"/>
                    <a:pt x="2667" y="218"/>
                    <a:pt x="2716" y="194"/>
                  </a:cubicBezTo>
                  <a:cubicBezTo>
                    <a:pt x="2757" y="173"/>
                    <a:pt x="2796" y="155"/>
                    <a:pt x="2839" y="134"/>
                  </a:cubicBezTo>
                  <a:cubicBezTo>
                    <a:pt x="2866" y="122"/>
                    <a:pt x="2880" y="83"/>
                    <a:pt x="2872" y="54"/>
                  </a:cubicBezTo>
                  <a:cubicBezTo>
                    <a:pt x="2862" y="28"/>
                    <a:pt x="2837" y="3"/>
                    <a:pt x="2806" y="3"/>
                  </a:cubicBezTo>
                  <a:cubicBezTo>
                    <a:pt x="2805" y="3"/>
                    <a:pt x="2803" y="3"/>
                    <a:pt x="2802" y="3"/>
                  </a:cubicBezTo>
                  <a:lnTo>
                    <a:pt x="2802" y="1"/>
                  </a:ln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7"/>
            <p:cNvSpPr/>
            <p:nvPr/>
          </p:nvSpPr>
          <p:spPr>
            <a:xfrm>
              <a:off x="2883925" y="2293775"/>
              <a:ext cx="112250" cy="57725"/>
            </a:xfrm>
            <a:custGeom>
              <a:avLst/>
              <a:gdLst/>
              <a:ahLst/>
              <a:cxnLst/>
              <a:rect l="l" t="t" r="r" b="b"/>
              <a:pathLst>
                <a:path w="4490" h="2309" extrusionOk="0">
                  <a:moveTo>
                    <a:pt x="1884" y="738"/>
                  </a:moveTo>
                  <a:lnTo>
                    <a:pt x="1859" y="771"/>
                  </a:lnTo>
                  <a:lnTo>
                    <a:pt x="1859" y="771"/>
                  </a:lnTo>
                  <a:cubicBezTo>
                    <a:pt x="1868" y="760"/>
                    <a:pt x="1876" y="749"/>
                    <a:pt x="1884" y="738"/>
                  </a:cubicBezTo>
                  <a:close/>
                  <a:moveTo>
                    <a:pt x="3583" y="903"/>
                  </a:moveTo>
                  <a:cubicBezTo>
                    <a:pt x="3583" y="903"/>
                    <a:pt x="3583" y="904"/>
                    <a:pt x="3583" y="904"/>
                  </a:cubicBezTo>
                  <a:lnTo>
                    <a:pt x="3583" y="904"/>
                  </a:lnTo>
                  <a:cubicBezTo>
                    <a:pt x="3582" y="906"/>
                    <a:pt x="3582" y="908"/>
                    <a:pt x="3582" y="910"/>
                  </a:cubicBezTo>
                  <a:lnTo>
                    <a:pt x="3582" y="910"/>
                  </a:lnTo>
                  <a:cubicBezTo>
                    <a:pt x="3582" y="911"/>
                    <a:pt x="3581" y="912"/>
                    <a:pt x="3581" y="913"/>
                  </a:cubicBezTo>
                  <a:lnTo>
                    <a:pt x="3583" y="903"/>
                  </a:lnTo>
                  <a:close/>
                  <a:moveTo>
                    <a:pt x="3939" y="920"/>
                  </a:moveTo>
                  <a:lnTo>
                    <a:pt x="3939" y="925"/>
                  </a:lnTo>
                  <a:lnTo>
                    <a:pt x="3939" y="925"/>
                  </a:lnTo>
                  <a:cubicBezTo>
                    <a:pt x="3939" y="924"/>
                    <a:pt x="3939" y="924"/>
                    <a:pt x="3939" y="923"/>
                  </a:cubicBezTo>
                  <a:cubicBezTo>
                    <a:pt x="3939" y="922"/>
                    <a:pt x="3939" y="921"/>
                    <a:pt x="3939" y="920"/>
                  </a:cubicBezTo>
                  <a:close/>
                  <a:moveTo>
                    <a:pt x="403" y="970"/>
                  </a:moveTo>
                  <a:lnTo>
                    <a:pt x="403" y="970"/>
                  </a:lnTo>
                  <a:cubicBezTo>
                    <a:pt x="402" y="972"/>
                    <a:pt x="399" y="976"/>
                    <a:pt x="399" y="976"/>
                  </a:cubicBezTo>
                  <a:cubicBezTo>
                    <a:pt x="399" y="976"/>
                    <a:pt x="400" y="975"/>
                    <a:pt x="403" y="970"/>
                  </a:cubicBezTo>
                  <a:close/>
                  <a:moveTo>
                    <a:pt x="620" y="1027"/>
                  </a:moveTo>
                  <a:lnTo>
                    <a:pt x="620" y="1027"/>
                  </a:lnTo>
                  <a:cubicBezTo>
                    <a:pt x="619" y="1031"/>
                    <a:pt x="618" y="1036"/>
                    <a:pt x="618" y="1036"/>
                  </a:cubicBezTo>
                  <a:cubicBezTo>
                    <a:pt x="618" y="1036"/>
                    <a:pt x="618" y="1035"/>
                    <a:pt x="619" y="1032"/>
                  </a:cubicBezTo>
                  <a:cubicBezTo>
                    <a:pt x="619" y="1030"/>
                    <a:pt x="620" y="1029"/>
                    <a:pt x="620" y="1027"/>
                  </a:cubicBezTo>
                  <a:close/>
                  <a:moveTo>
                    <a:pt x="3946" y="1313"/>
                  </a:moveTo>
                  <a:lnTo>
                    <a:pt x="3947" y="1320"/>
                  </a:lnTo>
                  <a:cubicBezTo>
                    <a:pt x="3947" y="1317"/>
                    <a:pt x="3947" y="1315"/>
                    <a:pt x="3946" y="1313"/>
                  </a:cubicBezTo>
                  <a:close/>
                  <a:moveTo>
                    <a:pt x="3992" y="1488"/>
                  </a:moveTo>
                  <a:lnTo>
                    <a:pt x="3998" y="1502"/>
                  </a:lnTo>
                  <a:lnTo>
                    <a:pt x="3998" y="1502"/>
                  </a:lnTo>
                  <a:cubicBezTo>
                    <a:pt x="3996" y="1497"/>
                    <a:pt x="3994" y="1493"/>
                    <a:pt x="3992" y="1488"/>
                  </a:cubicBezTo>
                  <a:close/>
                  <a:moveTo>
                    <a:pt x="4000" y="1507"/>
                  </a:moveTo>
                  <a:lnTo>
                    <a:pt x="4013" y="1537"/>
                  </a:lnTo>
                  <a:cubicBezTo>
                    <a:pt x="4008" y="1527"/>
                    <a:pt x="4004" y="1517"/>
                    <a:pt x="4000" y="1507"/>
                  </a:cubicBezTo>
                  <a:close/>
                  <a:moveTo>
                    <a:pt x="4174" y="1759"/>
                  </a:moveTo>
                  <a:lnTo>
                    <a:pt x="4176" y="1761"/>
                  </a:lnTo>
                  <a:lnTo>
                    <a:pt x="4176" y="1761"/>
                  </a:lnTo>
                  <a:cubicBezTo>
                    <a:pt x="4176" y="1761"/>
                    <a:pt x="4176" y="1761"/>
                    <a:pt x="4176" y="1761"/>
                  </a:cubicBezTo>
                  <a:lnTo>
                    <a:pt x="4176" y="1761"/>
                  </a:lnTo>
                  <a:cubicBezTo>
                    <a:pt x="4175" y="1760"/>
                    <a:pt x="4174" y="1760"/>
                    <a:pt x="4174" y="1759"/>
                  </a:cubicBezTo>
                  <a:close/>
                  <a:moveTo>
                    <a:pt x="4176" y="1761"/>
                  </a:moveTo>
                  <a:lnTo>
                    <a:pt x="4176" y="1761"/>
                  </a:lnTo>
                  <a:lnTo>
                    <a:pt x="4176" y="1761"/>
                  </a:lnTo>
                  <a:lnTo>
                    <a:pt x="4181" y="1765"/>
                  </a:lnTo>
                  <a:cubicBezTo>
                    <a:pt x="4179" y="1764"/>
                    <a:pt x="4178" y="1763"/>
                    <a:pt x="4176" y="1761"/>
                  </a:cubicBezTo>
                  <a:close/>
                  <a:moveTo>
                    <a:pt x="4253" y="1794"/>
                  </a:moveTo>
                  <a:lnTo>
                    <a:pt x="4263" y="1795"/>
                  </a:lnTo>
                  <a:lnTo>
                    <a:pt x="4263" y="1795"/>
                  </a:lnTo>
                  <a:cubicBezTo>
                    <a:pt x="4259" y="1795"/>
                    <a:pt x="4256" y="1795"/>
                    <a:pt x="4253" y="1794"/>
                  </a:cubicBezTo>
                  <a:close/>
                  <a:moveTo>
                    <a:pt x="4303" y="1800"/>
                  </a:moveTo>
                  <a:lnTo>
                    <a:pt x="4304" y="1800"/>
                  </a:lnTo>
                  <a:cubicBezTo>
                    <a:pt x="4304" y="1800"/>
                    <a:pt x="4304" y="1800"/>
                    <a:pt x="4303" y="1800"/>
                  </a:cubicBezTo>
                  <a:close/>
                  <a:moveTo>
                    <a:pt x="781" y="1"/>
                  </a:moveTo>
                  <a:cubicBezTo>
                    <a:pt x="752" y="1"/>
                    <a:pt x="724" y="18"/>
                    <a:pt x="715" y="48"/>
                  </a:cubicBezTo>
                  <a:lnTo>
                    <a:pt x="715" y="50"/>
                  </a:lnTo>
                  <a:cubicBezTo>
                    <a:pt x="676" y="183"/>
                    <a:pt x="643" y="321"/>
                    <a:pt x="594" y="451"/>
                  </a:cubicBezTo>
                  <a:cubicBezTo>
                    <a:pt x="547" y="582"/>
                    <a:pt x="498" y="713"/>
                    <a:pt x="448" y="845"/>
                  </a:cubicBezTo>
                  <a:cubicBezTo>
                    <a:pt x="436" y="880"/>
                    <a:pt x="424" y="913"/>
                    <a:pt x="411" y="946"/>
                  </a:cubicBezTo>
                  <a:lnTo>
                    <a:pt x="403" y="970"/>
                  </a:lnTo>
                  <a:cubicBezTo>
                    <a:pt x="405" y="966"/>
                    <a:pt x="407" y="965"/>
                    <a:pt x="407" y="965"/>
                  </a:cubicBezTo>
                  <a:lnTo>
                    <a:pt x="407" y="965"/>
                  </a:lnTo>
                  <a:cubicBezTo>
                    <a:pt x="408" y="965"/>
                    <a:pt x="395" y="993"/>
                    <a:pt x="395" y="993"/>
                  </a:cubicBezTo>
                  <a:cubicBezTo>
                    <a:pt x="389" y="1009"/>
                    <a:pt x="383" y="1026"/>
                    <a:pt x="376" y="1042"/>
                  </a:cubicBezTo>
                  <a:cubicBezTo>
                    <a:pt x="354" y="1108"/>
                    <a:pt x="331" y="1176"/>
                    <a:pt x="309" y="1241"/>
                  </a:cubicBezTo>
                  <a:cubicBezTo>
                    <a:pt x="263" y="1375"/>
                    <a:pt x="216" y="1509"/>
                    <a:pt x="171" y="1642"/>
                  </a:cubicBezTo>
                  <a:lnTo>
                    <a:pt x="19" y="2090"/>
                  </a:lnTo>
                  <a:cubicBezTo>
                    <a:pt x="0" y="2147"/>
                    <a:pt x="21" y="2217"/>
                    <a:pt x="64" y="2258"/>
                  </a:cubicBezTo>
                  <a:cubicBezTo>
                    <a:pt x="97" y="2292"/>
                    <a:pt x="141" y="2309"/>
                    <a:pt x="186" y="2309"/>
                  </a:cubicBezTo>
                  <a:cubicBezTo>
                    <a:pt x="201" y="2309"/>
                    <a:pt x="216" y="2307"/>
                    <a:pt x="231" y="2304"/>
                  </a:cubicBezTo>
                  <a:cubicBezTo>
                    <a:pt x="397" y="2263"/>
                    <a:pt x="557" y="2211"/>
                    <a:pt x="715" y="2143"/>
                  </a:cubicBezTo>
                  <a:cubicBezTo>
                    <a:pt x="872" y="2078"/>
                    <a:pt x="1021" y="1993"/>
                    <a:pt x="1163" y="1903"/>
                  </a:cubicBezTo>
                  <a:cubicBezTo>
                    <a:pt x="1449" y="1722"/>
                    <a:pt x="1710" y="1504"/>
                    <a:pt x="1934" y="1252"/>
                  </a:cubicBezTo>
                  <a:cubicBezTo>
                    <a:pt x="1981" y="1199"/>
                    <a:pt x="2026" y="1144"/>
                    <a:pt x="2071" y="1088"/>
                  </a:cubicBezTo>
                  <a:lnTo>
                    <a:pt x="2071" y="1088"/>
                  </a:lnTo>
                  <a:cubicBezTo>
                    <a:pt x="2092" y="1184"/>
                    <a:pt x="2110" y="1282"/>
                    <a:pt x="2123" y="1379"/>
                  </a:cubicBezTo>
                  <a:lnTo>
                    <a:pt x="2116" y="1332"/>
                  </a:lnTo>
                  <a:lnTo>
                    <a:pt x="2116" y="1332"/>
                  </a:lnTo>
                  <a:cubicBezTo>
                    <a:pt x="2145" y="1539"/>
                    <a:pt x="2156" y="1749"/>
                    <a:pt x="2139" y="1958"/>
                  </a:cubicBezTo>
                  <a:cubicBezTo>
                    <a:pt x="2135" y="2026"/>
                    <a:pt x="2180" y="2094"/>
                    <a:pt x="2236" y="2127"/>
                  </a:cubicBezTo>
                  <a:cubicBezTo>
                    <a:pt x="2266" y="2144"/>
                    <a:pt x="2303" y="2154"/>
                    <a:pt x="2340" y="2154"/>
                  </a:cubicBezTo>
                  <a:cubicBezTo>
                    <a:pt x="2373" y="2154"/>
                    <a:pt x="2406" y="2146"/>
                    <a:pt x="2433" y="2127"/>
                  </a:cubicBezTo>
                  <a:cubicBezTo>
                    <a:pt x="2482" y="2094"/>
                    <a:pt x="2531" y="2059"/>
                    <a:pt x="2581" y="2024"/>
                  </a:cubicBezTo>
                  <a:cubicBezTo>
                    <a:pt x="2630" y="1991"/>
                    <a:pt x="2673" y="1956"/>
                    <a:pt x="2718" y="1922"/>
                  </a:cubicBezTo>
                  <a:lnTo>
                    <a:pt x="3000" y="1708"/>
                  </a:lnTo>
                  <a:cubicBezTo>
                    <a:pt x="3105" y="1630"/>
                    <a:pt x="3212" y="1552"/>
                    <a:pt x="3314" y="1470"/>
                  </a:cubicBezTo>
                  <a:cubicBezTo>
                    <a:pt x="3399" y="1400"/>
                    <a:pt x="3483" y="1333"/>
                    <a:pt x="3568" y="1266"/>
                  </a:cubicBezTo>
                  <a:lnTo>
                    <a:pt x="3568" y="1266"/>
                  </a:lnTo>
                  <a:cubicBezTo>
                    <a:pt x="3572" y="1339"/>
                    <a:pt x="3581" y="1414"/>
                    <a:pt x="3595" y="1487"/>
                  </a:cubicBezTo>
                  <a:lnTo>
                    <a:pt x="3595" y="1487"/>
                  </a:lnTo>
                  <a:cubicBezTo>
                    <a:pt x="3616" y="1631"/>
                    <a:pt x="3649" y="1770"/>
                    <a:pt x="3719" y="1899"/>
                  </a:cubicBezTo>
                  <a:lnTo>
                    <a:pt x="3712" y="1882"/>
                  </a:lnTo>
                  <a:lnTo>
                    <a:pt x="3712" y="1882"/>
                  </a:lnTo>
                  <a:cubicBezTo>
                    <a:pt x="3726" y="1913"/>
                    <a:pt x="3737" y="1926"/>
                    <a:pt x="3768" y="1965"/>
                  </a:cubicBezTo>
                  <a:cubicBezTo>
                    <a:pt x="3772" y="1973"/>
                    <a:pt x="3779" y="1979"/>
                    <a:pt x="3787" y="1987"/>
                  </a:cubicBezTo>
                  <a:cubicBezTo>
                    <a:pt x="3799" y="2002"/>
                    <a:pt x="3813" y="2016"/>
                    <a:pt x="3828" y="2030"/>
                  </a:cubicBezTo>
                  <a:cubicBezTo>
                    <a:pt x="3869" y="2067"/>
                    <a:pt x="3916" y="2102"/>
                    <a:pt x="3965" y="2127"/>
                  </a:cubicBezTo>
                  <a:cubicBezTo>
                    <a:pt x="3998" y="2141"/>
                    <a:pt x="4033" y="2160"/>
                    <a:pt x="4068" y="2168"/>
                  </a:cubicBezTo>
                  <a:cubicBezTo>
                    <a:pt x="4103" y="2176"/>
                    <a:pt x="4142" y="2180"/>
                    <a:pt x="4177" y="2180"/>
                  </a:cubicBezTo>
                  <a:cubicBezTo>
                    <a:pt x="4182" y="2181"/>
                    <a:pt x="4187" y="2181"/>
                    <a:pt x="4192" y="2181"/>
                  </a:cubicBezTo>
                  <a:cubicBezTo>
                    <a:pt x="4224" y="2181"/>
                    <a:pt x="4256" y="2175"/>
                    <a:pt x="4288" y="2170"/>
                  </a:cubicBezTo>
                  <a:cubicBezTo>
                    <a:pt x="4303" y="2168"/>
                    <a:pt x="4317" y="2166"/>
                    <a:pt x="4330" y="2162"/>
                  </a:cubicBezTo>
                  <a:lnTo>
                    <a:pt x="4330" y="2162"/>
                  </a:lnTo>
                  <a:cubicBezTo>
                    <a:pt x="4345" y="2160"/>
                    <a:pt x="4360" y="2155"/>
                    <a:pt x="4374" y="2147"/>
                  </a:cubicBezTo>
                  <a:cubicBezTo>
                    <a:pt x="4397" y="2139"/>
                    <a:pt x="4415" y="2127"/>
                    <a:pt x="4432" y="2111"/>
                  </a:cubicBezTo>
                  <a:cubicBezTo>
                    <a:pt x="4465" y="2078"/>
                    <a:pt x="4489" y="2026"/>
                    <a:pt x="4487" y="1981"/>
                  </a:cubicBezTo>
                  <a:cubicBezTo>
                    <a:pt x="4485" y="1934"/>
                    <a:pt x="4469" y="1885"/>
                    <a:pt x="4432" y="1852"/>
                  </a:cubicBezTo>
                  <a:cubicBezTo>
                    <a:pt x="4402" y="1824"/>
                    <a:pt x="4359" y="1797"/>
                    <a:pt x="4316" y="1797"/>
                  </a:cubicBezTo>
                  <a:cubicBezTo>
                    <a:pt x="4311" y="1797"/>
                    <a:pt x="4307" y="1798"/>
                    <a:pt x="4302" y="1798"/>
                  </a:cubicBezTo>
                  <a:lnTo>
                    <a:pt x="4298" y="1798"/>
                  </a:lnTo>
                  <a:lnTo>
                    <a:pt x="4300" y="1798"/>
                  </a:lnTo>
                  <a:lnTo>
                    <a:pt x="4300" y="1798"/>
                  </a:lnTo>
                  <a:cubicBezTo>
                    <a:pt x="4295" y="1798"/>
                    <a:pt x="4290" y="1798"/>
                    <a:pt x="4284" y="1797"/>
                  </a:cubicBezTo>
                  <a:lnTo>
                    <a:pt x="4284" y="1797"/>
                  </a:lnTo>
                  <a:cubicBezTo>
                    <a:pt x="4264" y="1793"/>
                    <a:pt x="4244" y="1788"/>
                    <a:pt x="4224" y="1781"/>
                  </a:cubicBezTo>
                  <a:lnTo>
                    <a:pt x="4224" y="1781"/>
                  </a:lnTo>
                  <a:cubicBezTo>
                    <a:pt x="4221" y="1779"/>
                    <a:pt x="4218" y="1778"/>
                    <a:pt x="4214" y="1777"/>
                  </a:cubicBezTo>
                  <a:lnTo>
                    <a:pt x="4214" y="1777"/>
                  </a:lnTo>
                  <a:lnTo>
                    <a:pt x="4222" y="1780"/>
                  </a:lnTo>
                  <a:cubicBezTo>
                    <a:pt x="4199" y="1768"/>
                    <a:pt x="4176" y="1757"/>
                    <a:pt x="4155" y="1742"/>
                  </a:cubicBezTo>
                  <a:lnTo>
                    <a:pt x="4155" y="1742"/>
                  </a:lnTo>
                  <a:cubicBezTo>
                    <a:pt x="4142" y="1730"/>
                    <a:pt x="4130" y="1717"/>
                    <a:pt x="4118" y="1704"/>
                  </a:cubicBezTo>
                  <a:lnTo>
                    <a:pt x="4118" y="1704"/>
                  </a:lnTo>
                  <a:cubicBezTo>
                    <a:pt x="4106" y="1687"/>
                    <a:pt x="4095" y="1671"/>
                    <a:pt x="4083" y="1655"/>
                  </a:cubicBezTo>
                  <a:lnTo>
                    <a:pt x="4083" y="1655"/>
                  </a:lnTo>
                  <a:lnTo>
                    <a:pt x="4097" y="1673"/>
                  </a:lnTo>
                  <a:cubicBezTo>
                    <a:pt x="4057" y="1620"/>
                    <a:pt x="4025" y="1564"/>
                    <a:pt x="3999" y="1505"/>
                  </a:cubicBezTo>
                  <a:lnTo>
                    <a:pt x="3999" y="1505"/>
                  </a:lnTo>
                  <a:cubicBezTo>
                    <a:pt x="3986" y="1472"/>
                    <a:pt x="3975" y="1440"/>
                    <a:pt x="3965" y="1408"/>
                  </a:cubicBezTo>
                  <a:cubicBezTo>
                    <a:pt x="3955" y="1370"/>
                    <a:pt x="3949" y="1328"/>
                    <a:pt x="3943" y="1286"/>
                  </a:cubicBezTo>
                  <a:lnTo>
                    <a:pt x="3943" y="1286"/>
                  </a:lnTo>
                  <a:cubicBezTo>
                    <a:pt x="3931" y="1171"/>
                    <a:pt x="3926" y="1054"/>
                    <a:pt x="3937" y="940"/>
                  </a:cubicBezTo>
                  <a:lnTo>
                    <a:pt x="3937" y="940"/>
                  </a:lnTo>
                  <a:cubicBezTo>
                    <a:pt x="3938" y="936"/>
                    <a:pt x="3938" y="932"/>
                    <a:pt x="3939" y="928"/>
                  </a:cubicBezTo>
                  <a:lnTo>
                    <a:pt x="3939" y="928"/>
                  </a:lnTo>
                  <a:cubicBezTo>
                    <a:pt x="3939" y="925"/>
                    <a:pt x="3939" y="922"/>
                    <a:pt x="3940" y="918"/>
                  </a:cubicBezTo>
                  <a:lnTo>
                    <a:pt x="3940" y="918"/>
                  </a:lnTo>
                  <a:cubicBezTo>
                    <a:pt x="3945" y="889"/>
                    <a:pt x="3949" y="858"/>
                    <a:pt x="3939" y="826"/>
                  </a:cubicBezTo>
                  <a:cubicBezTo>
                    <a:pt x="3929" y="790"/>
                    <a:pt x="3906" y="757"/>
                    <a:pt x="3875" y="734"/>
                  </a:cubicBezTo>
                  <a:cubicBezTo>
                    <a:pt x="3848" y="713"/>
                    <a:pt x="3822" y="701"/>
                    <a:pt x="3789" y="697"/>
                  </a:cubicBezTo>
                  <a:cubicBezTo>
                    <a:pt x="3781" y="696"/>
                    <a:pt x="3772" y="696"/>
                    <a:pt x="3763" y="696"/>
                  </a:cubicBezTo>
                  <a:cubicBezTo>
                    <a:pt x="3733" y="696"/>
                    <a:pt x="3699" y="702"/>
                    <a:pt x="3674" y="720"/>
                  </a:cubicBezTo>
                  <a:lnTo>
                    <a:pt x="3103" y="1128"/>
                  </a:lnTo>
                  <a:cubicBezTo>
                    <a:pt x="2912" y="1264"/>
                    <a:pt x="2729" y="1408"/>
                    <a:pt x="2542" y="1550"/>
                  </a:cubicBezTo>
                  <a:cubicBezTo>
                    <a:pt x="2531" y="1558"/>
                    <a:pt x="2519" y="1566"/>
                    <a:pt x="2508" y="1574"/>
                  </a:cubicBezTo>
                  <a:lnTo>
                    <a:pt x="2508" y="1574"/>
                  </a:lnTo>
                  <a:cubicBezTo>
                    <a:pt x="2504" y="1534"/>
                    <a:pt x="2500" y="1495"/>
                    <a:pt x="2495" y="1455"/>
                  </a:cubicBezTo>
                  <a:cubicBezTo>
                    <a:pt x="2482" y="1359"/>
                    <a:pt x="2468" y="1262"/>
                    <a:pt x="2447" y="1165"/>
                  </a:cubicBezTo>
                  <a:cubicBezTo>
                    <a:pt x="2431" y="1083"/>
                    <a:pt x="2408" y="1003"/>
                    <a:pt x="2388" y="921"/>
                  </a:cubicBezTo>
                  <a:cubicBezTo>
                    <a:pt x="2363" y="829"/>
                    <a:pt x="2336" y="736"/>
                    <a:pt x="2306" y="646"/>
                  </a:cubicBezTo>
                  <a:cubicBezTo>
                    <a:pt x="2283" y="578"/>
                    <a:pt x="2232" y="529"/>
                    <a:pt x="2160" y="518"/>
                  </a:cubicBezTo>
                  <a:cubicBezTo>
                    <a:pt x="2151" y="517"/>
                    <a:pt x="2143" y="517"/>
                    <a:pt x="2134" y="517"/>
                  </a:cubicBezTo>
                  <a:cubicBezTo>
                    <a:pt x="2071" y="517"/>
                    <a:pt x="2017" y="550"/>
                    <a:pt x="1981" y="603"/>
                  </a:cubicBezTo>
                  <a:cubicBezTo>
                    <a:pt x="1940" y="662"/>
                    <a:pt x="1901" y="720"/>
                    <a:pt x="1856" y="775"/>
                  </a:cubicBezTo>
                  <a:lnTo>
                    <a:pt x="1859" y="771"/>
                  </a:lnTo>
                  <a:lnTo>
                    <a:pt x="1859" y="771"/>
                  </a:lnTo>
                  <a:cubicBezTo>
                    <a:pt x="1716" y="953"/>
                    <a:pt x="1556" y="1119"/>
                    <a:pt x="1379" y="1268"/>
                  </a:cubicBezTo>
                  <a:cubicBezTo>
                    <a:pt x="1326" y="1313"/>
                    <a:pt x="1272" y="1357"/>
                    <a:pt x="1217" y="1400"/>
                  </a:cubicBezTo>
                  <a:lnTo>
                    <a:pt x="1256" y="1371"/>
                  </a:lnTo>
                  <a:lnTo>
                    <a:pt x="1256" y="1371"/>
                  </a:lnTo>
                  <a:cubicBezTo>
                    <a:pt x="1145" y="1455"/>
                    <a:pt x="1030" y="1533"/>
                    <a:pt x="911" y="1605"/>
                  </a:cubicBezTo>
                  <a:cubicBezTo>
                    <a:pt x="791" y="1677"/>
                    <a:pt x="670" y="1739"/>
                    <a:pt x="545" y="1798"/>
                  </a:cubicBezTo>
                  <a:cubicBezTo>
                    <a:pt x="507" y="1817"/>
                    <a:pt x="469" y="1835"/>
                    <a:pt x="430" y="1853"/>
                  </a:cubicBezTo>
                  <a:lnTo>
                    <a:pt x="430" y="1853"/>
                  </a:lnTo>
                  <a:cubicBezTo>
                    <a:pt x="469" y="1690"/>
                    <a:pt x="507" y="1528"/>
                    <a:pt x="545" y="1365"/>
                  </a:cubicBezTo>
                  <a:cubicBezTo>
                    <a:pt x="559" y="1297"/>
                    <a:pt x="576" y="1229"/>
                    <a:pt x="592" y="1161"/>
                  </a:cubicBezTo>
                  <a:cubicBezTo>
                    <a:pt x="598" y="1126"/>
                    <a:pt x="609" y="1092"/>
                    <a:pt x="615" y="1057"/>
                  </a:cubicBezTo>
                  <a:cubicBezTo>
                    <a:pt x="617" y="1051"/>
                    <a:pt x="622" y="1030"/>
                    <a:pt x="621" y="1023"/>
                  </a:cubicBezTo>
                  <a:lnTo>
                    <a:pt x="621" y="1023"/>
                  </a:lnTo>
                  <a:cubicBezTo>
                    <a:pt x="622" y="1018"/>
                    <a:pt x="624" y="1013"/>
                    <a:pt x="625" y="1009"/>
                  </a:cubicBezTo>
                  <a:lnTo>
                    <a:pt x="635" y="956"/>
                  </a:lnTo>
                  <a:cubicBezTo>
                    <a:pt x="664" y="818"/>
                    <a:pt x="693" y="679"/>
                    <a:pt x="722" y="541"/>
                  </a:cubicBezTo>
                  <a:cubicBezTo>
                    <a:pt x="730" y="504"/>
                    <a:pt x="736" y="465"/>
                    <a:pt x="746" y="428"/>
                  </a:cubicBezTo>
                  <a:cubicBezTo>
                    <a:pt x="756" y="391"/>
                    <a:pt x="767" y="352"/>
                    <a:pt x="779" y="313"/>
                  </a:cubicBezTo>
                  <a:cubicBezTo>
                    <a:pt x="800" y="237"/>
                    <a:pt x="822" y="161"/>
                    <a:pt x="843" y="85"/>
                  </a:cubicBezTo>
                  <a:cubicBezTo>
                    <a:pt x="853" y="50"/>
                    <a:pt x="832" y="11"/>
                    <a:pt x="798" y="3"/>
                  </a:cubicBezTo>
                  <a:cubicBezTo>
                    <a:pt x="792" y="1"/>
                    <a:pt x="786" y="1"/>
                    <a:pt x="78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7"/>
            <p:cNvSpPr/>
            <p:nvPr/>
          </p:nvSpPr>
          <p:spPr>
            <a:xfrm>
              <a:off x="3057575" y="2289575"/>
              <a:ext cx="53225" cy="63050"/>
            </a:xfrm>
            <a:custGeom>
              <a:avLst/>
              <a:gdLst/>
              <a:ahLst/>
              <a:cxnLst/>
              <a:rect l="l" t="t" r="r" b="b"/>
              <a:pathLst>
                <a:path w="2129" h="2522" extrusionOk="0">
                  <a:moveTo>
                    <a:pt x="1798" y="1097"/>
                  </a:moveTo>
                  <a:cubicBezTo>
                    <a:pt x="1798" y="1098"/>
                    <a:pt x="1798" y="1099"/>
                    <a:pt x="1797" y="1099"/>
                  </a:cubicBezTo>
                  <a:lnTo>
                    <a:pt x="1797" y="1099"/>
                  </a:lnTo>
                  <a:lnTo>
                    <a:pt x="1798" y="1097"/>
                  </a:lnTo>
                  <a:close/>
                  <a:moveTo>
                    <a:pt x="1638" y="1598"/>
                  </a:moveTo>
                  <a:cubicBezTo>
                    <a:pt x="1635" y="1605"/>
                    <a:pt x="1633" y="1611"/>
                    <a:pt x="1630" y="1617"/>
                  </a:cubicBezTo>
                  <a:lnTo>
                    <a:pt x="1630" y="1617"/>
                  </a:lnTo>
                  <a:lnTo>
                    <a:pt x="1638" y="1598"/>
                  </a:lnTo>
                  <a:close/>
                  <a:moveTo>
                    <a:pt x="121" y="0"/>
                  </a:moveTo>
                  <a:cubicBezTo>
                    <a:pt x="110" y="0"/>
                    <a:pt x="100" y="2"/>
                    <a:pt x="93" y="4"/>
                  </a:cubicBezTo>
                  <a:cubicBezTo>
                    <a:pt x="68" y="12"/>
                    <a:pt x="48" y="25"/>
                    <a:pt x="33" y="45"/>
                  </a:cubicBezTo>
                  <a:cubicBezTo>
                    <a:pt x="0" y="88"/>
                    <a:pt x="0" y="156"/>
                    <a:pt x="42" y="195"/>
                  </a:cubicBezTo>
                  <a:cubicBezTo>
                    <a:pt x="99" y="249"/>
                    <a:pt x="157" y="304"/>
                    <a:pt x="210" y="364"/>
                  </a:cubicBezTo>
                  <a:cubicBezTo>
                    <a:pt x="263" y="423"/>
                    <a:pt x="313" y="485"/>
                    <a:pt x="362" y="549"/>
                  </a:cubicBezTo>
                  <a:lnTo>
                    <a:pt x="339" y="520"/>
                  </a:lnTo>
                  <a:lnTo>
                    <a:pt x="339" y="520"/>
                  </a:lnTo>
                  <a:cubicBezTo>
                    <a:pt x="383" y="575"/>
                    <a:pt x="426" y="633"/>
                    <a:pt x="469" y="690"/>
                  </a:cubicBezTo>
                  <a:lnTo>
                    <a:pt x="444" y="658"/>
                  </a:lnTo>
                  <a:lnTo>
                    <a:pt x="444" y="658"/>
                  </a:lnTo>
                  <a:cubicBezTo>
                    <a:pt x="528" y="766"/>
                    <a:pt x="609" y="881"/>
                    <a:pt x="681" y="999"/>
                  </a:cubicBezTo>
                  <a:cubicBezTo>
                    <a:pt x="754" y="1116"/>
                    <a:pt x="826" y="1237"/>
                    <a:pt x="890" y="1360"/>
                  </a:cubicBezTo>
                  <a:cubicBezTo>
                    <a:pt x="919" y="1419"/>
                    <a:pt x="947" y="1478"/>
                    <a:pt x="975" y="1538"/>
                  </a:cubicBezTo>
                  <a:lnTo>
                    <a:pt x="975" y="1538"/>
                  </a:lnTo>
                  <a:cubicBezTo>
                    <a:pt x="1013" y="1638"/>
                    <a:pt x="1052" y="1739"/>
                    <a:pt x="1083" y="1841"/>
                  </a:cubicBezTo>
                  <a:cubicBezTo>
                    <a:pt x="1118" y="1948"/>
                    <a:pt x="1147" y="2057"/>
                    <a:pt x="1174" y="2166"/>
                  </a:cubicBezTo>
                  <a:cubicBezTo>
                    <a:pt x="1188" y="2227"/>
                    <a:pt x="1200" y="2289"/>
                    <a:pt x="1213" y="2352"/>
                  </a:cubicBezTo>
                  <a:cubicBezTo>
                    <a:pt x="1223" y="2392"/>
                    <a:pt x="1243" y="2426"/>
                    <a:pt x="1272" y="2455"/>
                  </a:cubicBezTo>
                  <a:cubicBezTo>
                    <a:pt x="1301" y="2484"/>
                    <a:pt x="1334" y="2502"/>
                    <a:pt x="1375" y="2513"/>
                  </a:cubicBezTo>
                  <a:cubicBezTo>
                    <a:pt x="1394" y="2519"/>
                    <a:pt x="1414" y="2522"/>
                    <a:pt x="1435" y="2522"/>
                  </a:cubicBezTo>
                  <a:cubicBezTo>
                    <a:pt x="1455" y="2522"/>
                    <a:pt x="1476" y="2519"/>
                    <a:pt x="1496" y="2513"/>
                  </a:cubicBezTo>
                  <a:cubicBezTo>
                    <a:pt x="1535" y="2502"/>
                    <a:pt x="1570" y="2484"/>
                    <a:pt x="1599" y="2455"/>
                  </a:cubicBezTo>
                  <a:cubicBezTo>
                    <a:pt x="1675" y="2385"/>
                    <a:pt x="1741" y="2299"/>
                    <a:pt x="1800" y="2215"/>
                  </a:cubicBezTo>
                  <a:cubicBezTo>
                    <a:pt x="1849" y="2147"/>
                    <a:pt x="1895" y="2075"/>
                    <a:pt x="1932" y="1999"/>
                  </a:cubicBezTo>
                  <a:cubicBezTo>
                    <a:pt x="2018" y="1831"/>
                    <a:pt x="2082" y="1652"/>
                    <a:pt x="2110" y="1465"/>
                  </a:cubicBezTo>
                  <a:cubicBezTo>
                    <a:pt x="2117" y="1424"/>
                    <a:pt x="2123" y="1383"/>
                    <a:pt x="2127" y="1344"/>
                  </a:cubicBezTo>
                  <a:cubicBezTo>
                    <a:pt x="2129" y="1331"/>
                    <a:pt x="2127" y="1319"/>
                    <a:pt x="2125" y="1307"/>
                  </a:cubicBezTo>
                  <a:cubicBezTo>
                    <a:pt x="2121" y="1280"/>
                    <a:pt x="2119" y="1253"/>
                    <a:pt x="2115" y="1227"/>
                  </a:cubicBezTo>
                  <a:cubicBezTo>
                    <a:pt x="2110" y="1204"/>
                    <a:pt x="2108" y="1179"/>
                    <a:pt x="2100" y="1159"/>
                  </a:cubicBezTo>
                  <a:cubicBezTo>
                    <a:pt x="2092" y="1128"/>
                    <a:pt x="2082" y="1089"/>
                    <a:pt x="2063" y="1064"/>
                  </a:cubicBezTo>
                  <a:cubicBezTo>
                    <a:pt x="2051" y="1042"/>
                    <a:pt x="2034" y="1025"/>
                    <a:pt x="2012" y="1011"/>
                  </a:cubicBezTo>
                  <a:cubicBezTo>
                    <a:pt x="1989" y="999"/>
                    <a:pt x="1965" y="992"/>
                    <a:pt x="1938" y="992"/>
                  </a:cubicBezTo>
                  <a:cubicBezTo>
                    <a:pt x="1913" y="992"/>
                    <a:pt x="1889" y="999"/>
                    <a:pt x="1866" y="1011"/>
                  </a:cubicBezTo>
                  <a:cubicBezTo>
                    <a:pt x="1843" y="1025"/>
                    <a:pt x="1827" y="1042"/>
                    <a:pt x="1815" y="1064"/>
                  </a:cubicBezTo>
                  <a:cubicBezTo>
                    <a:pt x="1802" y="1079"/>
                    <a:pt x="1795" y="1099"/>
                    <a:pt x="1788" y="1119"/>
                  </a:cubicBezTo>
                  <a:lnTo>
                    <a:pt x="1788" y="1119"/>
                  </a:lnTo>
                  <a:cubicBezTo>
                    <a:pt x="1780" y="1137"/>
                    <a:pt x="1771" y="1155"/>
                    <a:pt x="1765" y="1173"/>
                  </a:cubicBezTo>
                  <a:lnTo>
                    <a:pt x="1781" y="1137"/>
                  </a:lnTo>
                  <a:lnTo>
                    <a:pt x="1781" y="1137"/>
                  </a:lnTo>
                  <a:cubicBezTo>
                    <a:pt x="1768" y="1168"/>
                    <a:pt x="1758" y="1198"/>
                    <a:pt x="1747" y="1229"/>
                  </a:cubicBezTo>
                  <a:cubicBezTo>
                    <a:pt x="1739" y="1247"/>
                    <a:pt x="1728" y="1266"/>
                    <a:pt x="1724" y="1286"/>
                  </a:cubicBezTo>
                  <a:cubicBezTo>
                    <a:pt x="1716" y="1327"/>
                    <a:pt x="1708" y="1368"/>
                    <a:pt x="1697" y="1409"/>
                  </a:cubicBezTo>
                  <a:cubicBezTo>
                    <a:pt x="1679" y="1484"/>
                    <a:pt x="1653" y="1559"/>
                    <a:pt x="1624" y="1631"/>
                  </a:cubicBezTo>
                  <a:lnTo>
                    <a:pt x="1624" y="1631"/>
                  </a:lnTo>
                  <a:cubicBezTo>
                    <a:pt x="1595" y="1696"/>
                    <a:pt x="1562" y="1759"/>
                    <a:pt x="1525" y="1820"/>
                  </a:cubicBezTo>
                  <a:lnTo>
                    <a:pt x="1525" y="1820"/>
                  </a:lnTo>
                  <a:cubicBezTo>
                    <a:pt x="1516" y="1796"/>
                    <a:pt x="1506" y="1772"/>
                    <a:pt x="1496" y="1748"/>
                  </a:cubicBezTo>
                  <a:cubicBezTo>
                    <a:pt x="1457" y="1656"/>
                    <a:pt x="1418" y="1564"/>
                    <a:pt x="1373" y="1473"/>
                  </a:cubicBezTo>
                  <a:cubicBezTo>
                    <a:pt x="1365" y="1455"/>
                    <a:pt x="1354" y="1436"/>
                    <a:pt x="1346" y="1418"/>
                  </a:cubicBezTo>
                  <a:cubicBezTo>
                    <a:pt x="1336" y="1397"/>
                    <a:pt x="1324" y="1379"/>
                    <a:pt x="1313" y="1360"/>
                  </a:cubicBezTo>
                  <a:cubicBezTo>
                    <a:pt x="1295" y="1323"/>
                    <a:pt x="1274" y="1286"/>
                    <a:pt x="1256" y="1249"/>
                  </a:cubicBezTo>
                  <a:cubicBezTo>
                    <a:pt x="1176" y="1099"/>
                    <a:pt x="1087" y="953"/>
                    <a:pt x="987" y="818"/>
                  </a:cubicBezTo>
                  <a:cubicBezTo>
                    <a:pt x="927" y="740"/>
                    <a:pt x="867" y="664"/>
                    <a:pt x="804" y="588"/>
                  </a:cubicBezTo>
                  <a:cubicBezTo>
                    <a:pt x="750" y="524"/>
                    <a:pt x="695" y="458"/>
                    <a:pt x="635" y="401"/>
                  </a:cubicBezTo>
                  <a:cubicBezTo>
                    <a:pt x="565" y="335"/>
                    <a:pt x="494" y="271"/>
                    <a:pt x="422" y="212"/>
                  </a:cubicBezTo>
                  <a:cubicBezTo>
                    <a:pt x="342" y="146"/>
                    <a:pt x="261" y="78"/>
                    <a:pt x="179" y="17"/>
                  </a:cubicBezTo>
                  <a:cubicBezTo>
                    <a:pt x="166" y="6"/>
                    <a:pt x="142" y="0"/>
                    <a:pt x="12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7"/>
            <p:cNvSpPr/>
            <p:nvPr/>
          </p:nvSpPr>
          <p:spPr>
            <a:xfrm>
              <a:off x="3025125" y="2289150"/>
              <a:ext cx="96825" cy="65375"/>
            </a:xfrm>
            <a:custGeom>
              <a:avLst/>
              <a:gdLst/>
              <a:ahLst/>
              <a:cxnLst/>
              <a:rect l="l" t="t" r="r" b="b"/>
              <a:pathLst>
                <a:path w="3873" h="2615" extrusionOk="0">
                  <a:moveTo>
                    <a:pt x="3743" y="1"/>
                  </a:moveTo>
                  <a:cubicBezTo>
                    <a:pt x="3723" y="1"/>
                    <a:pt x="3703" y="6"/>
                    <a:pt x="3684" y="17"/>
                  </a:cubicBezTo>
                  <a:cubicBezTo>
                    <a:pt x="3454" y="161"/>
                    <a:pt x="3223" y="303"/>
                    <a:pt x="2991" y="444"/>
                  </a:cubicBezTo>
                  <a:cubicBezTo>
                    <a:pt x="2761" y="588"/>
                    <a:pt x="2531" y="730"/>
                    <a:pt x="2301" y="874"/>
                  </a:cubicBezTo>
                  <a:cubicBezTo>
                    <a:pt x="2071" y="1016"/>
                    <a:pt x="1837" y="1155"/>
                    <a:pt x="1603" y="1297"/>
                  </a:cubicBezTo>
                  <a:cubicBezTo>
                    <a:pt x="1377" y="1431"/>
                    <a:pt x="1152" y="1566"/>
                    <a:pt x="927" y="1702"/>
                  </a:cubicBezTo>
                  <a:lnTo>
                    <a:pt x="927" y="1702"/>
                  </a:lnTo>
                  <a:cubicBezTo>
                    <a:pt x="888" y="1703"/>
                    <a:pt x="838" y="1723"/>
                    <a:pt x="816" y="1751"/>
                  </a:cubicBezTo>
                  <a:cubicBezTo>
                    <a:pt x="806" y="1764"/>
                    <a:pt x="796" y="1775"/>
                    <a:pt x="785" y="1787"/>
                  </a:cubicBezTo>
                  <a:lnTo>
                    <a:pt x="785" y="1787"/>
                  </a:lnTo>
                  <a:cubicBezTo>
                    <a:pt x="593" y="1902"/>
                    <a:pt x="401" y="2017"/>
                    <a:pt x="208" y="2127"/>
                  </a:cubicBezTo>
                  <a:cubicBezTo>
                    <a:pt x="177" y="2146"/>
                    <a:pt x="148" y="2162"/>
                    <a:pt x="119" y="2178"/>
                  </a:cubicBezTo>
                  <a:lnTo>
                    <a:pt x="72" y="2215"/>
                  </a:lnTo>
                  <a:cubicBezTo>
                    <a:pt x="47" y="2236"/>
                    <a:pt x="33" y="2261"/>
                    <a:pt x="23" y="2289"/>
                  </a:cubicBezTo>
                  <a:cubicBezTo>
                    <a:pt x="12" y="2308"/>
                    <a:pt x="6" y="2328"/>
                    <a:pt x="6" y="2349"/>
                  </a:cubicBezTo>
                  <a:cubicBezTo>
                    <a:pt x="0" y="2380"/>
                    <a:pt x="2" y="2411"/>
                    <a:pt x="10" y="2441"/>
                  </a:cubicBezTo>
                  <a:cubicBezTo>
                    <a:pt x="23" y="2480"/>
                    <a:pt x="43" y="2515"/>
                    <a:pt x="72" y="2546"/>
                  </a:cubicBezTo>
                  <a:cubicBezTo>
                    <a:pt x="93" y="2569"/>
                    <a:pt x="117" y="2585"/>
                    <a:pt x="146" y="2593"/>
                  </a:cubicBezTo>
                  <a:cubicBezTo>
                    <a:pt x="172" y="2606"/>
                    <a:pt x="199" y="2614"/>
                    <a:pt x="227" y="2614"/>
                  </a:cubicBezTo>
                  <a:cubicBezTo>
                    <a:pt x="230" y="2614"/>
                    <a:pt x="233" y="2614"/>
                    <a:pt x="236" y="2614"/>
                  </a:cubicBezTo>
                  <a:cubicBezTo>
                    <a:pt x="284" y="2608"/>
                    <a:pt x="335" y="2604"/>
                    <a:pt x="382" y="2591"/>
                  </a:cubicBezTo>
                  <a:cubicBezTo>
                    <a:pt x="429" y="2579"/>
                    <a:pt x="475" y="2558"/>
                    <a:pt x="518" y="2540"/>
                  </a:cubicBezTo>
                  <a:cubicBezTo>
                    <a:pt x="573" y="2515"/>
                    <a:pt x="625" y="2489"/>
                    <a:pt x="676" y="2456"/>
                  </a:cubicBezTo>
                  <a:cubicBezTo>
                    <a:pt x="740" y="2413"/>
                    <a:pt x="799" y="2365"/>
                    <a:pt x="855" y="2314"/>
                  </a:cubicBezTo>
                  <a:cubicBezTo>
                    <a:pt x="910" y="2261"/>
                    <a:pt x="960" y="2201"/>
                    <a:pt x="1005" y="2139"/>
                  </a:cubicBezTo>
                  <a:cubicBezTo>
                    <a:pt x="1011" y="2132"/>
                    <a:pt x="1017" y="2124"/>
                    <a:pt x="1022" y="2115"/>
                  </a:cubicBezTo>
                  <a:lnTo>
                    <a:pt x="1022" y="2115"/>
                  </a:lnTo>
                  <a:cubicBezTo>
                    <a:pt x="1023" y="2115"/>
                    <a:pt x="1023" y="2115"/>
                    <a:pt x="1023" y="2115"/>
                  </a:cubicBezTo>
                  <a:cubicBezTo>
                    <a:pt x="1247" y="1961"/>
                    <a:pt x="1471" y="1807"/>
                    <a:pt x="1693" y="1652"/>
                  </a:cubicBezTo>
                  <a:cubicBezTo>
                    <a:pt x="1917" y="1498"/>
                    <a:pt x="2143" y="1342"/>
                    <a:pt x="2369" y="1190"/>
                  </a:cubicBezTo>
                  <a:cubicBezTo>
                    <a:pt x="2597" y="1040"/>
                    <a:pt x="2821" y="890"/>
                    <a:pt x="3047" y="738"/>
                  </a:cubicBezTo>
                  <a:cubicBezTo>
                    <a:pt x="3273" y="588"/>
                    <a:pt x="3497" y="438"/>
                    <a:pt x="3723" y="286"/>
                  </a:cubicBezTo>
                  <a:cubicBezTo>
                    <a:pt x="3751" y="268"/>
                    <a:pt x="3780" y="249"/>
                    <a:pt x="3807" y="231"/>
                  </a:cubicBezTo>
                  <a:cubicBezTo>
                    <a:pt x="3834" y="212"/>
                    <a:pt x="3856" y="188"/>
                    <a:pt x="3864" y="157"/>
                  </a:cubicBezTo>
                  <a:cubicBezTo>
                    <a:pt x="3873" y="128"/>
                    <a:pt x="3869" y="89"/>
                    <a:pt x="3852" y="62"/>
                  </a:cubicBezTo>
                  <a:cubicBezTo>
                    <a:pt x="3828" y="24"/>
                    <a:pt x="3786" y="1"/>
                    <a:pt x="374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7"/>
            <p:cNvSpPr/>
            <p:nvPr/>
          </p:nvSpPr>
          <p:spPr>
            <a:xfrm>
              <a:off x="3781975" y="2255800"/>
              <a:ext cx="98525" cy="95175"/>
            </a:xfrm>
            <a:custGeom>
              <a:avLst/>
              <a:gdLst/>
              <a:ahLst/>
              <a:cxnLst/>
              <a:rect l="l" t="t" r="r" b="b"/>
              <a:pathLst>
                <a:path w="3941" h="3807" extrusionOk="0">
                  <a:moveTo>
                    <a:pt x="115" y="0"/>
                  </a:moveTo>
                  <a:cubicBezTo>
                    <a:pt x="88" y="0"/>
                    <a:pt x="61" y="9"/>
                    <a:pt x="41" y="30"/>
                  </a:cubicBezTo>
                  <a:cubicBezTo>
                    <a:pt x="0" y="75"/>
                    <a:pt x="0" y="141"/>
                    <a:pt x="41" y="184"/>
                  </a:cubicBezTo>
                  <a:lnTo>
                    <a:pt x="41" y="186"/>
                  </a:lnTo>
                  <a:cubicBezTo>
                    <a:pt x="161" y="305"/>
                    <a:pt x="278" y="425"/>
                    <a:pt x="395" y="546"/>
                  </a:cubicBezTo>
                  <a:cubicBezTo>
                    <a:pt x="512" y="665"/>
                    <a:pt x="629" y="782"/>
                    <a:pt x="740" y="905"/>
                  </a:cubicBezTo>
                  <a:cubicBezTo>
                    <a:pt x="797" y="969"/>
                    <a:pt x="857" y="1029"/>
                    <a:pt x="917" y="1088"/>
                  </a:cubicBezTo>
                  <a:cubicBezTo>
                    <a:pt x="974" y="1150"/>
                    <a:pt x="1032" y="1209"/>
                    <a:pt x="1089" y="1269"/>
                  </a:cubicBezTo>
                  <a:cubicBezTo>
                    <a:pt x="1206" y="1388"/>
                    <a:pt x="1323" y="1505"/>
                    <a:pt x="1443" y="1624"/>
                  </a:cubicBezTo>
                  <a:cubicBezTo>
                    <a:pt x="1679" y="1861"/>
                    <a:pt x="1915" y="2095"/>
                    <a:pt x="2153" y="2331"/>
                  </a:cubicBezTo>
                  <a:cubicBezTo>
                    <a:pt x="2270" y="2448"/>
                    <a:pt x="2388" y="2567"/>
                    <a:pt x="2507" y="2684"/>
                  </a:cubicBezTo>
                  <a:cubicBezTo>
                    <a:pt x="2628" y="2800"/>
                    <a:pt x="2749" y="2917"/>
                    <a:pt x="2870" y="3034"/>
                  </a:cubicBezTo>
                  <a:cubicBezTo>
                    <a:pt x="2990" y="3151"/>
                    <a:pt x="3109" y="3266"/>
                    <a:pt x="3232" y="3379"/>
                  </a:cubicBezTo>
                  <a:cubicBezTo>
                    <a:pt x="3353" y="3492"/>
                    <a:pt x="3476" y="3607"/>
                    <a:pt x="3598" y="3720"/>
                  </a:cubicBezTo>
                  <a:cubicBezTo>
                    <a:pt x="3622" y="3740"/>
                    <a:pt x="3645" y="3765"/>
                    <a:pt x="3672" y="3782"/>
                  </a:cubicBezTo>
                  <a:cubicBezTo>
                    <a:pt x="3700" y="3801"/>
                    <a:pt x="3730" y="3806"/>
                    <a:pt x="3761" y="3806"/>
                  </a:cubicBezTo>
                  <a:cubicBezTo>
                    <a:pt x="3774" y="3806"/>
                    <a:pt x="3786" y="3805"/>
                    <a:pt x="3799" y="3804"/>
                  </a:cubicBezTo>
                  <a:cubicBezTo>
                    <a:pt x="3834" y="3802"/>
                    <a:pt x="3873" y="3790"/>
                    <a:pt x="3898" y="3763"/>
                  </a:cubicBezTo>
                  <a:cubicBezTo>
                    <a:pt x="3922" y="3734"/>
                    <a:pt x="3937" y="3703"/>
                    <a:pt x="3939" y="3664"/>
                  </a:cubicBezTo>
                  <a:cubicBezTo>
                    <a:pt x="3941" y="3627"/>
                    <a:pt x="3939" y="3595"/>
                    <a:pt x="3924" y="3560"/>
                  </a:cubicBezTo>
                  <a:cubicBezTo>
                    <a:pt x="3908" y="3521"/>
                    <a:pt x="3881" y="3494"/>
                    <a:pt x="3852" y="3465"/>
                  </a:cubicBezTo>
                  <a:cubicBezTo>
                    <a:pt x="3824" y="3436"/>
                    <a:pt x="3793" y="3408"/>
                    <a:pt x="3764" y="3377"/>
                  </a:cubicBezTo>
                  <a:cubicBezTo>
                    <a:pt x="3704" y="3317"/>
                    <a:pt x="3645" y="3258"/>
                    <a:pt x="3585" y="3198"/>
                  </a:cubicBezTo>
                  <a:cubicBezTo>
                    <a:pt x="3466" y="3079"/>
                    <a:pt x="3349" y="2962"/>
                    <a:pt x="3228" y="2847"/>
                  </a:cubicBezTo>
                  <a:cubicBezTo>
                    <a:pt x="2987" y="2613"/>
                    <a:pt x="2747" y="2380"/>
                    <a:pt x="2503" y="2152"/>
                  </a:cubicBezTo>
                  <a:cubicBezTo>
                    <a:pt x="2260" y="1922"/>
                    <a:pt x="2016" y="1694"/>
                    <a:pt x="1771" y="1466"/>
                  </a:cubicBezTo>
                  <a:cubicBezTo>
                    <a:pt x="1650" y="1351"/>
                    <a:pt x="1531" y="1236"/>
                    <a:pt x="1406" y="1123"/>
                  </a:cubicBezTo>
                  <a:cubicBezTo>
                    <a:pt x="1282" y="1012"/>
                    <a:pt x="1157" y="899"/>
                    <a:pt x="1032" y="786"/>
                  </a:cubicBezTo>
                  <a:cubicBezTo>
                    <a:pt x="970" y="731"/>
                    <a:pt x="906" y="677"/>
                    <a:pt x="843" y="622"/>
                  </a:cubicBezTo>
                  <a:cubicBezTo>
                    <a:pt x="779" y="568"/>
                    <a:pt x="719" y="509"/>
                    <a:pt x="658" y="453"/>
                  </a:cubicBezTo>
                  <a:cubicBezTo>
                    <a:pt x="534" y="340"/>
                    <a:pt x="411" y="227"/>
                    <a:pt x="288" y="114"/>
                  </a:cubicBezTo>
                  <a:cubicBezTo>
                    <a:pt x="257" y="88"/>
                    <a:pt x="228" y="59"/>
                    <a:pt x="198" y="30"/>
                  </a:cubicBezTo>
                  <a:cubicBezTo>
                    <a:pt x="175" y="11"/>
                    <a:pt x="145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7"/>
            <p:cNvSpPr/>
            <p:nvPr/>
          </p:nvSpPr>
          <p:spPr>
            <a:xfrm>
              <a:off x="3787150" y="2256375"/>
              <a:ext cx="73525" cy="89375"/>
            </a:xfrm>
            <a:custGeom>
              <a:avLst/>
              <a:gdLst/>
              <a:ahLst/>
              <a:cxnLst/>
              <a:rect l="l" t="t" r="r" b="b"/>
              <a:pathLst>
                <a:path w="2941" h="3575" extrusionOk="0">
                  <a:moveTo>
                    <a:pt x="2825" y="1"/>
                  </a:moveTo>
                  <a:cubicBezTo>
                    <a:pt x="2799" y="1"/>
                    <a:pt x="2772" y="10"/>
                    <a:pt x="2754" y="32"/>
                  </a:cubicBezTo>
                  <a:lnTo>
                    <a:pt x="2754" y="34"/>
                  </a:lnTo>
                  <a:cubicBezTo>
                    <a:pt x="2575" y="241"/>
                    <a:pt x="2396" y="449"/>
                    <a:pt x="2218" y="658"/>
                  </a:cubicBezTo>
                  <a:cubicBezTo>
                    <a:pt x="2039" y="866"/>
                    <a:pt x="1862" y="1078"/>
                    <a:pt x="1685" y="1287"/>
                  </a:cubicBezTo>
                  <a:cubicBezTo>
                    <a:pt x="1597" y="1394"/>
                    <a:pt x="1509" y="1499"/>
                    <a:pt x="1422" y="1603"/>
                  </a:cubicBezTo>
                  <a:cubicBezTo>
                    <a:pt x="1334" y="1710"/>
                    <a:pt x="1248" y="1817"/>
                    <a:pt x="1157" y="1922"/>
                  </a:cubicBezTo>
                  <a:cubicBezTo>
                    <a:pt x="1135" y="1947"/>
                    <a:pt x="1110" y="1967"/>
                    <a:pt x="1088" y="1994"/>
                  </a:cubicBezTo>
                  <a:cubicBezTo>
                    <a:pt x="1065" y="2018"/>
                    <a:pt x="1042" y="2043"/>
                    <a:pt x="1020" y="2068"/>
                  </a:cubicBezTo>
                  <a:cubicBezTo>
                    <a:pt x="975" y="2119"/>
                    <a:pt x="929" y="2170"/>
                    <a:pt x="884" y="2222"/>
                  </a:cubicBezTo>
                  <a:cubicBezTo>
                    <a:pt x="792" y="2325"/>
                    <a:pt x="703" y="2429"/>
                    <a:pt x="615" y="2534"/>
                  </a:cubicBezTo>
                  <a:cubicBezTo>
                    <a:pt x="527" y="2639"/>
                    <a:pt x="438" y="2744"/>
                    <a:pt x="350" y="2848"/>
                  </a:cubicBezTo>
                  <a:cubicBezTo>
                    <a:pt x="305" y="2902"/>
                    <a:pt x="262" y="2953"/>
                    <a:pt x="217" y="3007"/>
                  </a:cubicBezTo>
                  <a:cubicBezTo>
                    <a:pt x="194" y="3033"/>
                    <a:pt x="173" y="3058"/>
                    <a:pt x="151" y="3085"/>
                  </a:cubicBezTo>
                  <a:cubicBezTo>
                    <a:pt x="118" y="3124"/>
                    <a:pt x="89" y="3167"/>
                    <a:pt x="60" y="3210"/>
                  </a:cubicBezTo>
                  <a:cubicBezTo>
                    <a:pt x="52" y="3222"/>
                    <a:pt x="42" y="3237"/>
                    <a:pt x="34" y="3251"/>
                  </a:cubicBezTo>
                  <a:cubicBezTo>
                    <a:pt x="17" y="3286"/>
                    <a:pt x="9" y="3315"/>
                    <a:pt x="5" y="3356"/>
                  </a:cubicBezTo>
                  <a:cubicBezTo>
                    <a:pt x="5" y="3360"/>
                    <a:pt x="5" y="3364"/>
                    <a:pt x="5" y="3366"/>
                  </a:cubicBezTo>
                  <a:cubicBezTo>
                    <a:pt x="5" y="3374"/>
                    <a:pt x="5" y="3381"/>
                    <a:pt x="5" y="3387"/>
                  </a:cubicBezTo>
                  <a:cubicBezTo>
                    <a:pt x="1" y="3446"/>
                    <a:pt x="34" y="3500"/>
                    <a:pt x="79" y="3535"/>
                  </a:cubicBezTo>
                  <a:cubicBezTo>
                    <a:pt x="111" y="3561"/>
                    <a:pt x="150" y="3575"/>
                    <a:pt x="191" y="3575"/>
                  </a:cubicBezTo>
                  <a:cubicBezTo>
                    <a:pt x="207" y="3575"/>
                    <a:pt x="224" y="3572"/>
                    <a:pt x="241" y="3567"/>
                  </a:cubicBezTo>
                  <a:cubicBezTo>
                    <a:pt x="272" y="3559"/>
                    <a:pt x="301" y="3551"/>
                    <a:pt x="327" y="3535"/>
                  </a:cubicBezTo>
                  <a:cubicBezTo>
                    <a:pt x="358" y="3516"/>
                    <a:pt x="381" y="3491"/>
                    <a:pt x="406" y="3467"/>
                  </a:cubicBezTo>
                  <a:cubicBezTo>
                    <a:pt x="418" y="3454"/>
                    <a:pt x="428" y="3442"/>
                    <a:pt x="440" y="3428"/>
                  </a:cubicBezTo>
                  <a:cubicBezTo>
                    <a:pt x="465" y="3403"/>
                    <a:pt x="486" y="3374"/>
                    <a:pt x="508" y="3346"/>
                  </a:cubicBezTo>
                  <a:cubicBezTo>
                    <a:pt x="551" y="3290"/>
                    <a:pt x="595" y="3233"/>
                    <a:pt x="640" y="3175"/>
                  </a:cubicBezTo>
                  <a:cubicBezTo>
                    <a:pt x="726" y="3062"/>
                    <a:pt x="814" y="2947"/>
                    <a:pt x="903" y="2834"/>
                  </a:cubicBezTo>
                  <a:cubicBezTo>
                    <a:pt x="950" y="2770"/>
                    <a:pt x="999" y="2707"/>
                    <a:pt x="1049" y="2643"/>
                  </a:cubicBezTo>
                  <a:lnTo>
                    <a:pt x="1049" y="2643"/>
                  </a:lnTo>
                  <a:lnTo>
                    <a:pt x="1018" y="2684"/>
                  </a:lnTo>
                  <a:cubicBezTo>
                    <a:pt x="1130" y="2537"/>
                    <a:pt x="1238" y="2385"/>
                    <a:pt x="1346" y="2234"/>
                  </a:cubicBezTo>
                  <a:lnTo>
                    <a:pt x="1346" y="2234"/>
                  </a:lnTo>
                  <a:cubicBezTo>
                    <a:pt x="1364" y="2210"/>
                    <a:pt x="1380" y="2188"/>
                    <a:pt x="1394" y="2164"/>
                  </a:cubicBezTo>
                  <a:cubicBezTo>
                    <a:pt x="1403" y="2151"/>
                    <a:pt x="1411" y="2138"/>
                    <a:pt x="1418" y="2127"/>
                  </a:cubicBezTo>
                  <a:lnTo>
                    <a:pt x="1418" y="2127"/>
                  </a:lnTo>
                  <a:cubicBezTo>
                    <a:pt x="1609" y="1880"/>
                    <a:pt x="1800" y="1634"/>
                    <a:pt x="1990" y="1390"/>
                  </a:cubicBezTo>
                  <a:cubicBezTo>
                    <a:pt x="2189" y="1133"/>
                    <a:pt x="2394" y="862"/>
                    <a:pt x="2596" y="595"/>
                  </a:cubicBezTo>
                  <a:cubicBezTo>
                    <a:pt x="2704" y="451"/>
                    <a:pt x="2813" y="307"/>
                    <a:pt x="2922" y="163"/>
                  </a:cubicBezTo>
                  <a:cubicBezTo>
                    <a:pt x="2937" y="143"/>
                    <a:pt x="2941" y="104"/>
                    <a:pt x="2932" y="79"/>
                  </a:cubicBezTo>
                  <a:cubicBezTo>
                    <a:pt x="2926" y="56"/>
                    <a:pt x="2914" y="38"/>
                    <a:pt x="2893" y="24"/>
                  </a:cubicBezTo>
                  <a:cubicBezTo>
                    <a:pt x="2875" y="9"/>
                    <a:pt x="2850" y="1"/>
                    <a:pt x="28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7"/>
            <p:cNvSpPr/>
            <p:nvPr/>
          </p:nvSpPr>
          <p:spPr>
            <a:xfrm>
              <a:off x="3965800" y="2293475"/>
              <a:ext cx="68025" cy="10900"/>
            </a:xfrm>
            <a:custGeom>
              <a:avLst/>
              <a:gdLst/>
              <a:ahLst/>
              <a:cxnLst/>
              <a:rect l="l" t="t" r="r" b="b"/>
              <a:pathLst>
                <a:path w="2721" h="436" extrusionOk="0">
                  <a:moveTo>
                    <a:pt x="2529" y="0"/>
                  </a:moveTo>
                  <a:cubicBezTo>
                    <a:pt x="2501" y="0"/>
                    <a:pt x="2474" y="6"/>
                    <a:pt x="2446" y="9"/>
                  </a:cubicBezTo>
                  <a:lnTo>
                    <a:pt x="2446" y="9"/>
                  </a:lnTo>
                  <a:cubicBezTo>
                    <a:pt x="2432" y="5"/>
                    <a:pt x="2418" y="3"/>
                    <a:pt x="2404" y="3"/>
                  </a:cubicBezTo>
                  <a:cubicBezTo>
                    <a:pt x="2391" y="3"/>
                    <a:pt x="2378" y="5"/>
                    <a:pt x="2363" y="6"/>
                  </a:cubicBezTo>
                  <a:cubicBezTo>
                    <a:pt x="2350" y="9"/>
                    <a:pt x="2338" y="11"/>
                    <a:pt x="2326" y="13"/>
                  </a:cubicBezTo>
                  <a:cubicBezTo>
                    <a:pt x="2301" y="17"/>
                    <a:pt x="2274" y="23"/>
                    <a:pt x="2250" y="27"/>
                  </a:cubicBezTo>
                  <a:cubicBezTo>
                    <a:pt x="2198" y="39"/>
                    <a:pt x="2149" y="48"/>
                    <a:pt x="2100" y="58"/>
                  </a:cubicBezTo>
                  <a:cubicBezTo>
                    <a:pt x="1997" y="76"/>
                    <a:pt x="1894" y="93"/>
                    <a:pt x="1792" y="107"/>
                  </a:cubicBezTo>
                  <a:lnTo>
                    <a:pt x="1833" y="101"/>
                  </a:lnTo>
                  <a:lnTo>
                    <a:pt x="1833" y="101"/>
                  </a:lnTo>
                  <a:cubicBezTo>
                    <a:pt x="1720" y="117"/>
                    <a:pt x="1605" y="128"/>
                    <a:pt x="1492" y="138"/>
                  </a:cubicBezTo>
                  <a:cubicBezTo>
                    <a:pt x="1379" y="150"/>
                    <a:pt x="1266" y="158"/>
                    <a:pt x="1151" y="165"/>
                  </a:cubicBezTo>
                  <a:cubicBezTo>
                    <a:pt x="1025" y="170"/>
                    <a:pt x="900" y="173"/>
                    <a:pt x="775" y="173"/>
                  </a:cubicBezTo>
                  <a:cubicBezTo>
                    <a:pt x="672" y="173"/>
                    <a:pt x="569" y="171"/>
                    <a:pt x="467" y="167"/>
                  </a:cubicBezTo>
                  <a:cubicBezTo>
                    <a:pt x="403" y="165"/>
                    <a:pt x="339" y="158"/>
                    <a:pt x="275" y="154"/>
                  </a:cubicBezTo>
                  <a:cubicBezTo>
                    <a:pt x="210" y="150"/>
                    <a:pt x="146" y="148"/>
                    <a:pt x="84" y="144"/>
                  </a:cubicBezTo>
                  <a:cubicBezTo>
                    <a:pt x="83" y="144"/>
                    <a:pt x="82" y="144"/>
                    <a:pt x="81" y="144"/>
                  </a:cubicBezTo>
                  <a:cubicBezTo>
                    <a:pt x="41" y="144"/>
                    <a:pt x="10" y="178"/>
                    <a:pt x="4" y="214"/>
                  </a:cubicBezTo>
                  <a:cubicBezTo>
                    <a:pt x="0" y="251"/>
                    <a:pt x="23" y="292"/>
                    <a:pt x="62" y="302"/>
                  </a:cubicBezTo>
                  <a:cubicBezTo>
                    <a:pt x="138" y="321"/>
                    <a:pt x="214" y="341"/>
                    <a:pt x="290" y="354"/>
                  </a:cubicBezTo>
                  <a:cubicBezTo>
                    <a:pt x="374" y="366"/>
                    <a:pt x="456" y="378"/>
                    <a:pt x="540" y="389"/>
                  </a:cubicBezTo>
                  <a:cubicBezTo>
                    <a:pt x="695" y="409"/>
                    <a:pt x="851" y="423"/>
                    <a:pt x="1005" y="430"/>
                  </a:cubicBezTo>
                  <a:cubicBezTo>
                    <a:pt x="1077" y="433"/>
                    <a:pt x="1150" y="435"/>
                    <a:pt x="1222" y="435"/>
                  </a:cubicBezTo>
                  <a:cubicBezTo>
                    <a:pt x="1306" y="435"/>
                    <a:pt x="1389" y="433"/>
                    <a:pt x="1471" y="430"/>
                  </a:cubicBezTo>
                  <a:cubicBezTo>
                    <a:pt x="1638" y="421"/>
                    <a:pt x="1802" y="401"/>
                    <a:pt x="1966" y="378"/>
                  </a:cubicBezTo>
                  <a:cubicBezTo>
                    <a:pt x="2053" y="368"/>
                    <a:pt x="2139" y="354"/>
                    <a:pt x="2223" y="337"/>
                  </a:cubicBezTo>
                  <a:cubicBezTo>
                    <a:pt x="2266" y="331"/>
                    <a:pt x="2309" y="321"/>
                    <a:pt x="2352" y="313"/>
                  </a:cubicBezTo>
                  <a:cubicBezTo>
                    <a:pt x="2375" y="308"/>
                    <a:pt x="2396" y="302"/>
                    <a:pt x="2416" y="296"/>
                  </a:cubicBezTo>
                  <a:cubicBezTo>
                    <a:pt x="2437" y="290"/>
                    <a:pt x="2457" y="286"/>
                    <a:pt x="2476" y="276"/>
                  </a:cubicBezTo>
                  <a:cubicBezTo>
                    <a:pt x="2488" y="268"/>
                    <a:pt x="2496" y="260"/>
                    <a:pt x="2505" y="252"/>
                  </a:cubicBezTo>
                  <a:lnTo>
                    <a:pt x="2505" y="252"/>
                  </a:lnTo>
                  <a:lnTo>
                    <a:pt x="2513" y="249"/>
                  </a:lnTo>
                  <a:cubicBezTo>
                    <a:pt x="2537" y="241"/>
                    <a:pt x="2564" y="232"/>
                    <a:pt x="2585" y="220"/>
                  </a:cubicBezTo>
                  <a:cubicBezTo>
                    <a:pt x="2615" y="204"/>
                    <a:pt x="2642" y="183"/>
                    <a:pt x="2669" y="165"/>
                  </a:cubicBezTo>
                  <a:cubicBezTo>
                    <a:pt x="2700" y="144"/>
                    <a:pt x="2720" y="107"/>
                    <a:pt x="2708" y="70"/>
                  </a:cubicBezTo>
                  <a:cubicBezTo>
                    <a:pt x="2696" y="33"/>
                    <a:pt x="2667" y="13"/>
                    <a:pt x="2628" y="9"/>
                  </a:cubicBezTo>
                  <a:cubicBezTo>
                    <a:pt x="2595" y="6"/>
                    <a:pt x="2562" y="0"/>
                    <a:pt x="25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7"/>
            <p:cNvSpPr/>
            <p:nvPr/>
          </p:nvSpPr>
          <p:spPr>
            <a:xfrm>
              <a:off x="4308050" y="2259650"/>
              <a:ext cx="83550" cy="43175"/>
            </a:xfrm>
            <a:custGeom>
              <a:avLst/>
              <a:gdLst/>
              <a:ahLst/>
              <a:cxnLst/>
              <a:rect l="l" t="t" r="r" b="b"/>
              <a:pathLst>
                <a:path w="3342" h="1727" extrusionOk="0">
                  <a:moveTo>
                    <a:pt x="139" y="1"/>
                  </a:moveTo>
                  <a:cubicBezTo>
                    <a:pt x="116" y="1"/>
                    <a:pt x="90" y="8"/>
                    <a:pt x="73" y="18"/>
                  </a:cubicBezTo>
                  <a:cubicBezTo>
                    <a:pt x="50" y="34"/>
                    <a:pt x="34" y="51"/>
                    <a:pt x="24" y="77"/>
                  </a:cubicBezTo>
                  <a:cubicBezTo>
                    <a:pt x="1" y="131"/>
                    <a:pt x="19" y="199"/>
                    <a:pt x="73" y="227"/>
                  </a:cubicBezTo>
                  <a:lnTo>
                    <a:pt x="73" y="230"/>
                  </a:lnTo>
                  <a:cubicBezTo>
                    <a:pt x="169" y="283"/>
                    <a:pt x="268" y="336"/>
                    <a:pt x="365" y="390"/>
                  </a:cubicBezTo>
                  <a:cubicBezTo>
                    <a:pt x="461" y="443"/>
                    <a:pt x="562" y="492"/>
                    <a:pt x="660" y="542"/>
                  </a:cubicBezTo>
                  <a:cubicBezTo>
                    <a:pt x="856" y="645"/>
                    <a:pt x="1053" y="745"/>
                    <a:pt x="1250" y="846"/>
                  </a:cubicBezTo>
                  <a:cubicBezTo>
                    <a:pt x="1445" y="947"/>
                    <a:pt x="1644" y="1045"/>
                    <a:pt x="1844" y="1144"/>
                  </a:cubicBezTo>
                  <a:cubicBezTo>
                    <a:pt x="2043" y="1242"/>
                    <a:pt x="2240" y="1343"/>
                    <a:pt x="2440" y="1435"/>
                  </a:cubicBezTo>
                  <a:cubicBezTo>
                    <a:pt x="2542" y="1483"/>
                    <a:pt x="2643" y="1528"/>
                    <a:pt x="2744" y="1575"/>
                  </a:cubicBezTo>
                  <a:cubicBezTo>
                    <a:pt x="2795" y="1600"/>
                    <a:pt x="2844" y="1622"/>
                    <a:pt x="2896" y="1645"/>
                  </a:cubicBezTo>
                  <a:cubicBezTo>
                    <a:pt x="2920" y="1657"/>
                    <a:pt x="2945" y="1670"/>
                    <a:pt x="2972" y="1682"/>
                  </a:cubicBezTo>
                  <a:cubicBezTo>
                    <a:pt x="2984" y="1686"/>
                    <a:pt x="2996" y="1692"/>
                    <a:pt x="3009" y="1698"/>
                  </a:cubicBezTo>
                  <a:cubicBezTo>
                    <a:pt x="3023" y="1705"/>
                    <a:pt x="3042" y="1715"/>
                    <a:pt x="3056" y="1719"/>
                  </a:cubicBezTo>
                  <a:cubicBezTo>
                    <a:pt x="3070" y="1723"/>
                    <a:pt x="3097" y="1725"/>
                    <a:pt x="3109" y="1725"/>
                  </a:cubicBezTo>
                  <a:lnTo>
                    <a:pt x="3130" y="1725"/>
                  </a:lnTo>
                  <a:cubicBezTo>
                    <a:pt x="3138" y="1725"/>
                    <a:pt x="3146" y="1726"/>
                    <a:pt x="3155" y="1726"/>
                  </a:cubicBezTo>
                  <a:cubicBezTo>
                    <a:pt x="3159" y="1726"/>
                    <a:pt x="3163" y="1726"/>
                    <a:pt x="3167" y="1725"/>
                  </a:cubicBezTo>
                  <a:cubicBezTo>
                    <a:pt x="3191" y="1723"/>
                    <a:pt x="3214" y="1719"/>
                    <a:pt x="3235" y="1711"/>
                  </a:cubicBezTo>
                  <a:cubicBezTo>
                    <a:pt x="3267" y="1698"/>
                    <a:pt x="3300" y="1680"/>
                    <a:pt x="3317" y="1649"/>
                  </a:cubicBezTo>
                  <a:cubicBezTo>
                    <a:pt x="3333" y="1616"/>
                    <a:pt x="3341" y="1579"/>
                    <a:pt x="3329" y="1544"/>
                  </a:cubicBezTo>
                  <a:cubicBezTo>
                    <a:pt x="3323" y="1524"/>
                    <a:pt x="3317" y="1501"/>
                    <a:pt x="3307" y="1485"/>
                  </a:cubicBezTo>
                  <a:cubicBezTo>
                    <a:pt x="3292" y="1464"/>
                    <a:pt x="3276" y="1444"/>
                    <a:pt x="3259" y="1425"/>
                  </a:cubicBezTo>
                  <a:cubicBezTo>
                    <a:pt x="3243" y="1403"/>
                    <a:pt x="3226" y="1386"/>
                    <a:pt x="3200" y="1372"/>
                  </a:cubicBezTo>
                  <a:cubicBezTo>
                    <a:pt x="3187" y="1366"/>
                    <a:pt x="3175" y="1359"/>
                    <a:pt x="3163" y="1353"/>
                  </a:cubicBezTo>
                  <a:cubicBezTo>
                    <a:pt x="3111" y="1329"/>
                    <a:pt x="3062" y="1304"/>
                    <a:pt x="3013" y="1279"/>
                  </a:cubicBezTo>
                  <a:cubicBezTo>
                    <a:pt x="2912" y="1232"/>
                    <a:pt x="2813" y="1183"/>
                    <a:pt x="2713" y="1133"/>
                  </a:cubicBezTo>
                  <a:cubicBezTo>
                    <a:pt x="2612" y="1086"/>
                    <a:pt x="2514" y="1037"/>
                    <a:pt x="2411" y="990"/>
                  </a:cubicBezTo>
                  <a:cubicBezTo>
                    <a:pt x="2310" y="944"/>
                    <a:pt x="2209" y="897"/>
                    <a:pt x="2109" y="852"/>
                  </a:cubicBezTo>
                  <a:cubicBezTo>
                    <a:pt x="1905" y="760"/>
                    <a:pt x="1702" y="667"/>
                    <a:pt x="1499" y="577"/>
                  </a:cubicBezTo>
                  <a:cubicBezTo>
                    <a:pt x="1295" y="488"/>
                    <a:pt x="1090" y="398"/>
                    <a:pt x="886" y="308"/>
                  </a:cubicBezTo>
                  <a:cubicBezTo>
                    <a:pt x="784" y="264"/>
                    <a:pt x="681" y="219"/>
                    <a:pt x="580" y="174"/>
                  </a:cubicBezTo>
                  <a:cubicBezTo>
                    <a:pt x="469" y="125"/>
                    <a:pt x="356" y="82"/>
                    <a:pt x="243" y="36"/>
                  </a:cubicBezTo>
                  <a:cubicBezTo>
                    <a:pt x="219" y="26"/>
                    <a:pt x="192" y="16"/>
                    <a:pt x="167" y="6"/>
                  </a:cubicBezTo>
                  <a:cubicBezTo>
                    <a:pt x="159" y="2"/>
                    <a:pt x="149" y="1"/>
                    <a:pt x="13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7"/>
            <p:cNvSpPr/>
            <p:nvPr/>
          </p:nvSpPr>
          <p:spPr>
            <a:xfrm>
              <a:off x="4320325" y="2242375"/>
              <a:ext cx="70925" cy="61450"/>
            </a:xfrm>
            <a:custGeom>
              <a:avLst/>
              <a:gdLst/>
              <a:ahLst/>
              <a:cxnLst/>
              <a:rect l="l" t="t" r="r" b="b"/>
              <a:pathLst>
                <a:path w="2837" h="2458" extrusionOk="0">
                  <a:moveTo>
                    <a:pt x="2694" y="0"/>
                  </a:moveTo>
                  <a:lnTo>
                    <a:pt x="2657" y="6"/>
                  </a:lnTo>
                  <a:cubicBezTo>
                    <a:pt x="2633" y="12"/>
                    <a:pt x="2612" y="25"/>
                    <a:pt x="2594" y="43"/>
                  </a:cubicBezTo>
                  <a:lnTo>
                    <a:pt x="2594" y="41"/>
                  </a:lnTo>
                  <a:cubicBezTo>
                    <a:pt x="2427" y="179"/>
                    <a:pt x="2261" y="317"/>
                    <a:pt x="2094" y="454"/>
                  </a:cubicBezTo>
                  <a:cubicBezTo>
                    <a:pt x="1928" y="592"/>
                    <a:pt x="1760" y="729"/>
                    <a:pt x="1593" y="867"/>
                  </a:cubicBezTo>
                  <a:cubicBezTo>
                    <a:pt x="1427" y="1005"/>
                    <a:pt x="1258" y="1140"/>
                    <a:pt x="1090" y="1276"/>
                  </a:cubicBezTo>
                  <a:cubicBezTo>
                    <a:pt x="923" y="1412"/>
                    <a:pt x="753" y="1549"/>
                    <a:pt x="584" y="1687"/>
                  </a:cubicBezTo>
                  <a:cubicBezTo>
                    <a:pt x="500" y="1755"/>
                    <a:pt x="414" y="1820"/>
                    <a:pt x="330" y="1888"/>
                  </a:cubicBezTo>
                  <a:cubicBezTo>
                    <a:pt x="287" y="1921"/>
                    <a:pt x="239" y="1950"/>
                    <a:pt x="206" y="1991"/>
                  </a:cubicBezTo>
                  <a:cubicBezTo>
                    <a:pt x="174" y="2032"/>
                    <a:pt x="137" y="2075"/>
                    <a:pt x="104" y="2118"/>
                  </a:cubicBezTo>
                  <a:cubicBezTo>
                    <a:pt x="79" y="2149"/>
                    <a:pt x="54" y="2178"/>
                    <a:pt x="34" y="2211"/>
                  </a:cubicBezTo>
                  <a:cubicBezTo>
                    <a:pt x="1" y="2268"/>
                    <a:pt x="7" y="2342"/>
                    <a:pt x="46" y="2394"/>
                  </a:cubicBezTo>
                  <a:cubicBezTo>
                    <a:pt x="65" y="2416"/>
                    <a:pt x="85" y="2431"/>
                    <a:pt x="112" y="2443"/>
                  </a:cubicBezTo>
                  <a:cubicBezTo>
                    <a:pt x="132" y="2451"/>
                    <a:pt x="157" y="2457"/>
                    <a:pt x="182" y="2457"/>
                  </a:cubicBezTo>
                  <a:cubicBezTo>
                    <a:pt x="195" y="2457"/>
                    <a:pt x="207" y="2455"/>
                    <a:pt x="219" y="2451"/>
                  </a:cubicBezTo>
                  <a:cubicBezTo>
                    <a:pt x="254" y="2437"/>
                    <a:pt x="289" y="2422"/>
                    <a:pt x="321" y="2402"/>
                  </a:cubicBezTo>
                  <a:cubicBezTo>
                    <a:pt x="346" y="2387"/>
                    <a:pt x="369" y="2375"/>
                    <a:pt x="393" y="2361"/>
                  </a:cubicBezTo>
                  <a:cubicBezTo>
                    <a:pt x="416" y="2346"/>
                    <a:pt x="439" y="2334"/>
                    <a:pt x="461" y="2322"/>
                  </a:cubicBezTo>
                  <a:cubicBezTo>
                    <a:pt x="498" y="2299"/>
                    <a:pt x="531" y="2272"/>
                    <a:pt x="562" y="2242"/>
                  </a:cubicBezTo>
                  <a:cubicBezTo>
                    <a:pt x="642" y="2168"/>
                    <a:pt x="720" y="2094"/>
                    <a:pt x="800" y="2020"/>
                  </a:cubicBezTo>
                  <a:cubicBezTo>
                    <a:pt x="960" y="1876"/>
                    <a:pt x="1121" y="1732"/>
                    <a:pt x="1281" y="1588"/>
                  </a:cubicBezTo>
                  <a:cubicBezTo>
                    <a:pt x="1441" y="1444"/>
                    <a:pt x="1601" y="1296"/>
                    <a:pt x="1764" y="1153"/>
                  </a:cubicBezTo>
                  <a:cubicBezTo>
                    <a:pt x="1926" y="1011"/>
                    <a:pt x="2086" y="867"/>
                    <a:pt x="2249" y="725"/>
                  </a:cubicBezTo>
                  <a:cubicBezTo>
                    <a:pt x="2409" y="584"/>
                    <a:pt x="2571" y="438"/>
                    <a:pt x="2733" y="294"/>
                  </a:cubicBezTo>
                  <a:cubicBezTo>
                    <a:pt x="2754" y="277"/>
                    <a:pt x="2774" y="259"/>
                    <a:pt x="2795" y="243"/>
                  </a:cubicBezTo>
                  <a:cubicBezTo>
                    <a:pt x="2820" y="218"/>
                    <a:pt x="2836" y="177"/>
                    <a:pt x="2836" y="142"/>
                  </a:cubicBezTo>
                  <a:cubicBezTo>
                    <a:pt x="2836" y="109"/>
                    <a:pt x="2820" y="66"/>
                    <a:pt x="2795" y="43"/>
                  </a:cubicBezTo>
                  <a:cubicBezTo>
                    <a:pt x="2768" y="19"/>
                    <a:pt x="2731" y="0"/>
                    <a:pt x="269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7"/>
            <p:cNvSpPr/>
            <p:nvPr/>
          </p:nvSpPr>
          <p:spPr>
            <a:xfrm>
              <a:off x="4455425" y="2291550"/>
              <a:ext cx="40675" cy="11925"/>
            </a:xfrm>
            <a:custGeom>
              <a:avLst/>
              <a:gdLst/>
              <a:ahLst/>
              <a:cxnLst/>
              <a:rect l="l" t="t" r="r" b="b"/>
              <a:pathLst>
                <a:path w="1627" h="477" extrusionOk="0">
                  <a:moveTo>
                    <a:pt x="752" y="233"/>
                  </a:moveTo>
                  <a:cubicBezTo>
                    <a:pt x="749" y="234"/>
                    <a:pt x="747" y="234"/>
                    <a:pt x="744" y="235"/>
                  </a:cubicBezTo>
                  <a:lnTo>
                    <a:pt x="744" y="235"/>
                  </a:lnTo>
                  <a:lnTo>
                    <a:pt x="752" y="233"/>
                  </a:lnTo>
                  <a:close/>
                  <a:moveTo>
                    <a:pt x="586" y="250"/>
                  </a:moveTo>
                  <a:lnTo>
                    <a:pt x="586" y="250"/>
                  </a:lnTo>
                  <a:cubicBezTo>
                    <a:pt x="586" y="250"/>
                    <a:pt x="585" y="250"/>
                    <a:pt x="585" y="250"/>
                  </a:cubicBezTo>
                  <a:lnTo>
                    <a:pt x="585" y="250"/>
                  </a:lnTo>
                  <a:cubicBezTo>
                    <a:pt x="585" y="250"/>
                    <a:pt x="586" y="250"/>
                    <a:pt x="586" y="250"/>
                  </a:cubicBezTo>
                  <a:close/>
                  <a:moveTo>
                    <a:pt x="1509" y="1"/>
                  </a:moveTo>
                  <a:cubicBezTo>
                    <a:pt x="1507" y="1"/>
                    <a:pt x="1504" y="1"/>
                    <a:pt x="1502" y="1"/>
                  </a:cubicBezTo>
                  <a:cubicBezTo>
                    <a:pt x="1467" y="3"/>
                    <a:pt x="1434" y="5"/>
                    <a:pt x="1401" y="22"/>
                  </a:cubicBezTo>
                  <a:cubicBezTo>
                    <a:pt x="1385" y="30"/>
                    <a:pt x="1368" y="40"/>
                    <a:pt x="1352" y="49"/>
                  </a:cubicBezTo>
                  <a:cubicBezTo>
                    <a:pt x="1319" y="65"/>
                    <a:pt x="1284" y="81"/>
                    <a:pt x="1249" y="96"/>
                  </a:cubicBezTo>
                  <a:lnTo>
                    <a:pt x="1278" y="83"/>
                  </a:lnTo>
                  <a:lnTo>
                    <a:pt x="1278" y="83"/>
                  </a:lnTo>
                  <a:cubicBezTo>
                    <a:pt x="1190" y="120"/>
                    <a:pt x="1099" y="149"/>
                    <a:pt x="1007" y="176"/>
                  </a:cubicBezTo>
                  <a:cubicBezTo>
                    <a:pt x="917" y="202"/>
                    <a:pt x="824" y="222"/>
                    <a:pt x="730" y="236"/>
                  </a:cubicBezTo>
                  <a:lnTo>
                    <a:pt x="730" y="236"/>
                  </a:lnTo>
                  <a:cubicBezTo>
                    <a:pt x="682" y="242"/>
                    <a:pt x="634" y="244"/>
                    <a:pt x="586" y="250"/>
                  </a:cubicBezTo>
                  <a:lnTo>
                    <a:pt x="586" y="250"/>
                  </a:lnTo>
                  <a:cubicBezTo>
                    <a:pt x="592" y="249"/>
                    <a:pt x="598" y="249"/>
                    <a:pt x="604" y="248"/>
                  </a:cubicBezTo>
                  <a:lnTo>
                    <a:pt x="604" y="248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84" y="251"/>
                    <a:pt x="584" y="250"/>
                    <a:pt x="585" y="250"/>
                  </a:cubicBezTo>
                  <a:lnTo>
                    <a:pt x="585" y="250"/>
                  </a:lnTo>
                  <a:cubicBezTo>
                    <a:pt x="584" y="251"/>
                    <a:pt x="583" y="251"/>
                    <a:pt x="582" y="251"/>
                  </a:cubicBezTo>
                  <a:lnTo>
                    <a:pt x="582" y="251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39" y="256"/>
                    <a:pt x="493" y="258"/>
                    <a:pt x="448" y="258"/>
                  </a:cubicBezTo>
                  <a:cubicBezTo>
                    <a:pt x="370" y="258"/>
                    <a:pt x="292" y="251"/>
                    <a:pt x="216" y="242"/>
                  </a:cubicBezTo>
                  <a:lnTo>
                    <a:pt x="216" y="242"/>
                  </a:lnTo>
                  <a:lnTo>
                    <a:pt x="240" y="244"/>
                  </a:lnTo>
                  <a:cubicBezTo>
                    <a:pt x="199" y="240"/>
                    <a:pt x="160" y="231"/>
                    <a:pt x="119" y="223"/>
                  </a:cubicBezTo>
                  <a:cubicBezTo>
                    <a:pt x="113" y="222"/>
                    <a:pt x="107" y="221"/>
                    <a:pt x="101" y="221"/>
                  </a:cubicBezTo>
                  <a:cubicBezTo>
                    <a:pt x="61" y="221"/>
                    <a:pt x="21" y="244"/>
                    <a:pt x="12" y="285"/>
                  </a:cubicBezTo>
                  <a:cubicBezTo>
                    <a:pt x="0" y="334"/>
                    <a:pt x="27" y="379"/>
                    <a:pt x="72" y="394"/>
                  </a:cubicBezTo>
                  <a:cubicBezTo>
                    <a:pt x="173" y="422"/>
                    <a:pt x="275" y="443"/>
                    <a:pt x="378" y="455"/>
                  </a:cubicBezTo>
                  <a:cubicBezTo>
                    <a:pt x="427" y="461"/>
                    <a:pt x="475" y="468"/>
                    <a:pt x="524" y="470"/>
                  </a:cubicBezTo>
                  <a:cubicBezTo>
                    <a:pt x="549" y="472"/>
                    <a:pt x="573" y="474"/>
                    <a:pt x="598" y="476"/>
                  </a:cubicBezTo>
                  <a:cubicBezTo>
                    <a:pt x="606" y="477"/>
                    <a:pt x="614" y="477"/>
                    <a:pt x="622" y="477"/>
                  </a:cubicBezTo>
                  <a:cubicBezTo>
                    <a:pt x="638" y="477"/>
                    <a:pt x="653" y="476"/>
                    <a:pt x="670" y="476"/>
                  </a:cubicBezTo>
                  <a:cubicBezTo>
                    <a:pt x="777" y="472"/>
                    <a:pt x="884" y="459"/>
                    <a:pt x="988" y="439"/>
                  </a:cubicBezTo>
                  <a:cubicBezTo>
                    <a:pt x="1036" y="431"/>
                    <a:pt x="1083" y="420"/>
                    <a:pt x="1130" y="408"/>
                  </a:cubicBezTo>
                  <a:cubicBezTo>
                    <a:pt x="1177" y="394"/>
                    <a:pt x="1220" y="377"/>
                    <a:pt x="1264" y="359"/>
                  </a:cubicBezTo>
                  <a:cubicBezTo>
                    <a:pt x="1321" y="336"/>
                    <a:pt x="1379" y="309"/>
                    <a:pt x="1434" y="281"/>
                  </a:cubicBezTo>
                  <a:cubicBezTo>
                    <a:pt x="1457" y="270"/>
                    <a:pt x="1479" y="258"/>
                    <a:pt x="1502" y="244"/>
                  </a:cubicBezTo>
                  <a:cubicBezTo>
                    <a:pt x="1529" y="227"/>
                    <a:pt x="1553" y="211"/>
                    <a:pt x="1572" y="184"/>
                  </a:cubicBezTo>
                  <a:cubicBezTo>
                    <a:pt x="1578" y="174"/>
                    <a:pt x="1584" y="164"/>
                    <a:pt x="1590" y="153"/>
                  </a:cubicBezTo>
                  <a:cubicBezTo>
                    <a:pt x="1626" y="94"/>
                    <a:pt x="1583" y="1"/>
                    <a:pt x="150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7"/>
            <p:cNvSpPr/>
            <p:nvPr/>
          </p:nvSpPr>
          <p:spPr>
            <a:xfrm>
              <a:off x="4452750" y="2294800"/>
              <a:ext cx="9875" cy="9800"/>
            </a:xfrm>
            <a:custGeom>
              <a:avLst/>
              <a:gdLst/>
              <a:ahLst/>
              <a:cxnLst/>
              <a:rect l="l" t="t" r="r" b="b"/>
              <a:pathLst>
                <a:path w="395" h="392" extrusionOk="0">
                  <a:moveTo>
                    <a:pt x="198" y="1"/>
                  </a:moveTo>
                  <a:cubicBezTo>
                    <a:pt x="146" y="1"/>
                    <a:pt x="95" y="23"/>
                    <a:pt x="60" y="58"/>
                  </a:cubicBezTo>
                  <a:cubicBezTo>
                    <a:pt x="23" y="95"/>
                    <a:pt x="0" y="149"/>
                    <a:pt x="2" y="196"/>
                  </a:cubicBezTo>
                  <a:cubicBezTo>
                    <a:pt x="4" y="245"/>
                    <a:pt x="21" y="299"/>
                    <a:pt x="60" y="336"/>
                  </a:cubicBezTo>
                  <a:cubicBezTo>
                    <a:pt x="97" y="370"/>
                    <a:pt x="144" y="391"/>
                    <a:pt x="198" y="391"/>
                  </a:cubicBezTo>
                  <a:cubicBezTo>
                    <a:pt x="247" y="391"/>
                    <a:pt x="300" y="370"/>
                    <a:pt x="335" y="336"/>
                  </a:cubicBezTo>
                  <a:cubicBezTo>
                    <a:pt x="370" y="299"/>
                    <a:pt x="395" y="245"/>
                    <a:pt x="393" y="196"/>
                  </a:cubicBezTo>
                  <a:cubicBezTo>
                    <a:pt x="391" y="149"/>
                    <a:pt x="374" y="93"/>
                    <a:pt x="335" y="58"/>
                  </a:cubicBezTo>
                  <a:cubicBezTo>
                    <a:pt x="296" y="23"/>
                    <a:pt x="249" y="1"/>
                    <a:pt x="19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7"/>
            <p:cNvSpPr/>
            <p:nvPr/>
          </p:nvSpPr>
          <p:spPr>
            <a:xfrm>
              <a:off x="4454325" y="2273775"/>
              <a:ext cx="40550" cy="22325"/>
            </a:xfrm>
            <a:custGeom>
              <a:avLst/>
              <a:gdLst/>
              <a:ahLst/>
              <a:cxnLst/>
              <a:rect l="l" t="t" r="r" b="b"/>
              <a:pathLst>
                <a:path w="1622" h="893" extrusionOk="0">
                  <a:moveTo>
                    <a:pt x="1410" y="189"/>
                  </a:moveTo>
                  <a:lnTo>
                    <a:pt x="1410" y="189"/>
                  </a:lnTo>
                  <a:cubicBezTo>
                    <a:pt x="1407" y="189"/>
                    <a:pt x="1403" y="190"/>
                    <a:pt x="1400" y="190"/>
                  </a:cubicBezTo>
                  <a:lnTo>
                    <a:pt x="1410" y="189"/>
                  </a:lnTo>
                  <a:close/>
                  <a:moveTo>
                    <a:pt x="857" y="334"/>
                  </a:moveTo>
                  <a:lnTo>
                    <a:pt x="841" y="340"/>
                  </a:lnTo>
                  <a:cubicBezTo>
                    <a:pt x="846" y="338"/>
                    <a:pt x="852" y="336"/>
                    <a:pt x="857" y="334"/>
                  </a:cubicBezTo>
                  <a:close/>
                  <a:moveTo>
                    <a:pt x="233" y="796"/>
                  </a:moveTo>
                  <a:lnTo>
                    <a:pt x="223" y="809"/>
                  </a:lnTo>
                  <a:cubicBezTo>
                    <a:pt x="226" y="805"/>
                    <a:pt x="230" y="800"/>
                    <a:pt x="233" y="796"/>
                  </a:cubicBezTo>
                  <a:close/>
                  <a:moveTo>
                    <a:pt x="1490" y="1"/>
                  </a:moveTo>
                  <a:cubicBezTo>
                    <a:pt x="1480" y="1"/>
                    <a:pt x="1470" y="1"/>
                    <a:pt x="1460" y="1"/>
                  </a:cubicBezTo>
                  <a:lnTo>
                    <a:pt x="1373" y="1"/>
                  </a:lnTo>
                  <a:cubicBezTo>
                    <a:pt x="1318" y="3"/>
                    <a:pt x="1262" y="10"/>
                    <a:pt x="1207" y="16"/>
                  </a:cubicBezTo>
                  <a:cubicBezTo>
                    <a:pt x="1088" y="32"/>
                    <a:pt x="971" y="65"/>
                    <a:pt x="860" y="106"/>
                  </a:cubicBezTo>
                  <a:cubicBezTo>
                    <a:pt x="642" y="188"/>
                    <a:pt x="439" y="303"/>
                    <a:pt x="264" y="458"/>
                  </a:cubicBezTo>
                  <a:cubicBezTo>
                    <a:pt x="172" y="540"/>
                    <a:pt x="89" y="632"/>
                    <a:pt x="17" y="733"/>
                  </a:cubicBezTo>
                  <a:cubicBezTo>
                    <a:pt x="3" y="755"/>
                    <a:pt x="1" y="790"/>
                    <a:pt x="7" y="815"/>
                  </a:cubicBezTo>
                  <a:cubicBezTo>
                    <a:pt x="13" y="840"/>
                    <a:pt x="34" y="866"/>
                    <a:pt x="56" y="879"/>
                  </a:cubicBezTo>
                  <a:cubicBezTo>
                    <a:pt x="73" y="887"/>
                    <a:pt x="92" y="893"/>
                    <a:pt x="112" y="893"/>
                  </a:cubicBezTo>
                  <a:cubicBezTo>
                    <a:pt x="121" y="893"/>
                    <a:pt x="130" y="892"/>
                    <a:pt x="139" y="889"/>
                  </a:cubicBezTo>
                  <a:cubicBezTo>
                    <a:pt x="165" y="881"/>
                    <a:pt x="184" y="864"/>
                    <a:pt x="202" y="840"/>
                  </a:cubicBezTo>
                  <a:cubicBezTo>
                    <a:pt x="214" y="824"/>
                    <a:pt x="226" y="806"/>
                    <a:pt x="238" y="790"/>
                  </a:cubicBezTo>
                  <a:lnTo>
                    <a:pt x="238" y="790"/>
                  </a:lnTo>
                  <a:cubicBezTo>
                    <a:pt x="313" y="699"/>
                    <a:pt x="398" y="615"/>
                    <a:pt x="492" y="544"/>
                  </a:cubicBezTo>
                  <a:lnTo>
                    <a:pt x="492" y="544"/>
                  </a:lnTo>
                  <a:lnTo>
                    <a:pt x="469" y="560"/>
                  </a:lnTo>
                  <a:cubicBezTo>
                    <a:pt x="589" y="467"/>
                    <a:pt x="721" y="392"/>
                    <a:pt x="861" y="332"/>
                  </a:cubicBezTo>
                  <a:lnTo>
                    <a:pt x="861" y="332"/>
                  </a:lnTo>
                  <a:cubicBezTo>
                    <a:pt x="947" y="297"/>
                    <a:pt x="1035" y="269"/>
                    <a:pt x="1127" y="246"/>
                  </a:cubicBezTo>
                  <a:cubicBezTo>
                    <a:pt x="1225" y="223"/>
                    <a:pt x="1324" y="201"/>
                    <a:pt x="1425" y="186"/>
                  </a:cubicBezTo>
                  <a:lnTo>
                    <a:pt x="1425" y="186"/>
                  </a:lnTo>
                  <a:lnTo>
                    <a:pt x="1410" y="189"/>
                  </a:lnTo>
                  <a:lnTo>
                    <a:pt x="1410" y="189"/>
                  </a:lnTo>
                  <a:cubicBezTo>
                    <a:pt x="1430" y="186"/>
                    <a:pt x="1451" y="184"/>
                    <a:pt x="1472" y="182"/>
                  </a:cubicBezTo>
                  <a:cubicBezTo>
                    <a:pt x="1488" y="180"/>
                    <a:pt x="1509" y="180"/>
                    <a:pt x="1525" y="176"/>
                  </a:cubicBezTo>
                  <a:cubicBezTo>
                    <a:pt x="1542" y="170"/>
                    <a:pt x="1556" y="162"/>
                    <a:pt x="1571" y="156"/>
                  </a:cubicBezTo>
                  <a:cubicBezTo>
                    <a:pt x="1620" y="133"/>
                    <a:pt x="1622" y="47"/>
                    <a:pt x="1571" y="24"/>
                  </a:cubicBezTo>
                  <a:cubicBezTo>
                    <a:pt x="1556" y="18"/>
                    <a:pt x="1538" y="8"/>
                    <a:pt x="1521" y="3"/>
                  </a:cubicBezTo>
                  <a:cubicBezTo>
                    <a:pt x="1511" y="1"/>
                    <a:pt x="1501" y="1"/>
                    <a:pt x="149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7"/>
            <p:cNvSpPr/>
            <p:nvPr/>
          </p:nvSpPr>
          <p:spPr>
            <a:xfrm>
              <a:off x="4542775" y="2238525"/>
              <a:ext cx="78250" cy="65250"/>
            </a:xfrm>
            <a:custGeom>
              <a:avLst/>
              <a:gdLst/>
              <a:ahLst/>
              <a:cxnLst/>
              <a:rect l="l" t="t" r="r" b="b"/>
              <a:pathLst>
                <a:path w="3130" h="2610" extrusionOk="0">
                  <a:moveTo>
                    <a:pt x="1147" y="316"/>
                  </a:moveTo>
                  <a:cubicBezTo>
                    <a:pt x="1153" y="317"/>
                    <a:pt x="1158" y="318"/>
                    <a:pt x="1164" y="319"/>
                  </a:cubicBezTo>
                  <a:lnTo>
                    <a:pt x="1164" y="319"/>
                  </a:lnTo>
                  <a:lnTo>
                    <a:pt x="1147" y="316"/>
                  </a:lnTo>
                  <a:close/>
                  <a:moveTo>
                    <a:pt x="727" y="335"/>
                  </a:moveTo>
                  <a:cubicBezTo>
                    <a:pt x="723" y="335"/>
                    <a:pt x="719" y="336"/>
                    <a:pt x="715" y="337"/>
                  </a:cubicBezTo>
                  <a:lnTo>
                    <a:pt x="715" y="337"/>
                  </a:lnTo>
                  <a:cubicBezTo>
                    <a:pt x="719" y="336"/>
                    <a:pt x="723" y="335"/>
                    <a:pt x="727" y="335"/>
                  </a:cubicBezTo>
                  <a:close/>
                  <a:moveTo>
                    <a:pt x="1375" y="384"/>
                  </a:moveTo>
                  <a:cubicBezTo>
                    <a:pt x="1377" y="386"/>
                    <a:pt x="1380" y="388"/>
                    <a:pt x="1382" y="389"/>
                  </a:cubicBezTo>
                  <a:lnTo>
                    <a:pt x="1382" y="389"/>
                  </a:lnTo>
                  <a:lnTo>
                    <a:pt x="1375" y="384"/>
                  </a:lnTo>
                  <a:close/>
                  <a:moveTo>
                    <a:pt x="1395" y="399"/>
                  </a:moveTo>
                  <a:cubicBezTo>
                    <a:pt x="1400" y="402"/>
                    <a:pt x="1404" y="406"/>
                    <a:pt x="1408" y="409"/>
                  </a:cubicBezTo>
                  <a:lnTo>
                    <a:pt x="1395" y="399"/>
                  </a:lnTo>
                  <a:close/>
                  <a:moveTo>
                    <a:pt x="1408" y="409"/>
                  </a:moveTo>
                  <a:cubicBezTo>
                    <a:pt x="1409" y="411"/>
                    <a:pt x="1411" y="413"/>
                    <a:pt x="1412" y="415"/>
                  </a:cubicBezTo>
                  <a:lnTo>
                    <a:pt x="1412" y="415"/>
                  </a:lnTo>
                  <a:lnTo>
                    <a:pt x="1408" y="409"/>
                  </a:lnTo>
                  <a:close/>
                  <a:moveTo>
                    <a:pt x="1428" y="435"/>
                  </a:moveTo>
                  <a:cubicBezTo>
                    <a:pt x="1429" y="437"/>
                    <a:pt x="1430" y="438"/>
                    <a:pt x="1431" y="439"/>
                  </a:cubicBezTo>
                  <a:lnTo>
                    <a:pt x="1431" y="439"/>
                  </a:lnTo>
                  <a:cubicBezTo>
                    <a:pt x="1431" y="439"/>
                    <a:pt x="1431" y="439"/>
                    <a:pt x="1431" y="440"/>
                  </a:cubicBezTo>
                  <a:lnTo>
                    <a:pt x="1431" y="440"/>
                  </a:lnTo>
                  <a:lnTo>
                    <a:pt x="1428" y="435"/>
                  </a:lnTo>
                  <a:close/>
                  <a:moveTo>
                    <a:pt x="1431" y="440"/>
                  </a:moveTo>
                  <a:lnTo>
                    <a:pt x="1431" y="440"/>
                  </a:lnTo>
                  <a:cubicBezTo>
                    <a:pt x="1432" y="440"/>
                    <a:pt x="1432" y="441"/>
                    <a:pt x="1433" y="442"/>
                  </a:cubicBezTo>
                  <a:lnTo>
                    <a:pt x="1431" y="440"/>
                  </a:lnTo>
                  <a:lnTo>
                    <a:pt x="1431" y="440"/>
                  </a:lnTo>
                  <a:close/>
                  <a:moveTo>
                    <a:pt x="1445" y="468"/>
                  </a:moveTo>
                  <a:lnTo>
                    <a:pt x="1445" y="468"/>
                  </a:lnTo>
                  <a:cubicBezTo>
                    <a:pt x="1446" y="476"/>
                    <a:pt x="1447" y="484"/>
                    <a:pt x="1447" y="492"/>
                  </a:cubicBezTo>
                  <a:lnTo>
                    <a:pt x="1447" y="492"/>
                  </a:lnTo>
                  <a:lnTo>
                    <a:pt x="1445" y="468"/>
                  </a:lnTo>
                  <a:close/>
                  <a:moveTo>
                    <a:pt x="1448" y="505"/>
                  </a:moveTo>
                  <a:cubicBezTo>
                    <a:pt x="1449" y="507"/>
                    <a:pt x="1449" y="509"/>
                    <a:pt x="1449" y="512"/>
                  </a:cubicBezTo>
                  <a:lnTo>
                    <a:pt x="1448" y="505"/>
                  </a:lnTo>
                  <a:close/>
                  <a:moveTo>
                    <a:pt x="1447" y="545"/>
                  </a:moveTo>
                  <a:cubicBezTo>
                    <a:pt x="1447" y="553"/>
                    <a:pt x="1446" y="561"/>
                    <a:pt x="1445" y="569"/>
                  </a:cubicBezTo>
                  <a:lnTo>
                    <a:pt x="1447" y="545"/>
                  </a:lnTo>
                  <a:close/>
                  <a:moveTo>
                    <a:pt x="1437" y="586"/>
                  </a:moveTo>
                  <a:lnTo>
                    <a:pt x="1437" y="586"/>
                  </a:lnTo>
                  <a:cubicBezTo>
                    <a:pt x="1436" y="587"/>
                    <a:pt x="1436" y="588"/>
                    <a:pt x="1435" y="589"/>
                  </a:cubicBezTo>
                  <a:lnTo>
                    <a:pt x="1435" y="589"/>
                  </a:lnTo>
                  <a:lnTo>
                    <a:pt x="1437" y="586"/>
                  </a:lnTo>
                  <a:close/>
                  <a:moveTo>
                    <a:pt x="1430" y="602"/>
                  </a:moveTo>
                  <a:cubicBezTo>
                    <a:pt x="1427" y="610"/>
                    <a:pt x="1424" y="617"/>
                    <a:pt x="1420" y="625"/>
                  </a:cubicBezTo>
                  <a:lnTo>
                    <a:pt x="1430" y="602"/>
                  </a:lnTo>
                  <a:close/>
                  <a:moveTo>
                    <a:pt x="1330" y="763"/>
                  </a:moveTo>
                  <a:cubicBezTo>
                    <a:pt x="1324" y="771"/>
                    <a:pt x="1318" y="779"/>
                    <a:pt x="1311" y="787"/>
                  </a:cubicBezTo>
                  <a:lnTo>
                    <a:pt x="1330" y="763"/>
                  </a:lnTo>
                  <a:close/>
                  <a:moveTo>
                    <a:pt x="1080" y="0"/>
                  </a:moveTo>
                  <a:cubicBezTo>
                    <a:pt x="981" y="0"/>
                    <a:pt x="882" y="12"/>
                    <a:pt x="783" y="27"/>
                  </a:cubicBezTo>
                  <a:cubicBezTo>
                    <a:pt x="666" y="47"/>
                    <a:pt x="557" y="80"/>
                    <a:pt x="449" y="121"/>
                  </a:cubicBezTo>
                  <a:cubicBezTo>
                    <a:pt x="340" y="162"/>
                    <a:pt x="227" y="212"/>
                    <a:pt x="124" y="273"/>
                  </a:cubicBezTo>
                  <a:cubicBezTo>
                    <a:pt x="101" y="286"/>
                    <a:pt x="79" y="300"/>
                    <a:pt x="58" y="314"/>
                  </a:cubicBezTo>
                  <a:cubicBezTo>
                    <a:pt x="36" y="331"/>
                    <a:pt x="17" y="351"/>
                    <a:pt x="9" y="380"/>
                  </a:cubicBezTo>
                  <a:cubicBezTo>
                    <a:pt x="1" y="405"/>
                    <a:pt x="5" y="440"/>
                    <a:pt x="19" y="464"/>
                  </a:cubicBezTo>
                  <a:cubicBezTo>
                    <a:pt x="43" y="499"/>
                    <a:pt x="77" y="517"/>
                    <a:pt x="114" y="517"/>
                  </a:cubicBezTo>
                  <a:cubicBezTo>
                    <a:pt x="132" y="517"/>
                    <a:pt x="151" y="512"/>
                    <a:pt x="169" y="503"/>
                  </a:cubicBezTo>
                  <a:lnTo>
                    <a:pt x="169" y="501"/>
                  </a:lnTo>
                  <a:cubicBezTo>
                    <a:pt x="196" y="488"/>
                    <a:pt x="224" y="476"/>
                    <a:pt x="251" y="464"/>
                  </a:cubicBezTo>
                  <a:lnTo>
                    <a:pt x="251" y="464"/>
                  </a:lnTo>
                  <a:cubicBezTo>
                    <a:pt x="375" y="413"/>
                    <a:pt x="504" y="377"/>
                    <a:pt x="633" y="351"/>
                  </a:cubicBezTo>
                  <a:cubicBezTo>
                    <a:pt x="660" y="346"/>
                    <a:pt x="688" y="341"/>
                    <a:pt x="715" y="337"/>
                  </a:cubicBezTo>
                  <a:lnTo>
                    <a:pt x="715" y="337"/>
                  </a:lnTo>
                  <a:cubicBezTo>
                    <a:pt x="715" y="337"/>
                    <a:pt x="714" y="337"/>
                    <a:pt x="714" y="337"/>
                  </a:cubicBezTo>
                  <a:lnTo>
                    <a:pt x="730" y="334"/>
                  </a:lnTo>
                  <a:lnTo>
                    <a:pt x="730" y="334"/>
                  </a:lnTo>
                  <a:cubicBezTo>
                    <a:pt x="729" y="335"/>
                    <a:pt x="728" y="335"/>
                    <a:pt x="727" y="335"/>
                  </a:cubicBezTo>
                  <a:lnTo>
                    <a:pt x="727" y="335"/>
                  </a:lnTo>
                  <a:cubicBezTo>
                    <a:pt x="736" y="333"/>
                    <a:pt x="744" y="332"/>
                    <a:pt x="752" y="331"/>
                  </a:cubicBezTo>
                  <a:lnTo>
                    <a:pt x="752" y="331"/>
                  </a:lnTo>
                  <a:lnTo>
                    <a:pt x="730" y="334"/>
                  </a:lnTo>
                  <a:lnTo>
                    <a:pt x="730" y="334"/>
                  </a:lnTo>
                  <a:cubicBezTo>
                    <a:pt x="762" y="330"/>
                    <a:pt x="795" y="326"/>
                    <a:pt x="827" y="323"/>
                  </a:cubicBezTo>
                  <a:lnTo>
                    <a:pt x="827" y="323"/>
                  </a:lnTo>
                  <a:lnTo>
                    <a:pt x="786" y="327"/>
                  </a:lnTo>
                  <a:cubicBezTo>
                    <a:pt x="862" y="317"/>
                    <a:pt x="939" y="311"/>
                    <a:pt x="1016" y="311"/>
                  </a:cubicBezTo>
                  <a:cubicBezTo>
                    <a:pt x="1070" y="311"/>
                    <a:pt x="1124" y="314"/>
                    <a:pt x="1177" y="321"/>
                  </a:cubicBezTo>
                  <a:lnTo>
                    <a:pt x="1177" y="321"/>
                  </a:lnTo>
                  <a:cubicBezTo>
                    <a:pt x="1225" y="329"/>
                    <a:pt x="1272" y="341"/>
                    <a:pt x="1318" y="358"/>
                  </a:cubicBezTo>
                  <a:lnTo>
                    <a:pt x="1279" y="341"/>
                  </a:lnTo>
                  <a:lnTo>
                    <a:pt x="1279" y="341"/>
                  </a:lnTo>
                  <a:cubicBezTo>
                    <a:pt x="1298" y="349"/>
                    <a:pt x="1318" y="357"/>
                    <a:pt x="1337" y="364"/>
                  </a:cubicBezTo>
                  <a:lnTo>
                    <a:pt x="1337" y="364"/>
                  </a:lnTo>
                  <a:cubicBezTo>
                    <a:pt x="1355" y="373"/>
                    <a:pt x="1372" y="383"/>
                    <a:pt x="1388" y="395"/>
                  </a:cubicBezTo>
                  <a:lnTo>
                    <a:pt x="1388" y="395"/>
                  </a:lnTo>
                  <a:cubicBezTo>
                    <a:pt x="1400" y="404"/>
                    <a:pt x="1410" y="414"/>
                    <a:pt x="1419" y="425"/>
                  </a:cubicBezTo>
                  <a:lnTo>
                    <a:pt x="1419" y="425"/>
                  </a:lnTo>
                  <a:cubicBezTo>
                    <a:pt x="1426" y="435"/>
                    <a:pt x="1432" y="445"/>
                    <a:pt x="1437" y="456"/>
                  </a:cubicBezTo>
                  <a:lnTo>
                    <a:pt x="1437" y="456"/>
                  </a:lnTo>
                  <a:cubicBezTo>
                    <a:pt x="1442" y="470"/>
                    <a:pt x="1445" y="484"/>
                    <a:pt x="1448" y="498"/>
                  </a:cubicBezTo>
                  <a:lnTo>
                    <a:pt x="1448" y="498"/>
                  </a:lnTo>
                  <a:cubicBezTo>
                    <a:pt x="1448" y="510"/>
                    <a:pt x="1448" y="522"/>
                    <a:pt x="1448" y="534"/>
                  </a:cubicBezTo>
                  <a:lnTo>
                    <a:pt x="1448" y="534"/>
                  </a:lnTo>
                  <a:cubicBezTo>
                    <a:pt x="1444" y="556"/>
                    <a:pt x="1439" y="578"/>
                    <a:pt x="1431" y="599"/>
                  </a:cubicBezTo>
                  <a:lnTo>
                    <a:pt x="1431" y="599"/>
                  </a:lnTo>
                  <a:cubicBezTo>
                    <a:pt x="1405" y="656"/>
                    <a:pt x="1371" y="708"/>
                    <a:pt x="1333" y="758"/>
                  </a:cubicBezTo>
                  <a:lnTo>
                    <a:pt x="1333" y="758"/>
                  </a:lnTo>
                  <a:cubicBezTo>
                    <a:pt x="1179" y="957"/>
                    <a:pt x="1022" y="1150"/>
                    <a:pt x="868" y="1348"/>
                  </a:cubicBezTo>
                  <a:cubicBezTo>
                    <a:pt x="710" y="1547"/>
                    <a:pt x="551" y="1746"/>
                    <a:pt x="395" y="1946"/>
                  </a:cubicBezTo>
                  <a:lnTo>
                    <a:pt x="126" y="2285"/>
                  </a:lnTo>
                  <a:cubicBezTo>
                    <a:pt x="110" y="2305"/>
                    <a:pt x="93" y="2328"/>
                    <a:pt x="85" y="2356"/>
                  </a:cubicBezTo>
                  <a:cubicBezTo>
                    <a:pt x="75" y="2391"/>
                    <a:pt x="79" y="2428"/>
                    <a:pt x="93" y="2461"/>
                  </a:cubicBezTo>
                  <a:cubicBezTo>
                    <a:pt x="118" y="2523"/>
                    <a:pt x="175" y="2560"/>
                    <a:pt x="241" y="2562"/>
                  </a:cubicBezTo>
                  <a:cubicBezTo>
                    <a:pt x="588" y="2570"/>
                    <a:pt x="933" y="2578"/>
                    <a:pt x="1279" y="2587"/>
                  </a:cubicBezTo>
                  <a:cubicBezTo>
                    <a:pt x="1451" y="2591"/>
                    <a:pt x="1626" y="2595"/>
                    <a:pt x="1798" y="2599"/>
                  </a:cubicBezTo>
                  <a:cubicBezTo>
                    <a:pt x="1971" y="2603"/>
                    <a:pt x="2144" y="2607"/>
                    <a:pt x="2316" y="2607"/>
                  </a:cubicBezTo>
                  <a:cubicBezTo>
                    <a:pt x="2413" y="2607"/>
                    <a:pt x="2509" y="2607"/>
                    <a:pt x="2606" y="2609"/>
                  </a:cubicBezTo>
                  <a:lnTo>
                    <a:pt x="2752" y="2609"/>
                  </a:lnTo>
                  <a:cubicBezTo>
                    <a:pt x="2811" y="2609"/>
                    <a:pt x="2873" y="2609"/>
                    <a:pt x="2928" y="2591"/>
                  </a:cubicBezTo>
                  <a:lnTo>
                    <a:pt x="2928" y="2591"/>
                  </a:lnTo>
                  <a:lnTo>
                    <a:pt x="2911" y="2593"/>
                  </a:lnTo>
                  <a:lnTo>
                    <a:pt x="2911" y="2593"/>
                  </a:lnTo>
                  <a:cubicBezTo>
                    <a:pt x="2927" y="2590"/>
                    <a:pt x="2943" y="2587"/>
                    <a:pt x="2959" y="2582"/>
                  </a:cubicBezTo>
                  <a:cubicBezTo>
                    <a:pt x="2969" y="2578"/>
                    <a:pt x="2980" y="2576"/>
                    <a:pt x="2990" y="2572"/>
                  </a:cubicBezTo>
                  <a:cubicBezTo>
                    <a:pt x="3010" y="2566"/>
                    <a:pt x="3032" y="2564"/>
                    <a:pt x="3051" y="2557"/>
                  </a:cubicBezTo>
                  <a:lnTo>
                    <a:pt x="3051" y="2557"/>
                  </a:lnTo>
                  <a:cubicBezTo>
                    <a:pt x="3092" y="2550"/>
                    <a:pt x="3129" y="2509"/>
                    <a:pt x="3128" y="2465"/>
                  </a:cubicBezTo>
                  <a:cubicBezTo>
                    <a:pt x="3126" y="2425"/>
                    <a:pt x="3099" y="2388"/>
                    <a:pt x="3061" y="2376"/>
                  </a:cubicBezTo>
                  <a:lnTo>
                    <a:pt x="3061" y="2376"/>
                  </a:lnTo>
                  <a:cubicBezTo>
                    <a:pt x="3041" y="2366"/>
                    <a:pt x="3014" y="2359"/>
                    <a:pt x="2994" y="2354"/>
                  </a:cubicBezTo>
                  <a:lnTo>
                    <a:pt x="2994" y="2354"/>
                  </a:lnTo>
                  <a:lnTo>
                    <a:pt x="3008" y="2361"/>
                  </a:lnTo>
                  <a:lnTo>
                    <a:pt x="3008" y="2361"/>
                  </a:lnTo>
                  <a:cubicBezTo>
                    <a:pt x="2965" y="2342"/>
                    <a:pt x="2920" y="2329"/>
                    <a:pt x="2875" y="2317"/>
                  </a:cubicBezTo>
                  <a:cubicBezTo>
                    <a:pt x="2821" y="2305"/>
                    <a:pt x="2762" y="2307"/>
                    <a:pt x="2708" y="2305"/>
                  </a:cubicBezTo>
                  <a:cubicBezTo>
                    <a:pt x="2618" y="2301"/>
                    <a:pt x="2530" y="2297"/>
                    <a:pt x="2441" y="2293"/>
                  </a:cubicBezTo>
                  <a:cubicBezTo>
                    <a:pt x="2263" y="2285"/>
                    <a:pt x="2086" y="2280"/>
                    <a:pt x="1907" y="2276"/>
                  </a:cubicBezTo>
                  <a:cubicBezTo>
                    <a:pt x="1552" y="2268"/>
                    <a:pt x="1198" y="2258"/>
                    <a:pt x="845" y="2250"/>
                  </a:cubicBezTo>
                  <a:cubicBezTo>
                    <a:pt x="754" y="2248"/>
                    <a:pt x="663" y="2246"/>
                    <a:pt x="571" y="2244"/>
                  </a:cubicBezTo>
                  <a:lnTo>
                    <a:pt x="571" y="2244"/>
                  </a:lnTo>
                  <a:cubicBezTo>
                    <a:pt x="737" y="2034"/>
                    <a:pt x="902" y="1825"/>
                    <a:pt x="1069" y="1615"/>
                  </a:cubicBezTo>
                  <a:cubicBezTo>
                    <a:pt x="1188" y="1467"/>
                    <a:pt x="1305" y="1317"/>
                    <a:pt x="1424" y="1167"/>
                  </a:cubicBezTo>
                  <a:cubicBezTo>
                    <a:pt x="1488" y="1087"/>
                    <a:pt x="1552" y="1007"/>
                    <a:pt x="1613" y="925"/>
                  </a:cubicBezTo>
                  <a:cubicBezTo>
                    <a:pt x="1671" y="849"/>
                    <a:pt x="1720" y="768"/>
                    <a:pt x="1749" y="678"/>
                  </a:cubicBezTo>
                  <a:cubicBezTo>
                    <a:pt x="1792" y="549"/>
                    <a:pt x="1780" y="399"/>
                    <a:pt x="1714" y="279"/>
                  </a:cubicBezTo>
                  <a:cubicBezTo>
                    <a:pt x="1663" y="189"/>
                    <a:pt x="1579" y="117"/>
                    <a:pt x="1486" y="76"/>
                  </a:cubicBezTo>
                  <a:cubicBezTo>
                    <a:pt x="1435" y="53"/>
                    <a:pt x="1383" y="35"/>
                    <a:pt x="1328" y="25"/>
                  </a:cubicBezTo>
                  <a:cubicBezTo>
                    <a:pt x="1266" y="12"/>
                    <a:pt x="1205" y="4"/>
                    <a:pt x="1143" y="2"/>
                  </a:cubicBezTo>
                  <a:cubicBezTo>
                    <a:pt x="1122" y="1"/>
                    <a:pt x="1101" y="0"/>
                    <a:pt x="108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7"/>
            <p:cNvSpPr/>
            <p:nvPr/>
          </p:nvSpPr>
          <p:spPr>
            <a:xfrm>
              <a:off x="4656800" y="2251050"/>
              <a:ext cx="58625" cy="105525"/>
            </a:xfrm>
            <a:custGeom>
              <a:avLst/>
              <a:gdLst/>
              <a:ahLst/>
              <a:cxnLst/>
              <a:rect l="l" t="t" r="r" b="b"/>
              <a:pathLst>
                <a:path w="2345" h="4221" extrusionOk="0">
                  <a:moveTo>
                    <a:pt x="1455" y="405"/>
                  </a:moveTo>
                  <a:lnTo>
                    <a:pt x="1441" y="411"/>
                  </a:lnTo>
                  <a:cubicBezTo>
                    <a:pt x="1446" y="409"/>
                    <a:pt x="1451" y="407"/>
                    <a:pt x="1455" y="405"/>
                  </a:cubicBezTo>
                  <a:close/>
                  <a:moveTo>
                    <a:pt x="1357" y="463"/>
                  </a:moveTo>
                  <a:lnTo>
                    <a:pt x="1343" y="473"/>
                  </a:lnTo>
                  <a:lnTo>
                    <a:pt x="1343" y="473"/>
                  </a:lnTo>
                  <a:cubicBezTo>
                    <a:pt x="1348" y="469"/>
                    <a:pt x="1352" y="466"/>
                    <a:pt x="1357" y="463"/>
                  </a:cubicBezTo>
                  <a:close/>
                  <a:moveTo>
                    <a:pt x="1942" y="563"/>
                  </a:moveTo>
                  <a:cubicBezTo>
                    <a:pt x="1947" y="574"/>
                    <a:pt x="1951" y="586"/>
                    <a:pt x="1955" y="597"/>
                  </a:cubicBezTo>
                  <a:lnTo>
                    <a:pt x="1955" y="597"/>
                  </a:lnTo>
                  <a:lnTo>
                    <a:pt x="1942" y="563"/>
                  </a:lnTo>
                  <a:close/>
                  <a:moveTo>
                    <a:pt x="1977" y="672"/>
                  </a:moveTo>
                  <a:lnTo>
                    <a:pt x="1977" y="672"/>
                  </a:lnTo>
                  <a:cubicBezTo>
                    <a:pt x="1978" y="680"/>
                    <a:pt x="1979" y="688"/>
                    <a:pt x="1980" y="696"/>
                  </a:cubicBezTo>
                  <a:lnTo>
                    <a:pt x="1980" y="696"/>
                  </a:lnTo>
                  <a:lnTo>
                    <a:pt x="1977" y="672"/>
                  </a:lnTo>
                  <a:close/>
                  <a:moveTo>
                    <a:pt x="1981" y="704"/>
                  </a:moveTo>
                  <a:cubicBezTo>
                    <a:pt x="1982" y="709"/>
                    <a:pt x="1983" y="714"/>
                    <a:pt x="1983" y="719"/>
                  </a:cubicBezTo>
                  <a:lnTo>
                    <a:pt x="1981" y="704"/>
                  </a:lnTo>
                  <a:close/>
                  <a:moveTo>
                    <a:pt x="1985" y="787"/>
                  </a:moveTo>
                  <a:lnTo>
                    <a:pt x="1985" y="787"/>
                  </a:lnTo>
                  <a:cubicBezTo>
                    <a:pt x="1985" y="789"/>
                    <a:pt x="1985" y="790"/>
                    <a:pt x="1985" y="792"/>
                  </a:cubicBezTo>
                  <a:lnTo>
                    <a:pt x="1985" y="792"/>
                  </a:lnTo>
                  <a:lnTo>
                    <a:pt x="1985" y="787"/>
                  </a:lnTo>
                  <a:close/>
                  <a:moveTo>
                    <a:pt x="1913" y="984"/>
                  </a:moveTo>
                  <a:cubicBezTo>
                    <a:pt x="1905" y="995"/>
                    <a:pt x="1896" y="1006"/>
                    <a:pt x="1887" y="1016"/>
                  </a:cubicBezTo>
                  <a:lnTo>
                    <a:pt x="1887" y="1016"/>
                  </a:lnTo>
                  <a:lnTo>
                    <a:pt x="1913" y="984"/>
                  </a:lnTo>
                  <a:close/>
                  <a:moveTo>
                    <a:pt x="1634" y="0"/>
                  </a:moveTo>
                  <a:cubicBezTo>
                    <a:pt x="1559" y="0"/>
                    <a:pt x="1484" y="11"/>
                    <a:pt x="1414" y="31"/>
                  </a:cubicBezTo>
                  <a:cubicBezTo>
                    <a:pt x="1287" y="68"/>
                    <a:pt x="1165" y="144"/>
                    <a:pt x="1061" y="235"/>
                  </a:cubicBezTo>
                  <a:cubicBezTo>
                    <a:pt x="966" y="315"/>
                    <a:pt x="886" y="413"/>
                    <a:pt x="816" y="516"/>
                  </a:cubicBezTo>
                  <a:cubicBezTo>
                    <a:pt x="746" y="617"/>
                    <a:pt x="691" y="723"/>
                    <a:pt x="635" y="830"/>
                  </a:cubicBezTo>
                  <a:cubicBezTo>
                    <a:pt x="539" y="1024"/>
                    <a:pt x="455" y="1227"/>
                    <a:pt x="390" y="1433"/>
                  </a:cubicBezTo>
                  <a:lnTo>
                    <a:pt x="390" y="1433"/>
                  </a:lnTo>
                  <a:cubicBezTo>
                    <a:pt x="380" y="1376"/>
                    <a:pt x="370" y="1319"/>
                    <a:pt x="360" y="1262"/>
                  </a:cubicBezTo>
                  <a:lnTo>
                    <a:pt x="227" y="487"/>
                  </a:lnTo>
                  <a:cubicBezTo>
                    <a:pt x="222" y="458"/>
                    <a:pt x="196" y="430"/>
                    <a:pt x="173" y="417"/>
                  </a:cubicBezTo>
                  <a:cubicBezTo>
                    <a:pt x="157" y="408"/>
                    <a:pt x="135" y="402"/>
                    <a:pt x="115" y="402"/>
                  </a:cubicBezTo>
                  <a:cubicBezTo>
                    <a:pt x="104" y="402"/>
                    <a:pt x="94" y="404"/>
                    <a:pt x="85" y="407"/>
                  </a:cubicBezTo>
                  <a:cubicBezTo>
                    <a:pt x="56" y="415"/>
                    <a:pt x="29" y="432"/>
                    <a:pt x="15" y="458"/>
                  </a:cubicBezTo>
                  <a:cubicBezTo>
                    <a:pt x="1" y="489"/>
                    <a:pt x="1" y="516"/>
                    <a:pt x="5" y="549"/>
                  </a:cubicBezTo>
                  <a:lnTo>
                    <a:pt x="5" y="547"/>
                  </a:lnTo>
                  <a:cubicBezTo>
                    <a:pt x="54" y="896"/>
                    <a:pt x="101" y="1245"/>
                    <a:pt x="151" y="1595"/>
                  </a:cubicBezTo>
                  <a:cubicBezTo>
                    <a:pt x="177" y="1788"/>
                    <a:pt x="204" y="1981"/>
                    <a:pt x="231" y="2175"/>
                  </a:cubicBezTo>
                  <a:lnTo>
                    <a:pt x="231" y="2175"/>
                  </a:lnTo>
                  <a:cubicBezTo>
                    <a:pt x="223" y="2245"/>
                    <a:pt x="216" y="2315"/>
                    <a:pt x="212" y="2386"/>
                  </a:cubicBezTo>
                  <a:cubicBezTo>
                    <a:pt x="194" y="2653"/>
                    <a:pt x="208" y="2918"/>
                    <a:pt x="245" y="3183"/>
                  </a:cubicBezTo>
                  <a:cubicBezTo>
                    <a:pt x="280" y="3435"/>
                    <a:pt x="342" y="3686"/>
                    <a:pt x="430" y="3924"/>
                  </a:cubicBezTo>
                  <a:cubicBezTo>
                    <a:pt x="457" y="3996"/>
                    <a:pt x="485" y="4066"/>
                    <a:pt x="516" y="4138"/>
                  </a:cubicBezTo>
                  <a:cubicBezTo>
                    <a:pt x="531" y="4173"/>
                    <a:pt x="582" y="4208"/>
                    <a:pt x="619" y="4216"/>
                  </a:cubicBezTo>
                  <a:cubicBezTo>
                    <a:pt x="633" y="4219"/>
                    <a:pt x="647" y="4221"/>
                    <a:pt x="662" y="4221"/>
                  </a:cubicBezTo>
                  <a:cubicBezTo>
                    <a:pt x="684" y="4221"/>
                    <a:pt x="707" y="4217"/>
                    <a:pt x="730" y="4208"/>
                  </a:cubicBezTo>
                  <a:cubicBezTo>
                    <a:pt x="763" y="4193"/>
                    <a:pt x="794" y="4169"/>
                    <a:pt x="810" y="4138"/>
                  </a:cubicBezTo>
                  <a:lnTo>
                    <a:pt x="829" y="4097"/>
                  </a:lnTo>
                  <a:cubicBezTo>
                    <a:pt x="837" y="4066"/>
                    <a:pt x="837" y="4035"/>
                    <a:pt x="829" y="4006"/>
                  </a:cubicBezTo>
                  <a:cubicBezTo>
                    <a:pt x="828" y="4006"/>
                    <a:pt x="828" y="4005"/>
                    <a:pt x="828" y="4005"/>
                  </a:cubicBezTo>
                  <a:lnTo>
                    <a:pt x="828" y="4005"/>
                  </a:lnTo>
                  <a:lnTo>
                    <a:pt x="829" y="4004"/>
                  </a:lnTo>
                  <a:cubicBezTo>
                    <a:pt x="828" y="4004"/>
                    <a:pt x="828" y="4003"/>
                    <a:pt x="828" y="4003"/>
                  </a:cubicBezTo>
                  <a:lnTo>
                    <a:pt x="828" y="4003"/>
                  </a:lnTo>
                  <a:cubicBezTo>
                    <a:pt x="750" y="3544"/>
                    <a:pt x="674" y="3087"/>
                    <a:pt x="594" y="2630"/>
                  </a:cubicBezTo>
                  <a:cubicBezTo>
                    <a:pt x="585" y="2574"/>
                    <a:pt x="575" y="2518"/>
                    <a:pt x="566" y="2462"/>
                  </a:cubicBezTo>
                  <a:lnTo>
                    <a:pt x="566" y="2462"/>
                  </a:lnTo>
                  <a:cubicBezTo>
                    <a:pt x="567" y="2428"/>
                    <a:pt x="569" y="2395"/>
                    <a:pt x="572" y="2361"/>
                  </a:cubicBezTo>
                  <a:cubicBezTo>
                    <a:pt x="578" y="2289"/>
                    <a:pt x="584" y="2215"/>
                    <a:pt x="594" y="2143"/>
                  </a:cubicBezTo>
                  <a:lnTo>
                    <a:pt x="594" y="2143"/>
                  </a:lnTo>
                  <a:lnTo>
                    <a:pt x="588" y="2190"/>
                  </a:lnTo>
                  <a:cubicBezTo>
                    <a:pt x="623" y="1931"/>
                    <a:pt x="685" y="1675"/>
                    <a:pt x="773" y="1428"/>
                  </a:cubicBezTo>
                  <a:cubicBezTo>
                    <a:pt x="797" y="1362"/>
                    <a:pt x="822" y="1295"/>
                    <a:pt x="849" y="1228"/>
                  </a:cubicBezTo>
                  <a:lnTo>
                    <a:pt x="849" y="1228"/>
                  </a:lnTo>
                  <a:cubicBezTo>
                    <a:pt x="895" y="1124"/>
                    <a:pt x="945" y="1021"/>
                    <a:pt x="999" y="921"/>
                  </a:cubicBezTo>
                  <a:cubicBezTo>
                    <a:pt x="1049" y="827"/>
                    <a:pt x="1102" y="737"/>
                    <a:pt x="1166" y="652"/>
                  </a:cubicBezTo>
                  <a:lnTo>
                    <a:pt x="1166" y="652"/>
                  </a:lnTo>
                  <a:cubicBezTo>
                    <a:pt x="1215" y="591"/>
                    <a:pt x="1270" y="533"/>
                    <a:pt x="1331" y="482"/>
                  </a:cubicBezTo>
                  <a:lnTo>
                    <a:pt x="1331" y="482"/>
                  </a:lnTo>
                  <a:cubicBezTo>
                    <a:pt x="1375" y="451"/>
                    <a:pt x="1421" y="422"/>
                    <a:pt x="1469" y="400"/>
                  </a:cubicBezTo>
                  <a:lnTo>
                    <a:pt x="1469" y="400"/>
                  </a:lnTo>
                  <a:cubicBezTo>
                    <a:pt x="1507" y="386"/>
                    <a:pt x="1544" y="376"/>
                    <a:pt x="1582" y="369"/>
                  </a:cubicBezTo>
                  <a:lnTo>
                    <a:pt x="1582" y="369"/>
                  </a:lnTo>
                  <a:cubicBezTo>
                    <a:pt x="1599" y="368"/>
                    <a:pt x="1615" y="368"/>
                    <a:pt x="1631" y="368"/>
                  </a:cubicBezTo>
                  <a:cubicBezTo>
                    <a:pt x="1647" y="368"/>
                    <a:pt x="1664" y="368"/>
                    <a:pt x="1680" y="369"/>
                  </a:cubicBezTo>
                  <a:lnTo>
                    <a:pt x="1680" y="369"/>
                  </a:lnTo>
                  <a:cubicBezTo>
                    <a:pt x="1711" y="375"/>
                    <a:pt x="1741" y="383"/>
                    <a:pt x="1771" y="394"/>
                  </a:cubicBezTo>
                  <a:lnTo>
                    <a:pt x="1771" y="394"/>
                  </a:lnTo>
                  <a:cubicBezTo>
                    <a:pt x="1793" y="406"/>
                    <a:pt x="1816" y="419"/>
                    <a:pt x="1837" y="434"/>
                  </a:cubicBezTo>
                  <a:lnTo>
                    <a:pt x="1837" y="434"/>
                  </a:lnTo>
                  <a:cubicBezTo>
                    <a:pt x="1860" y="454"/>
                    <a:pt x="1880" y="475"/>
                    <a:pt x="1899" y="497"/>
                  </a:cubicBezTo>
                  <a:lnTo>
                    <a:pt x="1899" y="497"/>
                  </a:lnTo>
                  <a:cubicBezTo>
                    <a:pt x="1922" y="530"/>
                    <a:pt x="1941" y="563"/>
                    <a:pt x="1956" y="600"/>
                  </a:cubicBezTo>
                  <a:lnTo>
                    <a:pt x="1956" y="600"/>
                  </a:lnTo>
                  <a:cubicBezTo>
                    <a:pt x="1967" y="632"/>
                    <a:pt x="1975" y="666"/>
                    <a:pt x="1980" y="699"/>
                  </a:cubicBezTo>
                  <a:lnTo>
                    <a:pt x="1980" y="699"/>
                  </a:lnTo>
                  <a:cubicBezTo>
                    <a:pt x="1984" y="737"/>
                    <a:pt x="1984" y="775"/>
                    <a:pt x="1981" y="814"/>
                  </a:cubicBezTo>
                  <a:lnTo>
                    <a:pt x="1981" y="814"/>
                  </a:lnTo>
                  <a:cubicBezTo>
                    <a:pt x="1975" y="850"/>
                    <a:pt x="1965" y="884"/>
                    <a:pt x="1952" y="917"/>
                  </a:cubicBezTo>
                  <a:lnTo>
                    <a:pt x="1952" y="917"/>
                  </a:lnTo>
                  <a:cubicBezTo>
                    <a:pt x="1933" y="953"/>
                    <a:pt x="1910" y="987"/>
                    <a:pt x="1886" y="1018"/>
                  </a:cubicBezTo>
                  <a:lnTo>
                    <a:pt x="1886" y="1018"/>
                  </a:lnTo>
                  <a:cubicBezTo>
                    <a:pt x="1838" y="1073"/>
                    <a:pt x="1785" y="1123"/>
                    <a:pt x="1728" y="1167"/>
                  </a:cubicBezTo>
                  <a:lnTo>
                    <a:pt x="1763" y="1138"/>
                  </a:lnTo>
                  <a:lnTo>
                    <a:pt x="1763" y="1138"/>
                  </a:lnTo>
                  <a:cubicBezTo>
                    <a:pt x="1636" y="1237"/>
                    <a:pt x="1490" y="1311"/>
                    <a:pt x="1342" y="1375"/>
                  </a:cubicBezTo>
                  <a:lnTo>
                    <a:pt x="1387" y="1356"/>
                  </a:lnTo>
                  <a:lnTo>
                    <a:pt x="1387" y="1356"/>
                  </a:lnTo>
                  <a:cubicBezTo>
                    <a:pt x="1315" y="1387"/>
                    <a:pt x="1241" y="1414"/>
                    <a:pt x="1168" y="1440"/>
                  </a:cubicBezTo>
                  <a:cubicBezTo>
                    <a:pt x="1133" y="1453"/>
                    <a:pt x="1098" y="1465"/>
                    <a:pt x="1061" y="1477"/>
                  </a:cubicBezTo>
                  <a:cubicBezTo>
                    <a:pt x="1030" y="1490"/>
                    <a:pt x="999" y="1504"/>
                    <a:pt x="970" y="1519"/>
                  </a:cubicBezTo>
                  <a:cubicBezTo>
                    <a:pt x="954" y="1526"/>
                    <a:pt x="938" y="1533"/>
                    <a:pt x="924" y="1542"/>
                  </a:cubicBezTo>
                  <a:lnTo>
                    <a:pt x="924" y="1542"/>
                  </a:lnTo>
                  <a:cubicBezTo>
                    <a:pt x="893" y="1558"/>
                    <a:pt x="867" y="1581"/>
                    <a:pt x="849" y="1611"/>
                  </a:cubicBezTo>
                  <a:cubicBezTo>
                    <a:pt x="829" y="1648"/>
                    <a:pt x="818" y="1701"/>
                    <a:pt x="833" y="1742"/>
                  </a:cubicBezTo>
                  <a:cubicBezTo>
                    <a:pt x="845" y="1786"/>
                    <a:pt x="872" y="1825"/>
                    <a:pt x="911" y="1847"/>
                  </a:cubicBezTo>
                  <a:cubicBezTo>
                    <a:pt x="937" y="1861"/>
                    <a:pt x="968" y="1870"/>
                    <a:pt x="1000" y="1870"/>
                  </a:cubicBezTo>
                  <a:cubicBezTo>
                    <a:pt x="1015" y="1870"/>
                    <a:pt x="1029" y="1868"/>
                    <a:pt x="1044" y="1864"/>
                  </a:cubicBezTo>
                  <a:lnTo>
                    <a:pt x="1044" y="1864"/>
                  </a:lnTo>
                  <a:cubicBezTo>
                    <a:pt x="1074" y="1860"/>
                    <a:pt x="1105" y="1853"/>
                    <a:pt x="1135" y="1847"/>
                  </a:cubicBezTo>
                  <a:cubicBezTo>
                    <a:pt x="1163" y="1841"/>
                    <a:pt x="1190" y="1829"/>
                    <a:pt x="1219" y="1818"/>
                  </a:cubicBezTo>
                  <a:cubicBezTo>
                    <a:pt x="1274" y="1798"/>
                    <a:pt x="1332" y="1777"/>
                    <a:pt x="1387" y="1753"/>
                  </a:cubicBezTo>
                  <a:cubicBezTo>
                    <a:pt x="1511" y="1703"/>
                    <a:pt x="1634" y="1650"/>
                    <a:pt x="1749" y="1584"/>
                  </a:cubicBezTo>
                  <a:cubicBezTo>
                    <a:pt x="1860" y="1523"/>
                    <a:pt x="1965" y="1449"/>
                    <a:pt x="2055" y="1362"/>
                  </a:cubicBezTo>
                  <a:cubicBezTo>
                    <a:pt x="2106" y="1315"/>
                    <a:pt x="2150" y="1262"/>
                    <a:pt x="2191" y="1208"/>
                  </a:cubicBezTo>
                  <a:cubicBezTo>
                    <a:pt x="2219" y="1171"/>
                    <a:pt x="2244" y="1130"/>
                    <a:pt x="2265" y="1087"/>
                  </a:cubicBezTo>
                  <a:cubicBezTo>
                    <a:pt x="2287" y="1036"/>
                    <a:pt x="2310" y="984"/>
                    <a:pt x="2322" y="929"/>
                  </a:cubicBezTo>
                  <a:cubicBezTo>
                    <a:pt x="2334" y="873"/>
                    <a:pt x="2343" y="816"/>
                    <a:pt x="2343" y="758"/>
                  </a:cubicBezTo>
                  <a:cubicBezTo>
                    <a:pt x="2345" y="660"/>
                    <a:pt x="2328" y="557"/>
                    <a:pt x="2291" y="467"/>
                  </a:cubicBezTo>
                  <a:cubicBezTo>
                    <a:pt x="2248" y="362"/>
                    <a:pt x="2193" y="265"/>
                    <a:pt x="2108" y="187"/>
                  </a:cubicBezTo>
                  <a:cubicBezTo>
                    <a:pt x="2026" y="109"/>
                    <a:pt x="1924" y="48"/>
                    <a:pt x="1811" y="21"/>
                  </a:cubicBezTo>
                  <a:cubicBezTo>
                    <a:pt x="1754" y="7"/>
                    <a:pt x="1694" y="0"/>
                    <a:pt x="16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7"/>
            <p:cNvSpPr/>
            <p:nvPr/>
          </p:nvSpPr>
          <p:spPr>
            <a:xfrm>
              <a:off x="4080325" y="2231875"/>
              <a:ext cx="176350" cy="100825"/>
            </a:xfrm>
            <a:custGeom>
              <a:avLst/>
              <a:gdLst/>
              <a:ahLst/>
              <a:cxnLst/>
              <a:rect l="l" t="t" r="r" b="b"/>
              <a:pathLst>
                <a:path w="7054" h="4033" extrusionOk="0">
                  <a:moveTo>
                    <a:pt x="1953" y="1308"/>
                  </a:moveTo>
                  <a:cubicBezTo>
                    <a:pt x="1949" y="1312"/>
                    <a:pt x="1942" y="1318"/>
                    <a:pt x="1940" y="1318"/>
                  </a:cubicBezTo>
                  <a:cubicBezTo>
                    <a:pt x="1940" y="1318"/>
                    <a:pt x="1940" y="1318"/>
                    <a:pt x="1939" y="1318"/>
                  </a:cubicBezTo>
                  <a:lnTo>
                    <a:pt x="1939" y="1318"/>
                  </a:lnTo>
                  <a:cubicBezTo>
                    <a:pt x="1940" y="1317"/>
                    <a:pt x="1942" y="1316"/>
                    <a:pt x="1944" y="1314"/>
                  </a:cubicBezTo>
                  <a:cubicBezTo>
                    <a:pt x="1947" y="1312"/>
                    <a:pt x="1950" y="1310"/>
                    <a:pt x="1953" y="1308"/>
                  </a:cubicBezTo>
                  <a:close/>
                  <a:moveTo>
                    <a:pt x="4474" y="1823"/>
                  </a:moveTo>
                  <a:lnTo>
                    <a:pt x="4474" y="1823"/>
                  </a:lnTo>
                  <a:cubicBezTo>
                    <a:pt x="4474" y="1823"/>
                    <a:pt x="4474" y="1825"/>
                    <a:pt x="4473" y="1829"/>
                  </a:cubicBezTo>
                  <a:cubicBezTo>
                    <a:pt x="4473" y="1830"/>
                    <a:pt x="4473" y="1830"/>
                    <a:pt x="4473" y="1830"/>
                  </a:cubicBezTo>
                  <a:lnTo>
                    <a:pt x="4473" y="1830"/>
                  </a:lnTo>
                  <a:cubicBezTo>
                    <a:pt x="4473" y="1826"/>
                    <a:pt x="4474" y="1823"/>
                    <a:pt x="4474" y="1823"/>
                  </a:cubicBezTo>
                  <a:close/>
                  <a:moveTo>
                    <a:pt x="2299" y="2066"/>
                  </a:moveTo>
                  <a:cubicBezTo>
                    <a:pt x="2296" y="2070"/>
                    <a:pt x="2292" y="2075"/>
                    <a:pt x="2289" y="2079"/>
                  </a:cubicBezTo>
                  <a:lnTo>
                    <a:pt x="2289" y="2079"/>
                  </a:lnTo>
                  <a:lnTo>
                    <a:pt x="2299" y="2066"/>
                  </a:lnTo>
                  <a:close/>
                  <a:moveTo>
                    <a:pt x="1930" y="2446"/>
                  </a:moveTo>
                  <a:cubicBezTo>
                    <a:pt x="1924" y="2450"/>
                    <a:pt x="1919" y="2454"/>
                    <a:pt x="1913" y="2458"/>
                  </a:cubicBezTo>
                  <a:lnTo>
                    <a:pt x="1913" y="2458"/>
                  </a:lnTo>
                  <a:lnTo>
                    <a:pt x="1930" y="2446"/>
                  </a:lnTo>
                  <a:close/>
                  <a:moveTo>
                    <a:pt x="5183" y="2549"/>
                  </a:moveTo>
                  <a:lnTo>
                    <a:pt x="5182" y="2551"/>
                  </a:lnTo>
                  <a:cubicBezTo>
                    <a:pt x="5182" y="2550"/>
                    <a:pt x="5183" y="2550"/>
                    <a:pt x="5183" y="2549"/>
                  </a:cubicBezTo>
                  <a:close/>
                  <a:moveTo>
                    <a:pt x="6558" y="2733"/>
                  </a:moveTo>
                  <a:cubicBezTo>
                    <a:pt x="6561" y="2739"/>
                    <a:pt x="6563" y="2745"/>
                    <a:pt x="6565" y="2751"/>
                  </a:cubicBezTo>
                  <a:lnTo>
                    <a:pt x="6565" y="2751"/>
                  </a:lnTo>
                  <a:lnTo>
                    <a:pt x="6558" y="2733"/>
                  </a:lnTo>
                  <a:close/>
                  <a:moveTo>
                    <a:pt x="3279" y="2801"/>
                  </a:moveTo>
                  <a:cubicBezTo>
                    <a:pt x="3279" y="2801"/>
                    <a:pt x="3278" y="2802"/>
                    <a:pt x="3275" y="2805"/>
                  </a:cubicBezTo>
                  <a:cubicBezTo>
                    <a:pt x="3275" y="2805"/>
                    <a:pt x="3275" y="2806"/>
                    <a:pt x="3275" y="2806"/>
                  </a:cubicBezTo>
                  <a:lnTo>
                    <a:pt x="3275" y="2806"/>
                  </a:lnTo>
                  <a:cubicBezTo>
                    <a:pt x="3277" y="2803"/>
                    <a:pt x="3279" y="2801"/>
                    <a:pt x="3279" y="2801"/>
                  </a:cubicBezTo>
                  <a:close/>
                  <a:moveTo>
                    <a:pt x="6593" y="2834"/>
                  </a:moveTo>
                  <a:cubicBezTo>
                    <a:pt x="6594" y="2841"/>
                    <a:pt x="6595" y="2849"/>
                    <a:pt x="6596" y="2856"/>
                  </a:cubicBezTo>
                  <a:lnTo>
                    <a:pt x="6596" y="2856"/>
                  </a:lnTo>
                  <a:lnTo>
                    <a:pt x="6593" y="2834"/>
                  </a:lnTo>
                  <a:close/>
                  <a:moveTo>
                    <a:pt x="880" y="2904"/>
                  </a:moveTo>
                  <a:cubicBezTo>
                    <a:pt x="865" y="2906"/>
                    <a:pt x="850" y="2908"/>
                    <a:pt x="835" y="2909"/>
                  </a:cubicBezTo>
                  <a:lnTo>
                    <a:pt x="835" y="2909"/>
                  </a:lnTo>
                  <a:lnTo>
                    <a:pt x="880" y="2904"/>
                  </a:lnTo>
                  <a:close/>
                  <a:moveTo>
                    <a:pt x="6572" y="3052"/>
                  </a:moveTo>
                  <a:lnTo>
                    <a:pt x="6572" y="3052"/>
                  </a:lnTo>
                  <a:cubicBezTo>
                    <a:pt x="6569" y="3060"/>
                    <a:pt x="6566" y="3068"/>
                    <a:pt x="6562" y="3077"/>
                  </a:cubicBezTo>
                  <a:lnTo>
                    <a:pt x="6572" y="3052"/>
                  </a:lnTo>
                  <a:close/>
                  <a:moveTo>
                    <a:pt x="4124" y="3132"/>
                  </a:moveTo>
                  <a:lnTo>
                    <a:pt x="4124" y="3132"/>
                  </a:lnTo>
                  <a:cubicBezTo>
                    <a:pt x="4123" y="3134"/>
                    <a:pt x="4122" y="3136"/>
                    <a:pt x="4121" y="3138"/>
                  </a:cubicBezTo>
                  <a:lnTo>
                    <a:pt x="4121" y="3138"/>
                  </a:lnTo>
                  <a:lnTo>
                    <a:pt x="4124" y="3132"/>
                  </a:lnTo>
                  <a:close/>
                  <a:moveTo>
                    <a:pt x="5215" y="3368"/>
                  </a:moveTo>
                  <a:lnTo>
                    <a:pt x="5209" y="3375"/>
                  </a:lnTo>
                  <a:lnTo>
                    <a:pt x="5209" y="3375"/>
                  </a:lnTo>
                  <a:cubicBezTo>
                    <a:pt x="5209" y="3375"/>
                    <a:pt x="5209" y="3375"/>
                    <a:pt x="5209" y="3375"/>
                  </a:cubicBezTo>
                  <a:lnTo>
                    <a:pt x="5209" y="3375"/>
                  </a:lnTo>
                  <a:lnTo>
                    <a:pt x="5215" y="3368"/>
                  </a:lnTo>
                  <a:close/>
                  <a:moveTo>
                    <a:pt x="5186" y="3419"/>
                  </a:move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close/>
                  <a:moveTo>
                    <a:pt x="5116" y="3422"/>
                  </a:moveTo>
                  <a:cubicBezTo>
                    <a:pt x="5118" y="3422"/>
                    <a:pt x="5119" y="3422"/>
                    <a:pt x="5121" y="3422"/>
                  </a:cubicBezTo>
                  <a:lnTo>
                    <a:pt x="5121" y="3422"/>
                  </a:lnTo>
                  <a:lnTo>
                    <a:pt x="5116" y="3422"/>
                  </a:lnTo>
                  <a:close/>
                  <a:moveTo>
                    <a:pt x="5187" y="3441"/>
                  </a:move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lnTo>
                    <a:pt x="5187" y="3441"/>
                  </a:lnTo>
                  <a:lnTo>
                    <a:pt x="5187" y="3441"/>
                  </a:lnTo>
                  <a:close/>
                  <a:moveTo>
                    <a:pt x="5193" y="3453"/>
                  </a:moveTo>
                  <a:cubicBezTo>
                    <a:pt x="5195" y="3455"/>
                    <a:pt x="5198" y="3457"/>
                    <a:pt x="5200" y="3459"/>
                  </a:cubicBezTo>
                  <a:lnTo>
                    <a:pt x="5193" y="3453"/>
                  </a:lnTo>
                  <a:lnTo>
                    <a:pt x="5193" y="3453"/>
                  </a:lnTo>
                  <a:cubicBezTo>
                    <a:pt x="5193" y="3453"/>
                    <a:pt x="5193" y="3453"/>
                    <a:pt x="5193" y="3453"/>
                  </a:cubicBezTo>
                  <a:close/>
                  <a:moveTo>
                    <a:pt x="5193" y="3464"/>
                  </a:moveTo>
                  <a:lnTo>
                    <a:pt x="5193" y="3464"/>
                  </a:lnTo>
                  <a:cubicBezTo>
                    <a:pt x="5194" y="3466"/>
                    <a:pt x="5194" y="3467"/>
                    <a:pt x="5194" y="3469"/>
                  </a:cubicBezTo>
                  <a:lnTo>
                    <a:pt x="5193" y="3464"/>
                  </a:lnTo>
                  <a:close/>
                  <a:moveTo>
                    <a:pt x="4540" y="1"/>
                  </a:moveTo>
                  <a:cubicBezTo>
                    <a:pt x="4539" y="1"/>
                    <a:pt x="4538" y="1"/>
                    <a:pt x="4537" y="1"/>
                  </a:cubicBezTo>
                  <a:cubicBezTo>
                    <a:pt x="4485" y="5"/>
                    <a:pt x="4430" y="36"/>
                    <a:pt x="4422" y="89"/>
                  </a:cubicBezTo>
                  <a:cubicBezTo>
                    <a:pt x="4411" y="151"/>
                    <a:pt x="4401" y="213"/>
                    <a:pt x="4395" y="274"/>
                  </a:cubicBezTo>
                  <a:cubicBezTo>
                    <a:pt x="4391" y="330"/>
                    <a:pt x="4385" y="383"/>
                    <a:pt x="4377" y="439"/>
                  </a:cubicBezTo>
                  <a:cubicBezTo>
                    <a:pt x="4370" y="492"/>
                    <a:pt x="4364" y="537"/>
                    <a:pt x="4356" y="591"/>
                  </a:cubicBezTo>
                  <a:cubicBezTo>
                    <a:pt x="4348" y="644"/>
                    <a:pt x="4331" y="700"/>
                    <a:pt x="4315" y="753"/>
                  </a:cubicBezTo>
                  <a:cubicBezTo>
                    <a:pt x="4253" y="969"/>
                    <a:pt x="4185" y="1182"/>
                    <a:pt x="4099" y="1388"/>
                  </a:cubicBezTo>
                  <a:cubicBezTo>
                    <a:pt x="4017" y="1591"/>
                    <a:pt x="3925" y="1790"/>
                    <a:pt x="3824" y="1984"/>
                  </a:cubicBezTo>
                  <a:cubicBezTo>
                    <a:pt x="3723" y="2179"/>
                    <a:pt x="3592" y="2368"/>
                    <a:pt x="3464" y="2549"/>
                  </a:cubicBezTo>
                  <a:cubicBezTo>
                    <a:pt x="3427" y="2600"/>
                    <a:pt x="3390" y="2651"/>
                    <a:pt x="3351" y="2703"/>
                  </a:cubicBezTo>
                  <a:cubicBezTo>
                    <a:pt x="3333" y="2729"/>
                    <a:pt x="3312" y="2754"/>
                    <a:pt x="3294" y="2779"/>
                  </a:cubicBezTo>
                  <a:cubicBezTo>
                    <a:pt x="3292" y="2785"/>
                    <a:pt x="3288" y="2789"/>
                    <a:pt x="3284" y="2793"/>
                  </a:cubicBezTo>
                  <a:cubicBezTo>
                    <a:pt x="3293" y="2779"/>
                    <a:pt x="3297" y="2774"/>
                    <a:pt x="3297" y="2774"/>
                  </a:cubicBezTo>
                  <a:lnTo>
                    <a:pt x="3297" y="2774"/>
                  </a:lnTo>
                  <a:cubicBezTo>
                    <a:pt x="3297" y="2774"/>
                    <a:pt x="3280" y="2797"/>
                    <a:pt x="3272" y="2809"/>
                  </a:cubicBezTo>
                  <a:lnTo>
                    <a:pt x="3272" y="2809"/>
                  </a:lnTo>
                  <a:cubicBezTo>
                    <a:pt x="3267" y="2815"/>
                    <a:pt x="3262" y="2821"/>
                    <a:pt x="3259" y="2826"/>
                  </a:cubicBezTo>
                  <a:cubicBezTo>
                    <a:pt x="3237" y="2854"/>
                    <a:pt x="3214" y="2882"/>
                    <a:pt x="3191" y="2909"/>
                  </a:cubicBezTo>
                  <a:lnTo>
                    <a:pt x="3191" y="2909"/>
                  </a:lnTo>
                  <a:cubicBezTo>
                    <a:pt x="3138" y="2621"/>
                    <a:pt x="3085" y="2334"/>
                    <a:pt x="3031" y="2045"/>
                  </a:cubicBezTo>
                  <a:cubicBezTo>
                    <a:pt x="3008" y="1920"/>
                    <a:pt x="2986" y="1795"/>
                    <a:pt x="2963" y="1671"/>
                  </a:cubicBezTo>
                  <a:cubicBezTo>
                    <a:pt x="2953" y="1624"/>
                    <a:pt x="2918" y="1581"/>
                    <a:pt x="2881" y="1552"/>
                  </a:cubicBezTo>
                  <a:cubicBezTo>
                    <a:pt x="2846" y="1525"/>
                    <a:pt x="2799" y="1505"/>
                    <a:pt x="2752" y="1505"/>
                  </a:cubicBezTo>
                  <a:cubicBezTo>
                    <a:pt x="2750" y="1505"/>
                    <a:pt x="2748" y="1505"/>
                    <a:pt x="2745" y="1505"/>
                  </a:cubicBezTo>
                  <a:cubicBezTo>
                    <a:pt x="2704" y="1507"/>
                    <a:pt x="2665" y="1517"/>
                    <a:pt x="2630" y="1536"/>
                  </a:cubicBezTo>
                  <a:cubicBezTo>
                    <a:pt x="2577" y="1564"/>
                    <a:pt x="2548" y="1616"/>
                    <a:pt x="2528" y="1671"/>
                  </a:cubicBezTo>
                  <a:cubicBezTo>
                    <a:pt x="2525" y="1676"/>
                    <a:pt x="2522" y="1682"/>
                    <a:pt x="2520" y="1687"/>
                  </a:cubicBezTo>
                  <a:lnTo>
                    <a:pt x="2520" y="1687"/>
                  </a:lnTo>
                  <a:cubicBezTo>
                    <a:pt x="2451" y="1832"/>
                    <a:pt x="2372" y="1969"/>
                    <a:pt x="2275" y="2097"/>
                  </a:cubicBezTo>
                  <a:lnTo>
                    <a:pt x="2275" y="2097"/>
                  </a:lnTo>
                  <a:cubicBezTo>
                    <a:pt x="2162" y="2237"/>
                    <a:pt x="2032" y="2363"/>
                    <a:pt x="1891" y="2475"/>
                  </a:cubicBezTo>
                  <a:lnTo>
                    <a:pt x="1891" y="2475"/>
                  </a:lnTo>
                  <a:cubicBezTo>
                    <a:pt x="1733" y="2589"/>
                    <a:pt x="1563" y="2686"/>
                    <a:pt x="1383" y="2762"/>
                  </a:cubicBezTo>
                  <a:lnTo>
                    <a:pt x="1445" y="2738"/>
                  </a:lnTo>
                  <a:lnTo>
                    <a:pt x="1445" y="2738"/>
                  </a:lnTo>
                  <a:cubicBezTo>
                    <a:pt x="1245" y="2820"/>
                    <a:pt x="1035" y="2881"/>
                    <a:pt x="823" y="2911"/>
                  </a:cubicBezTo>
                  <a:lnTo>
                    <a:pt x="823" y="2911"/>
                  </a:lnTo>
                  <a:cubicBezTo>
                    <a:pt x="763" y="2917"/>
                    <a:pt x="703" y="2921"/>
                    <a:pt x="643" y="2922"/>
                  </a:cubicBezTo>
                  <a:lnTo>
                    <a:pt x="643" y="2922"/>
                  </a:lnTo>
                  <a:cubicBezTo>
                    <a:pt x="786" y="2614"/>
                    <a:pt x="966" y="2322"/>
                    <a:pt x="1172" y="2055"/>
                  </a:cubicBezTo>
                  <a:lnTo>
                    <a:pt x="1172" y="2055"/>
                  </a:lnTo>
                  <a:lnTo>
                    <a:pt x="1141" y="2097"/>
                  </a:lnTo>
                  <a:cubicBezTo>
                    <a:pt x="1285" y="1910"/>
                    <a:pt x="1449" y="1741"/>
                    <a:pt x="1624" y="1581"/>
                  </a:cubicBezTo>
                  <a:cubicBezTo>
                    <a:pt x="1705" y="1507"/>
                    <a:pt x="1789" y="1437"/>
                    <a:pt x="1874" y="1368"/>
                  </a:cubicBezTo>
                  <a:lnTo>
                    <a:pt x="1874" y="1368"/>
                  </a:lnTo>
                  <a:cubicBezTo>
                    <a:pt x="1874" y="1369"/>
                    <a:pt x="1874" y="1369"/>
                    <a:pt x="1874" y="1369"/>
                  </a:cubicBezTo>
                  <a:cubicBezTo>
                    <a:pt x="1874" y="1369"/>
                    <a:pt x="1876" y="1367"/>
                    <a:pt x="1882" y="1363"/>
                  </a:cubicBezTo>
                  <a:cubicBezTo>
                    <a:pt x="1887" y="1359"/>
                    <a:pt x="1893" y="1355"/>
                    <a:pt x="1897" y="1351"/>
                  </a:cubicBezTo>
                  <a:cubicBezTo>
                    <a:pt x="1913" y="1341"/>
                    <a:pt x="1923" y="1332"/>
                    <a:pt x="1939" y="1318"/>
                  </a:cubicBezTo>
                  <a:lnTo>
                    <a:pt x="1939" y="1318"/>
                  </a:lnTo>
                  <a:cubicBezTo>
                    <a:pt x="1938" y="1320"/>
                    <a:pt x="1938" y="1321"/>
                    <a:pt x="1939" y="1321"/>
                  </a:cubicBezTo>
                  <a:cubicBezTo>
                    <a:pt x="1941" y="1321"/>
                    <a:pt x="1948" y="1316"/>
                    <a:pt x="1953" y="1307"/>
                  </a:cubicBezTo>
                  <a:lnTo>
                    <a:pt x="1953" y="1307"/>
                  </a:lnTo>
                  <a:cubicBezTo>
                    <a:pt x="1953" y="1307"/>
                    <a:pt x="1953" y="1307"/>
                    <a:pt x="1953" y="1308"/>
                  </a:cubicBezTo>
                  <a:lnTo>
                    <a:pt x="1953" y="1308"/>
                  </a:lnTo>
                  <a:cubicBezTo>
                    <a:pt x="1954" y="1307"/>
                    <a:pt x="1954" y="1306"/>
                    <a:pt x="1954" y="1306"/>
                  </a:cubicBezTo>
                  <a:lnTo>
                    <a:pt x="1954" y="1306"/>
                  </a:lnTo>
                  <a:cubicBezTo>
                    <a:pt x="1954" y="1306"/>
                    <a:pt x="1954" y="1307"/>
                    <a:pt x="1953" y="1307"/>
                  </a:cubicBezTo>
                  <a:lnTo>
                    <a:pt x="1953" y="1307"/>
                  </a:lnTo>
                  <a:cubicBezTo>
                    <a:pt x="1957" y="1304"/>
                    <a:pt x="1961" y="1302"/>
                    <a:pt x="1965" y="1299"/>
                  </a:cubicBezTo>
                  <a:cubicBezTo>
                    <a:pt x="1977" y="1289"/>
                    <a:pt x="1991" y="1279"/>
                    <a:pt x="2004" y="1269"/>
                  </a:cubicBezTo>
                  <a:cubicBezTo>
                    <a:pt x="2051" y="1234"/>
                    <a:pt x="2100" y="1201"/>
                    <a:pt x="2149" y="1168"/>
                  </a:cubicBezTo>
                  <a:cubicBezTo>
                    <a:pt x="2203" y="1131"/>
                    <a:pt x="2258" y="1094"/>
                    <a:pt x="2314" y="1061"/>
                  </a:cubicBezTo>
                  <a:cubicBezTo>
                    <a:pt x="2343" y="1045"/>
                    <a:pt x="2371" y="1028"/>
                    <a:pt x="2398" y="1012"/>
                  </a:cubicBezTo>
                  <a:cubicBezTo>
                    <a:pt x="2428" y="994"/>
                    <a:pt x="2456" y="980"/>
                    <a:pt x="2480" y="959"/>
                  </a:cubicBezTo>
                  <a:lnTo>
                    <a:pt x="2480" y="959"/>
                  </a:lnTo>
                  <a:cubicBezTo>
                    <a:pt x="2530" y="923"/>
                    <a:pt x="2580" y="888"/>
                    <a:pt x="2630" y="854"/>
                  </a:cubicBezTo>
                  <a:cubicBezTo>
                    <a:pt x="2705" y="804"/>
                    <a:pt x="2667" y="698"/>
                    <a:pt x="2584" y="698"/>
                  </a:cubicBezTo>
                  <a:cubicBezTo>
                    <a:pt x="2578" y="698"/>
                    <a:pt x="2571" y="698"/>
                    <a:pt x="2564" y="700"/>
                  </a:cubicBezTo>
                  <a:lnTo>
                    <a:pt x="2567" y="700"/>
                  </a:lnTo>
                  <a:cubicBezTo>
                    <a:pt x="2530" y="706"/>
                    <a:pt x="2491" y="714"/>
                    <a:pt x="2451" y="724"/>
                  </a:cubicBezTo>
                  <a:cubicBezTo>
                    <a:pt x="2433" y="728"/>
                    <a:pt x="2415" y="732"/>
                    <a:pt x="2396" y="737"/>
                  </a:cubicBezTo>
                  <a:lnTo>
                    <a:pt x="2393" y="738"/>
                  </a:lnTo>
                  <a:lnTo>
                    <a:pt x="2393" y="738"/>
                  </a:lnTo>
                  <a:cubicBezTo>
                    <a:pt x="2388" y="738"/>
                    <a:pt x="2379" y="739"/>
                    <a:pt x="2367" y="741"/>
                  </a:cubicBezTo>
                  <a:cubicBezTo>
                    <a:pt x="2357" y="745"/>
                    <a:pt x="2348" y="749"/>
                    <a:pt x="2340" y="753"/>
                  </a:cubicBezTo>
                  <a:lnTo>
                    <a:pt x="2340" y="753"/>
                  </a:lnTo>
                  <a:cubicBezTo>
                    <a:pt x="2339" y="754"/>
                    <a:pt x="2336" y="755"/>
                    <a:pt x="2330" y="757"/>
                  </a:cubicBezTo>
                  <a:cubicBezTo>
                    <a:pt x="2250" y="792"/>
                    <a:pt x="2172" y="825"/>
                    <a:pt x="2092" y="864"/>
                  </a:cubicBezTo>
                  <a:cubicBezTo>
                    <a:pt x="1952" y="932"/>
                    <a:pt x="1813" y="1006"/>
                    <a:pt x="1681" y="1092"/>
                  </a:cubicBezTo>
                  <a:cubicBezTo>
                    <a:pt x="1537" y="1186"/>
                    <a:pt x="1398" y="1291"/>
                    <a:pt x="1264" y="1400"/>
                  </a:cubicBezTo>
                  <a:cubicBezTo>
                    <a:pt x="1250" y="1412"/>
                    <a:pt x="1233" y="1425"/>
                    <a:pt x="1219" y="1439"/>
                  </a:cubicBezTo>
                  <a:cubicBezTo>
                    <a:pt x="1211" y="1445"/>
                    <a:pt x="1187" y="1463"/>
                    <a:pt x="1188" y="1463"/>
                  </a:cubicBezTo>
                  <a:cubicBezTo>
                    <a:pt x="1188" y="1463"/>
                    <a:pt x="1194" y="1459"/>
                    <a:pt x="1211" y="1446"/>
                  </a:cubicBezTo>
                  <a:lnTo>
                    <a:pt x="1211" y="1446"/>
                  </a:lnTo>
                  <a:cubicBezTo>
                    <a:pt x="1167" y="1479"/>
                    <a:pt x="1128" y="1520"/>
                    <a:pt x="1087" y="1558"/>
                  </a:cubicBezTo>
                  <a:cubicBezTo>
                    <a:pt x="1032" y="1612"/>
                    <a:pt x="976" y="1667"/>
                    <a:pt x="921" y="1723"/>
                  </a:cubicBezTo>
                  <a:cubicBezTo>
                    <a:pt x="793" y="1852"/>
                    <a:pt x="676" y="1991"/>
                    <a:pt x="563" y="2133"/>
                  </a:cubicBezTo>
                  <a:lnTo>
                    <a:pt x="563" y="2133"/>
                  </a:lnTo>
                  <a:cubicBezTo>
                    <a:pt x="500" y="2205"/>
                    <a:pt x="448" y="2290"/>
                    <a:pt x="397" y="2368"/>
                  </a:cubicBezTo>
                  <a:cubicBezTo>
                    <a:pt x="350" y="2438"/>
                    <a:pt x="307" y="2509"/>
                    <a:pt x="266" y="2581"/>
                  </a:cubicBezTo>
                  <a:cubicBezTo>
                    <a:pt x="171" y="2744"/>
                    <a:pt x="89" y="2912"/>
                    <a:pt x="21" y="3087"/>
                  </a:cubicBezTo>
                  <a:cubicBezTo>
                    <a:pt x="1" y="3144"/>
                    <a:pt x="15" y="3237"/>
                    <a:pt x="48" y="3286"/>
                  </a:cubicBezTo>
                  <a:cubicBezTo>
                    <a:pt x="81" y="3339"/>
                    <a:pt x="136" y="3395"/>
                    <a:pt x="202" y="3405"/>
                  </a:cubicBezTo>
                  <a:cubicBezTo>
                    <a:pt x="333" y="3424"/>
                    <a:pt x="464" y="3436"/>
                    <a:pt x="595" y="3436"/>
                  </a:cubicBezTo>
                  <a:cubicBezTo>
                    <a:pt x="687" y="3436"/>
                    <a:pt x="779" y="3430"/>
                    <a:pt x="872" y="3418"/>
                  </a:cubicBezTo>
                  <a:cubicBezTo>
                    <a:pt x="1106" y="3387"/>
                    <a:pt x="1328" y="3333"/>
                    <a:pt x="1543" y="3241"/>
                  </a:cubicBezTo>
                  <a:cubicBezTo>
                    <a:pt x="1942" y="3072"/>
                    <a:pt x="2308" y="2809"/>
                    <a:pt x="2577" y="2468"/>
                  </a:cubicBezTo>
                  <a:cubicBezTo>
                    <a:pt x="2597" y="2443"/>
                    <a:pt x="2617" y="2417"/>
                    <a:pt x="2637" y="2391"/>
                  </a:cubicBezTo>
                  <a:lnTo>
                    <a:pt x="2637" y="2391"/>
                  </a:lnTo>
                  <a:cubicBezTo>
                    <a:pt x="2680" y="2633"/>
                    <a:pt x="2723" y="2875"/>
                    <a:pt x="2766" y="3118"/>
                  </a:cubicBezTo>
                  <a:cubicBezTo>
                    <a:pt x="2788" y="3241"/>
                    <a:pt x="2809" y="3366"/>
                    <a:pt x="2834" y="3491"/>
                  </a:cubicBezTo>
                  <a:cubicBezTo>
                    <a:pt x="2840" y="3526"/>
                    <a:pt x="2866" y="3568"/>
                    <a:pt x="2891" y="3592"/>
                  </a:cubicBezTo>
                  <a:cubicBezTo>
                    <a:pt x="2928" y="3629"/>
                    <a:pt x="2975" y="3650"/>
                    <a:pt x="3025" y="3656"/>
                  </a:cubicBezTo>
                  <a:cubicBezTo>
                    <a:pt x="3036" y="3658"/>
                    <a:pt x="3048" y="3659"/>
                    <a:pt x="3059" y="3659"/>
                  </a:cubicBezTo>
                  <a:cubicBezTo>
                    <a:pt x="3088" y="3659"/>
                    <a:pt x="3116" y="3653"/>
                    <a:pt x="3144" y="3639"/>
                  </a:cubicBezTo>
                  <a:cubicBezTo>
                    <a:pt x="3193" y="3619"/>
                    <a:pt x="3222" y="3590"/>
                    <a:pt x="3255" y="3547"/>
                  </a:cubicBezTo>
                  <a:cubicBezTo>
                    <a:pt x="3325" y="3452"/>
                    <a:pt x="3384" y="3348"/>
                    <a:pt x="3444" y="3245"/>
                  </a:cubicBezTo>
                  <a:cubicBezTo>
                    <a:pt x="3473" y="3194"/>
                    <a:pt x="3503" y="3142"/>
                    <a:pt x="3530" y="3091"/>
                  </a:cubicBezTo>
                  <a:cubicBezTo>
                    <a:pt x="3544" y="3064"/>
                    <a:pt x="3559" y="3037"/>
                    <a:pt x="3573" y="3011"/>
                  </a:cubicBezTo>
                  <a:cubicBezTo>
                    <a:pt x="3577" y="3005"/>
                    <a:pt x="3581" y="2998"/>
                    <a:pt x="3583" y="2992"/>
                  </a:cubicBezTo>
                  <a:lnTo>
                    <a:pt x="3594" y="2970"/>
                  </a:lnTo>
                  <a:cubicBezTo>
                    <a:pt x="3599" y="2956"/>
                    <a:pt x="3602" y="2948"/>
                    <a:pt x="3602" y="2948"/>
                  </a:cubicBezTo>
                  <a:lnTo>
                    <a:pt x="3602" y="2948"/>
                  </a:lnTo>
                  <a:cubicBezTo>
                    <a:pt x="3603" y="2948"/>
                    <a:pt x="3600" y="2956"/>
                    <a:pt x="3594" y="2972"/>
                  </a:cubicBezTo>
                  <a:cubicBezTo>
                    <a:pt x="3598" y="2972"/>
                    <a:pt x="3612" y="2939"/>
                    <a:pt x="3614" y="2933"/>
                  </a:cubicBezTo>
                  <a:cubicBezTo>
                    <a:pt x="3729" y="2713"/>
                    <a:pt x="3832" y="2489"/>
                    <a:pt x="3927" y="2259"/>
                  </a:cubicBezTo>
                  <a:cubicBezTo>
                    <a:pt x="3949" y="2201"/>
                    <a:pt x="3966" y="2158"/>
                    <a:pt x="3988" y="2111"/>
                  </a:cubicBezTo>
                  <a:cubicBezTo>
                    <a:pt x="4013" y="2051"/>
                    <a:pt x="4040" y="1992"/>
                    <a:pt x="4064" y="1932"/>
                  </a:cubicBezTo>
                  <a:cubicBezTo>
                    <a:pt x="4109" y="1823"/>
                    <a:pt x="4153" y="1712"/>
                    <a:pt x="4194" y="1601"/>
                  </a:cubicBezTo>
                  <a:cubicBezTo>
                    <a:pt x="4276" y="1380"/>
                    <a:pt x="4352" y="1154"/>
                    <a:pt x="4418" y="926"/>
                  </a:cubicBezTo>
                  <a:cubicBezTo>
                    <a:pt x="4436" y="862"/>
                    <a:pt x="4455" y="796"/>
                    <a:pt x="4471" y="732"/>
                  </a:cubicBezTo>
                  <a:cubicBezTo>
                    <a:pt x="4478" y="704"/>
                    <a:pt x="4487" y="676"/>
                    <a:pt x="4496" y="648"/>
                  </a:cubicBezTo>
                  <a:lnTo>
                    <a:pt x="4496" y="648"/>
                  </a:lnTo>
                  <a:cubicBezTo>
                    <a:pt x="4499" y="679"/>
                    <a:pt x="4501" y="709"/>
                    <a:pt x="4504" y="739"/>
                  </a:cubicBezTo>
                  <a:cubicBezTo>
                    <a:pt x="4520" y="942"/>
                    <a:pt x="4524" y="1147"/>
                    <a:pt x="4516" y="1353"/>
                  </a:cubicBezTo>
                  <a:cubicBezTo>
                    <a:pt x="4514" y="1402"/>
                    <a:pt x="4510" y="1451"/>
                    <a:pt x="4506" y="1501"/>
                  </a:cubicBezTo>
                  <a:cubicBezTo>
                    <a:pt x="4506" y="1502"/>
                    <a:pt x="4506" y="1510"/>
                    <a:pt x="4505" y="1516"/>
                  </a:cubicBezTo>
                  <a:lnTo>
                    <a:pt x="4505" y="1516"/>
                  </a:lnTo>
                  <a:cubicBezTo>
                    <a:pt x="4505" y="1517"/>
                    <a:pt x="4505" y="1518"/>
                    <a:pt x="4505" y="1519"/>
                  </a:cubicBezTo>
                  <a:lnTo>
                    <a:pt x="4505" y="1519"/>
                  </a:lnTo>
                  <a:lnTo>
                    <a:pt x="4505" y="1518"/>
                  </a:lnTo>
                  <a:lnTo>
                    <a:pt x="4505" y="1518"/>
                  </a:lnTo>
                  <a:cubicBezTo>
                    <a:pt x="4505" y="1520"/>
                    <a:pt x="4505" y="1521"/>
                    <a:pt x="4504" y="1522"/>
                  </a:cubicBezTo>
                  <a:lnTo>
                    <a:pt x="4504" y="1522"/>
                  </a:lnTo>
                  <a:cubicBezTo>
                    <a:pt x="4505" y="1521"/>
                    <a:pt x="4505" y="1520"/>
                    <a:pt x="4505" y="1519"/>
                  </a:cubicBezTo>
                  <a:lnTo>
                    <a:pt x="4505" y="1519"/>
                  </a:lnTo>
                  <a:lnTo>
                    <a:pt x="4504" y="1523"/>
                  </a:lnTo>
                  <a:cubicBezTo>
                    <a:pt x="4504" y="1523"/>
                    <a:pt x="4504" y="1523"/>
                    <a:pt x="4504" y="1522"/>
                  </a:cubicBezTo>
                  <a:lnTo>
                    <a:pt x="4504" y="1522"/>
                  </a:lnTo>
                  <a:cubicBezTo>
                    <a:pt x="4504" y="1523"/>
                    <a:pt x="4504" y="1524"/>
                    <a:pt x="4504" y="1525"/>
                  </a:cubicBezTo>
                  <a:cubicBezTo>
                    <a:pt x="4502" y="1542"/>
                    <a:pt x="4500" y="1558"/>
                    <a:pt x="4500" y="1575"/>
                  </a:cubicBezTo>
                  <a:cubicBezTo>
                    <a:pt x="4498" y="1601"/>
                    <a:pt x="4496" y="1628"/>
                    <a:pt x="4492" y="1657"/>
                  </a:cubicBezTo>
                  <a:cubicBezTo>
                    <a:pt x="4487" y="1708"/>
                    <a:pt x="4481" y="1760"/>
                    <a:pt x="4475" y="1811"/>
                  </a:cubicBezTo>
                  <a:cubicBezTo>
                    <a:pt x="4474" y="1819"/>
                    <a:pt x="4472" y="1828"/>
                    <a:pt x="4471" y="1838"/>
                  </a:cubicBezTo>
                  <a:lnTo>
                    <a:pt x="4471" y="1838"/>
                  </a:lnTo>
                  <a:cubicBezTo>
                    <a:pt x="4471" y="1842"/>
                    <a:pt x="4470" y="1847"/>
                    <a:pt x="4469" y="1852"/>
                  </a:cubicBezTo>
                  <a:cubicBezTo>
                    <a:pt x="4465" y="1879"/>
                    <a:pt x="4463" y="1903"/>
                    <a:pt x="4459" y="1930"/>
                  </a:cubicBezTo>
                  <a:cubicBezTo>
                    <a:pt x="4426" y="2131"/>
                    <a:pt x="4385" y="2329"/>
                    <a:pt x="4329" y="2524"/>
                  </a:cubicBezTo>
                  <a:cubicBezTo>
                    <a:pt x="4272" y="2738"/>
                    <a:pt x="4199" y="2948"/>
                    <a:pt x="4115" y="3152"/>
                  </a:cubicBezTo>
                  <a:lnTo>
                    <a:pt x="4115" y="3152"/>
                  </a:lnTo>
                  <a:cubicBezTo>
                    <a:pt x="4105" y="3175"/>
                    <a:pt x="4095" y="3197"/>
                    <a:pt x="4086" y="3220"/>
                  </a:cubicBezTo>
                  <a:lnTo>
                    <a:pt x="4086" y="3220"/>
                  </a:lnTo>
                  <a:cubicBezTo>
                    <a:pt x="4069" y="3258"/>
                    <a:pt x="4052" y="3296"/>
                    <a:pt x="4032" y="3333"/>
                  </a:cubicBezTo>
                  <a:lnTo>
                    <a:pt x="4032" y="3333"/>
                  </a:lnTo>
                  <a:cubicBezTo>
                    <a:pt x="4025" y="3345"/>
                    <a:pt x="4018" y="3358"/>
                    <a:pt x="4011" y="3370"/>
                  </a:cubicBezTo>
                  <a:cubicBezTo>
                    <a:pt x="3949" y="3467"/>
                    <a:pt x="3986" y="3617"/>
                    <a:pt x="4089" y="3670"/>
                  </a:cubicBezTo>
                  <a:cubicBezTo>
                    <a:pt x="4123" y="3689"/>
                    <a:pt x="4162" y="3698"/>
                    <a:pt x="4200" y="3698"/>
                  </a:cubicBezTo>
                  <a:cubicBezTo>
                    <a:pt x="4275" y="3698"/>
                    <a:pt x="4350" y="3662"/>
                    <a:pt x="4391" y="3592"/>
                  </a:cubicBezTo>
                  <a:cubicBezTo>
                    <a:pt x="4526" y="3360"/>
                    <a:pt x="4666" y="3128"/>
                    <a:pt x="4831" y="2914"/>
                  </a:cubicBezTo>
                  <a:lnTo>
                    <a:pt x="4831" y="2914"/>
                  </a:lnTo>
                  <a:lnTo>
                    <a:pt x="4798" y="2959"/>
                  </a:lnTo>
                  <a:cubicBezTo>
                    <a:pt x="4918" y="2803"/>
                    <a:pt x="5054" y="2655"/>
                    <a:pt x="5209" y="2530"/>
                  </a:cubicBezTo>
                  <a:lnTo>
                    <a:pt x="5209" y="2530"/>
                  </a:lnTo>
                  <a:cubicBezTo>
                    <a:pt x="5302" y="2461"/>
                    <a:pt x="5401" y="2402"/>
                    <a:pt x="5506" y="2355"/>
                  </a:cubicBezTo>
                  <a:lnTo>
                    <a:pt x="5506" y="2355"/>
                  </a:lnTo>
                  <a:cubicBezTo>
                    <a:pt x="5577" y="2327"/>
                    <a:pt x="5651" y="2304"/>
                    <a:pt x="5727" y="2290"/>
                  </a:cubicBezTo>
                  <a:lnTo>
                    <a:pt x="5727" y="2290"/>
                  </a:lnTo>
                  <a:cubicBezTo>
                    <a:pt x="5757" y="2287"/>
                    <a:pt x="5787" y="2286"/>
                    <a:pt x="5817" y="2286"/>
                  </a:cubicBezTo>
                  <a:cubicBezTo>
                    <a:pt x="5847" y="2286"/>
                    <a:pt x="5878" y="2288"/>
                    <a:pt x="5908" y="2290"/>
                  </a:cubicBezTo>
                  <a:lnTo>
                    <a:pt x="5908" y="2290"/>
                  </a:lnTo>
                  <a:cubicBezTo>
                    <a:pt x="5983" y="2304"/>
                    <a:pt x="6055" y="2324"/>
                    <a:pt x="6124" y="2351"/>
                  </a:cubicBezTo>
                  <a:lnTo>
                    <a:pt x="6124" y="2351"/>
                  </a:lnTo>
                  <a:cubicBezTo>
                    <a:pt x="6209" y="2390"/>
                    <a:pt x="6289" y="2436"/>
                    <a:pt x="6363" y="2493"/>
                  </a:cubicBezTo>
                  <a:lnTo>
                    <a:pt x="6318" y="2460"/>
                  </a:lnTo>
                  <a:lnTo>
                    <a:pt x="6318" y="2460"/>
                  </a:lnTo>
                  <a:cubicBezTo>
                    <a:pt x="6382" y="2509"/>
                    <a:pt x="6438" y="2564"/>
                    <a:pt x="6488" y="2625"/>
                  </a:cubicBezTo>
                  <a:lnTo>
                    <a:pt x="6488" y="2625"/>
                  </a:lnTo>
                  <a:cubicBezTo>
                    <a:pt x="6520" y="2670"/>
                    <a:pt x="6549" y="2718"/>
                    <a:pt x="6571" y="2769"/>
                  </a:cubicBezTo>
                  <a:lnTo>
                    <a:pt x="6571" y="2769"/>
                  </a:lnTo>
                  <a:cubicBezTo>
                    <a:pt x="6583" y="2802"/>
                    <a:pt x="6592" y="2836"/>
                    <a:pt x="6598" y="2872"/>
                  </a:cubicBezTo>
                  <a:lnTo>
                    <a:pt x="6598" y="2872"/>
                  </a:lnTo>
                  <a:cubicBezTo>
                    <a:pt x="6600" y="2901"/>
                    <a:pt x="6600" y="2929"/>
                    <a:pt x="6598" y="2958"/>
                  </a:cubicBezTo>
                  <a:lnTo>
                    <a:pt x="6598" y="2958"/>
                  </a:lnTo>
                  <a:cubicBezTo>
                    <a:pt x="6593" y="2986"/>
                    <a:pt x="6586" y="3013"/>
                    <a:pt x="6576" y="3040"/>
                  </a:cubicBezTo>
                  <a:lnTo>
                    <a:pt x="6576" y="3040"/>
                  </a:lnTo>
                  <a:cubicBezTo>
                    <a:pt x="6560" y="3075"/>
                    <a:pt x="6541" y="3109"/>
                    <a:pt x="6518" y="3141"/>
                  </a:cubicBezTo>
                  <a:lnTo>
                    <a:pt x="6518" y="3141"/>
                  </a:lnTo>
                  <a:cubicBezTo>
                    <a:pt x="6486" y="3180"/>
                    <a:pt x="6451" y="3214"/>
                    <a:pt x="6412" y="3245"/>
                  </a:cubicBezTo>
                  <a:lnTo>
                    <a:pt x="6412" y="3245"/>
                  </a:lnTo>
                  <a:cubicBezTo>
                    <a:pt x="6326" y="3307"/>
                    <a:pt x="6231" y="3355"/>
                    <a:pt x="6133" y="3397"/>
                  </a:cubicBezTo>
                  <a:lnTo>
                    <a:pt x="6184" y="3376"/>
                  </a:lnTo>
                  <a:lnTo>
                    <a:pt x="6184" y="3376"/>
                  </a:lnTo>
                  <a:cubicBezTo>
                    <a:pt x="6082" y="3420"/>
                    <a:pt x="5975" y="3457"/>
                    <a:pt x="5870" y="3491"/>
                  </a:cubicBezTo>
                  <a:cubicBezTo>
                    <a:pt x="5757" y="3529"/>
                    <a:pt x="5642" y="3569"/>
                    <a:pt x="5524" y="3593"/>
                  </a:cubicBezTo>
                  <a:lnTo>
                    <a:pt x="5524" y="3593"/>
                  </a:lnTo>
                  <a:cubicBezTo>
                    <a:pt x="5558" y="3541"/>
                    <a:pt x="5577" y="3478"/>
                    <a:pt x="5574" y="3418"/>
                  </a:cubicBezTo>
                  <a:cubicBezTo>
                    <a:pt x="5572" y="3323"/>
                    <a:pt x="5529" y="3243"/>
                    <a:pt x="5467" y="3173"/>
                  </a:cubicBezTo>
                  <a:cubicBezTo>
                    <a:pt x="5387" y="3081"/>
                    <a:pt x="5256" y="3017"/>
                    <a:pt x="5131" y="3017"/>
                  </a:cubicBezTo>
                  <a:cubicBezTo>
                    <a:pt x="5093" y="3017"/>
                    <a:pt x="5056" y="3023"/>
                    <a:pt x="5022" y="3035"/>
                  </a:cubicBezTo>
                  <a:cubicBezTo>
                    <a:pt x="4896" y="3077"/>
                    <a:pt x="4810" y="3177"/>
                    <a:pt x="4769" y="3302"/>
                  </a:cubicBezTo>
                  <a:lnTo>
                    <a:pt x="4777" y="3283"/>
                  </a:lnTo>
                  <a:lnTo>
                    <a:pt x="4777" y="3283"/>
                  </a:lnTo>
                  <a:cubicBezTo>
                    <a:pt x="4754" y="3345"/>
                    <a:pt x="4741" y="3409"/>
                    <a:pt x="4748" y="3475"/>
                  </a:cubicBezTo>
                  <a:cubicBezTo>
                    <a:pt x="4757" y="3555"/>
                    <a:pt x="4775" y="3625"/>
                    <a:pt x="4812" y="3697"/>
                  </a:cubicBezTo>
                  <a:cubicBezTo>
                    <a:pt x="4870" y="3808"/>
                    <a:pt x="4972" y="3911"/>
                    <a:pt x="5085" y="3964"/>
                  </a:cubicBezTo>
                  <a:cubicBezTo>
                    <a:pt x="5190" y="4013"/>
                    <a:pt x="5297" y="4033"/>
                    <a:pt x="5404" y="4033"/>
                  </a:cubicBezTo>
                  <a:cubicBezTo>
                    <a:pt x="5605" y="4033"/>
                    <a:pt x="5809" y="3965"/>
                    <a:pt x="6002" y="3902"/>
                  </a:cubicBezTo>
                  <a:cubicBezTo>
                    <a:pt x="6223" y="3828"/>
                    <a:pt x="6458" y="3750"/>
                    <a:pt x="6649" y="3609"/>
                  </a:cubicBezTo>
                  <a:cubicBezTo>
                    <a:pt x="6760" y="3526"/>
                    <a:pt x="6858" y="3430"/>
                    <a:pt x="6928" y="3309"/>
                  </a:cubicBezTo>
                  <a:cubicBezTo>
                    <a:pt x="6990" y="3202"/>
                    <a:pt x="7023" y="3087"/>
                    <a:pt x="7035" y="2964"/>
                  </a:cubicBezTo>
                  <a:cubicBezTo>
                    <a:pt x="7053" y="2762"/>
                    <a:pt x="6975" y="2549"/>
                    <a:pt x="6856" y="2386"/>
                  </a:cubicBezTo>
                  <a:cubicBezTo>
                    <a:pt x="6723" y="2210"/>
                    <a:pt x="6550" y="2062"/>
                    <a:pt x="6347" y="1969"/>
                  </a:cubicBezTo>
                  <a:cubicBezTo>
                    <a:pt x="6182" y="1895"/>
                    <a:pt x="6000" y="1844"/>
                    <a:pt x="5817" y="1844"/>
                  </a:cubicBezTo>
                  <a:cubicBezTo>
                    <a:pt x="5776" y="1844"/>
                    <a:pt x="5736" y="1847"/>
                    <a:pt x="5695" y="1852"/>
                  </a:cubicBezTo>
                  <a:cubicBezTo>
                    <a:pt x="5451" y="1883"/>
                    <a:pt x="5219" y="1984"/>
                    <a:pt x="5020" y="2125"/>
                  </a:cubicBezTo>
                  <a:cubicBezTo>
                    <a:pt x="4920" y="2196"/>
                    <a:pt x="4829" y="2274"/>
                    <a:pt x="4743" y="2358"/>
                  </a:cubicBezTo>
                  <a:lnTo>
                    <a:pt x="4743" y="2358"/>
                  </a:lnTo>
                  <a:cubicBezTo>
                    <a:pt x="4749" y="2319"/>
                    <a:pt x="4755" y="2280"/>
                    <a:pt x="4761" y="2240"/>
                  </a:cubicBezTo>
                  <a:cubicBezTo>
                    <a:pt x="4792" y="2016"/>
                    <a:pt x="4822" y="1770"/>
                    <a:pt x="4818" y="1536"/>
                  </a:cubicBezTo>
                  <a:cubicBezTo>
                    <a:pt x="4816" y="1310"/>
                    <a:pt x="4810" y="1084"/>
                    <a:pt x="4787" y="860"/>
                  </a:cubicBezTo>
                  <a:cubicBezTo>
                    <a:pt x="4761" y="599"/>
                    <a:pt x="4715" y="342"/>
                    <a:pt x="4652" y="89"/>
                  </a:cubicBezTo>
                  <a:cubicBezTo>
                    <a:pt x="4640" y="41"/>
                    <a:pt x="4591" y="1"/>
                    <a:pt x="454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6" name="Google Shape;916;p7"/>
          <p:cNvGrpSpPr/>
          <p:nvPr/>
        </p:nvGrpSpPr>
        <p:grpSpPr>
          <a:xfrm>
            <a:off x="10073489" y="365348"/>
            <a:ext cx="1589047" cy="252983"/>
            <a:chOff x="1957825" y="736750"/>
            <a:chExt cx="1696250" cy="270050"/>
          </a:xfrm>
        </p:grpSpPr>
        <p:sp>
          <p:nvSpPr>
            <p:cNvPr id="917" name="Google Shape;917;p7"/>
            <p:cNvSpPr/>
            <p:nvPr/>
          </p:nvSpPr>
          <p:spPr>
            <a:xfrm>
              <a:off x="1957825" y="772575"/>
              <a:ext cx="177525" cy="215475"/>
            </a:xfrm>
            <a:custGeom>
              <a:avLst/>
              <a:gdLst/>
              <a:ahLst/>
              <a:cxnLst/>
              <a:rect l="l" t="t" r="r" b="b"/>
              <a:pathLst>
                <a:path w="7101" h="8619" extrusionOk="0">
                  <a:moveTo>
                    <a:pt x="3578" y="4769"/>
                  </a:moveTo>
                  <a:cubicBezTo>
                    <a:pt x="3369" y="5758"/>
                    <a:pt x="3007" y="6983"/>
                    <a:pt x="2343" y="7638"/>
                  </a:cubicBezTo>
                  <a:cubicBezTo>
                    <a:pt x="2130" y="7848"/>
                    <a:pt x="1867" y="7979"/>
                    <a:pt x="1620" y="7979"/>
                  </a:cubicBezTo>
                  <a:cubicBezTo>
                    <a:pt x="1395" y="7979"/>
                    <a:pt x="1183" y="7870"/>
                    <a:pt x="1034" y="7613"/>
                  </a:cubicBezTo>
                  <a:cubicBezTo>
                    <a:pt x="737" y="7095"/>
                    <a:pt x="712" y="6765"/>
                    <a:pt x="844" y="6179"/>
                  </a:cubicBezTo>
                  <a:cubicBezTo>
                    <a:pt x="993" y="5521"/>
                    <a:pt x="1175" y="5361"/>
                    <a:pt x="1772" y="5127"/>
                  </a:cubicBezTo>
                  <a:cubicBezTo>
                    <a:pt x="2069" y="5009"/>
                    <a:pt x="2390" y="4918"/>
                    <a:pt x="2702" y="4857"/>
                  </a:cubicBezTo>
                  <a:cubicBezTo>
                    <a:pt x="2994" y="4799"/>
                    <a:pt x="3288" y="4769"/>
                    <a:pt x="3578" y="4769"/>
                  </a:cubicBezTo>
                  <a:close/>
                  <a:moveTo>
                    <a:pt x="3713" y="0"/>
                  </a:moveTo>
                  <a:cubicBezTo>
                    <a:pt x="3581" y="0"/>
                    <a:pt x="3444" y="108"/>
                    <a:pt x="3487" y="274"/>
                  </a:cubicBezTo>
                  <a:cubicBezTo>
                    <a:pt x="3832" y="1588"/>
                    <a:pt x="3913" y="2945"/>
                    <a:pt x="3672" y="4286"/>
                  </a:cubicBezTo>
                  <a:cubicBezTo>
                    <a:pt x="3669" y="4302"/>
                    <a:pt x="3666" y="4319"/>
                    <a:pt x="3663" y="4335"/>
                  </a:cubicBezTo>
                  <a:lnTo>
                    <a:pt x="3663" y="4335"/>
                  </a:lnTo>
                  <a:cubicBezTo>
                    <a:pt x="3635" y="4335"/>
                    <a:pt x="3606" y="4334"/>
                    <a:pt x="3578" y="4334"/>
                  </a:cubicBezTo>
                  <a:cubicBezTo>
                    <a:pt x="3144" y="4334"/>
                    <a:pt x="2703" y="4392"/>
                    <a:pt x="2271" y="4503"/>
                  </a:cubicBezTo>
                  <a:cubicBezTo>
                    <a:pt x="1592" y="4678"/>
                    <a:pt x="766" y="4971"/>
                    <a:pt x="404" y="5621"/>
                  </a:cubicBezTo>
                  <a:cubicBezTo>
                    <a:pt x="0" y="6344"/>
                    <a:pt x="314" y="7302"/>
                    <a:pt x="726" y="7955"/>
                  </a:cubicBezTo>
                  <a:cubicBezTo>
                    <a:pt x="1027" y="8430"/>
                    <a:pt x="1332" y="8618"/>
                    <a:pt x="1627" y="8618"/>
                  </a:cubicBezTo>
                  <a:cubicBezTo>
                    <a:pt x="2468" y="8618"/>
                    <a:pt x="3222" y="7084"/>
                    <a:pt x="3543" y="6303"/>
                  </a:cubicBezTo>
                  <a:cubicBezTo>
                    <a:pt x="3745" y="5810"/>
                    <a:pt x="3903" y="5304"/>
                    <a:pt x="4017" y="4791"/>
                  </a:cubicBezTo>
                  <a:lnTo>
                    <a:pt x="4017" y="4791"/>
                  </a:lnTo>
                  <a:cubicBezTo>
                    <a:pt x="5082" y="4901"/>
                    <a:pt x="6054" y="5427"/>
                    <a:pt x="6621" y="6428"/>
                  </a:cubicBezTo>
                  <a:cubicBezTo>
                    <a:pt x="6664" y="6504"/>
                    <a:pt x="6730" y="6536"/>
                    <a:pt x="6797" y="6536"/>
                  </a:cubicBezTo>
                  <a:cubicBezTo>
                    <a:pt x="6948" y="6536"/>
                    <a:pt x="7101" y="6376"/>
                    <a:pt x="7003" y="6205"/>
                  </a:cubicBezTo>
                  <a:cubicBezTo>
                    <a:pt x="6367" y="5080"/>
                    <a:pt x="5285" y="4494"/>
                    <a:pt x="4102" y="4363"/>
                  </a:cubicBezTo>
                  <a:lnTo>
                    <a:pt x="4102" y="4363"/>
                  </a:lnTo>
                  <a:cubicBezTo>
                    <a:pt x="4345" y="2973"/>
                    <a:pt x="4277" y="1539"/>
                    <a:pt x="3914" y="157"/>
                  </a:cubicBezTo>
                  <a:cubicBezTo>
                    <a:pt x="3885" y="47"/>
                    <a:pt x="3800" y="0"/>
                    <a:pt x="371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7"/>
            <p:cNvSpPr/>
            <p:nvPr/>
          </p:nvSpPr>
          <p:spPr>
            <a:xfrm>
              <a:off x="2182350" y="852700"/>
              <a:ext cx="80100" cy="21225"/>
            </a:xfrm>
            <a:custGeom>
              <a:avLst/>
              <a:gdLst/>
              <a:ahLst/>
              <a:cxnLst/>
              <a:rect l="l" t="t" r="r" b="b"/>
              <a:pathLst>
                <a:path w="3204" h="849" extrusionOk="0">
                  <a:moveTo>
                    <a:pt x="319" y="0"/>
                  </a:moveTo>
                  <a:cubicBezTo>
                    <a:pt x="83" y="0"/>
                    <a:pt x="1" y="373"/>
                    <a:pt x="258" y="434"/>
                  </a:cubicBezTo>
                  <a:cubicBezTo>
                    <a:pt x="1135" y="644"/>
                    <a:pt x="2021" y="780"/>
                    <a:pt x="2921" y="848"/>
                  </a:cubicBezTo>
                  <a:cubicBezTo>
                    <a:pt x="2927" y="848"/>
                    <a:pt x="2933" y="849"/>
                    <a:pt x="2939" y="849"/>
                  </a:cubicBezTo>
                  <a:cubicBezTo>
                    <a:pt x="3203" y="849"/>
                    <a:pt x="3196" y="426"/>
                    <a:pt x="2921" y="405"/>
                  </a:cubicBezTo>
                  <a:cubicBezTo>
                    <a:pt x="2059" y="342"/>
                    <a:pt x="1214" y="208"/>
                    <a:pt x="375" y="7"/>
                  </a:cubicBezTo>
                  <a:cubicBezTo>
                    <a:pt x="356" y="3"/>
                    <a:pt x="337" y="0"/>
                    <a:pt x="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7"/>
            <p:cNvSpPr/>
            <p:nvPr/>
          </p:nvSpPr>
          <p:spPr>
            <a:xfrm>
              <a:off x="2223275" y="907575"/>
              <a:ext cx="36675" cy="13675"/>
            </a:xfrm>
            <a:custGeom>
              <a:avLst/>
              <a:gdLst/>
              <a:ahLst/>
              <a:cxnLst/>
              <a:rect l="l" t="t" r="r" b="b"/>
              <a:pathLst>
                <a:path w="1467" h="547" extrusionOk="0">
                  <a:moveTo>
                    <a:pt x="1211" y="1"/>
                  </a:moveTo>
                  <a:cubicBezTo>
                    <a:pt x="1202" y="1"/>
                    <a:pt x="1193" y="1"/>
                    <a:pt x="1184" y="3"/>
                  </a:cubicBezTo>
                  <a:lnTo>
                    <a:pt x="283" y="104"/>
                  </a:lnTo>
                  <a:cubicBezTo>
                    <a:pt x="13" y="133"/>
                    <a:pt x="1" y="547"/>
                    <a:pt x="254" y="547"/>
                  </a:cubicBezTo>
                  <a:cubicBezTo>
                    <a:pt x="264" y="547"/>
                    <a:pt x="273" y="546"/>
                    <a:pt x="283" y="545"/>
                  </a:cubicBezTo>
                  <a:lnTo>
                    <a:pt x="1184" y="446"/>
                  </a:lnTo>
                  <a:cubicBezTo>
                    <a:pt x="1455" y="416"/>
                    <a:pt x="1466" y="1"/>
                    <a:pt x="121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7"/>
            <p:cNvSpPr/>
            <p:nvPr/>
          </p:nvSpPr>
          <p:spPr>
            <a:xfrm>
              <a:off x="2383175" y="747050"/>
              <a:ext cx="130225" cy="53475"/>
            </a:xfrm>
            <a:custGeom>
              <a:avLst/>
              <a:gdLst/>
              <a:ahLst/>
              <a:cxnLst/>
              <a:rect l="l" t="t" r="r" b="b"/>
              <a:pathLst>
                <a:path w="5209" h="2139" extrusionOk="0">
                  <a:moveTo>
                    <a:pt x="281" y="0"/>
                  </a:moveTo>
                  <a:cubicBezTo>
                    <a:pt x="70" y="0"/>
                    <a:pt x="0" y="354"/>
                    <a:pt x="239" y="441"/>
                  </a:cubicBezTo>
                  <a:cubicBezTo>
                    <a:pt x="1776" y="1003"/>
                    <a:pt x="3314" y="1564"/>
                    <a:pt x="4851" y="2124"/>
                  </a:cubicBezTo>
                  <a:cubicBezTo>
                    <a:pt x="4878" y="2134"/>
                    <a:pt x="4904" y="2138"/>
                    <a:pt x="4928" y="2138"/>
                  </a:cubicBezTo>
                  <a:cubicBezTo>
                    <a:pt x="5139" y="2138"/>
                    <a:pt x="5208" y="1784"/>
                    <a:pt x="4970" y="1697"/>
                  </a:cubicBezTo>
                  <a:cubicBezTo>
                    <a:pt x="3431" y="1137"/>
                    <a:pt x="1894" y="576"/>
                    <a:pt x="356" y="14"/>
                  </a:cubicBezTo>
                  <a:cubicBezTo>
                    <a:pt x="329" y="5"/>
                    <a:pt x="304" y="0"/>
                    <a:pt x="2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7"/>
            <p:cNvSpPr/>
            <p:nvPr/>
          </p:nvSpPr>
          <p:spPr>
            <a:xfrm>
              <a:off x="2405925" y="736750"/>
              <a:ext cx="70425" cy="92425"/>
            </a:xfrm>
            <a:custGeom>
              <a:avLst/>
              <a:gdLst/>
              <a:ahLst/>
              <a:cxnLst/>
              <a:rect l="l" t="t" r="r" b="b"/>
              <a:pathLst>
                <a:path w="2817" h="3697" extrusionOk="0">
                  <a:moveTo>
                    <a:pt x="2518" y="1"/>
                  </a:moveTo>
                  <a:cubicBezTo>
                    <a:pt x="2452" y="1"/>
                    <a:pt x="2387" y="34"/>
                    <a:pt x="2348" y="114"/>
                  </a:cubicBezTo>
                  <a:cubicBezTo>
                    <a:pt x="1767" y="1286"/>
                    <a:pt x="1037" y="2354"/>
                    <a:pt x="149" y="3315"/>
                  </a:cubicBezTo>
                  <a:cubicBezTo>
                    <a:pt x="0" y="3475"/>
                    <a:pt x="150" y="3697"/>
                    <a:pt x="315" y="3697"/>
                  </a:cubicBezTo>
                  <a:cubicBezTo>
                    <a:pt x="365" y="3697"/>
                    <a:pt x="416" y="3676"/>
                    <a:pt x="461" y="3627"/>
                  </a:cubicBezTo>
                  <a:cubicBezTo>
                    <a:pt x="1374" y="2640"/>
                    <a:pt x="2134" y="1543"/>
                    <a:pt x="2729" y="337"/>
                  </a:cubicBezTo>
                  <a:cubicBezTo>
                    <a:pt x="2816" y="161"/>
                    <a:pt x="2663" y="1"/>
                    <a:pt x="251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7"/>
            <p:cNvSpPr/>
            <p:nvPr/>
          </p:nvSpPr>
          <p:spPr>
            <a:xfrm>
              <a:off x="2386200" y="918000"/>
              <a:ext cx="115100" cy="88800"/>
            </a:xfrm>
            <a:custGeom>
              <a:avLst/>
              <a:gdLst/>
              <a:ahLst/>
              <a:cxnLst/>
              <a:rect l="l" t="t" r="r" b="b"/>
              <a:pathLst>
                <a:path w="4604" h="3552" extrusionOk="0">
                  <a:moveTo>
                    <a:pt x="1767" y="0"/>
                  </a:moveTo>
                  <a:cubicBezTo>
                    <a:pt x="1734" y="0"/>
                    <a:pt x="1700" y="8"/>
                    <a:pt x="1666" y="24"/>
                  </a:cubicBezTo>
                  <a:lnTo>
                    <a:pt x="1667" y="26"/>
                  </a:lnTo>
                  <a:cubicBezTo>
                    <a:pt x="589" y="539"/>
                    <a:pt x="1" y="2123"/>
                    <a:pt x="837" y="3112"/>
                  </a:cubicBezTo>
                  <a:cubicBezTo>
                    <a:pt x="1100" y="3423"/>
                    <a:pt x="1338" y="3552"/>
                    <a:pt x="1551" y="3552"/>
                  </a:cubicBezTo>
                  <a:cubicBezTo>
                    <a:pt x="2134" y="3552"/>
                    <a:pt x="2531" y="2594"/>
                    <a:pt x="2739" y="1786"/>
                  </a:cubicBezTo>
                  <a:lnTo>
                    <a:pt x="2739" y="1786"/>
                  </a:lnTo>
                  <a:cubicBezTo>
                    <a:pt x="3015" y="2172"/>
                    <a:pt x="3467" y="2416"/>
                    <a:pt x="3959" y="2416"/>
                  </a:cubicBezTo>
                  <a:cubicBezTo>
                    <a:pt x="4088" y="2416"/>
                    <a:pt x="4220" y="2399"/>
                    <a:pt x="4352" y="2364"/>
                  </a:cubicBezTo>
                  <a:cubicBezTo>
                    <a:pt x="4604" y="2295"/>
                    <a:pt x="4526" y="1928"/>
                    <a:pt x="4297" y="1928"/>
                  </a:cubicBezTo>
                  <a:cubicBezTo>
                    <a:pt x="4277" y="1928"/>
                    <a:pt x="4256" y="1931"/>
                    <a:pt x="4234" y="1937"/>
                  </a:cubicBezTo>
                  <a:cubicBezTo>
                    <a:pt x="4140" y="1962"/>
                    <a:pt x="4046" y="1974"/>
                    <a:pt x="3954" y="1974"/>
                  </a:cubicBezTo>
                  <a:cubicBezTo>
                    <a:pt x="3387" y="1974"/>
                    <a:pt x="2902" y="1515"/>
                    <a:pt x="2904" y="912"/>
                  </a:cubicBezTo>
                  <a:lnTo>
                    <a:pt x="2904" y="912"/>
                  </a:lnTo>
                  <a:cubicBezTo>
                    <a:pt x="2904" y="912"/>
                    <a:pt x="2904" y="912"/>
                    <a:pt x="2904" y="912"/>
                  </a:cubicBezTo>
                  <a:cubicBezTo>
                    <a:pt x="2904" y="768"/>
                    <a:pt x="2803" y="699"/>
                    <a:pt x="2696" y="699"/>
                  </a:cubicBezTo>
                  <a:cubicBezTo>
                    <a:pt x="2588" y="699"/>
                    <a:pt x="2475" y="771"/>
                    <a:pt x="2462" y="912"/>
                  </a:cubicBezTo>
                  <a:cubicBezTo>
                    <a:pt x="2462" y="912"/>
                    <a:pt x="2462" y="912"/>
                    <a:pt x="2462" y="912"/>
                  </a:cubicBezTo>
                  <a:lnTo>
                    <a:pt x="2462" y="912"/>
                  </a:lnTo>
                  <a:cubicBezTo>
                    <a:pt x="2420" y="1356"/>
                    <a:pt x="2335" y="1787"/>
                    <a:pt x="2185" y="2208"/>
                  </a:cubicBezTo>
                  <a:cubicBezTo>
                    <a:pt x="2091" y="2472"/>
                    <a:pt x="1927" y="3027"/>
                    <a:pt x="1532" y="3027"/>
                  </a:cubicBezTo>
                  <a:cubicBezTo>
                    <a:pt x="1482" y="3027"/>
                    <a:pt x="1429" y="3018"/>
                    <a:pt x="1372" y="2999"/>
                  </a:cubicBezTo>
                  <a:cubicBezTo>
                    <a:pt x="1161" y="2930"/>
                    <a:pt x="995" y="2541"/>
                    <a:pt x="947" y="2360"/>
                  </a:cubicBezTo>
                  <a:cubicBezTo>
                    <a:pt x="737" y="1569"/>
                    <a:pt x="1171" y="749"/>
                    <a:pt x="1890" y="407"/>
                  </a:cubicBezTo>
                  <a:cubicBezTo>
                    <a:pt x="2112" y="300"/>
                    <a:pt x="1974" y="0"/>
                    <a:pt x="176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7"/>
            <p:cNvSpPr/>
            <p:nvPr/>
          </p:nvSpPr>
          <p:spPr>
            <a:xfrm>
              <a:off x="2340875" y="881650"/>
              <a:ext cx="184475" cy="18525"/>
            </a:xfrm>
            <a:custGeom>
              <a:avLst/>
              <a:gdLst/>
              <a:ahLst/>
              <a:cxnLst/>
              <a:rect l="l" t="t" r="r" b="b"/>
              <a:pathLst>
                <a:path w="7379" h="741" extrusionOk="0">
                  <a:moveTo>
                    <a:pt x="2391" y="1"/>
                  </a:moveTo>
                  <a:cubicBezTo>
                    <a:pt x="1690" y="1"/>
                    <a:pt x="988" y="20"/>
                    <a:pt x="285" y="60"/>
                  </a:cubicBezTo>
                  <a:cubicBezTo>
                    <a:pt x="7" y="75"/>
                    <a:pt x="1" y="502"/>
                    <a:pt x="270" y="502"/>
                  </a:cubicBezTo>
                  <a:cubicBezTo>
                    <a:pt x="275" y="502"/>
                    <a:pt x="280" y="501"/>
                    <a:pt x="285" y="501"/>
                  </a:cubicBezTo>
                  <a:cubicBezTo>
                    <a:pt x="985" y="462"/>
                    <a:pt x="1684" y="443"/>
                    <a:pt x="2382" y="443"/>
                  </a:cubicBezTo>
                  <a:cubicBezTo>
                    <a:pt x="3957" y="443"/>
                    <a:pt x="5529" y="542"/>
                    <a:pt x="7098" y="739"/>
                  </a:cubicBezTo>
                  <a:cubicBezTo>
                    <a:pt x="7108" y="740"/>
                    <a:pt x="7119" y="741"/>
                    <a:pt x="7129" y="741"/>
                  </a:cubicBezTo>
                  <a:cubicBezTo>
                    <a:pt x="7379" y="741"/>
                    <a:pt x="7367" y="331"/>
                    <a:pt x="7098" y="297"/>
                  </a:cubicBezTo>
                  <a:cubicBezTo>
                    <a:pt x="5532" y="99"/>
                    <a:pt x="3964" y="1"/>
                    <a:pt x="239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7"/>
            <p:cNvSpPr/>
            <p:nvPr/>
          </p:nvSpPr>
          <p:spPr>
            <a:xfrm>
              <a:off x="2595200" y="842650"/>
              <a:ext cx="82800" cy="16200"/>
            </a:xfrm>
            <a:custGeom>
              <a:avLst/>
              <a:gdLst/>
              <a:ahLst/>
              <a:cxnLst/>
              <a:rect l="l" t="t" r="r" b="b"/>
              <a:pathLst>
                <a:path w="3312" h="648" extrusionOk="0">
                  <a:moveTo>
                    <a:pt x="336" y="0"/>
                  </a:moveTo>
                  <a:cubicBezTo>
                    <a:pt x="91" y="0"/>
                    <a:pt x="0" y="383"/>
                    <a:pt x="265" y="431"/>
                  </a:cubicBezTo>
                  <a:cubicBezTo>
                    <a:pt x="1036" y="575"/>
                    <a:pt x="1808" y="647"/>
                    <a:pt x="2589" y="647"/>
                  </a:cubicBezTo>
                  <a:cubicBezTo>
                    <a:pt x="2734" y="647"/>
                    <a:pt x="2881" y="645"/>
                    <a:pt x="3027" y="640"/>
                  </a:cubicBezTo>
                  <a:cubicBezTo>
                    <a:pt x="3307" y="630"/>
                    <a:pt x="3312" y="197"/>
                    <a:pt x="3035" y="197"/>
                  </a:cubicBezTo>
                  <a:cubicBezTo>
                    <a:pt x="3033" y="197"/>
                    <a:pt x="3030" y="197"/>
                    <a:pt x="3027" y="197"/>
                  </a:cubicBezTo>
                  <a:cubicBezTo>
                    <a:pt x="2875" y="202"/>
                    <a:pt x="2723" y="205"/>
                    <a:pt x="2572" y="205"/>
                  </a:cubicBezTo>
                  <a:cubicBezTo>
                    <a:pt x="1837" y="205"/>
                    <a:pt x="1110" y="140"/>
                    <a:pt x="382" y="5"/>
                  </a:cubicBezTo>
                  <a:cubicBezTo>
                    <a:pt x="366" y="2"/>
                    <a:pt x="351" y="0"/>
                    <a:pt x="33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7"/>
            <p:cNvSpPr/>
            <p:nvPr/>
          </p:nvSpPr>
          <p:spPr>
            <a:xfrm>
              <a:off x="2620375" y="910200"/>
              <a:ext cx="38425" cy="15975"/>
            </a:xfrm>
            <a:custGeom>
              <a:avLst/>
              <a:gdLst/>
              <a:ahLst/>
              <a:cxnLst/>
              <a:rect l="l" t="t" r="r" b="b"/>
              <a:pathLst>
                <a:path w="1537" h="639" extrusionOk="0">
                  <a:moveTo>
                    <a:pt x="1214" y="0"/>
                  </a:moveTo>
                  <a:cubicBezTo>
                    <a:pt x="1197" y="0"/>
                    <a:pt x="1179" y="2"/>
                    <a:pt x="1160" y="6"/>
                  </a:cubicBezTo>
                  <a:lnTo>
                    <a:pt x="260" y="207"/>
                  </a:lnTo>
                  <a:cubicBezTo>
                    <a:pt x="0" y="264"/>
                    <a:pt x="84" y="639"/>
                    <a:pt x="322" y="639"/>
                  </a:cubicBezTo>
                  <a:cubicBezTo>
                    <a:pt x="340" y="639"/>
                    <a:pt x="358" y="637"/>
                    <a:pt x="377" y="632"/>
                  </a:cubicBezTo>
                  <a:lnTo>
                    <a:pt x="1278" y="433"/>
                  </a:lnTo>
                  <a:cubicBezTo>
                    <a:pt x="1536" y="375"/>
                    <a:pt x="1452" y="0"/>
                    <a:pt x="12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7"/>
            <p:cNvSpPr/>
            <p:nvPr/>
          </p:nvSpPr>
          <p:spPr>
            <a:xfrm>
              <a:off x="2734150" y="792000"/>
              <a:ext cx="919925" cy="189400"/>
            </a:xfrm>
            <a:custGeom>
              <a:avLst/>
              <a:gdLst/>
              <a:ahLst/>
              <a:cxnLst/>
              <a:rect l="l" t="t" r="r" b="b"/>
              <a:pathLst>
                <a:path w="36797" h="7576" extrusionOk="0">
                  <a:moveTo>
                    <a:pt x="4705" y="0"/>
                  </a:moveTo>
                  <a:cubicBezTo>
                    <a:pt x="4569" y="0"/>
                    <a:pt x="4462" y="115"/>
                    <a:pt x="4490" y="275"/>
                  </a:cubicBezTo>
                  <a:cubicBezTo>
                    <a:pt x="4685" y="1419"/>
                    <a:pt x="4813" y="2569"/>
                    <a:pt x="4854" y="3731"/>
                  </a:cubicBezTo>
                  <a:cubicBezTo>
                    <a:pt x="4870" y="4227"/>
                    <a:pt x="4873" y="4722"/>
                    <a:pt x="4860" y="5220"/>
                  </a:cubicBezTo>
                  <a:cubicBezTo>
                    <a:pt x="4852" y="5561"/>
                    <a:pt x="4954" y="6968"/>
                    <a:pt x="4306" y="6968"/>
                  </a:cubicBezTo>
                  <a:cubicBezTo>
                    <a:pt x="4241" y="6968"/>
                    <a:pt x="4169" y="6953"/>
                    <a:pt x="4088" y="6923"/>
                  </a:cubicBezTo>
                  <a:cubicBezTo>
                    <a:pt x="3745" y="6792"/>
                    <a:pt x="3262" y="5919"/>
                    <a:pt x="3060" y="5651"/>
                  </a:cubicBezTo>
                  <a:cubicBezTo>
                    <a:pt x="2772" y="5274"/>
                    <a:pt x="2492" y="4893"/>
                    <a:pt x="2219" y="4505"/>
                  </a:cubicBezTo>
                  <a:cubicBezTo>
                    <a:pt x="1604" y="3632"/>
                    <a:pt x="1029" y="2736"/>
                    <a:pt x="484" y="1819"/>
                  </a:cubicBezTo>
                  <a:cubicBezTo>
                    <a:pt x="439" y="1745"/>
                    <a:pt x="372" y="1714"/>
                    <a:pt x="305" y="1714"/>
                  </a:cubicBezTo>
                  <a:cubicBezTo>
                    <a:pt x="153" y="1714"/>
                    <a:pt x="0" y="1873"/>
                    <a:pt x="101" y="2044"/>
                  </a:cubicBezTo>
                  <a:lnTo>
                    <a:pt x="101" y="2042"/>
                  </a:lnTo>
                  <a:cubicBezTo>
                    <a:pt x="891" y="3365"/>
                    <a:pt x="1745" y="4648"/>
                    <a:pt x="2677" y="5874"/>
                  </a:cubicBezTo>
                  <a:cubicBezTo>
                    <a:pt x="3019" y="6325"/>
                    <a:pt x="3697" y="7575"/>
                    <a:pt x="4448" y="7575"/>
                  </a:cubicBezTo>
                  <a:cubicBezTo>
                    <a:pt x="4533" y="7575"/>
                    <a:pt x="4619" y="7559"/>
                    <a:pt x="4706" y="7524"/>
                  </a:cubicBezTo>
                  <a:cubicBezTo>
                    <a:pt x="5537" y="7187"/>
                    <a:pt x="5303" y="5478"/>
                    <a:pt x="5308" y="4847"/>
                  </a:cubicBezTo>
                  <a:cubicBezTo>
                    <a:pt x="5325" y="3410"/>
                    <a:pt x="5205" y="1982"/>
                    <a:pt x="4983" y="564"/>
                  </a:cubicBezTo>
                  <a:lnTo>
                    <a:pt x="4983" y="564"/>
                  </a:lnTo>
                  <a:cubicBezTo>
                    <a:pt x="6140" y="990"/>
                    <a:pt x="7335" y="1112"/>
                    <a:pt x="8544" y="1112"/>
                  </a:cubicBezTo>
                  <a:cubicBezTo>
                    <a:pt x="9486" y="1112"/>
                    <a:pt x="10437" y="1038"/>
                    <a:pt x="11385" y="976"/>
                  </a:cubicBezTo>
                  <a:cubicBezTo>
                    <a:pt x="14173" y="792"/>
                    <a:pt x="16965" y="668"/>
                    <a:pt x="19758" y="602"/>
                  </a:cubicBezTo>
                  <a:cubicBezTo>
                    <a:pt x="21280" y="566"/>
                    <a:pt x="22802" y="549"/>
                    <a:pt x="24323" y="549"/>
                  </a:cubicBezTo>
                  <a:cubicBezTo>
                    <a:pt x="28389" y="549"/>
                    <a:pt x="32454" y="674"/>
                    <a:pt x="36512" y="919"/>
                  </a:cubicBezTo>
                  <a:cubicBezTo>
                    <a:pt x="36517" y="919"/>
                    <a:pt x="36523" y="919"/>
                    <a:pt x="36528" y="919"/>
                  </a:cubicBezTo>
                  <a:cubicBezTo>
                    <a:pt x="36796" y="919"/>
                    <a:pt x="36790" y="493"/>
                    <a:pt x="36512" y="477"/>
                  </a:cubicBezTo>
                  <a:cubicBezTo>
                    <a:pt x="32463" y="232"/>
                    <a:pt x="28407" y="107"/>
                    <a:pt x="24350" y="107"/>
                  </a:cubicBezTo>
                  <a:cubicBezTo>
                    <a:pt x="23079" y="107"/>
                    <a:pt x="21808" y="119"/>
                    <a:pt x="20537" y="144"/>
                  </a:cubicBezTo>
                  <a:cubicBezTo>
                    <a:pt x="17939" y="194"/>
                    <a:pt x="15341" y="295"/>
                    <a:pt x="12746" y="448"/>
                  </a:cubicBezTo>
                  <a:cubicBezTo>
                    <a:pt x="11402" y="527"/>
                    <a:pt x="9997" y="698"/>
                    <a:pt x="8611" y="698"/>
                  </a:cubicBezTo>
                  <a:cubicBezTo>
                    <a:pt x="7306" y="698"/>
                    <a:pt x="6018" y="546"/>
                    <a:pt x="4814" y="24"/>
                  </a:cubicBezTo>
                  <a:cubicBezTo>
                    <a:pt x="4777" y="8"/>
                    <a:pt x="4740" y="0"/>
                    <a:pt x="470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7"/>
            <p:cNvSpPr/>
            <p:nvPr/>
          </p:nvSpPr>
          <p:spPr>
            <a:xfrm>
              <a:off x="2947125" y="858950"/>
              <a:ext cx="73925" cy="114775"/>
            </a:xfrm>
            <a:custGeom>
              <a:avLst/>
              <a:gdLst/>
              <a:ahLst/>
              <a:cxnLst/>
              <a:rect l="l" t="t" r="r" b="b"/>
              <a:pathLst>
                <a:path w="2957" h="4591" extrusionOk="0">
                  <a:moveTo>
                    <a:pt x="1834" y="0"/>
                  </a:moveTo>
                  <a:cubicBezTo>
                    <a:pt x="1128" y="0"/>
                    <a:pt x="383" y="1356"/>
                    <a:pt x="108" y="1783"/>
                  </a:cubicBezTo>
                  <a:cubicBezTo>
                    <a:pt x="0" y="1950"/>
                    <a:pt x="154" y="2109"/>
                    <a:pt x="309" y="2109"/>
                  </a:cubicBezTo>
                  <a:cubicBezTo>
                    <a:pt x="376" y="2109"/>
                    <a:pt x="444" y="2079"/>
                    <a:pt x="491" y="2006"/>
                  </a:cubicBezTo>
                  <a:cubicBezTo>
                    <a:pt x="716" y="1654"/>
                    <a:pt x="967" y="1141"/>
                    <a:pt x="1303" y="893"/>
                  </a:cubicBezTo>
                  <a:cubicBezTo>
                    <a:pt x="1366" y="821"/>
                    <a:pt x="1429" y="749"/>
                    <a:pt x="1493" y="677"/>
                  </a:cubicBezTo>
                  <a:cubicBezTo>
                    <a:pt x="1689" y="726"/>
                    <a:pt x="1886" y="774"/>
                    <a:pt x="2084" y="821"/>
                  </a:cubicBezTo>
                  <a:cubicBezTo>
                    <a:pt x="2208" y="981"/>
                    <a:pt x="2173" y="1535"/>
                    <a:pt x="2195" y="1733"/>
                  </a:cubicBezTo>
                  <a:cubicBezTo>
                    <a:pt x="2296" y="2615"/>
                    <a:pt x="2398" y="3497"/>
                    <a:pt x="2499" y="4380"/>
                  </a:cubicBezTo>
                  <a:cubicBezTo>
                    <a:pt x="2514" y="4520"/>
                    <a:pt x="2634" y="4590"/>
                    <a:pt x="2745" y="4590"/>
                  </a:cubicBezTo>
                  <a:cubicBezTo>
                    <a:pt x="2855" y="4590"/>
                    <a:pt x="2956" y="4521"/>
                    <a:pt x="2940" y="4380"/>
                  </a:cubicBezTo>
                  <a:cubicBezTo>
                    <a:pt x="2841" y="3497"/>
                    <a:pt x="2739" y="2615"/>
                    <a:pt x="2638" y="1733"/>
                  </a:cubicBezTo>
                  <a:cubicBezTo>
                    <a:pt x="2587" y="1282"/>
                    <a:pt x="2622" y="539"/>
                    <a:pt x="2254" y="186"/>
                  </a:cubicBezTo>
                  <a:cubicBezTo>
                    <a:pt x="2118" y="56"/>
                    <a:pt x="1977" y="0"/>
                    <a:pt x="18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7"/>
            <p:cNvSpPr/>
            <p:nvPr/>
          </p:nvSpPr>
          <p:spPr>
            <a:xfrm>
              <a:off x="3060550" y="890575"/>
              <a:ext cx="90825" cy="45925"/>
            </a:xfrm>
            <a:custGeom>
              <a:avLst/>
              <a:gdLst/>
              <a:ahLst/>
              <a:cxnLst/>
              <a:rect l="l" t="t" r="r" b="b"/>
              <a:pathLst>
                <a:path w="3633" h="1837" extrusionOk="0">
                  <a:moveTo>
                    <a:pt x="324" y="1"/>
                  </a:moveTo>
                  <a:cubicBezTo>
                    <a:pt x="129" y="1"/>
                    <a:pt x="0" y="293"/>
                    <a:pt x="211" y="413"/>
                  </a:cubicBezTo>
                  <a:cubicBezTo>
                    <a:pt x="1192" y="972"/>
                    <a:pt x="2213" y="1441"/>
                    <a:pt x="3277" y="1822"/>
                  </a:cubicBezTo>
                  <a:cubicBezTo>
                    <a:pt x="3304" y="1832"/>
                    <a:pt x="3329" y="1836"/>
                    <a:pt x="3353" y="1836"/>
                  </a:cubicBezTo>
                  <a:cubicBezTo>
                    <a:pt x="3564" y="1836"/>
                    <a:pt x="3633" y="1481"/>
                    <a:pt x="3394" y="1395"/>
                  </a:cubicBezTo>
                  <a:cubicBezTo>
                    <a:pt x="2366" y="1026"/>
                    <a:pt x="1383" y="571"/>
                    <a:pt x="434" y="31"/>
                  </a:cubicBezTo>
                  <a:cubicBezTo>
                    <a:pt x="396" y="10"/>
                    <a:pt x="359" y="1"/>
                    <a:pt x="32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7"/>
            <p:cNvSpPr/>
            <p:nvPr/>
          </p:nvSpPr>
          <p:spPr>
            <a:xfrm>
              <a:off x="3097025" y="893075"/>
              <a:ext cx="47300" cy="68300"/>
            </a:xfrm>
            <a:custGeom>
              <a:avLst/>
              <a:gdLst/>
              <a:ahLst/>
              <a:cxnLst/>
              <a:rect l="l" t="t" r="r" b="b"/>
              <a:pathLst>
                <a:path w="1892" h="2732" extrusionOk="0">
                  <a:moveTo>
                    <a:pt x="1577" y="1"/>
                  </a:moveTo>
                  <a:cubicBezTo>
                    <a:pt x="1509" y="1"/>
                    <a:pt x="1440" y="29"/>
                    <a:pt x="1391" y="97"/>
                  </a:cubicBezTo>
                  <a:cubicBezTo>
                    <a:pt x="868" y="814"/>
                    <a:pt x="431" y="1579"/>
                    <a:pt x="78" y="2391"/>
                  </a:cubicBezTo>
                  <a:cubicBezTo>
                    <a:pt x="0" y="2569"/>
                    <a:pt x="156" y="2731"/>
                    <a:pt x="297" y="2731"/>
                  </a:cubicBezTo>
                  <a:cubicBezTo>
                    <a:pt x="362" y="2731"/>
                    <a:pt x="424" y="2697"/>
                    <a:pt x="459" y="2616"/>
                  </a:cubicBezTo>
                  <a:cubicBezTo>
                    <a:pt x="814" y="1802"/>
                    <a:pt x="1251" y="1037"/>
                    <a:pt x="1774" y="320"/>
                  </a:cubicBezTo>
                  <a:cubicBezTo>
                    <a:pt x="1891" y="158"/>
                    <a:pt x="1737" y="1"/>
                    <a:pt x="157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7"/>
            <p:cNvSpPr/>
            <p:nvPr/>
          </p:nvSpPr>
          <p:spPr>
            <a:xfrm>
              <a:off x="3195200" y="846825"/>
              <a:ext cx="72425" cy="120850"/>
            </a:xfrm>
            <a:custGeom>
              <a:avLst/>
              <a:gdLst/>
              <a:ahLst/>
              <a:cxnLst/>
              <a:rect l="l" t="t" r="r" b="b"/>
              <a:pathLst>
                <a:path w="2897" h="4834" extrusionOk="0">
                  <a:moveTo>
                    <a:pt x="2629" y="0"/>
                  </a:moveTo>
                  <a:cubicBezTo>
                    <a:pt x="2603" y="0"/>
                    <a:pt x="2576" y="6"/>
                    <a:pt x="2547" y="18"/>
                  </a:cubicBezTo>
                  <a:lnTo>
                    <a:pt x="2548" y="18"/>
                  </a:lnTo>
                  <a:cubicBezTo>
                    <a:pt x="1429" y="473"/>
                    <a:pt x="547" y="1365"/>
                    <a:pt x="230" y="2550"/>
                  </a:cubicBezTo>
                  <a:cubicBezTo>
                    <a:pt x="0" y="3414"/>
                    <a:pt x="138" y="4499"/>
                    <a:pt x="1089" y="4821"/>
                  </a:cubicBezTo>
                  <a:cubicBezTo>
                    <a:pt x="1114" y="4829"/>
                    <a:pt x="1139" y="4833"/>
                    <a:pt x="1161" y="4833"/>
                  </a:cubicBezTo>
                  <a:cubicBezTo>
                    <a:pt x="1377" y="4833"/>
                    <a:pt x="1449" y="4476"/>
                    <a:pt x="1206" y="4394"/>
                  </a:cubicBezTo>
                  <a:cubicBezTo>
                    <a:pt x="225" y="4062"/>
                    <a:pt x="569" y="2685"/>
                    <a:pt x="904" y="2032"/>
                  </a:cubicBezTo>
                  <a:cubicBezTo>
                    <a:pt x="1281" y="1296"/>
                    <a:pt x="1903" y="754"/>
                    <a:pt x="2666" y="443"/>
                  </a:cubicBezTo>
                  <a:cubicBezTo>
                    <a:pt x="2896" y="349"/>
                    <a:pt x="2832" y="0"/>
                    <a:pt x="26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7"/>
            <p:cNvSpPr/>
            <p:nvPr/>
          </p:nvSpPr>
          <p:spPr>
            <a:xfrm>
              <a:off x="3256050" y="878100"/>
              <a:ext cx="112475" cy="61650"/>
            </a:xfrm>
            <a:custGeom>
              <a:avLst/>
              <a:gdLst/>
              <a:ahLst/>
              <a:cxnLst/>
              <a:rect l="l" t="t" r="r" b="b"/>
              <a:pathLst>
                <a:path w="4499" h="2466" extrusionOk="0">
                  <a:moveTo>
                    <a:pt x="2366" y="421"/>
                  </a:moveTo>
                  <a:cubicBezTo>
                    <a:pt x="2522" y="421"/>
                    <a:pt x="2659" y="479"/>
                    <a:pt x="2753" y="615"/>
                  </a:cubicBezTo>
                  <a:cubicBezTo>
                    <a:pt x="2801" y="685"/>
                    <a:pt x="2869" y="714"/>
                    <a:pt x="2937" y="714"/>
                  </a:cubicBezTo>
                  <a:cubicBezTo>
                    <a:pt x="2975" y="714"/>
                    <a:pt x="3013" y="704"/>
                    <a:pt x="3047" y="688"/>
                  </a:cubicBezTo>
                  <a:lnTo>
                    <a:pt x="3047" y="688"/>
                  </a:lnTo>
                  <a:cubicBezTo>
                    <a:pt x="2956" y="747"/>
                    <a:pt x="2907" y="860"/>
                    <a:pt x="2978" y="975"/>
                  </a:cubicBezTo>
                  <a:cubicBezTo>
                    <a:pt x="3022" y="1046"/>
                    <a:pt x="3073" y="1110"/>
                    <a:pt x="3129" y="1166"/>
                  </a:cubicBezTo>
                  <a:lnTo>
                    <a:pt x="3129" y="1166"/>
                  </a:lnTo>
                  <a:cubicBezTo>
                    <a:pt x="3030" y="1359"/>
                    <a:pt x="2522" y="1791"/>
                    <a:pt x="2451" y="1828"/>
                  </a:cubicBezTo>
                  <a:cubicBezTo>
                    <a:pt x="2250" y="1931"/>
                    <a:pt x="1976" y="2024"/>
                    <a:pt x="1720" y="2024"/>
                  </a:cubicBezTo>
                  <a:cubicBezTo>
                    <a:pt x="1596" y="2024"/>
                    <a:pt x="1476" y="2002"/>
                    <a:pt x="1370" y="1949"/>
                  </a:cubicBezTo>
                  <a:cubicBezTo>
                    <a:pt x="615" y="1569"/>
                    <a:pt x="1672" y="421"/>
                    <a:pt x="2366" y="421"/>
                  </a:cubicBezTo>
                  <a:close/>
                  <a:moveTo>
                    <a:pt x="2365" y="0"/>
                  </a:moveTo>
                  <a:cubicBezTo>
                    <a:pt x="1329" y="0"/>
                    <a:pt x="1" y="1361"/>
                    <a:pt x="842" y="2157"/>
                  </a:cubicBezTo>
                  <a:cubicBezTo>
                    <a:pt x="1074" y="2376"/>
                    <a:pt x="1373" y="2465"/>
                    <a:pt x="1686" y="2465"/>
                  </a:cubicBezTo>
                  <a:cubicBezTo>
                    <a:pt x="2167" y="2465"/>
                    <a:pt x="2679" y="2254"/>
                    <a:pt x="3017" y="1984"/>
                  </a:cubicBezTo>
                  <a:cubicBezTo>
                    <a:pt x="3163" y="1868"/>
                    <a:pt x="3371" y="1636"/>
                    <a:pt x="3501" y="1396"/>
                  </a:cubicBezTo>
                  <a:lnTo>
                    <a:pt x="3501" y="1396"/>
                  </a:lnTo>
                  <a:cubicBezTo>
                    <a:pt x="3587" y="1425"/>
                    <a:pt x="3678" y="1439"/>
                    <a:pt x="3769" y="1439"/>
                  </a:cubicBezTo>
                  <a:cubicBezTo>
                    <a:pt x="3950" y="1439"/>
                    <a:pt x="4136" y="1383"/>
                    <a:pt x="4307" y="1262"/>
                  </a:cubicBezTo>
                  <a:cubicBezTo>
                    <a:pt x="4499" y="1127"/>
                    <a:pt x="4379" y="841"/>
                    <a:pt x="4200" y="841"/>
                  </a:cubicBezTo>
                  <a:cubicBezTo>
                    <a:pt x="4163" y="841"/>
                    <a:pt x="4123" y="853"/>
                    <a:pt x="4084" y="881"/>
                  </a:cubicBezTo>
                  <a:cubicBezTo>
                    <a:pt x="3977" y="964"/>
                    <a:pt x="3873" y="1006"/>
                    <a:pt x="3773" y="1006"/>
                  </a:cubicBezTo>
                  <a:cubicBezTo>
                    <a:pt x="3720" y="1006"/>
                    <a:pt x="3668" y="994"/>
                    <a:pt x="3617" y="971"/>
                  </a:cubicBezTo>
                  <a:lnTo>
                    <a:pt x="3617" y="971"/>
                  </a:lnTo>
                  <a:cubicBezTo>
                    <a:pt x="3600" y="815"/>
                    <a:pt x="3491" y="693"/>
                    <a:pt x="3228" y="649"/>
                  </a:cubicBezTo>
                  <a:cubicBezTo>
                    <a:pt x="3215" y="647"/>
                    <a:pt x="3202" y="646"/>
                    <a:pt x="3189" y="646"/>
                  </a:cubicBezTo>
                  <a:cubicBezTo>
                    <a:pt x="3149" y="646"/>
                    <a:pt x="3111" y="655"/>
                    <a:pt x="3076" y="672"/>
                  </a:cubicBezTo>
                  <a:lnTo>
                    <a:pt x="3076" y="672"/>
                  </a:lnTo>
                  <a:cubicBezTo>
                    <a:pt x="3165" y="614"/>
                    <a:pt x="3213" y="505"/>
                    <a:pt x="3135" y="392"/>
                  </a:cubicBezTo>
                  <a:cubicBezTo>
                    <a:pt x="2943" y="115"/>
                    <a:pt x="2666" y="0"/>
                    <a:pt x="236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7"/>
            <p:cNvSpPr/>
            <p:nvPr/>
          </p:nvSpPr>
          <p:spPr>
            <a:xfrm>
              <a:off x="3417875" y="872725"/>
              <a:ext cx="24675" cy="63500"/>
            </a:xfrm>
            <a:custGeom>
              <a:avLst/>
              <a:gdLst/>
              <a:ahLst/>
              <a:cxnLst/>
              <a:rect l="l" t="t" r="r" b="b"/>
              <a:pathLst>
                <a:path w="987" h="2540" extrusionOk="0">
                  <a:moveTo>
                    <a:pt x="270" y="1"/>
                  </a:moveTo>
                  <a:cubicBezTo>
                    <a:pt x="137" y="1"/>
                    <a:pt x="1" y="108"/>
                    <a:pt x="50" y="273"/>
                  </a:cubicBezTo>
                  <a:cubicBezTo>
                    <a:pt x="259" y="965"/>
                    <a:pt x="418" y="1666"/>
                    <a:pt x="533" y="2379"/>
                  </a:cubicBezTo>
                  <a:cubicBezTo>
                    <a:pt x="550" y="2491"/>
                    <a:pt x="629" y="2539"/>
                    <a:pt x="714" y="2539"/>
                  </a:cubicBezTo>
                  <a:cubicBezTo>
                    <a:pt x="842" y="2539"/>
                    <a:pt x="986" y="2430"/>
                    <a:pt x="960" y="2262"/>
                  </a:cubicBezTo>
                  <a:cubicBezTo>
                    <a:pt x="845" y="1549"/>
                    <a:pt x="685" y="848"/>
                    <a:pt x="477" y="155"/>
                  </a:cubicBezTo>
                  <a:cubicBezTo>
                    <a:pt x="445" y="48"/>
                    <a:pt x="358" y="1"/>
                    <a:pt x="27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7"/>
            <p:cNvSpPr/>
            <p:nvPr/>
          </p:nvSpPr>
          <p:spPr>
            <a:xfrm>
              <a:off x="3394625" y="902350"/>
              <a:ext cx="79250" cy="14025"/>
            </a:xfrm>
            <a:custGeom>
              <a:avLst/>
              <a:gdLst/>
              <a:ahLst/>
              <a:cxnLst/>
              <a:rect l="l" t="t" r="r" b="b"/>
              <a:pathLst>
                <a:path w="3170" h="561" extrusionOk="0">
                  <a:moveTo>
                    <a:pt x="2915" y="0"/>
                  </a:moveTo>
                  <a:cubicBezTo>
                    <a:pt x="2906" y="0"/>
                    <a:pt x="2897" y="1"/>
                    <a:pt x="2887" y="2"/>
                  </a:cubicBezTo>
                  <a:cubicBezTo>
                    <a:pt x="2184" y="79"/>
                    <a:pt x="1481" y="118"/>
                    <a:pt x="774" y="118"/>
                  </a:cubicBezTo>
                  <a:cubicBezTo>
                    <a:pt x="611" y="118"/>
                    <a:pt x="448" y="116"/>
                    <a:pt x="285" y="112"/>
                  </a:cubicBezTo>
                  <a:cubicBezTo>
                    <a:pt x="283" y="112"/>
                    <a:pt x="280" y="112"/>
                    <a:pt x="278" y="112"/>
                  </a:cubicBezTo>
                  <a:cubicBezTo>
                    <a:pt x="0" y="112"/>
                    <a:pt x="3" y="548"/>
                    <a:pt x="285" y="555"/>
                  </a:cubicBezTo>
                  <a:cubicBezTo>
                    <a:pt x="448" y="559"/>
                    <a:pt x="611" y="561"/>
                    <a:pt x="774" y="561"/>
                  </a:cubicBezTo>
                  <a:cubicBezTo>
                    <a:pt x="1481" y="561"/>
                    <a:pt x="2184" y="522"/>
                    <a:pt x="2887" y="445"/>
                  </a:cubicBezTo>
                  <a:cubicBezTo>
                    <a:pt x="3158" y="415"/>
                    <a:pt x="3170" y="0"/>
                    <a:pt x="29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7"/>
            <p:cNvSpPr/>
            <p:nvPr/>
          </p:nvSpPr>
          <p:spPr>
            <a:xfrm>
              <a:off x="3497600" y="862825"/>
              <a:ext cx="84850" cy="90025"/>
            </a:xfrm>
            <a:custGeom>
              <a:avLst/>
              <a:gdLst/>
              <a:ahLst/>
              <a:cxnLst/>
              <a:rect l="l" t="t" r="r" b="b"/>
              <a:pathLst>
                <a:path w="3394" h="3601" extrusionOk="0">
                  <a:moveTo>
                    <a:pt x="269" y="0"/>
                  </a:moveTo>
                  <a:cubicBezTo>
                    <a:pt x="137" y="0"/>
                    <a:pt x="1" y="108"/>
                    <a:pt x="47" y="274"/>
                  </a:cubicBezTo>
                  <a:cubicBezTo>
                    <a:pt x="238" y="945"/>
                    <a:pt x="500" y="1579"/>
                    <a:pt x="837" y="2180"/>
                  </a:cubicBezTo>
                  <a:lnTo>
                    <a:pt x="837" y="2180"/>
                  </a:lnTo>
                  <a:cubicBezTo>
                    <a:pt x="823" y="2588"/>
                    <a:pt x="998" y="3032"/>
                    <a:pt x="1419" y="3032"/>
                  </a:cubicBezTo>
                  <a:cubicBezTo>
                    <a:pt x="1443" y="3032"/>
                    <a:pt x="1467" y="3031"/>
                    <a:pt x="1492" y="3028"/>
                  </a:cubicBezTo>
                  <a:cubicBezTo>
                    <a:pt x="1642" y="3010"/>
                    <a:pt x="1790" y="2847"/>
                    <a:pt x="1683" y="2695"/>
                  </a:cubicBezTo>
                  <a:cubicBezTo>
                    <a:pt x="1545" y="2498"/>
                    <a:pt x="1416" y="2296"/>
                    <a:pt x="1297" y="2091"/>
                  </a:cubicBezTo>
                  <a:lnTo>
                    <a:pt x="1297" y="2091"/>
                  </a:lnTo>
                  <a:cubicBezTo>
                    <a:pt x="1328" y="1966"/>
                    <a:pt x="1379" y="1855"/>
                    <a:pt x="1422" y="1812"/>
                  </a:cubicBezTo>
                  <a:cubicBezTo>
                    <a:pt x="1520" y="1715"/>
                    <a:pt x="1649" y="1671"/>
                    <a:pt x="1780" y="1671"/>
                  </a:cubicBezTo>
                  <a:cubicBezTo>
                    <a:pt x="1980" y="1671"/>
                    <a:pt x="2184" y="1773"/>
                    <a:pt x="2288" y="1947"/>
                  </a:cubicBezTo>
                  <a:cubicBezTo>
                    <a:pt x="2561" y="2405"/>
                    <a:pt x="1908" y="3168"/>
                    <a:pt x="1445" y="3168"/>
                  </a:cubicBezTo>
                  <a:cubicBezTo>
                    <a:pt x="1328" y="3168"/>
                    <a:pt x="1222" y="3119"/>
                    <a:pt x="1148" y="3003"/>
                  </a:cubicBezTo>
                  <a:cubicBezTo>
                    <a:pt x="1102" y="2931"/>
                    <a:pt x="1034" y="2901"/>
                    <a:pt x="967" y="2901"/>
                  </a:cubicBezTo>
                  <a:cubicBezTo>
                    <a:pt x="812" y="2901"/>
                    <a:pt x="658" y="3059"/>
                    <a:pt x="766" y="3227"/>
                  </a:cubicBezTo>
                  <a:cubicBezTo>
                    <a:pt x="936" y="3491"/>
                    <a:pt x="1170" y="3600"/>
                    <a:pt x="1419" y="3600"/>
                  </a:cubicBezTo>
                  <a:cubicBezTo>
                    <a:pt x="2309" y="3600"/>
                    <a:pt x="3394" y="2207"/>
                    <a:pt x="2421" y="1451"/>
                  </a:cubicBezTo>
                  <a:cubicBezTo>
                    <a:pt x="2229" y="1302"/>
                    <a:pt x="2003" y="1228"/>
                    <a:pt x="1782" y="1228"/>
                  </a:cubicBezTo>
                  <a:cubicBezTo>
                    <a:pt x="1494" y="1228"/>
                    <a:pt x="1214" y="1353"/>
                    <a:pt x="1030" y="1598"/>
                  </a:cubicBezTo>
                  <a:lnTo>
                    <a:pt x="1030" y="1598"/>
                  </a:lnTo>
                  <a:cubicBezTo>
                    <a:pt x="802" y="1139"/>
                    <a:pt x="617" y="659"/>
                    <a:pt x="474" y="157"/>
                  </a:cubicBezTo>
                  <a:cubicBezTo>
                    <a:pt x="443" y="48"/>
                    <a:pt x="357" y="0"/>
                    <a:pt x="26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7"/>
            <p:cNvSpPr/>
            <p:nvPr/>
          </p:nvSpPr>
          <p:spPr>
            <a:xfrm>
              <a:off x="3550075" y="856750"/>
              <a:ext cx="66850" cy="129900"/>
            </a:xfrm>
            <a:custGeom>
              <a:avLst/>
              <a:gdLst/>
              <a:ahLst/>
              <a:cxnLst/>
              <a:rect l="l" t="t" r="r" b="b"/>
              <a:pathLst>
                <a:path w="2674" h="5196" extrusionOk="0">
                  <a:moveTo>
                    <a:pt x="344" y="0"/>
                  </a:moveTo>
                  <a:cubicBezTo>
                    <a:pt x="138" y="0"/>
                    <a:pt x="0" y="299"/>
                    <a:pt x="222" y="407"/>
                  </a:cubicBezTo>
                  <a:cubicBezTo>
                    <a:pt x="1057" y="814"/>
                    <a:pt x="1840" y="1431"/>
                    <a:pt x="2100" y="2369"/>
                  </a:cubicBezTo>
                  <a:cubicBezTo>
                    <a:pt x="2363" y="3322"/>
                    <a:pt x="1946" y="4384"/>
                    <a:pt x="997" y="4752"/>
                  </a:cubicBezTo>
                  <a:cubicBezTo>
                    <a:pt x="762" y="4844"/>
                    <a:pt x="828" y="5195"/>
                    <a:pt x="1034" y="5195"/>
                  </a:cubicBezTo>
                  <a:cubicBezTo>
                    <a:pt x="1059" y="5195"/>
                    <a:pt x="1086" y="5190"/>
                    <a:pt x="1114" y="5179"/>
                  </a:cubicBezTo>
                  <a:cubicBezTo>
                    <a:pt x="2094" y="4799"/>
                    <a:pt x="2674" y="3857"/>
                    <a:pt x="2619" y="2803"/>
                  </a:cubicBezTo>
                  <a:cubicBezTo>
                    <a:pt x="2555" y="1513"/>
                    <a:pt x="1537" y="557"/>
                    <a:pt x="445" y="24"/>
                  </a:cubicBezTo>
                  <a:cubicBezTo>
                    <a:pt x="410" y="8"/>
                    <a:pt x="376" y="0"/>
                    <a:pt x="34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01156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7" name="Google Shape;937;p8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938" name="Google Shape;938;p8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939" name="Google Shape;939;p8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0" name="Google Shape;940;p8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1" name="Google Shape;941;p8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2" name="Google Shape;942;p8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3" name="Google Shape;943;p8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4" name="Google Shape;944;p8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5" name="Google Shape;945;p8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6" name="Google Shape;946;p8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7" name="Google Shape;947;p8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8" name="Google Shape;948;p8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9" name="Google Shape;949;p8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0" name="Google Shape;950;p8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1" name="Google Shape;951;p8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2" name="Google Shape;952;p8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3" name="Google Shape;953;p8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4" name="Google Shape;954;p8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5" name="Google Shape;955;p8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6" name="Google Shape;956;p8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7" name="Google Shape;957;p8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8" name="Google Shape;958;p8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9" name="Google Shape;959;p8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0" name="Google Shape;960;p8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1" name="Google Shape;961;p8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2" name="Google Shape;962;p8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3" name="Google Shape;963;p8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4" name="Google Shape;964;p8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5" name="Google Shape;965;p8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6" name="Google Shape;966;p8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7" name="Google Shape;967;p8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8" name="Google Shape;968;p8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9" name="Google Shape;969;p8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0" name="Google Shape;970;p8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1" name="Google Shape;971;p8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2" name="Google Shape;972;p8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3" name="Google Shape;973;p8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4" name="Google Shape;974;p8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5" name="Google Shape;975;p8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6" name="Google Shape;976;p8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7" name="Google Shape;977;p8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8" name="Google Shape;978;p8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9" name="Google Shape;979;p8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0" name="Google Shape;980;p8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1" name="Google Shape;981;p8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2" name="Google Shape;982;p8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3" name="Google Shape;983;p8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4" name="Google Shape;984;p8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5" name="Google Shape;985;p8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6" name="Google Shape;986;p8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7" name="Google Shape;987;p8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8" name="Google Shape;988;p8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9" name="Google Shape;989;p8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0" name="Google Shape;990;p8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1" name="Google Shape;991;p8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2" name="Google Shape;992;p8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3" name="Google Shape;993;p8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4" name="Google Shape;994;p8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5" name="Google Shape;995;p8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6" name="Google Shape;996;p8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7" name="Google Shape;997;p8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8" name="Google Shape;998;p8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9" name="Google Shape;999;p8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00" name="Google Shape;1000;p8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001" name="Google Shape;1001;p8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1002" name="Google Shape;1002;p8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3" name="Google Shape;1003;p8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4" name="Google Shape;1004;p8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5" name="Google Shape;1005;p8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6" name="Google Shape;1006;p8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7" name="Google Shape;1007;p8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8" name="Google Shape;1008;p8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09" name="Google Shape;1009;p8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0" name="Google Shape;1010;p8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1" name="Google Shape;1011;p8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2" name="Google Shape;1012;p8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3" name="Google Shape;1013;p8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4" name="Google Shape;1014;p8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5" name="Google Shape;1015;p8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6" name="Google Shape;1016;p8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7" name="Google Shape;1017;p8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8" name="Google Shape;1018;p8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19" name="Google Shape;1019;p8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0" name="Google Shape;1020;p8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1" name="Google Shape;1021;p8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2" name="Google Shape;1022;p8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3" name="Google Shape;1023;p8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4" name="Google Shape;1024;p8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5" name="Google Shape;1025;p8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6" name="Google Shape;1026;p8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7" name="Google Shape;1027;p8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8" name="Google Shape;1028;p8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9" name="Google Shape;1029;p8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30" name="Google Shape;1030;p8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31" name="Google Shape;1031;p8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32" name="Google Shape;1032;p8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33" name="Google Shape;1033;p8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34" name="Google Shape;1034;p8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1035" name="Google Shape;1035;p8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36" name="Google Shape;1036;p8"/>
          <p:cNvSpPr txBox="1">
            <a:spLocks noGrp="1"/>
          </p:cNvSpPr>
          <p:nvPr>
            <p:ph type="title"/>
          </p:nvPr>
        </p:nvSpPr>
        <p:spPr>
          <a:xfrm>
            <a:off x="950967" y="2113600"/>
            <a:ext cx="8962800" cy="26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037" name="Google Shape;1037;p8"/>
          <p:cNvGrpSpPr/>
          <p:nvPr/>
        </p:nvGrpSpPr>
        <p:grpSpPr>
          <a:xfrm>
            <a:off x="1150718" y="6283684"/>
            <a:ext cx="2544367" cy="166267"/>
            <a:chOff x="2807150" y="2231875"/>
            <a:chExt cx="1908275" cy="124700"/>
          </a:xfrm>
        </p:grpSpPr>
        <p:sp>
          <p:nvSpPr>
            <p:cNvPr id="1038" name="Google Shape;1038;p8"/>
            <p:cNvSpPr/>
            <p:nvPr/>
          </p:nvSpPr>
          <p:spPr>
            <a:xfrm>
              <a:off x="3279350" y="2271975"/>
              <a:ext cx="77675" cy="82100"/>
            </a:xfrm>
            <a:custGeom>
              <a:avLst/>
              <a:gdLst/>
              <a:ahLst/>
              <a:cxnLst/>
              <a:rect l="l" t="t" r="r" b="b"/>
              <a:pathLst>
                <a:path w="3107" h="3284" extrusionOk="0">
                  <a:moveTo>
                    <a:pt x="1527" y="330"/>
                  </a:moveTo>
                  <a:lnTo>
                    <a:pt x="1523" y="331"/>
                  </a:lnTo>
                  <a:lnTo>
                    <a:pt x="1523" y="331"/>
                  </a:lnTo>
                  <a:cubicBezTo>
                    <a:pt x="1524" y="331"/>
                    <a:pt x="1526" y="330"/>
                    <a:pt x="1527" y="330"/>
                  </a:cubicBezTo>
                  <a:close/>
                  <a:moveTo>
                    <a:pt x="1578" y="334"/>
                  </a:moveTo>
                  <a:lnTo>
                    <a:pt x="1578" y="334"/>
                  </a:lnTo>
                  <a:cubicBezTo>
                    <a:pt x="1580" y="336"/>
                    <a:pt x="1582" y="337"/>
                    <a:pt x="1584" y="339"/>
                  </a:cubicBezTo>
                  <a:lnTo>
                    <a:pt x="1584" y="339"/>
                  </a:lnTo>
                  <a:lnTo>
                    <a:pt x="1578" y="334"/>
                  </a:lnTo>
                  <a:close/>
                  <a:moveTo>
                    <a:pt x="1589" y="343"/>
                  </a:move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lnTo>
                    <a:pt x="1589" y="343"/>
                  </a:lnTo>
                  <a:close/>
                  <a:moveTo>
                    <a:pt x="1590" y="343"/>
                  </a:moveTo>
                  <a:lnTo>
                    <a:pt x="1590" y="343"/>
                  </a:lnTo>
                  <a:cubicBezTo>
                    <a:pt x="1593" y="344"/>
                    <a:pt x="1595" y="345"/>
                    <a:pt x="1598" y="346"/>
                  </a:cubicBezTo>
                  <a:lnTo>
                    <a:pt x="1598" y="346"/>
                  </a:lnTo>
                  <a:cubicBezTo>
                    <a:pt x="1598" y="347"/>
                    <a:pt x="1598" y="347"/>
                    <a:pt x="1599" y="347"/>
                  </a:cubicBezTo>
                  <a:lnTo>
                    <a:pt x="1599" y="347"/>
                  </a:lnTo>
                  <a:lnTo>
                    <a:pt x="1590" y="343"/>
                  </a:lnTo>
                  <a:lnTo>
                    <a:pt x="1590" y="343"/>
                  </a:lnTo>
                  <a:lnTo>
                    <a:pt x="1590" y="343"/>
                  </a:lnTo>
                  <a:close/>
                  <a:moveTo>
                    <a:pt x="1598" y="347"/>
                  </a:moveTo>
                  <a:cubicBezTo>
                    <a:pt x="1600" y="347"/>
                    <a:pt x="1602" y="348"/>
                    <a:pt x="1603" y="349"/>
                  </a:cubicBezTo>
                  <a:lnTo>
                    <a:pt x="1599" y="347"/>
                  </a:lnTo>
                  <a:lnTo>
                    <a:pt x="1599" y="347"/>
                  </a:lnTo>
                  <a:lnTo>
                    <a:pt x="1598" y="347"/>
                  </a:lnTo>
                  <a:close/>
                  <a:moveTo>
                    <a:pt x="1605" y="355"/>
                  </a:moveTo>
                  <a:lnTo>
                    <a:pt x="1605" y="355"/>
                  </a:lnTo>
                  <a:cubicBezTo>
                    <a:pt x="1608" y="357"/>
                    <a:pt x="1610" y="358"/>
                    <a:pt x="1613" y="360"/>
                  </a:cubicBezTo>
                  <a:lnTo>
                    <a:pt x="1613" y="360"/>
                  </a:ln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05" y="355"/>
                  </a:lnTo>
                  <a:lnTo>
                    <a:pt x="1605" y="355"/>
                  </a:lnTo>
                  <a:close/>
                  <a:moveTo>
                    <a:pt x="1613" y="361"/>
                  </a:move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13" y="361"/>
                  </a:lnTo>
                  <a:close/>
                  <a:moveTo>
                    <a:pt x="1616" y="369"/>
                  </a:moveTo>
                  <a:lnTo>
                    <a:pt x="1616" y="369"/>
                  </a:lnTo>
                  <a:cubicBezTo>
                    <a:pt x="1619" y="371"/>
                    <a:pt x="1621" y="374"/>
                    <a:pt x="1624" y="377"/>
                  </a:cubicBezTo>
                  <a:lnTo>
                    <a:pt x="1616" y="369"/>
                  </a:lnTo>
                  <a:close/>
                  <a:moveTo>
                    <a:pt x="2882" y="2810"/>
                  </a:moveTo>
                  <a:cubicBezTo>
                    <a:pt x="2879" y="2811"/>
                    <a:pt x="2877" y="2811"/>
                    <a:pt x="2875" y="2812"/>
                  </a:cubicBezTo>
                  <a:lnTo>
                    <a:pt x="2869" y="2812"/>
                  </a:lnTo>
                  <a:lnTo>
                    <a:pt x="2882" y="2810"/>
                  </a:lnTo>
                  <a:close/>
                  <a:moveTo>
                    <a:pt x="1547" y="0"/>
                  </a:moveTo>
                  <a:cubicBezTo>
                    <a:pt x="1498" y="0"/>
                    <a:pt x="1449" y="7"/>
                    <a:pt x="1402" y="18"/>
                  </a:cubicBezTo>
                  <a:cubicBezTo>
                    <a:pt x="1317" y="39"/>
                    <a:pt x="1237" y="73"/>
                    <a:pt x="1161" y="115"/>
                  </a:cubicBezTo>
                  <a:cubicBezTo>
                    <a:pt x="847" y="283"/>
                    <a:pt x="555" y="497"/>
                    <a:pt x="284" y="727"/>
                  </a:cubicBezTo>
                  <a:cubicBezTo>
                    <a:pt x="268" y="741"/>
                    <a:pt x="251" y="756"/>
                    <a:pt x="235" y="768"/>
                  </a:cubicBezTo>
                  <a:cubicBezTo>
                    <a:pt x="229" y="776"/>
                    <a:pt x="220" y="782"/>
                    <a:pt x="214" y="788"/>
                  </a:cubicBezTo>
                  <a:cubicBezTo>
                    <a:pt x="198" y="803"/>
                    <a:pt x="185" y="817"/>
                    <a:pt x="171" y="836"/>
                  </a:cubicBezTo>
                  <a:lnTo>
                    <a:pt x="192" y="809"/>
                  </a:lnTo>
                  <a:lnTo>
                    <a:pt x="192" y="809"/>
                  </a:lnTo>
                  <a:cubicBezTo>
                    <a:pt x="159" y="844"/>
                    <a:pt x="128" y="881"/>
                    <a:pt x="95" y="916"/>
                  </a:cubicBezTo>
                  <a:cubicBezTo>
                    <a:pt x="58" y="959"/>
                    <a:pt x="50" y="1018"/>
                    <a:pt x="87" y="1064"/>
                  </a:cubicBezTo>
                  <a:cubicBezTo>
                    <a:pt x="108" y="1092"/>
                    <a:pt x="142" y="1108"/>
                    <a:pt x="177" y="1108"/>
                  </a:cubicBezTo>
                  <a:cubicBezTo>
                    <a:pt x="195" y="1108"/>
                    <a:pt x="214" y="1103"/>
                    <a:pt x="231" y="1092"/>
                  </a:cubicBezTo>
                  <a:cubicBezTo>
                    <a:pt x="280" y="1060"/>
                    <a:pt x="332" y="1032"/>
                    <a:pt x="377" y="997"/>
                  </a:cubicBezTo>
                  <a:lnTo>
                    <a:pt x="377" y="997"/>
                  </a:lnTo>
                  <a:cubicBezTo>
                    <a:pt x="501" y="905"/>
                    <a:pt x="628" y="814"/>
                    <a:pt x="759" y="731"/>
                  </a:cubicBezTo>
                  <a:cubicBezTo>
                    <a:pt x="894" y="643"/>
                    <a:pt x="1030" y="560"/>
                    <a:pt x="1167" y="482"/>
                  </a:cubicBezTo>
                  <a:cubicBezTo>
                    <a:pt x="1234" y="445"/>
                    <a:pt x="1301" y="406"/>
                    <a:pt x="1371" y="375"/>
                  </a:cubicBezTo>
                  <a:lnTo>
                    <a:pt x="1371" y="375"/>
                  </a:lnTo>
                  <a:cubicBezTo>
                    <a:pt x="1413" y="358"/>
                    <a:pt x="1456" y="343"/>
                    <a:pt x="1501" y="335"/>
                  </a:cubicBezTo>
                  <a:lnTo>
                    <a:pt x="1501" y="335"/>
                  </a:lnTo>
                  <a:cubicBezTo>
                    <a:pt x="1511" y="334"/>
                    <a:pt x="1522" y="333"/>
                    <a:pt x="1532" y="333"/>
                  </a:cubicBezTo>
                  <a:cubicBezTo>
                    <a:pt x="1540" y="333"/>
                    <a:pt x="1548" y="334"/>
                    <a:pt x="1556" y="334"/>
                  </a:cubicBezTo>
                  <a:lnTo>
                    <a:pt x="1556" y="334"/>
                  </a:lnTo>
                  <a:cubicBezTo>
                    <a:pt x="1563" y="336"/>
                    <a:pt x="1571" y="337"/>
                    <a:pt x="1578" y="339"/>
                  </a:cubicBezTo>
                  <a:lnTo>
                    <a:pt x="1578" y="339"/>
                  </a:lnTo>
                  <a:cubicBezTo>
                    <a:pt x="1585" y="343"/>
                    <a:pt x="1591" y="346"/>
                    <a:pt x="1597" y="350"/>
                  </a:cubicBezTo>
                  <a:lnTo>
                    <a:pt x="1597" y="350"/>
                  </a:lnTo>
                  <a:cubicBezTo>
                    <a:pt x="1600" y="352"/>
                    <a:pt x="1604" y="355"/>
                    <a:pt x="1607" y="358"/>
                  </a:cubicBezTo>
                  <a:lnTo>
                    <a:pt x="1607" y="358"/>
                  </a:lnTo>
                  <a:cubicBezTo>
                    <a:pt x="1611" y="365"/>
                    <a:pt x="1615" y="372"/>
                    <a:pt x="1619" y="379"/>
                  </a:cubicBezTo>
                  <a:lnTo>
                    <a:pt x="1619" y="379"/>
                  </a:lnTo>
                  <a:cubicBezTo>
                    <a:pt x="1622" y="387"/>
                    <a:pt x="1624" y="395"/>
                    <a:pt x="1625" y="403"/>
                  </a:cubicBezTo>
                  <a:lnTo>
                    <a:pt x="1625" y="403"/>
                  </a:lnTo>
                  <a:cubicBezTo>
                    <a:pt x="1626" y="423"/>
                    <a:pt x="1626" y="445"/>
                    <a:pt x="1624" y="466"/>
                  </a:cubicBezTo>
                  <a:lnTo>
                    <a:pt x="1624" y="466"/>
                  </a:lnTo>
                  <a:cubicBezTo>
                    <a:pt x="1615" y="513"/>
                    <a:pt x="1601" y="559"/>
                    <a:pt x="1584" y="604"/>
                  </a:cubicBezTo>
                  <a:lnTo>
                    <a:pt x="1584" y="604"/>
                  </a:lnTo>
                  <a:cubicBezTo>
                    <a:pt x="1558" y="662"/>
                    <a:pt x="1529" y="716"/>
                    <a:pt x="1500" y="770"/>
                  </a:cubicBezTo>
                  <a:cubicBezTo>
                    <a:pt x="1467" y="836"/>
                    <a:pt x="1433" y="901"/>
                    <a:pt x="1396" y="965"/>
                  </a:cubicBezTo>
                  <a:cubicBezTo>
                    <a:pt x="1326" y="1092"/>
                    <a:pt x="1252" y="1220"/>
                    <a:pt x="1176" y="1345"/>
                  </a:cubicBezTo>
                  <a:cubicBezTo>
                    <a:pt x="1026" y="1598"/>
                    <a:pt x="863" y="1844"/>
                    <a:pt x="695" y="2085"/>
                  </a:cubicBezTo>
                  <a:cubicBezTo>
                    <a:pt x="598" y="2218"/>
                    <a:pt x="500" y="2352"/>
                    <a:pt x="399" y="2481"/>
                  </a:cubicBezTo>
                  <a:lnTo>
                    <a:pt x="428" y="2446"/>
                  </a:lnTo>
                  <a:lnTo>
                    <a:pt x="428" y="2446"/>
                  </a:lnTo>
                  <a:cubicBezTo>
                    <a:pt x="307" y="2600"/>
                    <a:pt x="183" y="2752"/>
                    <a:pt x="56" y="2902"/>
                  </a:cubicBezTo>
                  <a:cubicBezTo>
                    <a:pt x="38" y="2925"/>
                    <a:pt x="19" y="2952"/>
                    <a:pt x="11" y="2980"/>
                  </a:cubicBezTo>
                  <a:cubicBezTo>
                    <a:pt x="1" y="3019"/>
                    <a:pt x="5" y="3061"/>
                    <a:pt x="19" y="3096"/>
                  </a:cubicBezTo>
                  <a:cubicBezTo>
                    <a:pt x="31" y="3126"/>
                    <a:pt x="50" y="3149"/>
                    <a:pt x="75" y="3167"/>
                  </a:cubicBezTo>
                  <a:cubicBezTo>
                    <a:pt x="85" y="3178"/>
                    <a:pt x="99" y="3186"/>
                    <a:pt x="114" y="3190"/>
                  </a:cubicBezTo>
                  <a:cubicBezTo>
                    <a:pt x="134" y="3200"/>
                    <a:pt x="157" y="3206"/>
                    <a:pt x="181" y="3206"/>
                  </a:cubicBezTo>
                  <a:cubicBezTo>
                    <a:pt x="539" y="3252"/>
                    <a:pt x="896" y="3276"/>
                    <a:pt x="1256" y="3282"/>
                  </a:cubicBezTo>
                  <a:cubicBezTo>
                    <a:pt x="1310" y="3283"/>
                    <a:pt x="1364" y="3284"/>
                    <a:pt x="1418" y="3284"/>
                  </a:cubicBezTo>
                  <a:cubicBezTo>
                    <a:pt x="1722" y="3284"/>
                    <a:pt x="2027" y="3269"/>
                    <a:pt x="2330" y="3241"/>
                  </a:cubicBezTo>
                  <a:cubicBezTo>
                    <a:pt x="2429" y="3233"/>
                    <a:pt x="2530" y="3221"/>
                    <a:pt x="2630" y="3208"/>
                  </a:cubicBezTo>
                  <a:cubicBezTo>
                    <a:pt x="2692" y="3200"/>
                    <a:pt x="2756" y="3192"/>
                    <a:pt x="2819" y="3184"/>
                  </a:cubicBezTo>
                  <a:cubicBezTo>
                    <a:pt x="2844" y="3182"/>
                    <a:pt x="2869" y="3178"/>
                    <a:pt x="2893" y="3174"/>
                  </a:cubicBezTo>
                  <a:cubicBezTo>
                    <a:pt x="2918" y="3169"/>
                    <a:pt x="2943" y="3159"/>
                    <a:pt x="2969" y="3155"/>
                  </a:cubicBezTo>
                  <a:cubicBezTo>
                    <a:pt x="3010" y="3149"/>
                    <a:pt x="3056" y="3108"/>
                    <a:pt x="3076" y="3073"/>
                  </a:cubicBezTo>
                  <a:cubicBezTo>
                    <a:pt x="3099" y="3036"/>
                    <a:pt x="3107" y="2978"/>
                    <a:pt x="3092" y="2937"/>
                  </a:cubicBezTo>
                  <a:cubicBezTo>
                    <a:pt x="3080" y="2894"/>
                    <a:pt x="3053" y="2851"/>
                    <a:pt x="3012" y="2830"/>
                  </a:cubicBezTo>
                  <a:lnTo>
                    <a:pt x="2969" y="2812"/>
                  </a:lnTo>
                  <a:cubicBezTo>
                    <a:pt x="2953" y="2808"/>
                    <a:pt x="2937" y="2806"/>
                    <a:pt x="2921" y="2806"/>
                  </a:cubicBezTo>
                  <a:cubicBezTo>
                    <a:pt x="2919" y="2806"/>
                    <a:pt x="2917" y="2806"/>
                    <a:pt x="2915" y="2806"/>
                  </a:cubicBezTo>
                  <a:lnTo>
                    <a:pt x="2915" y="2806"/>
                  </a:lnTo>
                  <a:lnTo>
                    <a:pt x="2916" y="2806"/>
                  </a:lnTo>
                  <a:cubicBezTo>
                    <a:pt x="2860" y="2806"/>
                    <a:pt x="2803" y="2816"/>
                    <a:pt x="2749" y="2824"/>
                  </a:cubicBezTo>
                  <a:cubicBezTo>
                    <a:pt x="2706" y="2830"/>
                    <a:pt x="2665" y="2837"/>
                    <a:pt x="2624" y="2843"/>
                  </a:cubicBezTo>
                  <a:lnTo>
                    <a:pt x="2673" y="2835"/>
                  </a:lnTo>
                  <a:lnTo>
                    <a:pt x="2673" y="2835"/>
                  </a:lnTo>
                  <a:cubicBezTo>
                    <a:pt x="2351" y="2878"/>
                    <a:pt x="2026" y="2906"/>
                    <a:pt x="1702" y="2917"/>
                  </a:cubicBezTo>
                  <a:cubicBezTo>
                    <a:pt x="1589" y="2920"/>
                    <a:pt x="1475" y="2922"/>
                    <a:pt x="1362" y="2922"/>
                  </a:cubicBezTo>
                  <a:cubicBezTo>
                    <a:pt x="1151" y="2922"/>
                    <a:pt x="939" y="2916"/>
                    <a:pt x="728" y="2902"/>
                  </a:cubicBezTo>
                  <a:cubicBezTo>
                    <a:pt x="661" y="2898"/>
                    <a:pt x="594" y="2892"/>
                    <a:pt x="527" y="2886"/>
                  </a:cubicBezTo>
                  <a:lnTo>
                    <a:pt x="527" y="2886"/>
                  </a:lnTo>
                  <a:cubicBezTo>
                    <a:pt x="680" y="2695"/>
                    <a:pt x="828" y="2498"/>
                    <a:pt x="970" y="2298"/>
                  </a:cubicBezTo>
                  <a:cubicBezTo>
                    <a:pt x="1170" y="2015"/>
                    <a:pt x="1356" y="1723"/>
                    <a:pt x="1531" y="1423"/>
                  </a:cubicBezTo>
                  <a:cubicBezTo>
                    <a:pt x="1619" y="1271"/>
                    <a:pt x="1704" y="1119"/>
                    <a:pt x="1784" y="963"/>
                  </a:cubicBezTo>
                  <a:cubicBezTo>
                    <a:pt x="1827" y="885"/>
                    <a:pt x="1866" y="805"/>
                    <a:pt x="1901" y="721"/>
                  </a:cubicBezTo>
                  <a:cubicBezTo>
                    <a:pt x="1934" y="643"/>
                    <a:pt x="1952" y="564"/>
                    <a:pt x="1963" y="480"/>
                  </a:cubicBezTo>
                  <a:cubicBezTo>
                    <a:pt x="1973" y="388"/>
                    <a:pt x="1954" y="297"/>
                    <a:pt x="1915" y="215"/>
                  </a:cubicBezTo>
                  <a:cubicBezTo>
                    <a:pt x="1907" y="203"/>
                    <a:pt x="1901" y="188"/>
                    <a:pt x="1891" y="178"/>
                  </a:cubicBezTo>
                  <a:cubicBezTo>
                    <a:pt x="1874" y="156"/>
                    <a:pt x="1858" y="131"/>
                    <a:pt x="1835" y="110"/>
                  </a:cubicBezTo>
                  <a:cubicBezTo>
                    <a:pt x="1790" y="69"/>
                    <a:pt x="1739" y="41"/>
                    <a:pt x="1679" y="20"/>
                  </a:cubicBezTo>
                  <a:cubicBezTo>
                    <a:pt x="1637" y="6"/>
                    <a:pt x="1592" y="0"/>
                    <a:pt x="154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8"/>
            <p:cNvSpPr/>
            <p:nvPr/>
          </p:nvSpPr>
          <p:spPr>
            <a:xfrm>
              <a:off x="3381050" y="2286325"/>
              <a:ext cx="56000" cy="58600"/>
            </a:xfrm>
            <a:custGeom>
              <a:avLst/>
              <a:gdLst/>
              <a:ahLst/>
              <a:cxnLst/>
              <a:rect l="l" t="t" r="r" b="b"/>
              <a:pathLst>
                <a:path w="2240" h="2344" extrusionOk="0">
                  <a:moveTo>
                    <a:pt x="115" y="1"/>
                  </a:moveTo>
                  <a:cubicBezTo>
                    <a:pt x="91" y="3"/>
                    <a:pt x="68" y="9"/>
                    <a:pt x="48" y="25"/>
                  </a:cubicBezTo>
                  <a:cubicBezTo>
                    <a:pt x="29" y="40"/>
                    <a:pt x="13" y="60"/>
                    <a:pt x="7" y="83"/>
                  </a:cubicBezTo>
                  <a:cubicBezTo>
                    <a:pt x="0" y="112"/>
                    <a:pt x="0" y="147"/>
                    <a:pt x="19" y="169"/>
                  </a:cubicBezTo>
                  <a:cubicBezTo>
                    <a:pt x="119" y="306"/>
                    <a:pt x="222" y="441"/>
                    <a:pt x="328" y="576"/>
                  </a:cubicBezTo>
                  <a:lnTo>
                    <a:pt x="328" y="576"/>
                  </a:lnTo>
                  <a:cubicBezTo>
                    <a:pt x="349" y="605"/>
                    <a:pt x="370" y="636"/>
                    <a:pt x="391" y="664"/>
                  </a:cubicBezTo>
                  <a:cubicBezTo>
                    <a:pt x="417" y="703"/>
                    <a:pt x="448" y="738"/>
                    <a:pt x="479" y="775"/>
                  </a:cubicBezTo>
                  <a:cubicBezTo>
                    <a:pt x="526" y="837"/>
                    <a:pt x="576" y="896"/>
                    <a:pt x="625" y="956"/>
                  </a:cubicBezTo>
                  <a:cubicBezTo>
                    <a:pt x="724" y="1073"/>
                    <a:pt x="824" y="1192"/>
                    <a:pt x="927" y="1305"/>
                  </a:cubicBezTo>
                  <a:cubicBezTo>
                    <a:pt x="1134" y="1531"/>
                    <a:pt x="1350" y="1749"/>
                    <a:pt x="1570" y="1963"/>
                  </a:cubicBezTo>
                  <a:cubicBezTo>
                    <a:pt x="1632" y="2022"/>
                    <a:pt x="1695" y="2082"/>
                    <a:pt x="1759" y="2139"/>
                  </a:cubicBezTo>
                  <a:cubicBezTo>
                    <a:pt x="1790" y="2170"/>
                    <a:pt x="1823" y="2197"/>
                    <a:pt x="1858" y="2224"/>
                  </a:cubicBezTo>
                  <a:cubicBezTo>
                    <a:pt x="1899" y="2259"/>
                    <a:pt x="1942" y="2300"/>
                    <a:pt x="1991" y="2322"/>
                  </a:cubicBezTo>
                  <a:cubicBezTo>
                    <a:pt x="2018" y="2336"/>
                    <a:pt x="2044" y="2344"/>
                    <a:pt x="2074" y="2344"/>
                  </a:cubicBezTo>
                  <a:cubicBezTo>
                    <a:pt x="2081" y="2344"/>
                    <a:pt x="2087" y="2343"/>
                    <a:pt x="2094" y="2343"/>
                  </a:cubicBezTo>
                  <a:cubicBezTo>
                    <a:pt x="2127" y="2337"/>
                    <a:pt x="2162" y="2324"/>
                    <a:pt x="2186" y="2298"/>
                  </a:cubicBezTo>
                  <a:cubicBezTo>
                    <a:pt x="2205" y="2277"/>
                    <a:pt x="2219" y="2252"/>
                    <a:pt x="2227" y="2226"/>
                  </a:cubicBezTo>
                  <a:cubicBezTo>
                    <a:pt x="2240" y="2189"/>
                    <a:pt x="2234" y="2135"/>
                    <a:pt x="2211" y="2102"/>
                  </a:cubicBezTo>
                  <a:cubicBezTo>
                    <a:pt x="2192" y="2072"/>
                    <a:pt x="2170" y="2045"/>
                    <a:pt x="2145" y="2020"/>
                  </a:cubicBezTo>
                  <a:cubicBezTo>
                    <a:pt x="2127" y="2004"/>
                    <a:pt x="2110" y="1987"/>
                    <a:pt x="2094" y="1971"/>
                  </a:cubicBezTo>
                  <a:cubicBezTo>
                    <a:pt x="2059" y="1938"/>
                    <a:pt x="2026" y="1907"/>
                    <a:pt x="1991" y="1876"/>
                  </a:cubicBezTo>
                  <a:cubicBezTo>
                    <a:pt x="1921" y="1815"/>
                    <a:pt x="1853" y="1753"/>
                    <a:pt x="1786" y="1689"/>
                  </a:cubicBezTo>
                  <a:cubicBezTo>
                    <a:pt x="1648" y="1564"/>
                    <a:pt x="1512" y="1435"/>
                    <a:pt x="1381" y="1303"/>
                  </a:cubicBezTo>
                  <a:cubicBezTo>
                    <a:pt x="1249" y="1172"/>
                    <a:pt x="1118" y="1038"/>
                    <a:pt x="989" y="907"/>
                  </a:cubicBezTo>
                  <a:cubicBezTo>
                    <a:pt x="859" y="773"/>
                    <a:pt x="736" y="638"/>
                    <a:pt x="611" y="504"/>
                  </a:cubicBezTo>
                  <a:cubicBezTo>
                    <a:pt x="574" y="465"/>
                    <a:pt x="535" y="430"/>
                    <a:pt x="500" y="391"/>
                  </a:cubicBezTo>
                  <a:cubicBezTo>
                    <a:pt x="465" y="350"/>
                    <a:pt x="434" y="313"/>
                    <a:pt x="399" y="276"/>
                  </a:cubicBezTo>
                  <a:cubicBezTo>
                    <a:pt x="331" y="196"/>
                    <a:pt x="261" y="116"/>
                    <a:pt x="196" y="34"/>
                  </a:cubicBezTo>
                  <a:cubicBezTo>
                    <a:pt x="179" y="13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8"/>
            <p:cNvSpPr/>
            <p:nvPr/>
          </p:nvSpPr>
          <p:spPr>
            <a:xfrm>
              <a:off x="3384950" y="2285675"/>
              <a:ext cx="47125" cy="57000"/>
            </a:xfrm>
            <a:custGeom>
              <a:avLst/>
              <a:gdLst/>
              <a:ahLst/>
              <a:cxnLst/>
              <a:rect l="l" t="t" r="r" b="b"/>
              <a:pathLst>
                <a:path w="1885" h="2280" extrusionOk="0">
                  <a:moveTo>
                    <a:pt x="1748" y="0"/>
                  </a:moveTo>
                  <a:cubicBezTo>
                    <a:pt x="1716" y="0"/>
                    <a:pt x="1685" y="11"/>
                    <a:pt x="1665" y="37"/>
                  </a:cubicBezTo>
                  <a:cubicBezTo>
                    <a:pt x="1455" y="288"/>
                    <a:pt x="1243" y="540"/>
                    <a:pt x="1034" y="791"/>
                  </a:cubicBezTo>
                  <a:cubicBezTo>
                    <a:pt x="822" y="1044"/>
                    <a:pt x="607" y="1290"/>
                    <a:pt x="391" y="1537"/>
                  </a:cubicBezTo>
                  <a:cubicBezTo>
                    <a:pt x="331" y="1607"/>
                    <a:pt x="272" y="1674"/>
                    <a:pt x="212" y="1744"/>
                  </a:cubicBezTo>
                  <a:cubicBezTo>
                    <a:pt x="196" y="1763"/>
                    <a:pt x="181" y="1779"/>
                    <a:pt x="165" y="1798"/>
                  </a:cubicBezTo>
                  <a:cubicBezTo>
                    <a:pt x="140" y="1824"/>
                    <a:pt x="118" y="1855"/>
                    <a:pt x="95" y="1886"/>
                  </a:cubicBezTo>
                  <a:cubicBezTo>
                    <a:pt x="81" y="1904"/>
                    <a:pt x="66" y="1923"/>
                    <a:pt x="52" y="1941"/>
                  </a:cubicBezTo>
                  <a:cubicBezTo>
                    <a:pt x="35" y="1964"/>
                    <a:pt x="27" y="1976"/>
                    <a:pt x="19" y="2007"/>
                  </a:cubicBezTo>
                  <a:cubicBezTo>
                    <a:pt x="11" y="2033"/>
                    <a:pt x="10" y="2059"/>
                    <a:pt x="13" y="2084"/>
                  </a:cubicBezTo>
                  <a:lnTo>
                    <a:pt x="13" y="2084"/>
                  </a:lnTo>
                  <a:lnTo>
                    <a:pt x="11" y="2091"/>
                  </a:lnTo>
                  <a:cubicBezTo>
                    <a:pt x="5" y="2108"/>
                    <a:pt x="0" y="2126"/>
                    <a:pt x="0" y="2143"/>
                  </a:cubicBezTo>
                  <a:cubicBezTo>
                    <a:pt x="0" y="2159"/>
                    <a:pt x="3" y="2173"/>
                    <a:pt x="7" y="2187"/>
                  </a:cubicBezTo>
                  <a:lnTo>
                    <a:pt x="7" y="2187"/>
                  </a:lnTo>
                  <a:cubicBezTo>
                    <a:pt x="9" y="2211"/>
                    <a:pt x="16" y="2234"/>
                    <a:pt x="35" y="2252"/>
                  </a:cubicBezTo>
                  <a:cubicBezTo>
                    <a:pt x="50" y="2265"/>
                    <a:pt x="71" y="2279"/>
                    <a:pt x="93" y="2279"/>
                  </a:cubicBezTo>
                  <a:cubicBezTo>
                    <a:pt x="96" y="2279"/>
                    <a:pt x="99" y="2279"/>
                    <a:pt x="101" y="2278"/>
                  </a:cubicBezTo>
                  <a:cubicBezTo>
                    <a:pt x="109" y="2278"/>
                    <a:pt x="116" y="2276"/>
                    <a:pt x="124" y="2276"/>
                  </a:cubicBezTo>
                  <a:cubicBezTo>
                    <a:pt x="127" y="2277"/>
                    <a:pt x="130" y="2277"/>
                    <a:pt x="133" y="2277"/>
                  </a:cubicBezTo>
                  <a:cubicBezTo>
                    <a:pt x="158" y="2277"/>
                    <a:pt x="184" y="2269"/>
                    <a:pt x="208" y="2256"/>
                  </a:cubicBezTo>
                  <a:cubicBezTo>
                    <a:pt x="213" y="2253"/>
                    <a:pt x="218" y="2250"/>
                    <a:pt x="223" y="2247"/>
                  </a:cubicBezTo>
                  <a:lnTo>
                    <a:pt x="223" y="2247"/>
                  </a:lnTo>
                  <a:cubicBezTo>
                    <a:pt x="270" y="2242"/>
                    <a:pt x="315" y="2219"/>
                    <a:pt x="348" y="2182"/>
                  </a:cubicBezTo>
                  <a:cubicBezTo>
                    <a:pt x="362" y="2165"/>
                    <a:pt x="374" y="2149"/>
                    <a:pt x="389" y="2133"/>
                  </a:cubicBezTo>
                  <a:cubicBezTo>
                    <a:pt x="426" y="2089"/>
                    <a:pt x="459" y="2046"/>
                    <a:pt x="492" y="2001"/>
                  </a:cubicBezTo>
                  <a:cubicBezTo>
                    <a:pt x="539" y="1935"/>
                    <a:pt x="588" y="1870"/>
                    <a:pt x="635" y="1806"/>
                  </a:cubicBezTo>
                  <a:cubicBezTo>
                    <a:pt x="734" y="1674"/>
                    <a:pt x="830" y="1543"/>
                    <a:pt x="929" y="1411"/>
                  </a:cubicBezTo>
                  <a:cubicBezTo>
                    <a:pt x="1026" y="1280"/>
                    <a:pt x="1122" y="1148"/>
                    <a:pt x="1223" y="1019"/>
                  </a:cubicBezTo>
                  <a:cubicBezTo>
                    <a:pt x="1324" y="890"/>
                    <a:pt x="1422" y="760"/>
                    <a:pt x="1523" y="629"/>
                  </a:cubicBezTo>
                  <a:cubicBezTo>
                    <a:pt x="1636" y="483"/>
                    <a:pt x="1749" y="335"/>
                    <a:pt x="1862" y="189"/>
                  </a:cubicBezTo>
                  <a:cubicBezTo>
                    <a:pt x="1880" y="166"/>
                    <a:pt x="1884" y="119"/>
                    <a:pt x="1874" y="92"/>
                  </a:cubicBezTo>
                  <a:cubicBezTo>
                    <a:pt x="1866" y="66"/>
                    <a:pt x="1852" y="43"/>
                    <a:pt x="1829" y="27"/>
                  </a:cubicBezTo>
                  <a:cubicBezTo>
                    <a:pt x="1807" y="10"/>
                    <a:pt x="1777" y="0"/>
                    <a:pt x="174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8"/>
            <p:cNvSpPr/>
            <p:nvPr/>
          </p:nvSpPr>
          <p:spPr>
            <a:xfrm>
              <a:off x="3473400" y="2253550"/>
              <a:ext cx="96575" cy="36425"/>
            </a:xfrm>
            <a:custGeom>
              <a:avLst/>
              <a:gdLst/>
              <a:ahLst/>
              <a:cxnLst/>
              <a:rect l="l" t="t" r="r" b="b"/>
              <a:pathLst>
                <a:path w="3863" h="1457" extrusionOk="0">
                  <a:moveTo>
                    <a:pt x="3577" y="381"/>
                  </a:moveTo>
                  <a:lnTo>
                    <a:pt x="3577" y="381"/>
                  </a:lnTo>
                  <a:cubicBezTo>
                    <a:pt x="3576" y="384"/>
                    <a:pt x="3576" y="388"/>
                    <a:pt x="3575" y="391"/>
                  </a:cubicBezTo>
                  <a:lnTo>
                    <a:pt x="3575" y="391"/>
                  </a:lnTo>
                  <a:lnTo>
                    <a:pt x="3577" y="381"/>
                  </a:lnTo>
                  <a:close/>
                  <a:moveTo>
                    <a:pt x="3540" y="531"/>
                  </a:moveTo>
                  <a:cubicBezTo>
                    <a:pt x="3536" y="540"/>
                    <a:pt x="3532" y="549"/>
                    <a:pt x="3529" y="557"/>
                  </a:cubicBezTo>
                  <a:lnTo>
                    <a:pt x="3529" y="557"/>
                  </a:lnTo>
                  <a:lnTo>
                    <a:pt x="3540" y="531"/>
                  </a:lnTo>
                  <a:close/>
                  <a:moveTo>
                    <a:pt x="633" y="685"/>
                  </a:moveTo>
                  <a:lnTo>
                    <a:pt x="628" y="686"/>
                  </a:lnTo>
                  <a:lnTo>
                    <a:pt x="628" y="686"/>
                  </a:lnTo>
                  <a:cubicBezTo>
                    <a:pt x="630" y="686"/>
                    <a:pt x="631" y="685"/>
                    <a:pt x="633" y="685"/>
                  </a:cubicBezTo>
                  <a:close/>
                  <a:moveTo>
                    <a:pt x="678" y="685"/>
                  </a:moveTo>
                  <a:lnTo>
                    <a:pt x="678" y="685"/>
                  </a:lnTo>
                  <a:cubicBezTo>
                    <a:pt x="683" y="686"/>
                    <a:pt x="687" y="687"/>
                    <a:pt x="692" y="687"/>
                  </a:cubicBezTo>
                  <a:lnTo>
                    <a:pt x="692" y="687"/>
                  </a:lnTo>
                  <a:lnTo>
                    <a:pt x="678" y="685"/>
                  </a:lnTo>
                  <a:close/>
                  <a:moveTo>
                    <a:pt x="489" y="723"/>
                  </a:moveTo>
                  <a:lnTo>
                    <a:pt x="481" y="726"/>
                  </a:lnTo>
                  <a:cubicBezTo>
                    <a:pt x="484" y="725"/>
                    <a:pt x="486" y="724"/>
                    <a:pt x="489" y="723"/>
                  </a:cubicBezTo>
                  <a:close/>
                  <a:moveTo>
                    <a:pt x="3443" y="706"/>
                  </a:moveTo>
                  <a:lnTo>
                    <a:pt x="3443" y="706"/>
                  </a:lnTo>
                  <a:cubicBezTo>
                    <a:pt x="3436" y="715"/>
                    <a:pt x="3429" y="724"/>
                    <a:pt x="3422" y="733"/>
                  </a:cubicBezTo>
                  <a:lnTo>
                    <a:pt x="3422" y="733"/>
                  </a:lnTo>
                  <a:lnTo>
                    <a:pt x="3443" y="706"/>
                  </a:lnTo>
                  <a:close/>
                  <a:moveTo>
                    <a:pt x="902" y="749"/>
                  </a:moveTo>
                  <a:cubicBezTo>
                    <a:pt x="907" y="751"/>
                    <a:pt x="912" y="753"/>
                    <a:pt x="917" y="755"/>
                  </a:cubicBezTo>
                  <a:lnTo>
                    <a:pt x="902" y="749"/>
                  </a:lnTo>
                  <a:close/>
                  <a:moveTo>
                    <a:pt x="409" y="772"/>
                  </a:moveTo>
                  <a:lnTo>
                    <a:pt x="384" y="790"/>
                  </a:lnTo>
                  <a:cubicBezTo>
                    <a:pt x="393" y="784"/>
                    <a:pt x="401" y="778"/>
                    <a:pt x="409" y="772"/>
                  </a:cubicBezTo>
                  <a:close/>
                  <a:moveTo>
                    <a:pt x="3686" y="0"/>
                  </a:moveTo>
                  <a:cubicBezTo>
                    <a:pt x="3673" y="0"/>
                    <a:pt x="3662" y="2"/>
                    <a:pt x="3651" y="5"/>
                  </a:cubicBezTo>
                  <a:cubicBezTo>
                    <a:pt x="3581" y="28"/>
                    <a:pt x="3536" y="100"/>
                    <a:pt x="3556" y="174"/>
                  </a:cubicBezTo>
                  <a:cubicBezTo>
                    <a:pt x="3563" y="196"/>
                    <a:pt x="3568" y="220"/>
                    <a:pt x="3572" y="244"/>
                  </a:cubicBezTo>
                  <a:lnTo>
                    <a:pt x="3572" y="244"/>
                  </a:lnTo>
                  <a:cubicBezTo>
                    <a:pt x="3579" y="299"/>
                    <a:pt x="3579" y="355"/>
                    <a:pt x="3572" y="410"/>
                  </a:cubicBezTo>
                  <a:lnTo>
                    <a:pt x="3572" y="410"/>
                  </a:lnTo>
                  <a:cubicBezTo>
                    <a:pt x="3562" y="462"/>
                    <a:pt x="3547" y="512"/>
                    <a:pt x="3527" y="560"/>
                  </a:cubicBezTo>
                  <a:lnTo>
                    <a:pt x="3527" y="560"/>
                  </a:lnTo>
                  <a:cubicBezTo>
                    <a:pt x="3499" y="622"/>
                    <a:pt x="3462" y="680"/>
                    <a:pt x="3420" y="735"/>
                  </a:cubicBezTo>
                  <a:lnTo>
                    <a:pt x="3420" y="735"/>
                  </a:lnTo>
                  <a:cubicBezTo>
                    <a:pt x="3380" y="783"/>
                    <a:pt x="3336" y="827"/>
                    <a:pt x="3287" y="867"/>
                  </a:cubicBezTo>
                  <a:lnTo>
                    <a:pt x="3287" y="867"/>
                  </a:lnTo>
                  <a:cubicBezTo>
                    <a:pt x="3213" y="920"/>
                    <a:pt x="3133" y="964"/>
                    <a:pt x="3051" y="1001"/>
                  </a:cubicBezTo>
                  <a:lnTo>
                    <a:pt x="3051" y="1001"/>
                  </a:lnTo>
                  <a:cubicBezTo>
                    <a:pt x="2976" y="1031"/>
                    <a:pt x="2901" y="1053"/>
                    <a:pt x="2822" y="1065"/>
                  </a:cubicBezTo>
                  <a:lnTo>
                    <a:pt x="2822" y="1065"/>
                  </a:lnTo>
                  <a:cubicBezTo>
                    <a:pt x="2764" y="1071"/>
                    <a:pt x="2706" y="1074"/>
                    <a:pt x="2648" y="1074"/>
                  </a:cubicBezTo>
                  <a:cubicBezTo>
                    <a:pt x="2583" y="1074"/>
                    <a:pt x="2518" y="1070"/>
                    <a:pt x="2453" y="1061"/>
                  </a:cubicBezTo>
                  <a:lnTo>
                    <a:pt x="2453" y="1061"/>
                  </a:lnTo>
                  <a:lnTo>
                    <a:pt x="2505" y="1069"/>
                  </a:lnTo>
                  <a:cubicBezTo>
                    <a:pt x="2320" y="1045"/>
                    <a:pt x="2141" y="989"/>
                    <a:pt x="1970" y="917"/>
                  </a:cubicBezTo>
                  <a:lnTo>
                    <a:pt x="1970" y="917"/>
                  </a:lnTo>
                  <a:lnTo>
                    <a:pt x="2016" y="936"/>
                  </a:lnTo>
                  <a:cubicBezTo>
                    <a:pt x="1864" y="872"/>
                    <a:pt x="1718" y="794"/>
                    <a:pt x="1578" y="706"/>
                  </a:cubicBezTo>
                  <a:cubicBezTo>
                    <a:pt x="1436" y="619"/>
                    <a:pt x="1313" y="529"/>
                    <a:pt x="1171" y="455"/>
                  </a:cubicBezTo>
                  <a:cubicBezTo>
                    <a:pt x="1089" y="412"/>
                    <a:pt x="1003" y="373"/>
                    <a:pt x="912" y="348"/>
                  </a:cubicBezTo>
                  <a:cubicBezTo>
                    <a:pt x="869" y="336"/>
                    <a:pt x="824" y="330"/>
                    <a:pt x="779" y="324"/>
                  </a:cubicBezTo>
                  <a:cubicBezTo>
                    <a:pt x="743" y="318"/>
                    <a:pt x="708" y="313"/>
                    <a:pt x="671" y="313"/>
                  </a:cubicBezTo>
                  <a:cubicBezTo>
                    <a:pt x="665" y="313"/>
                    <a:pt x="659" y="313"/>
                    <a:pt x="654" y="313"/>
                  </a:cubicBezTo>
                  <a:cubicBezTo>
                    <a:pt x="485" y="319"/>
                    <a:pt x="321" y="381"/>
                    <a:pt x="193" y="492"/>
                  </a:cubicBezTo>
                  <a:cubicBezTo>
                    <a:pt x="158" y="523"/>
                    <a:pt x="130" y="558"/>
                    <a:pt x="101" y="595"/>
                  </a:cubicBezTo>
                  <a:cubicBezTo>
                    <a:pt x="82" y="621"/>
                    <a:pt x="66" y="648"/>
                    <a:pt x="52" y="679"/>
                  </a:cubicBezTo>
                  <a:cubicBezTo>
                    <a:pt x="31" y="728"/>
                    <a:pt x="17" y="773"/>
                    <a:pt x="8" y="827"/>
                  </a:cubicBezTo>
                  <a:cubicBezTo>
                    <a:pt x="0" y="882"/>
                    <a:pt x="4" y="930"/>
                    <a:pt x="13" y="985"/>
                  </a:cubicBezTo>
                  <a:cubicBezTo>
                    <a:pt x="19" y="1020"/>
                    <a:pt x="54" y="1061"/>
                    <a:pt x="84" y="1078"/>
                  </a:cubicBezTo>
                  <a:cubicBezTo>
                    <a:pt x="108" y="1090"/>
                    <a:pt x="135" y="1098"/>
                    <a:pt x="162" y="1098"/>
                  </a:cubicBezTo>
                  <a:cubicBezTo>
                    <a:pt x="169" y="1098"/>
                    <a:pt x="177" y="1097"/>
                    <a:pt x="185" y="1096"/>
                  </a:cubicBezTo>
                  <a:cubicBezTo>
                    <a:pt x="259" y="1086"/>
                    <a:pt x="325" y="1020"/>
                    <a:pt x="321" y="942"/>
                  </a:cubicBezTo>
                  <a:cubicBezTo>
                    <a:pt x="319" y="929"/>
                    <a:pt x="320" y="917"/>
                    <a:pt x="321" y="904"/>
                  </a:cubicBezTo>
                  <a:lnTo>
                    <a:pt x="321" y="904"/>
                  </a:lnTo>
                  <a:cubicBezTo>
                    <a:pt x="323" y="892"/>
                    <a:pt x="327" y="880"/>
                    <a:pt x="331" y="869"/>
                  </a:cubicBezTo>
                  <a:lnTo>
                    <a:pt x="331" y="869"/>
                  </a:lnTo>
                  <a:cubicBezTo>
                    <a:pt x="338" y="853"/>
                    <a:pt x="347" y="838"/>
                    <a:pt x="356" y="824"/>
                  </a:cubicBezTo>
                  <a:lnTo>
                    <a:pt x="356" y="824"/>
                  </a:lnTo>
                  <a:cubicBezTo>
                    <a:pt x="373" y="804"/>
                    <a:pt x="393" y="785"/>
                    <a:pt x="414" y="769"/>
                  </a:cubicBezTo>
                  <a:lnTo>
                    <a:pt x="414" y="769"/>
                  </a:lnTo>
                  <a:cubicBezTo>
                    <a:pt x="445" y="748"/>
                    <a:pt x="477" y="730"/>
                    <a:pt x="511" y="715"/>
                  </a:cubicBezTo>
                  <a:lnTo>
                    <a:pt x="511" y="715"/>
                  </a:lnTo>
                  <a:cubicBezTo>
                    <a:pt x="543" y="703"/>
                    <a:pt x="575" y="695"/>
                    <a:pt x="607" y="689"/>
                  </a:cubicBezTo>
                  <a:lnTo>
                    <a:pt x="607" y="689"/>
                  </a:lnTo>
                  <a:cubicBezTo>
                    <a:pt x="620" y="688"/>
                    <a:pt x="632" y="688"/>
                    <a:pt x="645" y="688"/>
                  </a:cubicBezTo>
                  <a:cubicBezTo>
                    <a:pt x="668" y="688"/>
                    <a:pt x="692" y="689"/>
                    <a:pt x="715" y="692"/>
                  </a:cubicBezTo>
                  <a:lnTo>
                    <a:pt x="715" y="692"/>
                  </a:lnTo>
                  <a:cubicBezTo>
                    <a:pt x="771" y="703"/>
                    <a:pt x="825" y="720"/>
                    <a:pt x="878" y="740"/>
                  </a:cubicBezTo>
                  <a:lnTo>
                    <a:pt x="878" y="740"/>
                  </a:lnTo>
                  <a:cubicBezTo>
                    <a:pt x="994" y="789"/>
                    <a:pt x="1100" y="857"/>
                    <a:pt x="1204" y="925"/>
                  </a:cubicBezTo>
                  <a:cubicBezTo>
                    <a:pt x="1315" y="997"/>
                    <a:pt x="1424" y="1069"/>
                    <a:pt x="1541" y="1135"/>
                  </a:cubicBezTo>
                  <a:cubicBezTo>
                    <a:pt x="1670" y="1207"/>
                    <a:pt x="1806" y="1271"/>
                    <a:pt x="1944" y="1324"/>
                  </a:cubicBezTo>
                  <a:cubicBezTo>
                    <a:pt x="2067" y="1371"/>
                    <a:pt x="2194" y="1408"/>
                    <a:pt x="2326" y="1431"/>
                  </a:cubicBezTo>
                  <a:cubicBezTo>
                    <a:pt x="2424" y="1446"/>
                    <a:pt x="2522" y="1457"/>
                    <a:pt x="2621" y="1457"/>
                  </a:cubicBezTo>
                  <a:cubicBezTo>
                    <a:pt x="2667" y="1457"/>
                    <a:pt x="2713" y="1455"/>
                    <a:pt x="2759" y="1449"/>
                  </a:cubicBezTo>
                  <a:cubicBezTo>
                    <a:pt x="2835" y="1443"/>
                    <a:pt x="2911" y="1431"/>
                    <a:pt x="2985" y="1410"/>
                  </a:cubicBezTo>
                  <a:cubicBezTo>
                    <a:pt x="3051" y="1392"/>
                    <a:pt x="3115" y="1367"/>
                    <a:pt x="3176" y="1338"/>
                  </a:cubicBezTo>
                  <a:cubicBezTo>
                    <a:pt x="3287" y="1287"/>
                    <a:pt x="3386" y="1215"/>
                    <a:pt x="3474" y="1133"/>
                  </a:cubicBezTo>
                  <a:cubicBezTo>
                    <a:pt x="3561" y="1049"/>
                    <a:pt x="3637" y="958"/>
                    <a:pt x="3700" y="860"/>
                  </a:cubicBezTo>
                  <a:cubicBezTo>
                    <a:pt x="3762" y="759"/>
                    <a:pt x="3805" y="654"/>
                    <a:pt x="3830" y="545"/>
                  </a:cubicBezTo>
                  <a:cubicBezTo>
                    <a:pt x="3858" y="422"/>
                    <a:pt x="3863" y="299"/>
                    <a:pt x="3838" y="176"/>
                  </a:cubicBezTo>
                  <a:cubicBezTo>
                    <a:pt x="3834" y="151"/>
                    <a:pt x="3828" y="124"/>
                    <a:pt x="3819" y="100"/>
                  </a:cubicBezTo>
                  <a:cubicBezTo>
                    <a:pt x="3809" y="67"/>
                    <a:pt x="3787" y="36"/>
                    <a:pt x="3758" y="19"/>
                  </a:cubicBezTo>
                  <a:cubicBezTo>
                    <a:pt x="3737" y="7"/>
                    <a:pt x="3711" y="0"/>
                    <a:pt x="368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8"/>
            <p:cNvSpPr/>
            <p:nvPr/>
          </p:nvSpPr>
          <p:spPr>
            <a:xfrm>
              <a:off x="3500300" y="2290825"/>
              <a:ext cx="11025" cy="52725"/>
            </a:xfrm>
            <a:custGeom>
              <a:avLst/>
              <a:gdLst/>
              <a:ahLst/>
              <a:cxnLst/>
              <a:rect l="l" t="t" r="r" b="b"/>
              <a:pathLst>
                <a:path w="441" h="2109" extrusionOk="0">
                  <a:moveTo>
                    <a:pt x="216" y="1"/>
                  </a:moveTo>
                  <a:cubicBezTo>
                    <a:pt x="179" y="1"/>
                    <a:pt x="151" y="24"/>
                    <a:pt x="138" y="59"/>
                  </a:cubicBezTo>
                  <a:lnTo>
                    <a:pt x="138" y="61"/>
                  </a:lnTo>
                  <a:cubicBezTo>
                    <a:pt x="126" y="94"/>
                    <a:pt x="116" y="127"/>
                    <a:pt x="108" y="164"/>
                  </a:cubicBezTo>
                  <a:cubicBezTo>
                    <a:pt x="100" y="195"/>
                    <a:pt x="94" y="227"/>
                    <a:pt x="87" y="257"/>
                  </a:cubicBezTo>
                  <a:lnTo>
                    <a:pt x="87" y="257"/>
                  </a:lnTo>
                  <a:cubicBezTo>
                    <a:pt x="81" y="270"/>
                    <a:pt x="76" y="282"/>
                    <a:pt x="73" y="295"/>
                  </a:cubicBezTo>
                  <a:cubicBezTo>
                    <a:pt x="69" y="306"/>
                    <a:pt x="67" y="316"/>
                    <a:pt x="67" y="326"/>
                  </a:cubicBezTo>
                  <a:cubicBezTo>
                    <a:pt x="62" y="349"/>
                    <a:pt x="58" y="371"/>
                    <a:pt x="56" y="394"/>
                  </a:cubicBezTo>
                  <a:cubicBezTo>
                    <a:pt x="48" y="451"/>
                    <a:pt x="40" y="507"/>
                    <a:pt x="32" y="562"/>
                  </a:cubicBezTo>
                  <a:lnTo>
                    <a:pt x="38" y="525"/>
                  </a:lnTo>
                  <a:lnTo>
                    <a:pt x="38" y="525"/>
                  </a:lnTo>
                  <a:cubicBezTo>
                    <a:pt x="34" y="558"/>
                    <a:pt x="25" y="591"/>
                    <a:pt x="21" y="624"/>
                  </a:cubicBezTo>
                  <a:cubicBezTo>
                    <a:pt x="19" y="647"/>
                    <a:pt x="17" y="671"/>
                    <a:pt x="15" y="694"/>
                  </a:cubicBezTo>
                  <a:cubicBezTo>
                    <a:pt x="13" y="737"/>
                    <a:pt x="9" y="780"/>
                    <a:pt x="7" y="823"/>
                  </a:cubicBezTo>
                  <a:cubicBezTo>
                    <a:pt x="1" y="912"/>
                    <a:pt x="1" y="998"/>
                    <a:pt x="3" y="1086"/>
                  </a:cubicBezTo>
                  <a:cubicBezTo>
                    <a:pt x="5" y="1175"/>
                    <a:pt x="9" y="1261"/>
                    <a:pt x="15" y="1349"/>
                  </a:cubicBezTo>
                  <a:cubicBezTo>
                    <a:pt x="23" y="1452"/>
                    <a:pt x="34" y="1553"/>
                    <a:pt x="48" y="1655"/>
                  </a:cubicBezTo>
                  <a:cubicBezTo>
                    <a:pt x="56" y="1705"/>
                    <a:pt x="64" y="1754"/>
                    <a:pt x="75" y="1801"/>
                  </a:cubicBezTo>
                  <a:cubicBezTo>
                    <a:pt x="81" y="1824"/>
                    <a:pt x="85" y="1846"/>
                    <a:pt x="91" y="1871"/>
                  </a:cubicBezTo>
                  <a:cubicBezTo>
                    <a:pt x="95" y="1881"/>
                    <a:pt x="97" y="1894"/>
                    <a:pt x="101" y="1906"/>
                  </a:cubicBezTo>
                  <a:cubicBezTo>
                    <a:pt x="112" y="1947"/>
                    <a:pt x="135" y="1981"/>
                    <a:pt x="167" y="2005"/>
                  </a:cubicBezTo>
                  <a:lnTo>
                    <a:pt x="167" y="2005"/>
                  </a:lnTo>
                  <a:cubicBezTo>
                    <a:pt x="172" y="2013"/>
                    <a:pt x="177" y="2021"/>
                    <a:pt x="182" y="2029"/>
                  </a:cubicBezTo>
                  <a:cubicBezTo>
                    <a:pt x="206" y="2066"/>
                    <a:pt x="235" y="2093"/>
                    <a:pt x="276" y="2105"/>
                  </a:cubicBezTo>
                  <a:cubicBezTo>
                    <a:pt x="284" y="2108"/>
                    <a:pt x="291" y="2109"/>
                    <a:pt x="299" y="2109"/>
                  </a:cubicBezTo>
                  <a:cubicBezTo>
                    <a:pt x="322" y="2109"/>
                    <a:pt x="345" y="2098"/>
                    <a:pt x="362" y="2083"/>
                  </a:cubicBezTo>
                  <a:cubicBezTo>
                    <a:pt x="387" y="2060"/>
                    <a:pt x="401" y="2029"/>
                    <a:pt x="408" y="1996"/>
                  </a:cubicBezTo>
                  <a:cubicBezTo>
                    <a:pt x="409" y="1986"/>
                    <a:pt x="410" y="1975"/>
                    <a:pt x="412" y="1964"/>
                  </a:cubicBezTo>
                  <a:lnTo>
                    <a:pt x="412" y="1964"/>
                  </a:lnTo>
                  <a:cubicBezTo>
                    <a:pt x="422" y="1948"/>
                    <a:pt x="429" y="1932"/>
                    <a:pt x="434" y="1914"/>
                  </a:cubicBezTo>
                  <a:cubicBezTo>
                    <a:pt x="438" y="1898"/>
                    <a:pt x="440" y="1877"/>
                    <a:pt x="440" y="1857"/>
                  </a:cubicBezTo>
                  <a:cubicBezTo>
                    <a:pt x="438" y="1842"/>
                    <a:pt x="436" y="1830"/>
                    <a:pt x="434" y="1816"/>
                  </a:cubicBezTo>
                  <a:cubicBezTo>
                    <a:pt x="432" y="1787"/>
                    <a:pt x="428" y="1760"/>
                    <a:pt x="426" y="1733"/>
                  </a:cubicBezTo>
                  <a:cubicBezTo>
                    <a:pt x="419" y="1670"/>
                    <a:pt x="408" y="1608"/>
                    <a:pt x="400" y="1546"/>
                  </a:cubicBezTo>
                  <a:lnTo>
                    <a:pt x="400" y="1546"/>
                  </a:lnTo>
                  <a:cubicBezTo>
                    <a:pt x="401" y="1554"/>
                    <a:pt x="402" y="1561"/>
                    <a:pt x="403" y="1569"/>
                  </a:cubicBezTo>
                  <a:lnTo>
                    <a:pt x="397" y="1522"/>
                  </a:lnTo>
                  <a:lnTo>
                    <a:pt x="397" y="1522"/>
                  </a:lnTo>
                  <a:cubicBezTo>
                    <a:pt x="398" y="1530"/>
                    <a:pt x="399" y="1538"/>
                    <a:pt x="400" y="1546"/>
                  </a:cubicBezTo>
                  <a:lnTo>
                    <a:pt x="400" y="1546"/>
                  </a:lnTo>
                  <a:cubicBezTo>
                    <a:pt x="394" y="1497"/>
                    <a:pt x="387" y="1448"/>
                    <a:pt x="380" y="1398"/>
                  </a:cubicBezTo>
                  <a:lnTo>
                    <a:pt x="380" y="1398"/>
                  </a:lnTo>
                  <a:cubicBezTo>
                    <a:pt x="364" y="1262"/>
                    <a:pt x="351" y="1125"/>
                    <a:pt x="344" y="990"/>
                  </a:cubicBezTo>
                  <a:cubicBezTo>
                    <a:pt x="340" y="916"/>
                    <a:pt x="334" y="842"/>
                    <a:pt x="329" y="768"/>
                  </a:cubicBezTo>
                  <a:cubicBezTo>
                    <a:pt x="327" y="729"/>
                    <a:pt x="325" y="692"/>
                    <a:pt x="325" y="655"/>
                  </a:cubicBezTo>
                  <a:cubicBezTo>
                    <a:pt x="323" y="618"/>
                    <a:pt x="319" y="581"/>
                    <a:pt x="317" y="544"/>
                  </a:cubicBezTo>
                  <a:cubicBezTo>
                    <a:pt x="315" y="503"/>
                    <a:pt x="315" y="462"/>
                    <a:pt x="315" y="421"/>
                  </a:cubicBezTo>
                  <a:cubicBezTo>
                    <a:pt x="315" y="398"/>
                    <a:pt x="315" y="377"/>
                    <a:pt x="315" y="355"/>
                  </a:cubicBezTo>
                  <a:cubicBezTo>
                    <a:pt x="315" y="328"/>
                    <a:pt x="310" y="303"/>
                    <a:pt x="305" y="278"/>
                  </a:cubicBezTo>
                  <a:lnTo>
                    <a:pt x="305" y="278"/>
                  </a:lnTo>
                  <a:cubicBezTo>
                    <a:pt x="303" y="248"/>
                    <a:pt x="305" y="219"/>
                    <a:pt x="305" y="188"/>
                  </a:cubicBezTo>
                  <a:cubicBezTo>
                    <a:pt x="303" y="154"/>
                    <a:pt x="301" y="117"/>
                    <a:pt x="299" y="82"/>
                  </a:cubicBezTo>
                  <a:cubicBezTo>
                    <a:pt x="295" y="41"/>
                    <a:pt x="270" y="8"/>
                    <a:pt x="229" y="2"/>
                  </a:cubicBezTo>
                  <a:cubicBezTo>
                    <a:pt x="224" y="1"/>
                    <a:pt x="220" y="1"/>
                    <a:pt x="21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8"/>
            <p:cNvSpPr/>
            <p:nvPr/>
          </p:nvSpPr>
          <p:spPr>
            <a:xfrm>
              <a:off x="3537075" y="2295150"/>
              <a:ext cx="9225" cy="53550"/>
            </a:xfrm>
            <a:custGeom>
              <a:avLst/>
              <a:gdLst/>
              <a:ahLst/>
              <a:cxnLst/>
              <a:rect l="l" t="t" r="r" b="b"/>
              <a:pathLst>
                <a:path w="369" h="2142" extrusionOk="0">
                  <a:moveTo>
                    <a:pt x="240" y="380"/>
                  </a:moveTo>
                  <a:lnTo>
                    <a:pt x="249" y="391"/>
                  </a:lnTo>
                  <a:lnTo>
                    <a:pt x="247" y="389"/>
                  </a:lnTo>
                  <a:lnTo>
                    <a:pt x="247" y="389"/>
                  </a:lnTo>
                  <a:cubicBezTo>
                    <a:pt x="245" y="386"/>
                    <a:pt x="242" y="383"/>
                    <a:pt x="240" y="380"/>
                  </a:cubicBezTo>
                  <a:close/>
                  <a:moveTo>
                    <a:pt x="115" y="0"/>
                  </a:moveTo>
                  <a:cubicBezTo>
                    <a:pt x="87" y="0"/>
                    <a:pt x="57" y="20"/>
                    <a:pt x="58" y="54"/>
                  </a:cubicBezTo>
                  <a:lnTo>
                    <a:pt x="60" y="54"/>
                  </a:lnTo>
                  <a:cubicBezTo>
                    <a:pt x="62" y="118"/>
                    <a:pt x="62" y="182"/>
                    <a:pt x="62" y="246"/>
                  </a:cubicBezTo>
                  <a:cubicBezTo>
                    <a:pt x="62" y="301"/>
                    <a:pt x="64" y="357"/>
                    <a:pt x="60" y="413"/>
                  </a:cubicBezTo>
                  <a:lnTo>
                    <a:pt x="60" y="413"/>
                  </a:lnTo>
                  <a:cubicBezTo>
                    <a:pt x="53" y="431"/>
                    <a:pt x="49" y="447"/>
                    <a:pt x="48" y="469"/>
                  </a:cubicBezTo>
                  <a:cubicBezTo>
                    <a:pt x="48" y="482"/>
                    <a:pt x="48" y="494"/>
                    <a:pt x="48" y="506"/>
                  </a:cubicBezTo>
                  <a:cubicBezTo>
                    <a:pt x="48" y="531"/>
                    <a:pt x="48" y="556"/>
                    <a:pt x="48" y="582"/>
                  </a:cubicBezTo>
                  <a:cubicBezTo>
                    <a:pt x="48" y="607"/>
                    <a:pt x="50" y="632"/>
                    <a:pt x="48" y="656"/>
                  </a:cubicBezTo>
                  <a:cubicBezTo>
                    <a:pt x="46" y="683"/>
                    <a:pt x="42" y="708"/>
                    <a:pt x="42" y="732"/>
                  </a:cubicBezTo>
                  <a:cubicBezTo>
                    <a:pt x="42" y="833"/>
                    <a:pt x="38" y="936"/>
                    <a:pt x="38" y="1037"/>
                  </a:cubicBezTo>
                  <a:cubicBezTo>
                    <a:pt x="40" y="1238"/>
                    <a:pt x="34" y="1441"/>
                    <a:pt x="19" y="1643"/>
                  </a:cubicBezTo>
                  <a:cubicBezTo>
                    <a:pt x="17" y="1698"/>
                    <a:pt x="11" y="1756"/>
                    <a:pt x="7" y="1813"/>
                  </a:cubicBezTo>
                  <a:cubicBezTo>
                    <a:pt x="5" y="1840"/>
                    <a:pt x="7" y="1867"/>
                    <a:pt x="5" y="1895"/>
                  </a:cubicBezTo>
                  <a:cubicBezTo>
                    <a:pt x="5" y="1936"/>
                    <a:pt x="1" y="1982"/>
                    <a:pt x="15" y="2021"/>
                  </a:cubicBezTo>
                  <a:cubicBezTo>
                    <a:pt x="27" y="2047"/>
                    <a:pt x="38" y="2072"/>
                    <a:pt x="58" y="2092"/>
                  </a:cubicBezTo>
                  <a:cubicBezTo>
                    <a:pt x="85" y="2119"/>
                    <a:pt x="118" y="2134"/>
                    <a:pt x="153" y="2140"/>
                  </a:cubicBezTo>
                  <a:cubicBezTo>
                    <a:pt x="160" y="2141"/>
                    <a:pt x="168" y="2141"/>
                    <a:pt x="175" y="2141"/>
                  </a:cubicBezTo>
                  <a:cubicBezTo>
                    <a:pt x="197" y="2141"/>
                    <a:pt x="217" y="2137"/>
                    <a:pt x="239" y="2127"/>
                  </a:cubicBezTo>
                  <a:cubicBezTo>
                    <a:pt x="272" y="2113"/>
                    <a:pt x="299" y="2090"/>
                    <a:pt x="317" y="2060"/>
                  </a:cubicBezTo>
                  <a:cubicBezTo>
                    <a:pt x="340" y="2023"/>
                    <a:pt x="344" y="1994"/>
                    <a:pt x="348" y="1951"/>
                  </a:cubicBezTo>
                  <a:cubicBezTo>
                    <a:pt x="350" y="1938"/>
                    <a:pt x="352" y="1926"/>
                    <a:pt x="354" y="1914"/>
                  </a:cubicBezTo>
                  <a:cubicBezTo>
                    <a:pt x="356" y="1887"/>
                    <a:pt x="358" y="1858"/>
                    <a:pt x="362" y="1832"/>
                  </a:cubicBezTo>
                  <a:cubicBezTo>
                    <a:pt x="366" y="1782"/>
                    <a:pt x="364" y="1731"/>
                    <a:pt x="366" y="1680"/>
                  </a:cubicBezTo>
                  <a:cubicBezTo>
                    <a:pt x="368" y="1579"/>
                    <a:pt x="366" y="1478"/>
                    <a:pt x="364" y="1378"/>
                  </a:cubicBezTo>
                  <a:cubicBezTo>
                    <a:pt x="362" y="1277"/>
                    <a:pt x="360" y="1176"/>
                    <a:pt x="354" y="1073"/>
                  </a:cubicBezTo>
                  <a:cubicBezTo>
                    <a:pt x="350" y="973"/>
                    <a:pt x="338" y="872"/>
                    <a:pt x="325" y="771"/>
                  </a:cubicBezTo>
                  <a:cubicBezTo>
                    <a:pt x="321" y="732"/>
                    <a:pt x="319" y="691"/>
                    <a:pt x="311" y="652"/>
                  </a:cubicBezTo>
                  <a:cubicBezTo>
                    <a:pt x="303" y="626"/>
                    <a:pt x="299" y="601"/>
                    <a:pt x="295" y="574"/>
                  </a:cubicBezTo>
                  <a:cubicBezTo>
                    <a:pt x="288" y="546"/>
                    <a:pt x="284" y="517"/>
                    <a:pt x="280" y="488"/>
                  </a:cubicBezTo>
                  <a:cubicBezTo>
                    <a:pt x="276" y="474"/>
                    <a:pt x="274" y="459"/>
                    <a:pt x="272" y="445"/>
                  </a:cubicBezTo>
                  <a:cubicBezTo>
                    <a:pt x="268" y="425"/>
                    <a:pt x="261" y="410"/>
                    <a:pt x="251" y="395"/>
                  </a:cubicBezTo>
                  <a:lnTo>
                    <a:pt x="251" y="395"/>
                  </a:lnTo>
                  <a:cubicBezTo>
                    <a:pt x="235" y="340"/>
                    <a:pt x="226" y="282"/>
                    <a:pt x="212" y="225"/>
                  </a:cubicBezTo>
                  <a:cubicBezTo>
                    <a:pt x="198" y="163"/>
                    <a:pt x="184" y="102"/>
                    <a:pt x="167" y="40"/>
                  </a:cubicBezTo>
                  <a:cubicBezTo>
                    <a:pt x="161" y="13"/>
                    <a:pt x="138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8"/>
            <p:cNvSpPr/>
            <p:nvPr/>
          </p:nvSpPr>
          <p:spPr>
            <a:xfrm>
              <a:off x="3596975" y="2285575"/>
              <a:ext cx="66950" cy="51650"/>
            </a:xfrm>
            <a:custGeom>
              <a:avLst/>
              <a:gdLst/>
              <a:ahLst/>
              <a:cxnLst/>
              <a:rect l="l" t="t" r="r" b="b"/>
              <a:pathLst>
                <a:path w="2678" h="2066" extrusionOk="0">
                  <a:moveTo>
                    <a:pt x="84" y="1"/>
                  </a:moveTo>
                  <a:cubicBezTo>
                    <a:pt x="63" y="1"/>
                    <a:pt x="41" y="9"/>
                    <a:pt x="27" y="25"/>
                  </a:cubicBezTo>
                  <a:cubicBezTo>
                    <a:pt x="17" y="35"/>
                    <a:pt x="10" y="47"/>
                    <a:pt x="6" y="62"/>
                  </a:cubicBezTo>
                  <a:cubicBezTo>
                    <a:pt x="0" y="78"/>
                    <a:pt x="2" y="109"/>
                    <a:pt x="15" y="123"/>
                  </a:cubicBezTo>
                  <a:cubicBezTo>
                    <a:pt x="29" y="142"/>
                    <a:pt x="41" y="160"/>
                    <a:pt x="56" y="179"/>
                  </a:cubicBezTo>
                  <a:cubicBezTo>
                    <a:pt x="74" y="203"/>
                    <a:pt x="89" y="230"/>
                    <a:pt x="109" y="253"/>
                  </a:cubicBezTo>
                  <a:cubicBezTo>
                    <a:pt x="138" y="283"/>
                    <a:pt x="167" y="312"/>
                    <a:pt x="194" y="342"/>
                  </a:cubicBezTo>
                  <a:lnTo>
                    <a:pt x="194" y="342"/>
                  </a:lnTo>
                  <a:lnTo>
                    <a:pt x="194" y="342"/>
                  </a:lnTo>
                  <a:lnTo>
                    <a:pt x="194" y="342"/>
                  </a:lnTo>
                  <a:cubicBezTo>
                    <a:pt x="194" y="342"/>
                    <a:pt x="194" y="342"/>
                    <a:pt x="194" y="343"/>
                  </a:cubicBezTo>
                  <a:lnTo>
                    <a:pt x="194" y="343"/>
                  </a:lnTo>
                  <a:cubicBezTo>
                    <a:pt x="194" y="343"/>
                    <a:pt x="194" y="343"/>
                    <a:pt x="194" y="342"/>
                  </a:cubicBezTo>
                  <a:lnTo>
                    <a:pt x="194" y="342"/>
                  </a:lnTo>
                  <a:lnTo>
                    <a:pt x="197" y="351"/>
                  </a:lnTo>
                  <a:cubicBezTo>
                    <a:pt x="197" y="348"/>
                    <a:pt x="196" y="345"/>
                    <a:pt x="194" y="343"/>
                  </a:cubicBezTo>
                  <a:lnTo>
                    <a:pt x="194" y="343"/>
                  </a:lnTo>
                  <a:cubicBezTo>
                    <a:pt x="195" y="343"/>
                    <a:pt x="195" y="343"/>
                    <a:pt x="195" y="343"/>
                  </a:cubicBezTo>
                  <a:lnTo>
                    <a:pt x="195" y="343"/>
                  </a:lnTo>
                  <a:cubicBezTo>
                    <a:pt x="205" y="364"/>
                    <a:pt x="218" y="380"/>
                    <a:pt x="234" y="396"/>
                  </a:cubicBezTo>
                  <a:cubicBezTo>
                    <a:pt x="241" y="403"/>
                    <a:pt x="249" y="409"/>
                    <a:pt x="255" y="417"/>
                  </a:cubicBezTo>
                  <a:cubicBezTo>
                    <a:pt x="273" y="433"/>
                    <a:pt x="290" y="448"/>
                    <a:pt x="308" y="464"/>
                  </a:cubicBezTo>
                  <a:cubicBezTo>
                    <a:pt x="341" y="497"/>
                    <a:pt x="374" y="528"/>
                    <a:pt x="407" y="559"/>
                  </a:cubicBezTo>
                  <a:cubicBezTo>
                    <a:pt x="475" y="620"/>
                    <a:pt x="541" y="684"/>
                    <a:pt x="608" y="744"/>
                  </a:cubicBezTo>
                  <a:cubicBezTo>
                    <a:pt x="746" y="861"/>
                    <a:pt x="886" y="976"/>
                    <a:pt x="1025" y="1089"/>
                  </a:cubicBezTo>
                  <a:cubicBezTo>
                    <a:pt x="1319" y="1325"/>
                    <a:pt x="1619" y="1553"/>
                    <a:pt x="1929" y="1769"/>
                  </a:cubicBezTo>
                  <a:cubicBezTo>
                    <a:pt x="2012" y="1826"/>
                    <a:pt x="2096" y="1884"/>
                    <a:pt x="2180" y="1939"/>
                  </a:cubicBezTo>
                  <a:cubicBezTo>
                    <a:pt x="2201" y="1954"/>
                    <a:pt x="2223" y="1970"/>
                    <a:pt x="2244" y="1982"/>
                  </a:cubicBezTo>
                  <a:cubicBezTo>
                    <a:pt x="2266" y="1995"/>
                    <a:pt x="2291" y="2007"/>
                    <a:pt x="2314" y="2019"/>
                  </a:cubicBezTo>
                  <a:cubicBezTo>
                    <a:pt x="2324" y="2024"/>
                    <a:pt x="2334" y="2030"/>
                    <a:pt x="2344" y="2036"/>
                  </a:cubicBezTo>
                  <a:cubicBezTo>
                    <a:pt x="2363" y="2044"/>
                    <a:pt x="2379" y="2052"/>
                    <a:pt x="2400" y="2058"/>
                  </a:cubicBezTo>
                  <a:cubicBezTo>
                    <a:pt x="2422" y="2065"/>
                    <a:pt x="2441" y="2065"/>
                    <a:pt x="2461" y="2065"/>
                  </a:cubicBezTo>
                  <a:cubicBezTo>
                    <a:pt x="2475" y="2065"/>
                    <a:pt x="2490" y="2065"/>
                    <a:pt x="2505" y="2065"/>
                  </a:cubicBezTo>
                  <a:cubicBezTo>
                    <a:pt x="2516" y="2065"/>
                    <a:pt x="2528" y="2065"/>
                    <a:pt x="2539" y="2063"/>
                  </a:cubicBezTo>
                  <a:lnTo>
                    <a:pt x="2539" y="2063"/>
                  </a:lnTo>
                  <a:cubicBezTo>
                    <a:pt x="2542" y="2063"/>
                    <a:pt x="2545" y="2063"/>
                    <a:pt x="2548" y="2063"/>
                  </a:cubicBezTo>
                  <a:cubicBezTo>
                    <a:pt x="2558" y="2060"/>
                    <a:pt x="2568" y="2060"/>
                    <a:pt x="2579" y="2060"/>
                  </a:cubicBezTo>
                  <a:cubicBezTo>
                    <a:pt x="2607" y="2058"/>
                    <a:pt x="2632" y="2046"/>
                    <a:pt x="2650" y="2024"/>
                  </a:cubicBezTo>
                  <a:cubicBezTo>
                    <a:pt x="2667" y="2001"/>
                    <a:pt x="2677" y="1970"/>
                    <a:pt x="2667" y="1943"/>
                  </a:cubicBezTo>
                  <a:cubicBezTo>
                    <a:pt x="2663" y="1933"/>
                    <a:pt x="2659" y="1925"/>
                    <a:pt x="2657" y="1915"/>
                  </a:cubicBezTo>
                  <a:cubicBezTo>
                    <a:pt x="2655" y="1913"/>
                    <a:pt x="2655" y="1906"/>
                    <a:pt x="2653" y="1902"/>
                  </a:cubicBezTo>
                  <a:cubicBezTo>
                    <a:pt x="2651" y="1899"/>
                    <a:pt x="2650" y="1896"/>
                    <a:pt x="2648" y="1892"/>
                  </a:cubicBezTo>
                  <a:lnTo>
                    <a:pt x="2648" y="1892"/>
                  </a:lnTo>
                  <a:cubicBezTo>
                    <a:pt x="2648" y="1892"/>
                    <a:pt x="2648" y="1892"/>
                    <a:pt x="2648" y="1892"/>
                  </a:cubicBezTo>
                  <a:cubicBezTo>
                    <a:pt x="2644" y="1882"/>
                    <a:pt x="2636" y="1865"/>
                    <a:pt x="2632" y="1853"/>
                  </a:cubicBezTo>
                  <a:cubicBezTo>
                    <a:pt x="2628" y="1847"/>
                    <a:pt x="2626" y="1841"/>
                    <a:pt x="2622" y="1835"/>
                  </a:cubicBezTo>
                  <a:cubicBezTo>
                    <a:pt x="2611" y="1812"/>
                    <a:pt x="2603" y="1793"/>
                    <a:pt x="2589" y="1775"/>
                  </a:cubicBezTo>
                  <a:cubicBezTo>
                    <a:pt x="2564" y="1742"/>
                    <a:pt x="2529" y="1719"/>
                    <a:pt x="2496" y="1693"/>
                  </a:cubicBezTo>
                  <a:cubicBezTo>
                    <a:pt x="2459" y="1662"/>
                    <a:pt x="2418" y="1635"/>
                    <a:pt x="2377" y="1609"/>
                  </a:cubicBezTo>
                  <a:cubicBezTo>
                    <a:pt x="2348" y="1590"/>
                    <a:pt x="2320" y="1569"/>
                    <a:pt x="2291" y="1551"/>
                  </a:cubicBezTo>
                  <a:cubicBezTo>
                    <a:pt x="2174" y="1475"/>
                    <a:pt x="2061" y="1399"/>
                    <a:pt x="1946" y="1321"/>
                  </a:cubicBezTo>
                  <a:cubicBezTo>
                    <a:pt x="1720" y="1165"/>
                    <a:pt x="1492" y="1007"/>
                    <a:pt x="1270" y="844"/>
                  </a:cubicBezTo>
                  <a:cubicBezTo>
                    <a:pt x="1145" y="752"/>
                    <a:pt x="1021" y="659"/>
                    <a:pt x="898" y="563"/>
                  </a:cubicBezTo>
                  <a:lnTo>
                    <a:pt x="898" y="563"/>
                  </a:lnTo>
                  <a:lnTo>
                    <a:pt x="931" y="590"/>
                  </a:lnTo>
                  <a:cubicBezTo>
                    <a:pt x="785" y="477"/>
                    <a:pt x="639" y="368"/>
                    <a:pt x="493" y="255"/>
                  </a:cubicBezTo>
                  <a:lnTo>
                    <a:pt x="493" y="255"/>
                  </a:lnTo>
                  <a:lnTo>
                    <a:pt x="522" y="277"/>
                  </a:lnTo>
                  <a:lnTo>
                    <a:pt x="452" y="224"/>
                  </a:lnTo>
                  <a:cubicBezTo>
                    <a:pt x="442" y="216"/>
                    <a:pt x="432" y="205"/>
                    <a:pt x="419" y="197"/>
                  </a:cubicBezTo>
                  <a:cubicBezTo>
                    <a:pt x="399" y="179"/>
                    <a:pt x="380" y="166"/>
                    <a:pt x="354" y="156"/>
                  </a:cubicBezTo>
                  <a:cubicBezTo>
                    <a:pt x="352" y="156"/>
                    <a:pt x="350" y="155"/>
                    <a:pt x="349" y="155"/>
                  </a:cubicBezTo>
                  <a:lnTo>
                    <a:pt x="349" y="155"/>
                  </a:lnTo>
                  <a:cubicBezTo>
                    <a:pt x="333" y="145"/>
                    <a:pt x="319" y="133"/>
                    <a:pt x="304" y="123"/>
                  </a:cubicBezTo>
                  <a:cubicBezTo>
                    <a:pt x="286" y="109"/>
                    <a:pt x="267" y="94"/>
                    <a:pt x="247" y="82"/>
                  </a:cubicBezTo>
                  <a:cubicBezTo>
                    <a:pt x="228" y="68"/>
                    <a:pt x="206" y="59"/>
                    <a:pt x="185" y="47"/>
                  </a:cubicBezTo>
                  <a:cubicBezTo>
                    <a:pt x="165" y="35"/>
                    <a:pt x="146" y="25"/>
                    <a:pt x="126" y="12"/>
                  </a:cubicBezTo>
                  <a:cubicBezTo>
                    <a:pt x="113" y="5"/>
                    <a:pt x="98" y="1"/>
                    <a:pt x="8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8"/>
            <p:cNvSpPr/>
            <p:nvPr/>
          </p:nvSpPr>
          <p:spPr>
            <a:xfrm>
              <a:off x="3596400" y="2286275"/>
              <a:ext cx="53250" cy="53850"/>
            </a:xfrm>
            <a:custGeom>
              <a:avLst/>
              <a:gdLst/>
              <a:ahLst/>
              <a:cxnLst/>
              <a:rect l="l" t="t" r="r" b="b"/>
              <a:pathLst>
                <a:path w="2130" h="2154" extrusionOk="0">
                  <a:moveTo>
                    <a:pt x="1707" y="443"/>
                  </a:moveTo>
                  <a:lnTo>
                    <a:pt x="1696" y="453"/>
                  </a:lnTo>
                  <a:cubicBezTo>
                    <a:pt x="1700" y="450"/>
                    <a:pt x="1703" y="447"/>
                    <a:pt x="1707" y="443"/>
                  </a:cubicBezTo>
                  <a:close/>
                  <a:moveTo>
                    <a:pt x="2003" y="1"/>
                  </a:moveTo>
                  <a:cubicBezTo>
                    <a:pt x="1985" y="1"/>
                    <a:pt x="1966" y="5"/>
                    <a:pt x="1948" y="15"/>
                  </a:cubicBezTo>
                  <a:cubicBezTo>
                    <a:pt x="1794" y="93"/>
                    <a:pt x="1644" y="181"/>
                    <a:pt x="1500" y="276"/>
                  </a:cubicBezTo>
                  <a:cubicBezTo>
                    <a:pt x="1346" y="377"/>
                    <a:pt x="1198" y="486"/>
                    <a:pt x="1059" y="607"/>
                  </a:cubicBezTo>
                  <a:cubicBezTo>
                    <a:pt x="929" y="720"/>
                    <a:pt x="804" y="841"/>
                    <a:pt x="687" y="968"/>
                  </a:cubicBezTo>
                  <a:cubicBezTo>
                    <a:pt x="561" y="1104"/>
                    <a:pt x="442" y="1248"/>
                    <a:pt x="331" y="1396"/>
                  </a:cubicBezTo>
                  <a:cubicBezTo>
                    <a:pt x="280" y="1465"/>
                    <a:pt x="229" y="1535"/>
                    <a:pt x="183" y="1609"/>
                  </a:cubicBezTo>
                  <a:cubicBezTo>
                    <a:pt x="159" y="1646"/>
                    <a:pt x="136" y="1683"/>
                    <a:pt x="114" y="1720"/>
                  </a:cubicBezTo>
                  <a:cubicBezTo>
                    <a:pt x="93" y="1759"/>
                    <a:pt x="75" y="1796"/>
                    <a:pt x="54" y="1835"/>
                  </a:cubicBezTo>
                  <a:cubicBezTo>
                    <a:pt x="40" y="1866"/>
                    <a:pt x="21" y="1899"/>
                    <a:pt x="11" y="1932"/>
                  </a:cubicBezTo>
                  <a:cubicBezTo>
                    <a:pt x="1" y="1969"/>
                    <a:pt x="5" y="2010"/>
                    <a:pt x="21" y="2045"/>
                  </a:cubicBezTo>
                  <a:cubicBezTo>
                    <a:pt x="36" y="2080"/>
                    <a:pt x="58" y="2113"/>
                    <a:pt x="93" y="2129"/>
                  </a:cubicBezTo>
                  <a:cubicBezTo>
                    <a:pt x="120" y="2143"/>
                    <a:pt x="151" y="2152"/>
                    <a:pt x="181" y="2154"/>
                  </a:cubicBezTo>
                  <a:cubicBezTo>
                    <a:pt x="183" y="2154"/>
                    <a:pt x="185" y="2154"/>
                    <a:pt x="186" y="2154"/>
                  </a:cubicBezTo>
                  <a:cubicBezTo>
                    <a:pt x="225" y="2154"/>
                    <a:pt x="279" y="2132"/>
                    <a:pt x="305" y="2102"/>
                  </a:cubicBezTo>
                  <a:cubicBezTo>
                    <a:pt x="333" y="2067"/>
                    <a:pt x="354" y="2030"/>
                    <a:pt x="379" y="1993"/>
                  </a:cubicBezTo>
                  <a:cubicBezTo>
                    <a:pt x="393" y="1969"/>
                    <a:pt x="409" y="1944"/>
                    <a:pt x="424" y="1920"/>
                  </a:cubicBezTo>
                  <a:cubicBezTo>
                    <a:pt x="457" y="1868"/>
                    <a:pt x="485" y="1817"/>
                    <a:pt x="516" y="1767"/>
                  </a:cubicBezTo>
                  <a:cubicBezTo>
                    <a:pt x="580" y="1667"/>
                    <a:pt x="642" y="1566"/>
                    <a:pt x="711" y="1470"/>
                  </a:cubicBezTo>
                  <a:cubicBezTo>
                    <a:pt x="748" y="1414"/>
                    <a:pt x="790" y="1361"/>
                    <a:pt x="831" y="1307"/>
                  </a:cubicBezTo>
                  <a:lnTo>
                    <a:pt x="831" y="1307"/>
                  </a:lnTo>
                  <a:lnTo>
                    <a:pt x="804" y="1342"/>
                  </a:lnTo>
                  <a:cubicBezTo>
                    <a:pt x="1011" y="1073"/>
                    <a:pt x="1252" y="837"/>
                    <a:pt x="1504" y="613"/>
                  </a:cubicBezTo>
                  <a:cubicBezTo>
                    <a:pt x="1573" y="551"/>
                    <a:pt x="1645" y="492"/>
                    <a:pt x="1717" y="436"/>
                  </a:cubicBezTo>
                  <a:lnTo>
                    <a:pt x="1717" y="436"/>
                  </a:lnTo>
                  <a:cubicBezTo>
                    <a:pt x="1828" y="352"/>
                    <a:pt x="1941" y="273"/>
                    <a:pt x="2057" y="200"/>
                  </a:cubicBezTo>
                  <a:cubicBezTo>
                    <a:pt x="2104" y="169"/>
                    <a:pt x="2129" y="103"/>
                    <a:pt x="2096" y="52"/>
                  </a:cubicBezTo>
                  <a:cubicBezTo>
                    <a:pt x="2074" y="19"/>
                    <a:pt x="2040" y="1"/>
                    <a:pt x="200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8"/>
            <p:cNvSpPr/>
            <p:nvPr/>
          </p:nvSpPr>
          <p:spPr>
            <a:xfrm>
              <a:off x="3165275" y="2330800"/>
              <a:ext cx="40100" cy="15450"/>
            </a:xfrm>
            <a:custGeom>
              <a:avLst/>
              <a:gdLst/>
              <a:ahLst/>
              <a:cxnLst/>
              <a:rect l="l" t="t" r="r" b="b"/>
              <a:pathLst>
                <a:path w="1604" h="618" extrusionOk="0">
                  <a:moveTo>
                    <a:pt x="157" y="0"/>
                  </a:moveTo>
                  <a:cubicBezTo>
                    <a:pt x="123" y="0"/>
                    <a:pt x="77" y="23"/>
                    <a:pt x="54" y="48"/>
                  </a:cubicBezTo>
                  <a:cubicBezTo>
                    <a:pt x="31" y="73"/>
                    <a:pt x="15" y="102"/>
                    <a:pt x="11" y="139"/>
                  </a:cubicBezTo>
                  <a:cubicBezTo>
                    <a:pt x="1" y="215"/>
                    <a:pt x="48" y="286"/>
                    <a:pt x="124" y="309"/>
                  </a:cubicBezTo>
                  <a:lnTo>
                    <a:pt x="124" y="311"/>
                  </a:lnTo>
                  <a:cubicBezTo>
                    <a:pt x="202" y="334"/>
                    <a:pt x="282" y="358"/>
                    <a:pt x="362" y="381"/>
                  </a:cubicBezTo>
                  <a:cubicBezTo>
                    <a:pt x="403" y="393"/>
                    <a:pt x="444" y="406"/>
                    <a:pt x="485" y="418"/>
                  </a:cubicBezTo>
                  <a:cubicBezTo>
                    <a:pt x="504" y="422"/>
                    <a:pt x="520" y="428"/>
                    <a:pt x="539" y="436"/>
                  </a:cubicBezTo>
                  <a:cubicBezTo>
                    <a:pt x="559" y="443"/>
                    <a:pt x="580" y="447"/>
                    <a:pt x="601" y="453"/>
                  </a:cubicBezTo>
                  <a:cubicBezTo>
                    <a:pt x="681" y="473"/>
                    <a:pt x="761" y="498"/>
                    <a:pt x="843" y="514"/>
                  </a:cubicBezTo>
                  <a:cubicBezTo>
                    <a:pt x="923" y="531"/>
                    <a:pt x="1005" y="549"/>
                    <a:pt x="1087" y="566"/>
                  </a:cubicBezTo>
                  <a:cubicBezTo>
                    <a:pt x="1133" y="576"/>
                    <a:pt x="1178" y="586"/>
                    <a:pt x="1225" y="597"/>
                  </a:cubicBezTo>
                  <a:cubicBezTo>
                    <a:pt x="1248" y="601"/>
                    <a:pt x="1268" y="603"/>
                    <a:pt x="1291" y="607"/>
                  </a:cubicBezTo>
                  <a:cubicBezTo>
                    <a:pt x="1320" y="611"/>
                    <a:pt x="1348" y="617"/>
                    <a:pt x="1375" y="617"/>
                  </a:cubicBezTo>
                  <a:cubicBezTo>
                    <a:pt x="1379" y="617"/>
                    <a:pt x="1382" y="618"/>
                    <a:pt x="1386" y="618"/>
                  </a:cubicBezTo>
                  <a:cubicBezTo>
                    <a:pt x="1410" y="618"/>
                    <a:pt x="1434" y="613"/>
                    <a:pt x="1457" y="609"/>
                  </a:cubicBezTo>
                  <a:lnTo>
                    <a:pt x="1504" y="588"/>
                  </a:lnTo>
                  <a:lnTo>
                    <a:pt x="1546" y="558"/>
                  </a:lnTo>
                  <a:lnTo>
                    <a:pt x="1576" y="519"/>
                  </a:lnTo>
                  <a:cubicBezTo>
                    <a:pt x="1591" y="496"/>
                    <a:pt x="1597" y="471"/>
                    <a:pt x="1599" y="445"/>
                  </a:cubicBezTo>
                  <a:cubicBezTo>
                    <a:pt x="1603" y="428"/>
                    <a:pt x="1603" y="410"/>
                    <a:pt x="1599" y="393"/>
                  </a:cubicBezTo>
                  <a:cubicBezTo>
                    <a:pt x="1599" y="375"/>
                    <a:pt x="1595" y="358"/>
                    <a:pt x="1587" y="344"/>
                  </a:cubicBezTo>
                  <a:cubicBezTo>
                    <a:pt x="1581" y="328"/>
                    <a:pt x="1572" y="313"/>
                    <a:pt x="1560" y="301"/>
                  </a:cubicBezTo>
                  <a:cubicBezTo>
                    <a:pt x="1548" y="278"/>
                    <a:pt x="1529" y="262"/>
                    <a:pt x="1507" y="249"/>
                  </a:cubicBezTo>
                  <a:cubicBezTo>
                    <a:pt x="1459" y="219"/>
                    <a:pt x="1398" y="204"/>
                    <a:pt x="1344" y="192"/>
                  </a:cubicBezTo>
                  <a:cubicBezTo>
                    <a:pt x="1303" y="182"/>
                    <a:pt x="1264" y="175"/>
                    <a:pt x="1225" y="167"/>
                  </a:cubicBezTo>
                  <a:cubicBezTo>
                    <a:pt x="1143" y="149"/>
                    <a:pt x="1061" y="132"/>
                    <a:pt x="979" y="116"/>
                  </a:cubicBezTo>
                  <a:cubicBezTo>
                    <a:pt x="898" y="99"/>
                    <a:pt x="814" y="87"/>
                    <a:pt x="732" y="73"/>
                  </a:cubicBezTo>
                  <a:cubicBezTo>
                    <a:pt x="714" y="71"/>
                    <a:pt x="695" y="69"/>
                    <a:pt x="675" y="65"/>
                  </a:cubicBezTo>
                  <a:cubicBezTo>
                    <a:pt x="650" y="60"/>
                    <a:pt x="623" y="56"/>
                    <a:pt x="598" y="54"/>
                  </a:cubicBezTo>
                  <a:cubicBezTo>
                    <a:pt x="586" y="52"/>
                    <a:pt x="574" y="52"/>
                    <a:pt x="564" y="52"/>
                  </a:cubicBezTo>
                  <a:cubicBezTo>
                    <a:pt x="522" y="48"/>
                    <a:pt x="481" y="42"/>
                    <a:pt x="440" y="36"/>
                  </a:cubicBezTo>
                  <a:cubicBezTo>
                    <a:pt x="350" y="26"/>
                    <a:pt x="257" y="13"/>
                    <a:pt x="165" y="1"/>
                  </a:cubicBezTo>
                  <a:cubicBezTo>
                    <a:pt x="162" y="1"/>
                    <a:pt x="160" y="0"/>
                    <a:pt x="15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8"/>
            <p:cNvSpPr/>
            <p:nvPr/>
          </p:nvSpPr>
          <p:spPr>
            <a:xfrm>
              <a:off x="3159925" y="2312475"/>
              <a:ext cx="50325" cy="9000"/>
            </a:xfrm>
            <a:custGeom>
              <a:avLst/>
              <a:gdLst/>
              <a:ahLst/>
              <a:cxnLst/>
              <a:rect l="l" t="t" r="r" b="b"/>
              <a:pathLst>
                <a:path w="2013" h="360" extrusionOk="0">
                  <a:moveTo>
                    <a:pt x="1829" y="315"/>
                  </a:moveTo>
                  <a:lnTo>
                    <a:pt x="1817" y="320"/>
                  </a:lnTo>
                  <a:lnTo>
                    <a:pt x="1817" y="320"/>
                  </a:lnTo>
                  <a:cubicBezTo>
                    <a:pt x="1821" y="318"/>
                    <a:pt x="1825" y="316"/>
                    <a:pt x="1829" y="315"/>
                  </a:cubicBezTo>
                  <a:close/>
                  <a:moveTo>
                    <a:pt x="1691" y="0"/>
                  </a:moveTo>
                  <a:cubicBezTo>
                    <a:pt x="1689" y="0"/>
                    <a:pt x="1686" y="0"/>
                    <a:pt x="1684" y="0"/>
                  </a:cubicBezTo>
                  <a:lnTo>
                    <a:pt x="1603" y="5"/>
                  </a:lnTo>
                  <a:lnTo>
                    <a:pt x="1443" y="9"/>
                  </a:lnTo>
                  <a:cubicBezTo>
                    <a:pt x="1336" y="13"/>
                    <a:pt x="1230" y="21"/>
                    <a:pt x="1123" y="25"/>
                  </a:cubicBezTo>
                  <a:cubicBezTo>
                    <a:pt x="907" y="37"/>
                    <a:pt x="693" y="46"/>
                    <a:pt x="478" y="54"/>
                  </a:cubicBezTo>
                  <a:cubicBezTo>
                    <a:pt x="356" y="60"/>
                    <a:pt x="235" y="64"/>
                    <a:pt x="116" y="70"/>
                  </a:cubicBezTo>
                  <a:cubicBezTo>
                    <a:pt x="56" y="72"/>
                    <a:pt x="1" y="120"/>
                    <a:pt x="5" y="181"/>
                  </a:cubicBezTo>
                  <a:cubicBezTo>
                    <a:pt x="7" y="243"/>
                    <a:pt x="52" y="288"/>
                    <a:pt x="116" y="290"/>
                  </a:cubicBezTo>
                  <a:lnTo>
                    <a:pt x="114" y="290"/>
                  </a:lnTo>
                  <a:cubicBezTo>
                    <a:pt x="328" y="300"/>
                    <a:pt x="543" y="309"/>
                    <a:pt x="757" y="319"/>
                  </a:cubicBezTo>
                  <a:cubicBezTo>
                    <a:pt x="971" y="327"/>
                    <a:pt x="1186" y="337"/>
                    <a:pt x="1400" y="350"/>
                  </a:cubicBezTo>
                  <a:cubicBezTo>
                    <a:pt x="1462" y="352"/>
                    <a:pt x="1521" y="354"/>
                    <a:pt x="1581" y="356"/>
                  </a:cubicBezTo>
                  <a:lnTo>
                    <a:pt x="1671" y="360"/>
                  </a:lnTo>
                  <a:lnTo>
                    <a:pt x="1692" y="360"/>
                  </a:lnTo>
                  <a:cubicBezTo>
                    <a:pt x="1729" y="360"/>
                    <a:pt x="1760" y="350"/>
                    <a:pt x="1792" y="333"/>
                  </a:cubicBezTo>
                  <a:cubicBezTo>
                    <a:pt x="1797" y="331"/>
                    <a:pt x="1802" y="328"/>
                    <a:pt x="1807" y="325"/>
                  </a:cubicBezTo>
                  <a:lnTo>
                    <a:pt x="1807" y="325"/>
                  </a:lnTo>
                  <a:lnTo>
                    <a:pt x="1922" y="294"/>
                  </a:lnTo>
                  <a:cubicBezTo>
                    <a:pt x="1971" y="282"/>
                    <a:pt x="2012" y="231"/>
                    <a:pt x="2010" y="179"/>
                  </a:cubicBezTo>
                  <a:cubicBezTo>
                    <a:pt x="2008" y="130"/>
                    <a:pt x="1975" y="81"/>
                    <a:pt x="1922" y="66"/>
                  </a:cubicBezTo>
                  <a:lnTo>
                    <a:pt x="1808" y="35"/>
                  </a:lnTo>
                  <a:lnTo>
                    <a:pt x="1808" y="35"/>
                  </a:lnTo>
                  <a:cubicBezTo>
                    <a:pt x="1805" y="34"/>
                    <a:pt x="1802" y="32"/>
                    <a:pt x="1799" y="31"/>
                  </a:cubicBezTo>
                  <a:cubicBezTo>
                    <a:pt x="1764" y="14"/>
                    <a:pt x="1729" y="0"/>
                    <a:pt x="169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8"/>
            <p:cNvSpPr/>
            <p:nvPr/>
          </p:nvSpPr>
          <p:spPr>
            <a:xfrm>
              <a:off x="2807150" y="2283500"/>
              <a:ext cx="72025" cy="70450"/>
            </a:xfrm>
            <a:custGeom>
              <a:avLst/>
              <a:gdLst/>
              <a:ahLst/>
              <a:cxnLst/>
              <a:rect l="l" t="t" r="r" b="b"/>
              <a:pathLst>
                <a:path w="2881" h="2818" extrusionOk="0">
                  <a:moveTo>
                    <a:pt x="1845" y="1815"/>
                  </a:moveTo>
                  <a:cubicBezTo>
                    <a:pt x="1843" y="1817"/>
                    <a:pt x="1841" y="1819"/>
                    <a:pt x="1840" y="1822"/>
                  </a:cubicBezTo>
                  <a:lnTo>
                    <a:pt x="1840" y="1822"/>
                  </a:lnTo>
                  <a:lnTo>
                    <a:pt x="1845" y="1815"/>
                  </a:lnTo>
                  <a:close/>
                  <a:moveTo>
                    <a:pt x="2069" y="2092"/>
                  </a:moveTo>
                  <a:cubicBezTo>
                    <a:pt x="2066" y="2094"/>
                    <a:pt x="2065" y="2094"/>
                    <a:pt x="2065" y="2094"/>
                  </a:cubicBezTo>
                  <a:cubicBezTo>
                    <a:pt x="2065" y="2094"/>
                    <a:pt x="2065" y="2094"/>
                    <a:pt x="2065" y="2094"/>
                  </a:cubicBezTo>
                  <a:lnTo>
                    <a:pt x="2065" y="2094"/>
                  </a:lnTo>
                  <a:cubicBezTo>
                    <a:pt x="2066" y="2093"/>
                    <a:pt x="2067" y="2093"/>
                    <a:pt x="2069" y="2092"/>
                  </a:cubicBezTo>
                  <a:close/>
                  <a:moveTo>
                    <a:pt x="1414" y="2247"/>
                  </a:moveTo>
                  <a:cubicBezTo>
                    <a:pt x="1412" y="2249"/>
                    <a:pt x="1410" y="2251"/>
                    <a:pt x="1407" y="2252"/>
                  </a:cubicBezTo>
                  <a:lnTo>
                    <a:pt x="1414" y="2247"/>
                  </a:lnTo>
                  <a:close/>
                  <a:moveTo>
                    <a:pt x="1635" y="2437"/>
                  </a:moveTo>
                  <a:lnTo>
                    <a:pt x="1609" y="2458"/>
                  </a:lnTo>
                  <a:cubicBezTo>
                    <a:pt x="1612" y="2455"/>
                    <a:pt x="1615" y="2453"/>
                    <a:pt x="1619" y="2450"/>
                  </a:cubicBezTo>
                  <a:lnTo>
                    <a:pt x="1619" y="2450"/>
                  </a:lnTo>
                  <a:cubicBezTo>
                    <a:pt x="1624" y="2446"/>
                    <a:pt x="1630" y="2441"/>
                    <a:pt x="1635" y="2437"/>
                  </a:cubicBezTo>
                  <a:close/>
                  <a:moveTo>
                    <a:pt x="2802" y="1"/>
                  </a:moveTo>
                  <a:cubicBezTo>
                    <a:pt x="2776" y="5"/>
                    <a:pt x="2749" y="7"/>
                    <a:pt x="2722" y="9"/>
                  </a:cubicBezTo>
                  <a:cubicBezTo>
                    <a:pt x="2691" y="11"/>
                    <a:pt x="2654" y="13"/>
                    <a:pt x="2624" y="19"/>
                  </a:cubicBezTo>
                  <a:cubicBezTo>
                    <a:pt x="2570" y="29"/>
                    <a:pt x="2519" y="42"/>
                    <a:pt x="2467" y="54"/>
                  </a:cubicBezTo>
                  <a:cubicBezTo>
                    <a:pt x="2363" y="79"/>
                    <a:pt x="2260" y="112"/>
                    <a:pt x="2153" y="132"/>
                  </a:cubicBezTo>
                  <a:lnTo>
                    <a:pt x="2157" y="132"/>
                  </a:lnTo>
                  <a:lnTo>
                    <a:pt x="2157" y="132"/>
                  </a:lnTo>
                  <a:cubicBezTo>
                    <a:pt x="2124" y="138"/>
                    <a:pt x="2089" y="150"/>
                    <a:pt x="2057" y="159"/>
                  </a:cubicBezTo>
                  <a:cubicBezTo>
                    <a:pt x="2024" y="169"/>
                    <a:pt x="1989" y="182"/>
                    <a:pt x="1954" y="192"/>
                  </a:cubicBezTo>
                  <a:cubicBezTo>
                    <a:pt x="1886" y="212"/>
                    <a:pt x="1818" y="235"/>
                    <a:pt x="1752" y="258"/>
                  </a:cubicBezTo>
                  <a:cubicBezTo>
                    <a:pt x="1617" y="303"/>
                    <a:pt x="1485" y="350"/>
                    <a:pt x="1352" y="401"/>
                  </a:cubicBezTo>
                  <a:cubicBezTo>
                    <a:pt x="1075" y="506"/>
                    <a:pt x="801" y="625"/>
                    <a:pt x="534" y="757"/>
                  </a:cubicBezTo>
                  <a:cubicBezTo>
                    <a:pt x="390" y="827"/>
                    <a:pt x="249" y="901"/>
                    <a:pt x="107" y="977"/>
                  </a:cubicBezTo>
                  <a:lnTo>
                    <a:pt x="64" y="1009"/>
                  </a:lnTo>
                  <a:lnTo>
                    <a:pt x="31" y="1053"/>
                  </a:lnTo>
                  <a:lnTo>
                    <a:pt x="10" y="1102"/>
                  </a:lnTo>
                  <a:cubicBezTo>
                    <a:pt x="2" y="1131"/>
                    <a:pt x="0" y="1159"/>
                    <a:pt x="6" y="1188"/>
                  </a:cubicBezTo>
                  <a:cubicBezTo>
                    <a:pt x="6" y="1207"/>
                    <a:pt x="10" y="1225"/>
                    <a:pt x="21" y="1242"/>
                  </a:cubicBezTo>
                  <a:cubicBezTo>
                    <a:pt x="27" y="1258"/>
                    <a:pt x="35" y="1274"/>
                    <a:pt x="47" y="1287"/>
                  </a:cubicBezTo>
                  <a:cubicBezTo>
                    <a:pt x="58" y="1303"/>
                    <a:pt x="70" y="1316"/>
                    <a:pt x="86" y="1326"/>
                  </a:cubicBezTo>
                  <a:cubicBezTo>
                    <a:pt x="107" y="1344"/>
                    <a:pt x="129" y="1357"/>
                    <a:pt x="158" y="1363"/>
                  </a:cubicBezTo>
                  <a:cubicBezTo>
                    <a:pt x="224" y="1383"/>
                    <a:pt x="292" y="1406"/>
                    <a:pt x="358" y="1422"/>
                  </a:cubicBezTo>
                  <a:cubicBezTo>
                    <a:pt x="425" y="1441"/>
                    <a:pt x="491" y="1455"/>
                    <a:pt x="559" y="1470"/>
                  </a:cubicBezTo>
                  <a:cubicBezTo>
                    <a:pt x="694" y="1498"/>
                    <a:pt x="830" y="1523"/>
                    <a:pt x="966" y="1544"/>
                  </a:cubicBezTo>
                  <a:cubicBezTo>
                    <a:pt x="1120" y="1564"/>
                    <a:pt x="1276" y="1585"/>
                    <a:pt x="1430" y="1597"/>
                  </a:cubicBezTo>
                  <a:cubicBezTo>
                    <a:pt x="1525" y="1604"/>
                    <a:pt x="1621" y="1606"/>
                    <a:pt x="1717" y="1606"/>
                  </a:cubicBezTo>
                  <a:cubicBezTo>
                    <a:pt x="1760" y="1606"/>
                    <a:pt x="1802" y="1606"/>
                    <a:pt x="1845" y="1605"/>
                  </a:cubicBezTo>
                  <a:cubicBezTo>
                    <a:pt x="1891" y="1605"/>
                    <a:pt x="1938" y="1604"/>
                    <a:pt x="1984" y="1602"/>
                  </a:cubicBezTo>
                  <a:lnTo>
                    <a:pt x="1984" y="1602"/>
                  </a:lnTo>
                  <a:cubicBezTo>
                    <a:pt x="1936" y="1684"/>
                    <a:pt x="1883" y="1763"/>
                    <a:pt x="1826" y="1839"/>
                  </a:cubicBezTo>
                  <a:lnTo>
                    <a:pt x="1826" y="1839"/>
                  </a:lnTo>
                  <a:cubicBezTo>
                    <a:pt x="1710" y="1985"/>
                    <a:pt x="1579" y="2116"/>
                    <a:pt x="1433" y="2233"/>
                  </a:cubicBezTo>
                  <a:lnTo>
                    <a:pt x="1433" y="2233"/>
                  </a:lnTo>
                  <a:cubicBezTo>
                    <a:pt x="1367" y="2283"/>
                    <a:pt x="1300" y="2329"/>
                    <a:pt x="1231" y="2374"/>
                  </a:cubicBezTo>
                  <a:cubicBezTo>
                    <a:pt x="1194" y="2396"/>
                    <a:pt x="1157" y="2417"/>
                    <a:pt x="1118" y="2437"/>
                  </a:cubicBezTo>
                  <a:cubicBezTo>
                    <a:pt x="1081" y="2458"/>
                    <a:pt x="1040" y="2476"/>
                    <a:pt x="1003" y="2499"/>
                  </a:cubicBezTo>
                  <a:cubicBezTo>
                    <a:pt x="968" y="2517"/>
                    <a:pt x="933" y="2565"/>
                    <a:pt x="925" y="2602"/>
                  </a:cubicBezTo>
                  <a:cubicBezTo>
                    <a:pt x="914" y="2641"/>
                    <a:pt x="916" y="2678"/>
                    <a:pt x="933" y="2713"/>
                  </a:cubicBezTo>
                  <a:cubicBezTo>
                    <a:pt x="947" y="2745"/>
                    <a:pt x="970" y="2778"/>
                    <a:pt x="1003" y="2795"/>
                  </a:cubicBezTo>
                  <a:cubicBezTo>
                    <a:pt x="1029" y="2809"/>
                    <a:pt x="1059" y="2818"/>
                    <a:pt x="1090" y="2818"/>
                  </a:cubicBezTo>
                  <a:cubicBezTo>
                    <a:pt x="1105" y="2818"/>
                    <a:pt x="1120" y="2816"/>
                    <a:pt x="1134" y="2811"/>
                  </a:cubicBezTo>
                  <a:cubicBezTo>
                    <a:pt x="1202" y="2791"/>
                    <a:pt x="1268" y="2754"/>
                    <a:pt x="1331" y="2719"/>
                  </a:cubicBezTo>
                  <a:cubicBezTo>
                    <a:pt x="1383" y="2692"/>
                    <a:pt x="1434" y="2661"/>
                    <a:pt x="1483" y="2630"/>
                  </a:cubicBezTo>
                  <a:cubicBezTo>
                    <a:pt x="1592" y="2558"/>
                    <a:pt x="1699" y="2480"/>
                    <a:pt x="1798" y="2394"/>
                  </a:cubicBezTo>
                  <a:cubicBezTo>
                    <a:pt x="1931" y="2280"/>
                    <a:pt x="2053" y="2151"/>
                    <a:pt x="2162" y="2012"/>
                  </a:cubicBezTo>
                  <a:lnTo>
                    <a:pt x="2162" y="2012"/>
                  </a:lnTo>
                  <a:cubicBezTo>
                    <a:pt x="2188" y="1992"/>
                    <a:pt x="2216" y="1972"/>
                    <a:pt x="2241" y="1952"/>
                  </a:cubicBezTo>
                  <a:cubicBezTo>
                    <a:pt x="2270" y="1934"/>
                    <a:pt x="2301" y="1909"/>
                    <a:pt x="2326" y="1893"/>
                  </a:cubicBezTo>
                  <a:cubicBezTo>
                    <a:pt x="2350" y="1876"/>
                    <a:pt x="2363" y="1844"/>
                    <a:pt x="2344" y="1817"/>
                  </a:cubicBezTo>
                  <a:cubicBezTo>
                    <a:pt x="2338" y="1806"/>
                    <a:pt x="2328" y="1798"/>
                    <a:pt x="2316" y="1793"/>
                  </a:cubicBezTo>
                  <a:lnTo>
                    <a:pt x="2316" y="1793"/>
                  </a:lnTo>
                  <a:cubicBezTo>
                    <a:pt x="2378" y="1695"/>
                    <a:pt x="2433" y="1593"/>
                    <a:pt x="2482" y="1486"/>
                  </a:cubicBezTo>
                  <a:cubicBezTo>
                    <a:pt x="2498" y="1455"/>
                    <a:pt x="2509" y="1422"/>
                    <a:pt x="2509" y="1387"/>
                  </a:cubicBezTo>
                  <a:cubicBezTo>
                    <a:pt x="2509" y="1353"/>
                    <a:pt x="2500" y="1320"/>
                    <a:pt x="2482" y="1289"/>
                  </a:cubicBezTo>
                  <a:cubicBezTo>
                    <a:pt x="2448" y="1231"/>
                    <a:pt x="2384" y="1190"/>
                    <a:pt x="2316" y="1190"/>
                  </a:cubicBezTo>
                  <a:cubicBezTo>
                    <a:pt x="2315" y="1190"/>
                    <a:pt x="2313" y="1190"/>
                    <a:pt x="2311" y="1190"/>
                  </a:cubicBezTo>
                  <a:cubicBezTo>
                    <a:pt x="2231" y="1193"/>
                    <a:pt x="2152" y="1195"/>
                    <a:pt x="2072" y="1195"/>
                  </a:cubicBezTo>
                  <a:cubicBezTo>
                    <a:pt x="1992" y="1195"/>
                    <a:pt x="1913" y="1193"/>
                    <a:pt x="1833" y="1190"/>
                  </a:cubicBezTo>
                  <a:cubicBezTo>
                    <a:pt x="1672" y="1182"/>
                    <a:pt x="1518" y="1170"/>
                    <a:pt x="1360" y="1155"/>
                  </a:cubicBezTo>
                  <a:cubicBezTo>
                    <a:pt x="1282" y="1148"/>
                    <a:pt x="1201" y="1139"/>
                    <a:pt x="1121" y="1129"/>
                  </a:cubicBezTo>
                  <a:lnTo>
                    <a:pt x="1121" y="1129"/>
                  </a:lnTo>
                  <a:cubicBezTo>
                    <a:pt x="1014" y="1113"/>
                    <a:pt x="909" y="1096"/>
                    <a:pt x="803" y="1075"/>
                  </a:cubicBezTo>
                  <a:cubicBezTo>
                    <a:pt x="795" y="1074"/>
                    <a:pt x="787" y="1072"/>
                    <a:pt x="779" y="1071"/>
                  </a:cubicBezTo>
                  <a:lnTo>
                    <a:pt x="779" y="1071"/>
                  </a:lnTo>
                  <a:cubicBezTo>
                    <a:pt x="829" y="1042"/>
                    <a:pt x="880" y="1014"/>
                    <a:pt x="931" y="987"/>
                  </a:cubicBezTo>
                  <a:cubicBezTo>
                    <a:pt x="1138" y="876"/>
                    <a:pt x="1348" y="769"/>
                    <a:pt x="1559" y="670"/>
                  </a:cubicBezTo>
                  <a:cubicBezTo>
                    <a:pt x="1676" y="617"/>
                    <a:pt x="1793" y="563"/>
                    <a:pt x="1912" y="514"/>
                  </a:cubicBezTo>
                  <a:lnTo>
                    <a:pt x="1912" y="514"/>
                  </a:lnTo>
                  <a:cubicBezTo>
                    <a:pt x="1971" y="489"/>
                    <a:pt x="2031" y="464"/>
                    <a:pt x="2091" y="440"/>
                  </a:cubicBezTo>
                  <a:cubicBezTo>
                    <a:pt x="2124" y="428"/>
                    <a:pt x="2157" y="414"/>
                    <a:pt x="2190" y="401"/>
                  </a:cubicBezTo>
                  <a:cubicBezTo>
                    <a:pt x="2217" y="391"/>
                    <a:pt x="2243" y="381"/>
                    <a:pt x="2268" y="368"/>
                  </a:cubicBezTo>
                  <a:cubicBezTo>
                    <a:pt x="2280" y="362"/>
                    <a:pt x="2293" y="356"/>
                    <a:pt x="2305" y="350"/>
                  </a:cubicBezTo>
                  <a:lnTo>
                    <a:pt x="2305" y="350"/>
                  </a:lnTo>
                  <a:cubicBezTo>
                    <a:pt x="2307" y="349"/>
                    <a:pt x="2308" y="349"/>
                    <a:pt x="2310" y="348"/>
                  </a:cubicBezTo>
                  <a:lnTo>
                    <a:pt x="2310" y="348"/>
                  </a:lnTo>
                  <a:cubicBezTo>
                    <a:pt x="2395" y="316"/>
                    <a:pt x="2479" y="285"/>
                    <a:pt x="2564" y="253"/>
                  </a:cubicBezTo>
                  <a:cubicBezTo>
                    <a:pt x="2615" y="235"/>
                    <a:pt x="2667" y="218"/>
                    <a:pt x="2716" y="194"/>
                  </a:cubicBezTo>
                  <a:cubicBezTo>
                    <a:pt x="2757" y="173"/>
                    <a:pt x="2796" y="155"/>
                    <a:pt x="2839" y="134"/>
                  </a:cubicBezTo>
                  <a:cubicBezTo>
                    <a:pt x="2866" y="122"/>
                    <a:pt x="2880" y="83"/>
                    <a:pt x="2872" y="54"/>
                  </a:cubicBezTo>
                  <a:cubicBezTo>
                    <a:pt x="2862" y="28"/>
                    <a:pt x="2837" y="3"/>
                    <a:pt x="2806" y="3"/>
                  </a:cubicBezTo>
                  <a:cubicBezTo>
                    <a:pt x="2805" y="3"/>
                    <a:pt x="2803" y="3"/>
                    <a:pt x="2802" y="3"/>
                  </a:cubicBezTo>
                  <a:lnTo>
                    <a:pt x="2802" y="1"/>
                  </a:ln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8"/>
            <p:cNvSpPr/>
            <p:nvPr/>
          </p:nvSpPr>
          <p:spPr>
            <a:xfrm>
              <a:off x="2883925" y="2293775"/>
              <a:ext cx="112250" cy="57725"/>
            </a:xfrm>
            <a:custGeom>
              <a:avLst/>
              <a:gdLst/>
              <a:ahLst/>
              <a:cxnLst/>
              <a:rect l="l" t="t" r="r" b="b"/>
              <a:pathLst>
                <a:path w="4490" h="2309" extrusionOk="0">
                  <a:moveTo>
                    <a:pt x="1884" y="738"/>
                  </a:moveTo>
                  <a:lnTo>
                    <a:pt x="1859" y="771"/>
                  </a:lnTo>
                  <a:lnTo>
                    <a:pt x="1859" y="771"/>
                  </a:lnTo>
                  <a:cubicBezTo>
                    <a:pt x="1868" y="760"/>
                    <a:pt x="1876" y="749"/>
                    <a:pt x="1884" y="738"/>
                  </a:cubicBezTo>
                  <a:close/>
                  <a:moveTo>
                    <a:pt x="3583" y="903"/>
                  </a:moveTo>
                  <a:cubicBezTo>
                    <a:pt x="3583" y="903"/>
                    <a:pt x="3583" y="904"/>
                    <a:pt x="3583" y="904"/>
                  </a:cubicBezTo>
                  <a:lnTo>
                    <a:pt x="3583" y="904"/>
                  </a:lnTo>
                  <a:cubicBezTo>
                    <a:pt x="3582" y="906"/>
                    <a:pt x="3582" y="908"/>
                    <a:pt x="3582" y="910"/>
                  </a:cubicBezTo>
                  <a:lnTo>
                    <a:pt x="3582" y="910"/>
                  </a:lnTo>
                  <a:cubicBezTo>
                    <a:pt x="3582" y="911"/>
                    <a:pt x="3581" y="912"/>
                    <a:pt x="3581" y="913"/>
                  </a:cubicBezTo>
                  <a:lnTo>
                    <a:pt x="3583" y="903"/>
                  </a:lnTo>
                  <a:close/>
                  <a:moveTo>
                    <a:pt x="3939" y="920"/>
                  </a:moveTo>
                  <a:lnTo>
                    <a:pt x="3939" y="925"/>
                  </a:lnTo>
                  <a:lnTo>
                    <a:pt x="3939" y="925"/>
                  </a:lnTo>
                  <a:cubicBezTo>
                    <a:pt x="3939" y="924"/>
                    <a:pt x="3939" y="924"/>
                    <a:pt x="3939" y="923"/>
                  </a:cubicBezTo>
                  <a:cubicBezTo>
                    <a:pt x="3939" y="922"/>
                    <a:pt x="3939" y="921"/>
                    <a:pt x="3939" y="920"/>
                  </a:cubicBezTo>
                  <a:close/>
                  <a:moveTo>
                    <a:pt x="403" y="970"/>
                  </a:moveTo>
                  <a:lnTo>
                    <a:pt x="403" y="970"/>
                  </a:lnTo>
                  <a:cubicBezTo>
                    <a:pt x="402" y="972"/>
                    <a:pt x="399" y="976"/>
                    <a:pt x="399" y="976"/>
                  </a:cubicBezTo>
                  <a:cubicBezTo>
                    <a:pt x="399" y="976"/>
                    <a:pt x="400" y="975"/>
                    <a:pt x="403" y="970"/>
                  </a:cubicBezTo>
                  <a:close/>
                  <a:moveTo>
                    <a:pt x="620" y="1027"/>
                  </a:moveTo>
                  <a:lnTo>
                    <a:pt x="620" y="1027"/>
                  </a:lnTo>
                  <a:cubicBezTo>
                    <a:pt x="619" y="1031"/>
                    <a:pt x="618" y="1036"/>
                    <a:pt x="618" y="1036"/>
                  </a:cubicBezTo>
                  <a:cubicBezTo>
                    <a:pt x="618" y="1036"/>
                    <a:pt x="618" y="1035"/>
                    <a:pt x="619" y="1032"/>
                  </a:cubicBezTo>
                  <a:cubicBezTo>
                    <a:pt x="619" y="1030"/>
                    <a:pt x="620" y="1029"/>
                    <a:pt x="620" y="1027"/>
                  </a:cubicBezTo>
                  <a:close/>
                  <a:moveTo>
                    <a:pt x="3946" y="1313"/>
                  </a:moveTo>
                  <a:lnTo>
                    <a:pt x="3947" y="1320"/>
                  </a:lnTo>
                  <a:cubicBezTo>
                    <a:pt x="3947" y="1317"/>
                    <a:pt x="3947" y="1315"/>
                    <a:pt x="3946" y="1313"/>
                  </a:cubicBezTo>
                  <a:close/>
                  <a:moveTo>
                    <a:pt x="3992" y="1488"/>
                  </a:moveTo>
                  <a:lnTo>
                    <a:pt x="3998" y="1502"/>
                  </a:lnTo>
                  <a:lnTo>
                    <a:pt x="3998" y="1502"/>
                  </a:lnTo>
                  <a:cubicBezTo>
                    <a:pt x="3996" y="1497"/>
                    <a:pt x="3994" y="1493"/>
                    <a:pt x="3992" y="1488"/>
                  </a:cubicBezTo>
                  <a:close/>
                  <a:moveTo>
                    <a:pt x="4000" y="1507"/>
                  </a:moveTo>
                  <a:lnTo>
                    <a:pt x="4013" y="1537"/>
                  </a:lnTo>
                  <a:cubicBezTo>
                    <a:pt x="4008" y="1527"/>
                    <a:pt x="4004" y="1517"/>
                    <a:pt x="4000" y="1507"/>
                  </a:cubicBezTo>
                  <a:close/>
                  <a:moveTo>
                    <a:pt x="4174" y="1759"/>
                  </a:moveTo>
                  <a:lnTo>
                    <a:pt x="4176" y="1761"/>
                  </a:lnTo>
                  <a:lnTo>
                    <a:pt x="4176" y="1761"/>
                  </a:lnTo>
                  <a:cubicBezTo>
                    <a:pt x="4176" y="1761"/>
                    <a:pt x="4176" y="1761"/>
                    <a:pt x="4176" y="1761"/>
                  </a:cubicBezTo>
                  <a:lnTo>
                    <a:pt x="4176" y="1761"/>
                  </a:lnTo>
                  <a:cubicBezTo>
                    <a:pt x="4175" y="1760"/>
                    <a:pt x="4174" y="1760"/>
                    <a:pt x="4174" y="1759"/>
                  </a:cubicBezTo>
                  <a:close/>
                  <a:moveTo>
                    <a:pt x="4176" y="1761"/>
                  </a:moveTo>
                  <a:lnTo>
                    <a:pt x="4176" y="1761"/>
                  </a:lnTo>
                  <a:lnTo>
                    <a:pt x="4176" y="1761"/>
                  </a:lnTo>
                  <a:lnTo>
                    <a:pt x="4181" y="1765"/>
                  </a:lnTo>
                  <a:cubicBezTo>
                    <a:pt x="4179" y="1764"/>
                    <a:pt x="4178" y="1763"/>
                    <a:pt x="4176" y="1761"/>
                  </a:cubicBezTo>
                  <a:close/>
                  <a:moveTo>
                    <a:pt x="4253" y="1794"/>
                  </a:moveTo>
                  <a:lnTo>
                    <a:pt x="4263" y="1795"/>
                  </a:lnTo>
                  <a:lnTo>
                    <a:pt x="4263" y="1795"/>
                  </a:lnTo>
                  <a:cubicBezTo>
                    <a:pt x="4259" y="1795"/>
                    <a:pt x="4256" y="1795"/>
                    <a:pt x="4253" y="1794"/>
                  </a:cubicBezTo>
                  <a:close/>
                  <a:moveTo>
                    <a:pt x="4303" y="1800"/>
                  </a:moveTo>
                  <a:lnTo>
                    <a:pt x="4304" y="1800"/>
                  </a:lnTo>
                  <a:cubicBezTo>
                    <a:pt x="4304" y="1800"/>
                    <a:pt x="4304" y="1800"/>
                    <a:pt x="4303" y="1800"/>
                  </a:cubicBezTo>
                  <a:close/>
                  <a:moveTo>
                    <a:pt x="781" y="1"/>
                  </a:moveTo>
                  <a:cubicBezTo>
                    <a:pt x="752" y="1"/>
                    <a:pt x="724" y="18"/>
                    <a:pt x="715" y="48"/>
                  </a:cubicBezTo>
                  <a:lnTo>
                    <a:pt x="715" y="50"/>
                  </a:lnTo>
                  <a:cubicBezTo>
                    <a:pt x="676" y="183"/>
                    <a:pt x="643" y="321"/>
                    <a:pt x="594" y="451"/>
                  </a:cubicBezTo>
                  <a:cubicBezTo>
                    <a:pt x="547" y="582"/>
                    <a:pt x="498" y="713"/>
                    <a:pt x="448" y="845"/>
                  </a:cubicBezTo>
                  <a:cubicBezTo>
                    <a:pt x="436" y="880"/>
                    <a:pt x="424" y="913"/>
                    <a:pt x="411" y="946"/>
                  </a:cubicBezTo>
                  <a:lnTo>
                    <a:pt x="403" y="970"/>
                  </a:lnTo>
                  <a:cubicBezTo>
                    <a:pt x="405" y="966"/>
                    <a:pt x="407" y="965"/>
                    <a:pt x="407" y="965"/>
                  </a:cubicBezTo>
                  <a:lnTo>
                    <a:pt x="407" y="965"/>
                  </a:lnTo>
                  <a:cubicBezTo>
                    <a:pt x="408" y="965"/>
                    <a:pt x="395" y="993"/>
                    <a:pt x="395" y="993"/>
                  </a:cubicBezTo>
                  <a:cubicBezTo>
                    <a:pt x="389" y="1009"/>
                    <a:pt x="383" y="1026"/>
                    <a:pt x="376" y="1042"/>
                  </a:cubicBezTo>
                  <a:cubicBezTo>
                    <a:pt x="354" y="1108"/>
                    <a:pt x="331" y="1176"/>
                    <a:pt x="309" y="1241"/>
                  </a:cubicBezTo>
                  <a:cubicBezTo>
                    <a:pt x="263" y="1375"/>
                    <a:pt x="216" y="1509"/>
                    <a:pt x="171" y="1642"/>
                  </a:cubicBezTo>
                  <a:lnTo>
                    <a:pt x="19" y="2090"/>
                  </a:lnTo>
                  <a:cubicBezTo>
                    <a:pt x="0" y="2147"/>
                    <a:pt x="21" y="2217"/>
                    <a:pt x="64" y="2258"/>
                  </a:cubicBezTo>
                  <a:cubicBezTo>
                    <a:pt x="97" y="2292"/>
                    <a:pt x="141" y="2309"/>
                    <a:pt x="186" y="2309"/>
                  </a:cubicBezTo>
                  <a:cubicBezTo>
                    <a:pt x="201" y="2309"/>
                    <a:pt x="216" y="2307"/>
                    <a:pt x="231" y="2304"/>
                  </a:cubicBezTo>
                  <a:cubicBezTo>
                    <a:pt x="397" y="2263"/>
                    <a:pt x="557" y="2211"/>
                    <a:pt x="715" y="2143"/>
                  </a:cubicBezTo>
                  <a:cubicBezTo>
                    <a:pt x="872" y="2078"/>
                    <a:pt x="1021" y="1993"/>
                    <a:pt x="1163" y="1903"/>
                  </a:cubicBezTo>
                  <a:cubicBezTo>
                    <a:pt x="1449" y="1722"/>
                    <a:pt x="1710" y="1504"/>
                    <a:pt x="1934" y="1252"/>
                  </a:cubicBezTo>
                  <a:cubicBezTo>
                    <a:pt x="1981" y="1199"/>
                    <a:pt x="2026" y="1144"/>
                    <a:pt x="2071" y="1088"/>
                  </a:cubicBezTo>
                  <a:lnTo>
                    <a:pt x="2071" y="1088"/>
                  </a:lnTo>
                  <a:cubicBezTo>
                    <a:pt x="2092" y="1184"/>
                    <a:pt x="2110" y="1282"/>
                    <a:pt x="2123" y="1379"/>
                  </a:cubicBezTo>
                  <a:lnTo>
                    <a:pt x="2116" y="1332"/>
                  </a:lnTo>
                  <a:lnTo>
                    <a:pt x="2116" y="1332"/>
                  </a:lnTo>
                  <a:cubicBezTo>
                    <a:pt x="2145" y="1539"/>
                    <a:pt x="2156" y="1749"/>
                    <a:pt x="2139" y="1958"/>
                  </a:cubicBezTo>
                  <a:cubicBezTo>
                    <a:pt x="2135" y="2026"/>
                    <a:pt x="2180" y="2094"/>
                    <a:pt x="2236" y="2127"/>
                  </a:cubicBezTo>
                  <a:cubicBezTo>
                    <a:pt x="2266" y="2144"/>
                    <a:pt x="2303" y="2154"/>
                    <a:pt x="2340" y="2154"/>
                  </a:cubicBezTo>
                  <a:cubicBezTo>
                    <a:pt x="2373" y="2154"/>
                    <a:pt x="2406" y="2146"/>
                    <a:pt x="2433" y="2127"/>
                  </a:cubicBezTo>
                  <a:cubicBezTo>
                    <a:pt x="2482" y="2094"/>
                    <a:pt x="2531" y="2059"/>
                    <a:pt x="2581" y="2024"/>
                  </a:cubicBezTo>
                  <a:cubicBezTo>
                    <a:pt x="2630" y="1991"/>
                    <a:pt x="2673" y="1956"/>
                    <a:pt x="2718" y="1922"/>
                  </a:cubicBezTo>
                  <a:lnTo>
                    <a:pt x="3000" y="1708"/>
                  </a:lnTo>
                  <a:cubicBezTo>
                    <a:pt x="3105" y="1630"/>
                    <a:pt x="3212" y="1552"/>
                    <a:pt x="3314" y="1470"/>
                  </a:cubicBezTo>
                  <a:cubicBezTo>
                    <a:pt x="3399" y="1400"/>
                    <a:pt x="3483" y="1333"/>
                    <a:pt x="3568" y="1266"/>
                  </a:cubicBezTo>
                  <a:lnTo>
                    <a:pt x="3568" y="1266"/>
                  </a:lnTo>
                  <a:cubicBezTo>
                    <a:pt x="3572" y="1339"/>
                    <a:pt x="3581" y="1414"/>
                    <a:pt x="3595" y="1487"/>
                  </a:cubicBezTo>
                  <a:lnTo>
                    <a:pt x="3595" y="1487"/>
                  </a:lnTo>
                  <a:cubicBezTo>
                    <a:pt x="3616" y="1631"/>
                    <a:pt x="3649" y="1770"/>
                    <a:pt x="3719" y="1899"/>
                  </a:cubicBezTo>
                  <a:lnTo>
                    <a:pt x="3712" y="1882"/>
                  </a:lnTo>
                  <a:lnTo>
                    <a:pt x="3712" y="1882"/>
                  </a:lnTo>
                  <a:cubicBezTo>
                    <a:pt x="3726" y="1913"/>
                    <a:pt x="3737" y="1926"/>
                    <a:pt x="3768" y="1965"/>
                  </a:cubicBezTo>
                  <a:cubicBezTo>
                    <a:pt x="3772" y="1973"/>
                    <a:pt x="3779" y="1979"/>
                    <a:pt x="3787" y="1987"/>
                  </a:cubicBezTo>
                  <a:cubicBezTo>
                    <a:pt x="3799" y="2002"/>
                    <a:pt x="3813" y="2016"/>
                    <a:pt x="3828" y="2030"/>
                  </a:cubicBezTo>
                  <a:cubicBezTo>
                    <a:pt x="3869" y="2067"/>
                    <a:pt x="3916" y="2102"/>
                    <a:pt x="3965" y="2127"/>
                  </a:cubicBezTo>
                  <a:cubicBezTo>
                    <a:pt x="3998" y="2141"/>
                    <a:pt x="4033" y="2160"/>
                    <a:pt x="4068" y="2168"/>
                  </a:cubicBezTo>
                  <a:cubicBezTo>
                    <a:pt x="4103" y="2176"/>
                    <a:pt x="4142" y="2180"/>
                    <a:pt x="4177" y="2180"/>
                  </a:cubicBezTo>
                  <a:cubicBezTo>
                    <a:pt x="4182" y="2181"/>
                    <a:pt x="4187" y="2181"/>
                    <a:pt x="4192" y="2181"/>
                  </a:cubicBezTo>
                  <a:cubicBezTo>
                    <a:pt x="4224" y="2181"/>
                    <a:pt x="4256" y="2175"/>
                    <a:pt x="4288" y="2170"/>
                  </a:cubicBezTo>
                  <a:cubicBezTo>
                    <a:pt x="4303" y="2168"/>
                    <a:pt x="4317" y="2166"/>
                    <a:pt x="4330" y="2162"/>
                  </a:cubicBezTo>
                  <a:lnTo>
                    <a:pt x="4330" y="2162"/>
                  </a:lnTo>
                  <a:cubicBezTo>
                    <a:pt x="4345" y="2160"/>
                    <a:pt x="4360" y="2155"/>
                    <a:pt x="4374" y="2147"/>
                  </a:cubicBezTo>
                  <a:cubicBezTo>
                    <a:pt x="4397" y="2139"/>
                    <a:pt x="4415" y="2127"/>
                    <a:pt x="4432" y="2111"/>
                  </a:cubicBezTo>
                  <a:cubicBezTo>
                    <a:pt x="4465" y="2078"/>
                    <a:pt x="4489" y="2026"/>
                    <a:pt x="4487" y="1981"/>
                  </a:cubicBezTo>
                  <a:cubicBezTo>
                    <a:pt x="4485" y="1934"/>
                    <a:pt x="4469" y="1885"/>
                    <a:pt x="4432" y="1852"/>
                  </a:cubicBezTo>
                  <a:cubicBezTo>
                    <a:pt x="4402" y="1824"/>
                    <a:pt x="4359" y="1797"/>
                    <a:pt x="4316" y="1797"/>
                  </a:cubicBezTo>
                  <a:cubicBezTo>
                    <a:pt x="4311" y="1797"/>
                    <a:pt x="4307" y="1798"/>
                    <a:pt x="4302" y="1798"/>
                  </a:cubicBezTo>
                  <a:lnTo>
                    <a:pt x="4298" y="1798"/>
                  </a:lnTo>
                  <a:lnTo>
                    <a:pt x="4300" y="1798"/>
                  </a:lnTo>
                  <a:lnTo>
                    <a:pt x="4300" y="1798"/>
                  </a:lnTo>
                  <a:cubicBezTo>
                    <a:pt x="4295" y="1798"/>
                    <a:pt x="4290" y="1798"/>
                    <a:pt x="4284" y="1797"/>
                  </a:cubicBezTo>
                  <a:lnTo>
                    <a:pt x="4284" y="1797"/>
                  </a:lnTo>
                  <a:cubicBezTo>
                    <a:pt x="4264" y="1793"/>
                    <a:pt x="4244" y="1788"/>
                    <a:pt x="4224" y="1781"/>
                  </a:cubicBezTo>
                  <a:lnTo>
                    <a:pt x="4224" y="1781"/>
                  </a:lnTo>
                  <a:cubicBezTo>
                    <a:pt x="4221" y="1779"/>
                    <a:pt x="4218" y="1778"/>
                    <a:pt x="4214" y="1777"/>
                  </a:cubicBezTo>
                  <a:lnTo>
                    <a:pt x="4214" y="1777"/>
                  </a:lnTo>
                  <a:lnTo>
                    <a:pt x="4222" y="1780"/>
                  </a:lnTo>
                  <a:cubicBezTo>
                    <a:pt x="4199" y="1768"/>
                    <a:pt x="4176" y="1757"/>
                    <a:pt x="4155" y="1742"/>
                  </a:cubicBezTo>
                  <a:lnTo>
                    <a:pt x="4155" y="1742"/>
                  </a:lnTo>
                  <a:cubicBezTo>
                    <a:pt x="4142" y="1730"/>
                    <a:pt x="4130" y="1717"/>
                    <a:pt x="4118" y="1704"/>
                  </a:cubicBezTo>
                  <a:lnTo>
                    <a:pt x="4118" y="1704"/>
                  </a:lnTo>
                  <a:cubicBezTo>
                    <a:pt x="4106" y="1687"/>
                    <a:pt x="4095" y="1671"/>
                    <a:pt x="4083" y="1655"/>
                  </a:cubicBezTo>
                  <a:lnTo>
                    <a:pt x="4083" y="1655"/>
                  </a:lnTo>
                  <a:lnTo>
                    <a:pt x="4097" y="1673"/>
                  </a:lnTo>
                  <a:cubicBezTo>
                    <a:pt x="4057" y="1620"/>
                    <a:pt x="4025" y="1564"/>
                    <a:pt x="3999" y="1505"/>
                  </a:cubicBezTo>
                  <a:lnTo>
                    <a:pt x="3999" y="1505"/>
                  </a:lnTo>
                  <a:cubicBezTo>
                    <a:pt x="3986" y="1472"/>
                    <a:pt x="3975" y="1440"/>
                    <a:pt x="3965" y="1408"/>
                  </a:cubicBezTo>
                  <a:cubicBezTo>
                    <a:pt x="3955" y="1370"/>
                    <a:pt x="3949" y="1328"/>
                    <a:pt x="3943" y="1286"/>
                  </a:cubicBezTo>
                  <a:lnTo>
                    <a:pt x="3943" y="1286"/>
                  </a:lnTo>
                  <a:cubicBezTo>
                    <a:pt x="3931" y="1171"/>
                    <a:pt x="3926" y="1054"/>
                    <a:pt x="3937" y="940"/>
                  </a:cubicBezTo>
                  <a:lnTo>
                    <a:pt x="3937" y="940"/>
                  </a:lnTo>
                  <a:cubicBezTo>
                    <a:pt x="3938" y="936"/>
                    <a:pt x="3938" y="932"/>
                    <a:pt x="3939" y="928"/>
                  </a:cubicBezTo>
                  <a:lnTo>
                    <a:pt x="3939" y="928"/>
                  </a:lnTo>
                  <a:cubicBezTo>
                    <a:pt x="3939" y="925"/>
                    <a:pt x="3939" y="922"/>
                    <a:pt x="3940" y="918"/>
                  </a:cubicBezTo>
                  <a:lnTo>
                    <a:pt x="3940" y="918"/>
                  </a:lnTo>
                  <a:cubicBezTo>
                    <a:pt x="3945" y="889"/>
                    <a:pt x="3949" y="858"/>
                    <a:pt x="3939" y="826"/>
                  </a:cubicBezTo>
                  <a:cubicBezTo>
                    <a:pt x="3929" y="790"/>
                    <a:pt x="3906" y="757"/>
                    <a:pt x="3875" y="734"/>
                  </a:cubicBezTo>
                  <a:cubicBezTo>
                    <a:pt x="3848" y="713"/>
                    <a:pt x="3822" y="701"/>
                    <a:pt x="3789" y="697"/>
                  </a:cubicBezTo>
                  <a:cubicBezTo>
                    <a:pt x="3781" y="696"/>
                    <a:pt x="3772" y="696"/>
                    <a:pt x="3763" y="696"/>
                  </a:cubicBezTo>
                  <a:cubicBezTo>
                    <a:pt x="3733" y="696"/>
                    <a:pt x="3699" y="702"/>
                    <a:pt x="3674" y="720"/>
                  </a:cubicBezTo>
                  <a:lnTo>
                    <a:pt x="3103" y="1128"/>
                  </a:lnTo>
                  <a:cubicBezTo>
                    <a:pt x="2912" y="1264"/>
                    <a:pt x="2729" y="1408"/>
                    <a:pt x="2542" y="1550"/>
                  </a:cubicBezTo>
                  <a:cubicBezTo>
                    <a:pt x="2531" y="1558"/>
                    <a:pt x="2519" y="1566"/>
                    <a:pt x="2508" y="1574"/>
                  </a:cubicBezTo>
                  <a:lnTo>
                    <a:pt x="2508" y="1574"/>
                  </a:lnTo>
                  <a:cubicBezTo>
                    <a:pt x="2504" y="1534"/>
                    <a:pt x="2500" y="1495"/>
                    <a:pt x="2495" y="1455"/>
                  </a:cubicBezTo>
                  <a:cubicBezTo>
                    <a:pt x="2482" y="1359"/>
                    <a:pt x="2468" y="1262"/>
                    <a:pt x="2447" y="1165"/>
                  </a:cubicBezTo>
                  <a:cubicBezTo>
                    <a:pt x="2431" y="1083"/>
                    <a:pt x="2408" y="1003"/>
                    <a:pt x="2388" y="921"/>
                  </a:cubicBezTo>
                  <a:cubicBezTo>
                    <a:pt x="2363" y="829"/>
                    <a:pt x="2336" y="736"/>
                    <a:pt x="2306" y="646"/>
                  </a:cubicBezTo>
                  <a:cubicBezTo>
                    <a:pt x="2283" y="578"/>
                    <a:pt x="2232" y="529"/>
                    <a:pt x="2160" y="518"/>
                  </a:cubicBezTo>
                  <a:cubicBezTo>
                    <a:pt x="2151" y="517"/>
                    <a:pt x="2143" y="517"/>
                    <a:pt x="2134" y="517"/>
                  </a:cubicBezTo>
                  <a:cubicBezTo>
                    <a:pt x="2071" y="517"/>
                    <a:pt x="2017" y="550"/>
                    <a:pt x="1981" y="603"/>
                  </a:cubicBezTo>
                  <a:cubicBezTo>
                    <a:pt x="1940" y="662"/>
                    <a:pt x="1901" y="720"/>
                    <a:pt x="1856" y="775"/>
                  </a:cubicBezTo>
                  <a:lnTo>
                    <a:pt x="1859" y="771"/>
                  </a:lnTo>
                  <a:lnTo>
                    <a:pt x="1859" y="771"/>
                  </a:lnTo>
                  <a:cubicBezTo>
                    <a:pt x="1716" y="953"/>
                    <a:pt x="1556" y="1119"/>
                    <a:pt x="1379" y="1268"/>
                  </a:cubicBezTo>
                  <a:cubicBezTo>
                    <a:pt x="1326" y="1313"/>
                    <a:pt x="1272" y="1357"/>
                    <a:pt x="1217" y="1400"/>
                  </a:cubicBezTo>
                  <a:lnTo>
                    <a:pt x="1256" y="1371"/>
                  </a:lnTo>
                  <a:lnTo>
                    <a:pt x="1256" y="1371"/>
                  </a:lnTo>
                  <a:cubicBezTo>
                    <a:pt x="1145" y="1455"/>
                    <a:pt x="1030" y="1533"/>
                    <a:pt x="911" y="1605"/>
                  </a:cubicBezTo>
                  <a:cubicBezTo>
                    <a:pt x="791" y="1677"/>
                    <a:pt x="670" y="1739"/>
                    <a:pt x="545" y="1798"/>
                  </a:cubicBezTo>
                  <a:cubicBezTo>
                    <a:pt x="507" y="1817"/>
                    <a:pt x="469" y="1835"/>
                    <a:pt x="430" y="1853"/>
                  </a:cubicBezTo>
                  <a:lnTo>
                    <a:pt x="430" y="1853"/>
                  </a:lnTo>
                  <a:cubicBezTo>
                    <a:pt x="469" y="1690"/>
                    <a:pt x="507" y="1528"/>
                    <a:pt x="545" y="1365"/>
                  </a:cubicBezTo>
                  <a:cubicBezTo>
                    <a:pt x="559" y="1297"/>
                    <a:pt x="576" y="1229"/>
                    <a:pt x="592" y="1161"/>
                  </a:cubicBezTo>
                  <a:cubicBezTo>
                    <a:pt x="598" y="1126"/>
                    <a:pt x="609" y="1092"/>
                    <a:pt x="615" y="1057"/>
                  </a:cubicBezTo>
                  <a:cubicBezTo>
                    <a:pt x="617" y="1051"/>
                    <a:pt x="622" y="1030"/>
                    <a:pt x="621" y="1023"/>
                  </a:cubicBezTo>
                  <a:lnTo>
                    <a:pt x="621" y="1023"/>
                  </a:lnTo>
                  <a:cubicBezTo>
                    <a:pt x="622" y="1018"/>
                    <a:pt x="624" y="1013"/>
                    <a:pt x="625" y="1009"/>
                  </a:cubicBezTo>
                  <a:lnTo>
                    <a:pt x="635" y="956"/>
                  </a:lnTo>
                  <a:cubicBezTo>
                    <a:pt x="664" y="818"/>
                    <a:pt x="693" y="679"/>
                    <a:pt x="722" y="541"/>
                  </a:cubicBezTo>
                  <a:cubicBezTo>
                    <a:pt x="730" y="504"/>
                    <a:pt x="736" y="465"/>
                    <a:pt x="746" y="428"/>
                  </a:cubicBezTo>
                  <a:cubicBezTo>
                    <a:pt x="756" y="391"/>
                    <a:pt x="767" y="352"/>
                    <a:pt x="779" y="313"/>
                  </a:cubicBezTo>
                  <a:cubicBezTo>
                    <a:pt x="800" y="237"/>
                    <a:pt x="822" y="161"/>
                    <a:pt x="843" y="85"/>
                  </a:cubicBezTo>
                  <a:cubicBezTo>
                    <a:pt x="853" y="50"/>
                    <a:pt x="832" y="11"/>
                    <a:pt x="798" y="3"/>
                  </a:cubicBezTo>
                  <a:cubicBezTo>
                    <a:pt x="792" y="1"/>
                    <a:pt x="786" y="1"/>
                    <a:pt x="78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8"/>
            <p:cNvSpPr/>
            <p:nvPr/>
          </p:nvSpPr>
          <p:spPr>
            <a:xfrm>
              <a:off x="3057575" y="2289575"/>
              <a:ext cx="53225" cy="63050"/>
            </a:xfrm>
            <a:custGeom>
              <a:avLst/>
              <a:gdLst/>
              <a:ahLst/>
              <a:cxnLst/>
              <a:rect l="l" t="t" r="r" b="b"/>
              <a:pathLst>
                <a:path w="2129" h="2522" extrusionOk="0">
                  <a:moveTo>
                    <a:pt x="1798" y="1097"/>
                  </a:moveTo>
                  <a:cubicBezTo>
                    <a:pt x="1798" y="1098"/>
                    <a:pt x="1798" y="1099"/>
                    <a:pt x="1797" y="1099"/>
                  </a:cubicBezTo>
                  <a:lnTo>
                    <a:pt x="1797" y="1099"/>
                  </a:lnTo>
                  <a:lnTo>
                    <a:pt x="1798" y="1097"/>
                  </a:lnTo>
                  <a:close/>
                  <a:moveTo>
                    <a:pt x="1638" y="1598"/>
                  </a:moveTo>
                  <a:cubicBezTo>
                    <a:pt x="1635" y="1605"/>
                    <a:pt x="1633" y="1611"/>
                    <a:pt x="1630" y="1617"/>
                  </a:cubicBezTo>
                  <a:lnTo>
                    <a:pt x="1630" y="1617"/>
                  </a:lnTo>
                  <a:lnTo>
                    <a:pt x="1638" y="1598"/>
                  </a:lnTo>
                  <a:close/>
                  <a:moveTo>
                    <a:pt x="121" y="0"/>
                  </a:moveTo>
                  <a:cubicBezTo>
                    <a:pt x="110" y="0"/>
                    <a:pt x="100" y="2"/>
                    <a:pt x="93" y="4"/>
                  </a:cubicBezTo>
                  <a:cubicBezTo>
                    <a:pt x="68" y="12"/>
                    <a:pt x="48" y="25"/>
                    <a:pt x="33" y="45"/>
                  </a:cubicBezTo>
                  <a:cubicBezTo>
                    <a:pt x="0" y="88"/>
                    <a:pt x="0" y="156"/>
                    <a:pt x="42" y="195"/>
                  </a:cubicBezTo>
                  <a:cubicBezTo>
                    <a:pt x="99" y="249"/>
                    <a:pt x="157" y="304"/>
                    <a:pt x="210" y="364"/>
                  </a:cubicBezTo>
                  <a:cubicBezTo>
                    <a:pt x="263" y="423"/>
                    <a:pt x="313" y="485"/>
                    <a:pt x="362" y="549"/>
                  </a:cubicBezTo>
                  <a:lnTo>
                    <a:pt x="339" y="520"/>
                  </a:lnTo>
                  <a:lnTo>
                    <a:pt x="339" y="520"/>
                  </a:lnTo>
                  <a:cubicBezTo>
                    <a:pt x="383" y="575"/>
                    <a:pt x="426" y="633"/>
                    <a:pt x="469" y="690"/>
                  </a:cubicBezTo>
                  <a:lnTo>
                    <a:pt x="444" y="658"/>
                  </a:lnTo>
                  <a:lnTo>
                    <a:pt x="444" y="658"/>
                  </a:lnTo>
                  <a:cubicBezTo>
                    <a:pt x="528" y="766"/>
                    <a:pt x="609" y="881"/>
                    <a:pt x="681" y="999"/>
                  </a:cubicBezTo>
                  <a:cubicBezTo>
                    <a:pt x="754" y="1116"/>
                    <a:pt x="826" y="1237"/>
                    <a:pt x="890" y="1360"/>
                  </a:cubicBezTo>
                  <a:cubicBezTo>
                    <a:pt x="919" y="1419"/>
                    <a:pt x="947" y="1478"/>
                    <a:pt x="975" y="1538"/>
                  </a:cubicBezTo>
                  <a:lnTo>
                    <a:pt x="975" y="1538"/>
                  </a:lnTo>
                  <a:cubicBezTo>
                    <a:pt x="1013" y="1638"/>
                    <a:pt x="1052" y="1739"/>
                    <a:pt x="1083" y="1841"/>
                  </a:cubicBezTo>
                  <a:cubicBezTo>
                    <a:pt x="1118" y="1948"/>
                    <a:pt x="1147" y="2057"/>
                    <a:pt x="1174" y="2166"/>
                  </a:cubicBezTo>
                  <a:cubicBezTo>
                    <a:pt x="1188" y="2227"/>
                    <a:pt x="1200" y="2289"/>
                    <a:pt x="1213" y="2352"/>
                  </a:cubicBezTo>
                  <a:cubicBezTo>
                    <a:pt x="1223" y="2392"/>
                    <a:pt x="1243" y="2426"/>
                    <a:pt x="1272" y="2455"/>
                  </a:cubicBezTo>
                  <a:cubicBezTo>
                    <a:pt x="1301" y="2484"/>
                    <a:pt x="1334" y="2502"/>
                    <a:pt x="1375" y="2513"/>
                  </a:cubicBezTo>
                  <a:cubicBezTo>
                    <a:pt x="1394" y="2519"/>
                    <a:pt x="1414" y="2522"/>
                    <a:pt x="1435" y="2522"/>
                  </a:cubicBezTo>
                  <a:cubicBezTo>
                    <a:pt x="1455" y="2522"/>
                    <a:pt x="1476" y="2519"/>
                    <a:pt x="1496" y="2513"/>
                  </a:cubicBezTo>
                  <a:cubicBezTo>
                    <a:pt x="1535" y="2502"/>
                    <a:pt x="1570" y="2484"/>
                    <a:pt x="1599" y="2455"/>
                  </a:cubicBezTo>
                  <a:cubicBezTo>
                    <a:pt x="1675" y="2385"/>
                    <a:pt x="1741" y="2299"/>
                    <a:pt x="1800" y="2215"/>
                  </a:cubicBezTo>
                  <a:cubicBezTo>
                    <a:pt x="1849" y="2147"/>
                    <a:pt x="1895" y="2075"/>
                    <a:pt x="1932" y="1999"/>
                  </a:cubicBezTo>
                  <a:cubicBezTo>
                    <a:pt x="2018" y="1831"/>
                    <a:pt x="2082" y="1652"/>
                    <a:pt x="2110" y="1465"/>
                  </a:cubicBezTo>
                  <a:cubicBezTo>
                    <a:pt x="2117" y="1424"/>
                    <a:pt x="2123" y="1383"/>
                    <a:pt x="2127" y="1344"/>
                  </a:cubicBezTo>
                  <a:cubicBezTo>
                    <a:pt x="2129" y="1331"/>
                    <a:pt x="2127" y="1319"/>
                    <a:pt x="2125" y="1307"/>
                  </a:cubicBezTo>
                  <a:cubicBezTo>
                    <a:pt x="2121" y="1280"/>
                    <a:pt x="2119" y="1253"/>
                    <a:pt x="2115" y="1227"/>
                  </a:cubicBezTo>
                  <a:cubicBezTo>
                    <a:pt x="2110" y="1204"/>
                    <a:pt x="2108" y="1179"/>
                    <a:pt x="2100" y="1159"/>
                  </a:cubicBezTo>
                  <a:cubicBezTo>
                    <a:pt x="2092" y="1128"/>
                    <a:pt x="2082" y="1089"/>
                    <a:pt x="2063" y="1064"/>
                  </a:cubicBezTo>
                  <a:cubicBezTo>
                    <a:pt x="2051" y="1042"/>
                    <a:pt x="2034" y="1025"/>
                    <a:pt x="2012" y="1011"/>
                  </a:cubicBezTo>
                  <a:cubicBezTo>
                    <a:pt x="1989" y="999"/>
                    <a:pt x="1965" y="992"/>
                    <a:pt x="1938" y="992"/>
                  </a:cubicBezTo>
                  <a:cubicBezTo>
                    <a:pt x="1913" y="992"/>
                    <a:pt x="1889" y="999"/>
                    <a:pt x="1866" y="1011"/>
                  </a:cubicBezTo>
                  <a:cubicBezTo>
                    <a:pt x="1843" y="1025"/>
                    <a:pt x="1827" y="1042"/>
                    <a:pt x="1815" y="1064"/>
                  </a:cubicBezTo>
                  <a:cubicBezTo>
                    <a:pt x="1802" y="1079"/>
                    <a:pt x="1795" y="1099"/>
                    <a:pt x="1788" y="1119"/>
                  </a:cubicBezTo>
                  <a:lnTo>
                    <a:pt x="1788" y="1119"/>
                  </a:lnTo>
                  <a:cubicBezTo>
                    <a:pt x="1780" y="1137"/>
                    <a:pt x="1771" y="1155"/>
                    <a:pt x="1765" y="1173"/>
                  </a:cubicBezTo>
                  <a:lnTo>
                    <a:pt x="1781" y="1137"/>
                  </a:lnTo>
                  <a:lnTo>
                    <a:pt x="1781" y="1137"/>
                  </a:lnTo>
                  <a:cubicBezTo>
                    <a:pt x="1768" y="1168"/>
                    <a:pt x="1758" y="1198"/>
                    <a:pt x="1747" y="1229"/>
                  </a:cubicBezTo>
                  <a:cubicBezTo>
                    <a:pt x="1739" y="1247"/>
                    <a:pt x="1728" y="1266"/>
                    <a:pt x="1724" y="1286"/>
                  </a:cubicBezTo>
                  <a:cubicBezTo>
                    <a:pt x="1716" y="1327"/>
                    <a:pt x="1708" y="1368"/>
                    <a:pt x="1697" y="1409"/>
                  </a:cubicBezTo>
                  <a:cubicBezTo>
                    <a:pt x="1679" y="1484"/>
                    <a:pt x="1653" y="1559"/>
                    <a:pt x="1624" y="1631"/>
                  </a:cubicBezTo>
                  <a:lnTo>
                    <a:pt x="1624" y="1631"/>
                  </a:lnTo>
                  <a:cubicBezTo>
                    <a:pt x="1595" y="1696"/>
                    <a:pt x="1562" y="1759"/>
                    <a:pt x="1525" y="1820"/>
                  </a:cubicBezTo>
                  <a:lnTo>
                    <a:pt x="1525" y="1820"/>
                  </a:lnTo>
                  <a:cubicBezTo>
                    <a:pt x="1516" y="1796"/>
                    <a:pt x="1506" y="1772"/>
                    <a:pt x="1496" y="1748"/>
                  </a:cubicBezTo>
                  <a:cubicBezTo>
                    <a:pt x="1457" y="1656"/>
                    <a:pt x="1418" y="1564"/>
                    <a:pt x="1373" y="1473"/>
                  </a:cubicBezTo>
                  <a:cubicBezTo>
                    <a:pt x="1365" y="1455"/>
                    <a:pt x="1354" y="1436"/>
                    <a:pt x="1346" y="1418"/>
                  </a:cubicBezTo>
                  <a:cubicBezTo>
                    <a:pt x="1336" y="1397"/>
                    <a:pt x="1324" y="1379"/>
                    <a:pt x="1313" y="1360"/>
                  </a:cubicBezTo>
                  <a:cubicBezTo>
                    <a:pt x="1295" y="1323"/>
                    <a:pt x="1274" y="1286"/>
                    <a:pt x="1256" y="1249"/>
                  </a:cubicBezTo>
                  <a:cubicBezTo>
                    <a:pt x="1176" y="1099"/>
                    <a:pt x="1087" y="953"/>
                    <a:pt x="987" y="818"/>
                  </a:cubicBezTo>
                  <a:cubicBezTo>
                    <a:pt x="927" y="740"/>
                    <a:pt x="867" y="664"/>
                    <a:pt x="804" y="588"/>
                  </a:cubicBezTo>
                  <a:cubicBezTo>
                    <a:pt x="750" y="524"/>
                    <a:pt x="695" y="458"/>
                    <a:pt x="635" y="401"/>
                  </a:cubicBezTo>
                  <a:cubicBezTo>
                    <a:pt x="565" y="335"/>
                    <a:pt x="494" y="271"/>
                    <a:pt x="422" y="212"/>
                  </a:cubicBezTo>
                  <a:cubicBezTo>
                    <a:pt x="342" y="146"/>
                    <a:pt x="261" y="78"/>
                    <a:pt x="179" y="17"/>
                  </a:cubicBezTo>
                  <a:cubicBezTo>
                    <a:pt x="166" y="6"/>
                    <a:pt x="142" y="0"/>
                    <a:pt x="12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8"/>
            <p:cNvSpPr/>
            <p:nvPr/>
          </p:nvSpPr>
          <p:spPr>
            <a:xfrm>
              <a:off x="3025125" y="2289150"/>
              <a:ext cx="96825" cy="65375"/>
            </a:xfrm>
            <a:custGeom>
              <a:avLst/>
              <a:gdLst/>
              <a:ahLst/>
              <a:cxnLst/>
              <a:rect l="l" t="t" r="r" b="b"/>
              <a:pathLst>
                <a:path w="3873" h="2615" extrusionOk="0">
                  <a:moveTo>
                    <a:pt x="3743" y="1"/>
                  </a:moveTo>
                  <a:cubicBezTo>
                    <a:pt x="3723" y="1"/>
                    <a:pt x="3703" y="6"/>
                    <a:pt x="3684" y="17"/>
                  </a:cubicBezTo>
                  <a:cubicBezTo>
                    <a:pt x="3454" y="161"/>
                    <a:pt x="3223" y="303"/>
                    <a:pt x="2991" y="444"/>
                  </a:cubicBezTo>
                  <a:cubicBezTo>
                    <a:pt x="2761" y="588"/>
                    <a:pt x="2531" y="730"/>
                    <a:pt x="2301" y="874"/>
                  </a:cubicBezTo>
                  <a:cubicBezTo>
                    <a:pt x="2071" y="1016"/>
                    <a:pt x="1837" y="1155"/>
                    <a:pt x="1603" y="1297"/>
                  </a:cubicBezTo>
                  <a:cubicBezTo>
                    <a:pt x="1377" y="1431"/>
                    <a:pt x="1152" y="1566"/>
                    <a:pt x="927" y="1702"/>
                  </a:cubicBezTo>
                  <a:lnTo>
                    <a:pt x="927" y="1702"/>
                  </a:lnTo>
                  <a:cubicBezTo>
                    <a:pt x="888" y="1703"/>
                    <a:pt x="838" y="1723"/>
                    <a:pt x="816" y="1751"/>
                  </a:cubicBezTo>
                  <a:cubicBezTo>
                    <a:pt x="806" y="1764"/>
                    <a:pt x="796" y="1775"/>
                    <a:pt x="785" y="1787"/>
                  </a:cubicBezTo>
                  <a:lnTo>
                    <a:pt x="785" y="1787"/>
                  </a:lnTo>
                  <a:cubicBezTo>
                    <a:pt x="593" y="1902"/>
                    <a:pt x="401" y="2017"/>
                    <a:pt x="208" y="2127"/>
                  </a:cubicBezTo>
                  <a:cubicBezTo>
                    <a:pt x="177" y="2146"/>
                    <a:pt x="148" y="2162"/>
                    <a:pt x="119" y="2178"/>
                  </a:cubicBezTo>
                  <a:lnTo>
                    <a:pt x="72" y="2215"/>
                  </a:lnTo>
                  <a:cubicBezTo>
                    <a:pt x="47" y="2236"/>
                    <a:pt x="33" y="2261"/>
                    <a:pt x="23" y="2289"/>
                  </a:cubicBezTo>
                  <a:cubicBezTo>
                    <a:pt x="12" y="2308"/>
                    <a:pt x="6" y="2328"/>
                    <a:pt x="6" y="2349"/>
                  </a:cubicBezTo>
                  <a:cubicBezTo>
                    <a:pt x="0" y="2380"/>
                    <a:pt x="2" y="2411"/>
                    <a:pt x="10" y="2441"/>
                  </a:cubicBezTo>
                  <a:cubicBezTo>
                    <a:pt x="23" y="2480"/>
                    <a:pt x="43" y="2515"/>
                    <a:pt x="72" y="2546"/>
                  </a:cubicBezTo>
                  <a:cubicBezTo>
                    <a:pt x="93" y="2569"/>
                    <a:pt x="117" y="2585"/>
                    <a:pt x="146" y="2593"/>
                  </a:cubicBezTo>
                  <a:cubicBezTo>
                    <a:pt x="172" y="2606"/>
                    <a:pt x="199" y="2614"/>
                    <a:pt x="227" y="2614"/>
                  </a:cubicBezTo>
                  <a:cubicBezTo>
                    <a:pt x="230" y="2614"/>
                    <a:pt x="233" y="2614"/>
                    <a:pt x="236" y="2614"/>
                  </a:cubicBezTo>
                  <a:cubicBezTo>
                    <a:pt x="284" y="2608"/>
                    <a:pt x="335" y="2604"/>
                    <a:pt x="382" y="2591"/>
                  </a:cubicBezTo>
                  <a:cubicBezTo>
                    <a:pt x="429" y="2579"/>
                    <a:pt x="475" y="2558"/>
                    <a:pt x="518" y="2540"/>
                  </a:cubicBezTo>
                  <a:cubicBezTo>
                    <a:pt x="573" y="2515"/>
                    <a:pt x="625" y="2489"/>
                    <a:pt x="676" y="2456"/>
                  </a:cubicBezTo>
                  <a:cubicBezTo>
                    <a:pt x="740" y="2413"/>
                    <a:pt x="799" y="2365"/>
                    <a:pt x="855" y="2314"/>
                  </a:cubicBezTo>
                  <a:cubicBezTo>
                    <a:pt x="910" y="2261"/>
                    <a:pt x="960" y="2201"/>
                    <a:pt x="1005" y="2139"/>
                  </a:cubicBezTo>
                  <a:cubicBezTo>
                    <a:pt x="1011" y="2132"/>
                    <a:pt x="1017" y="2124"/>
                    <a:pt x="1022" y="2115"/>
                  </a:cubicBezTo>
                  <a:lnTo>
                    <a:pt x="1022" y="2115"/>
                  </a:lnTo>
                  <a:cubicBezTo>
                    <a:pt x="1023" y="2115"/>
                    <a:pt x="1023" y="2115"/>
                    <a:pt x="1023" y="2115"/>
                  </a:cubicBezTo>
                  <a:cubicBezTo>
                    <a:pt x="1247" y="1961"/>
                    <a:pt x="1471" y="1807"/>
                    <a:pt x="1693" y="1652"/>
                  </a:cubicBezTo>
                  <a:cubicBezTo>
                    <a:pt x="1917" y="1498"/>
                    <a:pt x="2143" y="1342"/>
                    <a:pt x="2369" y="1190"/>
                  </a:cubicBezTo>
                  <a:cubicBezTo>
                    <a:pt x="2597" y="1040"/>
                    <a:pt x="2821" y="890"/>
                    <a:pt x="3047" y="738"/>
                  </a:cubicBezTo>
                  <a:cubicBezTo>
                    <a:pt x="3273" y="588"/>
                    <a:pt x="3497" y="438"/>
                    <a:pt x="3723" y="286"/>
                  </a:cubicBezTo>
                  <a:cubicBezTo>
                    <a:pt x="3751" y="268"/>
                    <a:pt x="3780" y="249"/>
                    <a:pt x="3807" y="231"/>
                  </a:cubicBezTo>
                  <a:cubicBezTo>
                    <a:pt x="3834" y="212"/>
                    <a:pt x="3856" y="188"/>
                    <a:pt x="3864" y="157"/>
                  </a:cubicBezTo>
                  <a:cubicBezTo>
                    <a:pt x="3873" y="128"/>
                    <a:pt x="3869" y="89"/>
                    <a:pt x="3852" y="62"/>
                  </a:cubicBezTo>
                  <a:cubicBezTo>
                    <a:pt x="3828" y="24"/>
                    <a:pt x="3786" y="1"/>
                    <a:pt x="374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8"/>
            <p:cNvSpPr/>
            <p:nvPr/>
          </p:nvSpPr>
          <p:spPr>
            <a:xfrm>
              <a:off x="3781975" y="2255800"/>
              <a:ext cx="98525" cy="95175"/>
            </a:xfrm>
            <a:custGeom>
              <a:avLst/>
              <a:gdLst/>
              <a:ahLst/>
              <a:cxnLst/>
              <a:rect l="l" t="t" r="r" b="b"/>
              <a:pathLst>
                <a:path w="3941" h="3807" extrusionOk="0">
                  <a:moveTo>
                    <a:pt x="115" y="0"/>
                  </a:moveTo>
                  <a:cubicBezTo>
                    <a:pt x="88" y="0"/>
                    <a:pt x="61" y="9"/>
                    <a:pt x="41" y="30"/>
                  </a:cubicBezTo>
                  <a:cubicBezTo>
                    <a:pt x="0" y="75"/>
                    <a:pt x="0" y="141"/>
                    <a:pt x="41" y="184"/>
                  </a:cubicBezTo>
                  <a:lnTo>
                    <a:pt x="41" y="186"/>
                  </a:lnTo>
                  <a:cubicBezTo>
                    <a:pt x="161" y="305"/>
                    <a:pt x="278" y="425"/>
                    <a:pt x="395" y="546"/>
                  </a:cubicBezTo>
                  <a:cubicBezTo>
                    <a:pt x="512" y="665"/>
                    <a:pt x="629" y="782"/>
                    <a:pt x="740" y="905"/>
                  </a:cubicBezTo>
                  <a:cubicBezTo>
                    <a:pt x="797" y="969"/>
                    <a:pt x="857" y="1029"/>
                    <a:pt x="917" y="1088"/>
                  </a:cubicBezTo>
                  <a:cubicBezTo>
                    <a:pt x="974" y="1150"/>
                    <a:pt x="1032" y="1209"/>
                    <a:pt x="1089" y="1269"/>
                  </a:cubicBezTo>
                  <a:cubicBezTo>
                    <a:pt x="1206" y="1388"/>
                    <a:pt x="1323" y="1505"/>
                    <a:pt x="1443" y="1624"/>
                  </a:cubicBezTo>
                  <a:cubicBezTo>
                    <a:pt x="1679" y="1861"/>
                    <a:pt x="1915" y="2095"/>
                    <a:pt x="2153" y="2331"/>
                  </a:cubicBezTo>
                  <a:cubicBezTo>
                    <a:pt x="2270" y="2448"/>
                    <a:pt x="2388" y="2567"/>
                    <a:pt x="2507" y="2684"/>
                  </a:cubicBezTo>
                  <a:cubicBezTo>
                    <a:pt x="2628" y="2800"/>
                    <a:pt x="2749" y="2917"/>
                    <a:pt x="2870" y="3034"/>
                  </a:cubicBezTo>
                  <a:cubicBezTo>
                    <a:pt x="2990" y="3151"/>
                    <a:pt x="3109" y="3266"/>
                    <a:pt x="3232" y="3379"/>
                  </a:cubicBezTo>
                  <a:cubicBezTo>
                    <a:pt x="3353" y="3492"/>
                    <a:pt x="3476" y="3607"/>
                    <a:pt x="3598" y="3720"/>
                  </a:cubicBezTo>
                  <a:cubicBezTo>
                    <a:pt x="3622" y="3740"/>
                    <a:pt x="3645" y="3765"/>
                    <a:pt x="3672" y="3782"/>
                  </a:cubicBezTo>
                  <a:cubicBezTo>
                    <a:pt x="3700" y="3801"/>
                    <a:pt x="3730" y="3806"/>
                    <a:pt x="3761" y="3806"/>
                  </a:cubicBezTo>
                  <a:cubicBezTo>
                    <a:pt x="3774" y="3806"/>
                    <a:pt x="3786" y="3805"/>
                    <a:pt x="3799" y="3804"/>
                  </a:cubicBezTo>
                  <a:cubicBezTo>
                    <a:pt x="3834" y="3802"/>
                    <a:pt x="3873" y="3790"/>
                    <a:pt x="3898" y="3763"/>
                  </a:cubicBezTo>
                  <a:cubicBezTo>
                    <a:pt x="3922" y="3734"/>
                    <a:pt x="3937" y="3703"/>
                    <a:pt x="3939" y="3664"/>
                  </a:cubicBezTo>
                  <a:cubicBezTo>
                    <a:pt x="3941" y="3627"/>
                    <a:pt x="3939" y="3595"/>
                    <a:pt x="3924" y="3560"/>
                  </a:cubicBezTo>
                  <a:cubicBezTo>
                    <a:pt x="3908" y="3521"/>
                    <a:pt x="3881" y="3494"/>
                    <a:pt x="3852" y="3465"/>
                  </a:cubicBezTo>
                  <a:cubicBezTo>
                    <a:pt x="3824" y="3436"/>
                    <a:pt x="3793" y="3408"/>
                    <a:pt x="3764" y="3377"/>
                  </a:cubicBezTo>
                  <a:cubicBezTo>
                    <a:pt x="3704" y="3317"/>
                    <a:pt x="3645" y="3258"/>
                    <a:pt x="3585" y="3198"/>
                  </a:cubicBezTo>
                  <a:cubicBezTo>
                    <a:pt x="3466" y="3079"/>
                    <a:pt x="3349" y="2962"/>
                    <a:pt x="3228" y="2847"/>
                  </a:cubicBezTo>
                  <a:cubicBezTo>
                    <a:pt x="2987" y="2613"/>
                    <a:pt x="2747" y="2380"/>
                    <a:pt x="2503" y="2152"/>
                  </a:cubicBezTo>
                  <a:cubicBezTo>
                    <a:pt x="2260" y="1922"/>
                    <a:pt x="2016" y="1694"/>
                    <a:pt x="1771" y="1466"/>
                  </a:cubicBezTo>
                  <a:cubicBezTo>
                    <a:pt x="1650" y="1351"/>
                    <a:pt x="1531" y="1236"/>
                    <a:pt x="1406" y="1123"/>
                  </a:cubicBezTo>
                  <a:cubicBezTo>
                    <a:pt x="1282" y="1012"/>
                    <a:pt x="1157" y="899"/>
                    <a:pt x="1032" y="786"/>
                  </a:cubicBezTo>
                  <a:cubicBezTo>
                    <a:pt x="970" y="731"/>
                    <a:pt x="906" y="677"/>
                    <a:pt x="843" y="622"/>
                  </a:cubicBezTo>
                  <a:cubicBezTo>
                    <a:pt x="779" y="568"/>
                    <a:pt x="719" y="509"/>
                    <a:pt x="658" y="453"/>
                  </a:cubicBezTo>
                  <a:cubicBezTo>
                    <a:pt x="534" y="340"/>
                    <a:pt x="411" y="227"/>
                    <a:pt x="288" y="114"/>
                  </a:cubicBezTo>
                  <a:cubicBezTo>
                    <a:pt x="257" y="88"/>
                    <a:pt x="228" y="59"/>
                    <a:pt x="198" y="30"/>
                  </a:cubicBezTo>
                  <a:cubicBezTo>
                    <a:pt x="175" y="11"/>
                    <a:pt x="145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8"/>
            <p:cNvSpPr/>
            <p:nvPr/>
          </p:nvSpPr>
          <p:spPr>
            <a:xfrm>
              <a:off x="3787150" y="2256375"/>
              <a:ext cx="73525" cy="89375"/>
            </a:xfrm>
            <a:custGeom>
              <a:avLst/>
              <a:gdLst/>
              <a:ahLst/>
              <a:cxnLst/>
              <a:rect l="l" t="t" r="r" b="b"/>
              <a:pathLst>
                <a:path w="2941" h="3575" extrusionOk="0">
                  <a:moveTo>
                    <a:pt x="2825" y="1"/>
                  </a:moveTo>
                  <a:cubicBezTo>
                    <a:pt x="2799" y="1"/>
                    <a:pt x="2772" y="10"/>
                    <a:pt x="2754" y="32"/>
                  </a:cubicBezTo>
                  <a:lnTo>
                    <a:pt x="2754" y="34"/>
                  </a:lnTo>
                  <a:cubicBezTo>
                    <a:pt x="2575" y="241"/>
                    <a:pt x="2396" y="449"/>
                    <a:pt x="2218" y="658"/>
                  </a:cubicBezTo>
                  <a:cubicBezTo>
                    <a:pt x="2039" y="866"/>
                    <a:pt x="1862" y="1078"/>
                    <a:pt x="1685" y="1287"/>
                  </a:cubicBezTo>
                  <a:cubicBezTo>
                    <a:pt x="1597" y="1394"/>
                    <a:pt x="1509" y="1499"/>
                    <a:pt x="1422" y="1603"/>
                  </a:cubicBezTo>
                  <a:cubicBezTo>
                    <a:pt x="1334" y="1710"/>
                    <a:pt x="1248" y="1817"/>
                    <a:pt x="1157" y="1922"/>
                  </a:cubicBezTo>
                  <a:cubicBezTo>
                    <a:pt x="1135" y="1947"/>
                    <a:pt x="1110" y="1967"/>
                    <a:pt x="1088" y="1994"/>
                  </a:cubicBezTo>
                  <a:cubicBezTo>
                    <a:pt x="1065" y="2018"/>
                    <a:pt x="1042" y="2043"/>
                    <a:pt x="1020" y="2068"/>
                  </a:cubicBezTo>
                  <a:cubicBezTo>
                    <a:pt x="975" y="2119"/>
                    <a:pt x="929" y="2170"/>
                    <a:pt x="884" y="2222"/>
                  </a:cubicBezTo>
                  <a:cubicBezTo>
                    <a:pt x="792" y="2325"/>
                    <a:pt x="703" y="2429"/>
                    <a:pt x="615" y="2534"/>
                  </a:cubicBezTo>
                  <a:cubicBezTo>
                    <a:pt x="527" y="2639"/>
                    <a:pt x="438" y="2744"/>
                    <a:pt x="350" y="2848"/>
                  </a:cubicBezTo>
                  <a:cubicBezTo>
                    <a:pt x="305" y="2902"/>
                    <a:pt x="262" y="2953"/>
                    <a:pt x="217" y="3007"/>
                  </a:cubicBezTo>
                  <a:cubicBezTo>
                    <a:pt x="194" y="3033"/>
                    <a:pt x="173" y="3058"/>
                    <a:pt x="151" y="3085"/>
                  </a:cubicBezTo>
                  <a:cubicBezTo>
                    <a:pt x="118" y="3124"/>
                    <a:pt x="89" y="3167"/>
                    <a:pt x="60" y="3210"/>
                  </a:cubicBezTo>
                  <a:cubicBezTo>
                    <a:pt x="52" y="3222"/>
                    <a:pt x="42" y="3237"/>
                    <a:pt x="34" y="3251"/>
                  </a:cubicBezTo>
                  <a:cubicBezTo>
                    <a:pt x="17" y="3286"/>
                    <a:pt x="9" y="3315"/>
                    <a:pt x="5" y="3356"/>
                  </a:cubicBezTo>
                  <a:cubicBezTo>
                    <a:pt x="5" y="3360"/>
                    <a:pt x="5" y="3364"/>
                    <a:pt x="5" y="3366"/>
                  </a:cubicBezTo>
                  <a:cubicBezTo>
                    <a:pt x="5" y="3374"/>
                    <a:pt x="5" y="3381"/>
                    <a:pt x="5" y="3387"/>
                  </a:cubicBezTo>
                  <a:cubicBezTo>
                    <a:pt x="1" y="3446"/>
                    <a:pt x="34" y="3500"/>
                    <a:pt x="79" y="3535"/>
                  </a:cubicBezTo>
                  <a:cubicBezTo>
                    <a:pt x="111" y="3561"/>
                    <a:pt x="150" y="3575"/>
                    <a:pt x="191" y="3575"/>
                  </a:cubicBezTo>
                  <a:cubicBezTo>
                    <a:pt x="207" y="3575"/>
                    <a:pt x="224" y="3572"/>
                    <a:pt x="241" y="3567"/>
                  </a:cubicBezTo>
                  <a:cubicBezTo>
                    <a:pt x="272" y="3559"/>
                    <a:pt x="301" y="3551"/>
                    <a:pt x="327" y="3535"/>
                  </a:cubicBezTo>
                  <a:cubicBezTo>
                    <a:pt x="358" y="3516"/>
                    <a:pt x="381" y="3491"/>
                    <a:pt x="406" y="3467"/>
                  </a:cubicBezTo>
                  <a:cubicBezTo>
                    <a:pt x="418" y="3454"/>
                    <a:pt x="428" y="3442"/>
                    <a:pt x="440" y="3428"/>
                  </a:cubicBezTo>
                  <a:cubicBezTo>
                    <a:pt x="465" y="3403"/>
                    <a:pt x="486" y="3374"/>
                    <a:pt x="508" y="3346"/>
                  </a:cubicBezTo>
                  <a:cubicBezTo>
                    <a:pt x="551" y="3290"/>
                    <a:pt x="595" y="3233"/>
                    <a:pt x="640" y="3175"/>
                  </a:cubicBezTo>
                  <a:cubicBezTo>
                    <a:pt x="726" y="3062"/>
                    <a:pt x="814" y="2947"/>
                    <a:pt x="903" y="2834"/>
                  </a:cubicBezTo>
                  <a:cubicBezTo>
                    <a:pt x="950" y="2770"/>
                    <a:pt x="999" y="2707"/>
                    <a:pt x="1049" y="2643"/>
                  </a:cubicBezTo>
                  <a:lnTo>
                    <a:pt x="1049" y="2643"/>
                  </a:lnTo>
                  <a:lnTo>
                    <a:pt x="1018" y="2684"/>
                  </a:lnTo>
                  <a:cubicBezTo>
                    <a:pt x="1130" y="2537"/>
                    <a:pt x="1238" y="2385"/>
                    <a:pt x="1346" y="2234"/>
                  </a:cubicBezTo>
                  <a:lnTo>
                    <a:pt x="1346" y="2234"/>
                  </a:lnTo>
                  <a:cubicBezTo>
                    <a:pt x="1364" y="2210"/>
                    <a:pt x="1380" y="2188"/>
                    <a:pt x="1394" y="2164"/>
                  </a:cubicBezTo>
                  <a:cubicBezTo>
                    <a:pt x="1403" y="2151"/>
                    <a:pt x="1411" y="2138"/>
                    <a:pt x="1418" y="2127"/>
                  </a:cubicBezTo>
                  <a:lnTo>
                    <a:pt x="1418" y="2127"/>
                  </a:lnTo>
                  <a:cubicBezTo>
                    <a:pt x="1609" y="1880"/>
                    <a:pt x="1800" y="1634"/>
                    <a:pt x="1990" y="1390"/>
                  </a:cubicBezTo>
                  <a:cubicBezTo>
                    <a:pt x="2189" y="1133"/>
                    <a:pt x="2394" y="862"/>
                    <a:pt x="2596" y="595"/>
                  </a:cubicBezTo>
                  <a:cubicBezTo>
                    <a:pt x="2704" y="451"/>
                    <a:pt x="2813" y="307"/>
                    <a:pt x="2922" y="163"/>
                  </a:cubicBezTo>
                  <a:cubicBezTo>
                    <a:pt x="2937" y="143"/>
                    <a:pt x="2941" y="104"/>
                    <a:pt x="2932" y="79"/>
                  </a:cubicBezTo>
                  <a:cubicBezTo>
                    <a:pt x="2926" y="56"/>
                    <a:pt x="2914" y="38"/>
                    <a:pt x="2893" y="24"/>
                  </a:cubicBezTo>
                  <a:cubicBezTo>
                    <a:pt x="2875" y="9"/>
                    <a:pt x="2850" y="1"/>
                    <a:pt x="28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8"/>
            <p:cNvSpPr/>
            <p:nvPr/>
          </p:nvSpPr>
          <p:spPr>
            <a:xfrm>
              <a:off x="3965800" y="2293475"/>
              <a:ext cx="68025" cy="10900"/>
            </a:xfrm>
            <a:custGeom>
              <a:avLst/>
              <a:gdLst/>
              <a:ahLst/>
              <a:cxnLst/>
              <a:rect l="l" t="t" r="r" b="b"/>
              <a:pathLst>
                <a:path w="2721" h="436" extrusionOk="0">
                  <a:moveTo>
                    <a:pt x="2529" y="0"/>
                  </a:moveTo>
                  <a:cubicBezTo>
                    <a:pt x="2501" y="0"/>
                    <a:pt x="2474" y="6"/>
                    <a:pt x="2446" y="9"/>
                  </a:cubicBezTo>
                  <a:lnTo>
                    <a:pt x="2446" y="9"/>
                  </a:lnTo>
                  <a:cubicBezTo>
                    <a:pt x="2432" y="5"/>
                    <a:pt x="2418" y="3"/>
                    <a:pt x="2404" y="3"/>
                  </a:cubicBezTo>
                  <a:cubicBezTo>
                    <a:pt x="2391" y="3"/>
                    <a:pt x="2378" y="5"/>
                    <a:pt x="2363" y="6"/>
                  </a:cubicBezTo>
                  <a:cubicBezTo>
                    <a:pt x="2350" y="9"/>
                    <a:pt x="2338" y="11"/>
                    <a:pt x="2326" y="13"/>
                  </a:cubicBezTo>
                  <a:cubicBezTo>
                    <a:pt x="2301" y="17"/>
                    <a:pt x="2274" y="23"/>
                    <a:pt x="2250" y="27"/>
                  </a:cubicBezTo>
                  <a:cubicBezTo>
                    <a:pt x="2198" y="39"/>
                    <a:pt x="2149" y="48"/>
                    <a:pt x="2100" y="58"/>
                  </a:cubicBezTo>
                  <a:cubicBezTo>
                    <a:pt x="1997" y="76"/>
                    <a:pt x="1894" y="93"/>
                    <a:pt x="1792" y="107"/>
                  </a:cubicBezTo>
                  <a:lnTo>
                    <a:pt x="1833" y="101"/>
                  </a:lnTo>
                  <a:lnTo>
                    <a:pt x="1833" y="101"/>
                  </a:lnTo>
                  <a:cubicBezTo>
                    <a:pt x="1720" y="117"/>
                    <a:pt x="1605" y="128"/>
                    <a:pt x="1492" y="138"/>
                  </a:cubicBezTo>
                  <a:cubicBezTo>
                    <a:pt x="1379" y="150"/>
                    <a:pt x="1266" y="158"/>
                    <a:pt x="1151" y="165"/>
                  </a:cubicBezTo>
                  <a:cubicBezTo>
                    <a:pt x="1025" y="170"/>
                    <a:pt x="900" y="173"/>
                    <a:pt x="775" y="173"/>
                  </a:cubicBezTo>
                  <a:cubicBezTo>
                    <a:pt x="672" y="173"/>
                    <a:pt x="569" y="171"/>
                    <a:pt x="467" y="167"/>
                  </a:cubicBezTo>
                  <a:cubicBezTo>
                    <a:pt x="403" y="165"/>
                    <a:pt x="339" y="158"/>
                    <a:pt x="275" y="154"/>
                  </a:cubicBezTo>
                  <a:cubicBezTo>
                    <a:pt x="210" y="150"/>
                    <a:pt x="146" y="148"/>
                    <a:pt x="84" y="144"/>
                  </a:cubicBezTo>
                  <a:cubicBezTo>
                    <a:pt x="83" y="144"/>
                    <a:pt x="82" y="144"/>
                    <a:pt x="81" y="144"/>
                  </a:cubicBezTo>
                  <a:cubicBezTo>
                    <a:pt x="41" y="144"/>
                    <a:pt x="10" y="178"/>
                    <a:pt x="4" y="214"/>
                  </a:cubicBezTo>
                  <a:cubicBezTo>
                    <a:pt x="0" y="251"/>
                    <a:pt x="23" y="292"/>
                    <a:pt x="62" y="302"/>
                  </a:cubicBezTo>
                  <a:cubicBezTo>
                    <a:pt x="138" y="321"/>
                    <a:pt x="214" y="341"/>
                    <a:pt x="290" y="354"/>
                  </a:cubicBezTo>
                  <a:cubicBezTo>
                    <a:pt x="374" y="366"/>
                    <a:pt x="456" y="378"/>
                    <a:pt x="540" y="389"/>
                  </a:cubicBezTo>
                  <a:cubicBezTo>
                    <a:pt x="695" y="409"/>
                    <a:pt x="851" y="423"/>
                    <a:pt x="1005" y="430"/>
                  </a:cubicBezTo>
                  <a:cubicBezTo>
                    <a:pt x="1077" y="433"/>
                    <a:pt x="1150" y="435"/>
                    <a:pt x="1222" y="435"/>
                  </a:cubicBezTo>
                  <a:cubicBezTo>
                    <a:pt x="1306" y="435"/>
                    <a:pt x="1389" y="433"/>
                    <a:pt x="1471" y="430"/>
                  </a:cubicBezTo>
                  <a:cubicBezTo>
                    <a:pt x="1638" y="421"/>
                    <a:pt x="1802" y="401"/>
                    <a:pt x="1966" y="378"/>
                  </a:cubicBezTo>
                  <a:cubicBezTo>
                    <a:pt x="2053" y="368"/>
                    <a:pt x="2139" y="354"/>
                    <a:pt x="2223" y="337"/>
                  </a:cubicBezTo>
                  <a:cubicBezTo>
                    <a:pt x="2266" y="331"/>
                    <a:pt x="2309" y="321"/>
                    <a:pt x="2352" y="313"/>
                  </a:cubicBezTo>
                  <a:cubicBezTo>
                    <a:pt x="2375" y="308"/>
                    <a:pt x="2396" y="302"/>
                    <a:pt x="2416" y="296"/>
                  </a:cubicBezTo>
                  <a:cubicBezTo>
                    <a:pt x="2437" y="290"/>
                    <a:pt x="2457" y="286"/>
                    <a:pt x="2476" y="276"/>
                  </a:cubicBezTo>
                  <a:cubicBezTo>
                    <a:pt x="2488" y="268"/>
                    <a:pt x="2496" y="260"/>
                    <a:pt x="2505" y="252"/>
                  </a:cubicBezTo>
                  <a:lnTo>
                    <a:pt x="2505" y="252"/>
                  </a:lnTo>
                  <a:lnTo>
                    <a:pt x="2513" y="249"/>
                  </a:lnTo>
                  <a:cubicBezTo>
                    <a:pt x="2537" y="241"/>
                    <a:pt x="2564" y="232"/>
                    <a:pt x="2585" y="220"/>
                  </a:cubicBezTo>
                  <a:cubicBezTo>
                    <a:pt x="2615" y="204"/>
                    <a:pt x="2642" y="183"/>
                    <a:pt x="2669" y="165"/>
                  </a:cubicBezTo>
                  <a:cubicBezTo>
                    <a:pt x="2700" y="144"/>
                    <a:pt x="2720" y="107"/>
                    <a:pt x="2708" y="70"/>
                  </a:cubicBezTo>
                  <a:cubicBezTo>
                    <a:pt x="2696" y="33"/>
                    <a:pt x="2667" y="13"/>
                    <a:pt x="2628" y="9"/>
                  </a:cubicBezTo>
                  <a:cubicBezTo>
                    <a:pt x="2595" y="6"/>
                    <a:pt x="2562" y="0"/>
                    <a:pt x="25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8"/>
            <p:cNvSpPr/>
            <p:nvPr/>
          </p:nvSpPr>
          <p:spPr>
            <a:xfrm>
              <a:off x="4308050" y="2259650"/>
              <a:ext cx="83550" cy="43175"/>
            </a:xfrm>
            <a:custGeom>
              <a:avLst/>
              <a:gdLst/>
              <a:ahLst/>
              <a:cxnLst/>
              <a:rect l="l" t="t" r="r" b="b"/>
              <a:pathLst>
                <a:path w="3342" h="1727" extrusionOk="0">
                  <a:moveTo>
                    <a:pt x="139" y="1"/>
                  </a:moveTo>
                  <a:cubicBezTo>
                    <a:pt x="116" y="1"/>
                    <a:pt x="90" y="8"/>
                    <a:pt x="73" y="18"/>
                  </a:cubicBezTo>
                  <a:cubicBezTo>
                    <a:pt x="50" y="34"/>
                    <a:pt x="34" y="51"/>
                    <a:pt x="24" y="77"/>
                  </a:cubicBezTo>
                  <a:cubicBezTo>
                    <a:pt x="1" y="131"/>
                    <a:pt x="19" y="199"/>
                    <a:pt x="73" y="227"/>
                  </a:cubicBezTo>
                  <a:lnTo>
                    <a:pt x="73" y="230"/>
                  </a:lnTo>
                  <a:cubicBezTo>
                    <a:pt x="169" y="283"/>
                    <a:pt x="268" y="336"/>
                    <a:pt x="365" y="390"/>
                  </a:cubicBezTo>
                  <a:cubicBezTo>
                    <a:pt x="461" y="443"/>
                    <a:pt x="562" y="492"/>
                    <a:pt x="660" y="542"/>
                  </a:cubicBezTo>
                  <a:cubicBezTo>
                    <a:pt x="856" y="645"/>
                    <a:pt x="1053" y="745"/>
                    <a:pt x="1250" y="846"/>
                  </a:cubicBezTo>
                  <a:cubicBezTo>
                    <a:pt x="1445" y="947"/>
                    <a:pt x="1644" y="1045"/>
                    <a:pt x="1844" y="1144"/>
                  </a:cubicBezTo>
                  <a:cubicBezTo>
                    <a:pt x="2043" y="1242"/>
                    <a:pt x="2240" y="1343"/>
                    <a:pt x="2440" y="1435"/>
                  </a:cubicBezTo>
                  <a:cubicBezTo>
                    <a:pt x="2542" y="1483"/>
                    <a:pt x="2643" y="1528"/>
                    <a:pt x="2744" y="1575"/>
                  </a:cubicBezTo>
                  <a:cubicBezTo>
                    <a:pt x="2795" y="1600"/>
                    <a:pt x="2844" y="1622"/>
                    <a:pt x="2896" y="1645"/>
                  </a:cubicBezTo>
                  <a:cubicBezTo>
                    <a:pt x="2920" y="1657"/>
                    <a:pt x="2945" y="1670"/>
                    <a:pt x="2972" y="1682"/>
                  </a:cubicBezTo>
                  <a:cubicBezTo>
                    <a:pt x="2984" y="1686"/>
                    <a:pt x="2996" y="1692"/>
                    <a:pt x="3009" y="1698"/>
                  </a:cubicBezTo>
                  <a:cubicBezTo>
                    <a:pt x="3023" y="1705"/>
                    <a:pt x="3042" y="1715"/>
                    <a:pt x="3056" y="1719"/>
                  </a:cubicBezTo>
                  <a:cubicBezTo>
                    <a:pt x="3070" y="1723"/>
                    <a:pt x="3097" y="1725"/>
                    <a:pt x="3109" y="1725"/>
                  </a:cubicBezTo>
                  <a:lnTo>
                    <a:pt x="3130" y="1725"/>
                  </a:lnTo>
                  <a:cubicBezTo>
                    <a:pt x="3138" y="1725"/>
                    <a:pt x="3146" y="1726"/>
                    <a:pt x="3155" y="1726"/>
                  </a:cubicBezTo>
                  <a:cubicBezTo>
                    <a:pt x="3159" y="1726"/>
                    <a:pt x="3163" y="1726"/>
                    <a:pt x="3167" y="1725"/>
                  </a:cubicBezTo>
                  <a:cubicBezTo>
                    <a:pt x="3191" y="1723"/>
                    <a:pt x="3214" y="1719"/>
                    <a:pt x="3235" y="1711"/>
                  </a:cubicBezTo>
                  <a:cubicBezTo>
                    <a:pt x="3267" y="1698"/>
                    <a:pt x="3300" y="1680"/>
                    <a:pt x="3317" y="1649"/>
                  </a:cubicBezTo>
                  <a:cubicBezTo>
                    <a:pt x="3333" y="1616"/>
                    <a:pt x="3341" y="1579"/>
                    <a:pt x="3329" y="1544"/>
                  </a:cubicBezTo>
                  <a:cubicBezTo>
                    <a:pt x="3323" y="1524"/>
                    <a:pt x="3317" y="1501"/>
                    <a:pt x="3307" y="1485"/>
                  </a:cubicBezTo>
                  <a:cubicBezTo>
                    <a:pt x="3292" y="1464"/>
                    <a:pt x="3276" y="1444"/>
                    <a:pt x="3259" y="1425"/>
                  </a:cubicBezTo>
                  <a:cubicBezTo>
                    <a:pt x="3243" y="1403"/>
                    <a:pt x="3226" y="1386"/>
                    <a:pt x="3200" y="1372"/>
                  </a:cubicBezTo>
                  <a:cubicBezTo>
                    <a:pt x="3187" y="1366"/>
                    <a:pt x="3175" y="1359"/>
                    <a:pt x="3163" y="1353"/>
                  </a:cubicBezTo>
                  <a:cubicBezTo>
                    <a:pt x="3111" y="1329"/>
                    <a:pt x="3062" y="1304"/>
                    <a:pt x="3013" y="1279"/>
                  </a:cubicBezTo>
                  <a:cubicBezTo>
                    <a:pt x="2912" y="1232"/>
                    <a:pt x="2813" y="1183"/>
                    <a:pt x="2713" y="1133"/>
                  </a:cubicBezTo>
                  <a:cubicBezTo>
                    <a:pt x="2612" y="1086"/>
                    <a:pt x="2514" y="1037"/>
                    <a:pt x="2411" y="990"/>
                  </a:cubicBezTo>
                  <a:cubicBezTo>
                    <a:pt x="2310" y="944"/>
                    <a:pt x="2209" y="897"/>
                    <a:pt x="2109" y="852"/>
                  </a:cubicBezTo>
                  <a:cubicBezTo>
                    <a:pt x="1905" y="760"/>
                    <a:pt x="1702" y="667"/>
                    <a:pt x="1499" y="577"/>
                  </a:cubicBezTo>
                  <a:cubicBezTo>
                    <a:pt x="1295" y="488"/>
                    <a:pt x="1090" y="398"/>
                    <a:pt x="886" y="308"/>
                  </a:cubicBezTo>
                  <a:cubicBezTo>
                    <a:pt x="784" y="264"/>
                    <a:pt x="681" y="219"/>
                    <a:pt x="580" y="174"/>
                  </a:cubicBezTo>
                  <a:cubicBezTo>
                    <a:pt x="469" y="125"/>
                    <a:pt x="356" y="82"/>
                    <a:pt x="243" y="36"/>
                  </a:cubicBezTo>
                  <a:cubicBezTo>
                    <a:pt x="219" y="26"/>
                    <a:pt x="192" y="16"/>
                    <a:pt x="167" y="6"/>
                  </a:cubicBezTo>
                  <a:cubicBezTo>
                    <a:pt x="159" y="2"/>
                    <a:pt x="149" y="1"/>
                    <a:pt x="13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8"/>
            <p:cNvSpPr/>
            <p:nvPr/>
          </p:nvSpPr>
          <p:spPr>
            <a:xfrm>
              <a:off x="4320325" y="2242375"/>
              <a:ext cx="70925" cy="61450"/>
            </a:xfrm>
            <a:custGeom>
              <a:avLst/>
              <a:gdLst/>
              <a:ahLst/>
              <a:cxnLst/>
              <a:rect l="l" t="t" r="r" b="b"/>
              <a:pathLst>
                <a:path w="2837" h="2458" extrusionOk="0">
                  <a:moveTo>
                    <a:pt x="2694" y="0"/>
                  </a:moveTo>
                  <a:lnTo>
                    <a:pt x="2657" y="6"/>
                  </a:lnTo>
                  <a:cubicBezTo>
                    <a:pt x="2633" y="12"/>
                    <a:pt x="2612" y="25"/>
                    <a:pt x="2594" y="43"/>
                  </a:cubicBezTo>
                  <a:lnTo>
                    <a:pt x="2594" y="41"/>
                  </a:lnTo>
                  <a:cubicBezTo>
                    <a:pt x="2427" y="179"/>
                    <a:pt x="2261" y="317"/>
                    <a:pt x="2094" y="454"/>
                  </a:cubicBezTo>
                  <a:cubicBezTo>
                    <a:pt x="1928" y="592"/>
                    <a:pt x="1760" y="729"/>
                    <a:pt x="1593" y="867"/>
                  </a:cubicBezTo>
                  <a:cubicBezTo>
                    <a:pt x="1427" y="1005"/>
                    <a:pt x="1258" y="1140"/>
                    <a:pt x="1090" y="1276"/>
                  </a:cubicBezTo>
                  <a:cubicBezTo>
                    <a:pt x="923" y="1412"/>
                    <a:pt x="753" y="1549"/>
                    <a:pt x="584" y="1687"/>
                  </a:cubicBezTo>
                  <a:cubicBezTo>
                    <a:pt x="500" y="1755"/>
                    <a:pt x="414" y="1820"/>
                    <a:pt x="330" y="1888"/>
                  </a:cubicBezTo>
                  <a:cubicBezTo>
                    <a:pt x="287" y="1921"/>
                    <a:pt x="239" y="1950"/>
                    <a:pt x="206" y="1991"/>
                  </a:cubicBezTo>
                  <a:cubicBezTo>
                    <a:pt x="174" y="2032"/>
                    <a:pt x="137" y="2075"/>
                    <a:pt x="104" y="2118"/>
                  </a:cubicBezTo>
                  <a:cubicBezTo>
                    <a:pt x="79" y="2149"/>
                    <a:pt x="54" y="2178"/>
                    <a:pt x="34" y="2211"/>
                  </a:cubicBezTo>
                  <a:cubicBezTo>
                    <a:pt x="1" y="2268"/>
                    <a:pt x="7" y="2342"/>
                    <a:pt x="46" y="2394"/>
                  </a:cubicBezTo>
                  <a:cubicBezTo>
                    <a:pt x="65" y="2416"/>
                    <a:pt x="85" y="2431"/>
                    <a:pt x="112" y="2443"/>
                  </a:cubicBezTo>
                  <a:cubicBezTo>
                    <a:pt x="132" y="2451"/>
                    <a:pt x="157" y="2457"/>
                    <a:pt x="182" y="2457"/>
                  </a:cubicBezTo>
                  <a:cubicBezTo>
                    <a:pt x="195" y="2457"/>
                    <a:pt x="207" y="2455"/>
                    <a:pt x="219" y="2451"/>
                  </a:cubicBezTo>
                  <a:cubicBezTo>
                    <a:pt x="254" y="2437"/>
                    <a:pt x="289" y="2422"/>
                    <a:pt x="321" y="2402"/>
                  </a:cubicBezTo>
                  <a:cubicBezTo>
                    <a:pt x="346" y="2387"/>
                    <a:pt x="369" y="2375"/>
                    <a:pt x="393" y="2361"/>
                  </a:cubicBezTo>
                  <a:cubicBezTo>
                    <a:pt x="416" y="2346"/>
                    <a:pt x="439" y="2334"/>
                    <a:pt x="461" y="2322"/>
                  </a:cubicBezTo>
                  <a:cubicBezTo>
                    <a:pt x="498" y="2299"/>
                    <a:pt x="531" y="2272"/>
                    <a:pt x="562" y="2242"/>
                  </a:cubicBezTo>
                  <a:cubicBezTo>
                    <a:pt x="642" y="2168"/>
                    <a:pt x="720" y="2094"/>
                    <a:pt x="800" y="2020"/>
                  </a:cubicBezTo>
                  <a:cubicBezTo>
                    <a:pt x="960" y="1876"/>
                    <a:pt x="1121" y="1732"/>
                    <a:pt x="1281" y="1588"/>
                  </a:cubicBezTo>
                  <a:cubicBezTo>
                    <a:pt x="1441" y="1444"/>
                    <a:pt x="1601" y="1296"/>
                    <a:pt x="1764" y="1153"/>
                  </a:cubicBezTo>
                  <a:cubicBezTo>
                    <a:pt x="1926" y="1011"/>
                    <a:pt x="2086" y="867"/>
                    <a:pt x="2249" y="725"/>
                  </a:cubicBezTo>
                  <a:cubicBezTo>
                    <a:pt x="2409" y="584"/>
                    <a:pt x="2571" y="438"/>
                    <a:pt x="2733" y="294"/>
                  </a:cubicBezTo>
                  <a:cubicBezTo>
                    <a:pt x="2754" y="277"/>
                    <a:pt x="2774" y="259"/>
                    <a:pt x="2795" y="243"/>
                  </a:cubicBezTo>
                  <a:cubicBezTo>
                    <a:pt x="2820" y="218"/>
                    <a:pt x="2836" y="177"/>
                    <a:pt x="2836" y="142"/>
                  </a:cubicBezTo>
                  <a:cubicBezTo>
                    <a:pt x="2836" y="109"/>
                    <a:pt x="2820" y="66"/>
                    <a:pt x="2795" y="43"/>
                  </a:cubicBezTo>
                  <a:cubicBezTo>
                    <a:pt x="2768" y="19"/>
                    <a:pt x="2731" y="0"/>
                    <a:pt x="269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8"/>
            <p:cNvSpPr/>
            <p:nvPr/>
          </p:nvSpPr>
          <p:spPr>
            <a:xfrm>
              <a:off x="4455425" y="2291550"/>
              <a:ext cx="40675" cy="11925"/>
            </a:xfrm>
            <a:custGeom>
              <a:avLst/>
              <a:gdLst/>
              <a:ahLst/>
              <a:cxnLst/>
              <a:rect l="l" t="t" r="r" b="b"/>
              <a:pathLst>
                <a:path w="1627" h="477" extrusionOk="0">
                  <a:moveTo>
                    <a:pt x="752" y="233"/>
                  </a:moveTo>
                  <a:cubicBezTo>
                    <a:pt x="749" y="234"/>
                    <a:pt x="747" y="234"/>
                    <a:pt x="744" y="235"/>
                  </a:cubicBezTo>
                  <a:lnTo>
                    <a:pt x="744" y="235"/>
                  </a:lnTo>
                  <a:lnTo>
                    <a:pt x="752" y="233"/>
                  </a:lnTo>
                  <a:close/>
                  <a:moveTo>
                    <a:pt x="586" y="250"/>
                  </a:moveTo>
                  <a:lnTo>
                    <a:pt x="586" y="250"/>
                  </a:lnTo>
                  <a:cubicBezTo>
                    <a:pt x="586" y="250"/>
                    <a:pt x="585" y="250"/>
                    <a:pt x="585" y="250"/>
                  </a:cubicBezTo>
                  <a:lnTo>
                    <a:pt x="585" y="250"/>
                  </a:lnTo>
                  <a:cubicBezTo>
                    <a:pt x="585" y="250"/>
                    <a:pt x="586" y="250"/>
                    <a:pt x="586" y="250"/>
                  </a:cubicBezTo>
                  <a:close/>
                  <a:moveTo>
                    <a:pt x="1509" y="1"/>
                  </a:moveTo>
                  <a:cubicBezTo>
                    <a:pt x="1507" y="1"/>
                    <a:pt x="1504" y="1"/>
                    <a:pt x="1502" y="1"/>
                  </a:cubicBezTo>
                  <a:cubicBezTo>
                    <a:pt x="1467" y="3"/>
                    <a:pt x="1434" y="5"/>
                    <a:pt x="1401" y="22"/>
                  </a:cubicBezTo>
                  <a:cubicBezTo>
                    <a:pt x="1385" y="30"/>
                    <a:pt x="1368" y="40"/>
                    <a:pt x="1352" y="49"/>
                  </a:cubicBezTo>
                  <a:cubicBezTo>
                    <a:pt x="1319" y="65"/>
                    <a:pt x="1284" y="81"/>
                    <a:pt x="1249" y="96"/>
                  </a:cubicBezTo>
                  <a:lnTo>
                    <a:pt x="1278" y="83"/>
                  </a:lnTo>
                  <a:lnTo>
                    <a:pt x="1278" y="83"/>
                  </a:lnTo>
                  <a:cubicBezTo>
                    <a:pt x="1190" y="120"/>
                    <a:pt x="1099" y="149"/>
                    <a:pt x="1007" y="176"/>
                  </a:cubicBezTo>
                  <a:cubicBezTo>
                    <a:pt x="917" y="202"/>
                    <a:pt x="824" y="222"/>
                    <a:pt x="730" y="236"/>
                  </a:cubicBezTo>
                  <a:lnTo>
                    <a:pt x="730" y="236"/>
                  </a:lnTo>
                  <a:cubicBezTo>
                    <a:pt x="682" y="242"/>
                    <a:pt x="634" y="244"/>
                    <a:pt x="586" y="250"/>
                  </a:cubicBezTo>
                  <a:lnTo>
                    <a:pt x="586" y="250"/>
                  </a:lnTo>
                  <a:cubicBezTo>
                    <a:pt x="592" y="249"/>
                    <a:pt x="598" y="249"/>
                    <a:pt x="604" y="248"/>
                  </a:cubicBezTo>
                  <a:lnTo>
                    <a:pt x="604" y="248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84" y="251"/>
                    <a:pt x="584" y="250"/>
                    <a:pt x="585" y="250"/>
                  </a:cubicBezTo>
                  <a:lnTo>
                    <a:pt x="585" y="250"/>
                  </a:lnTo>
                  <a:cubicBezTo>
                    <a:pt x="584" y="251"/>
                    <a:pt x="583" y="251"/>
                    <a:pt x="582" y="251"/>
                  </a:cubicBezTo>
                  <a:lnTo>
                    <a:pt x="582" y="251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39" y="256"/>
                    <a:pt x="493" y="258"/>
                    <a:pt x="448" y="258"/>
                  </a:cubicBezTo>
                  <a:cubicBezTo>
                    <a:pt x="370" y="258"/>
                    <a:pt x="292" y="251"/>
                    <a:pt x="216" y="242"/>
                  </a:cubicBezTo>
                  <a:lnTo>
                    <a:pt x="216" y="242"/>
                  </a:lnTo>
                  <a:lnTo>
                    <a:pt x="240" y="244"/>
                  </a:lnTo>
                  <a:cubicBezTo>
                    <a:pt x="199" y="240"/>
                    <a:pt x="160" y="231"/>
                    <a:pt x="119" y="223"/>
                  </a:cubicBezTo>
                  <a:cubicBezTo>
                    <a:pt x="113" y="222"/>
                    <a:pt x="107" y="221"/>
                    <a:pt x="101" y="221"/>
                  </a:cubicBezTo>
                  <a:cubicBezTo>
                    <a:pt x="61" y="221"/>
                    <a:pt x="21" y="244"/>
                    <a:pt x="12" y="285"/>
                  </a:cubicBezTo>
                  <a:cubicBezTo>
                    <a:pt x="0" y="334"/>
                    <a:pt x="27" y="379"/>
                    <a:pt x="72" y="394"/>
                  </a:cubicBezTo>
                  <a:cubicBezTo>
                    <a:pt x="173" y="422"/>
                    <a:pt x="275" y="443"/>
                    <a:pt x="378" y="455"/>
                  </a:cubicBezTo>
                  <a:cubicBezTo>
                    <a:pt x="427" y="461"/>
                    <a:pt x="475" y="468"/>
                    <a:pt x="524" y="470"/>
                  </a:cubicBezTo>
                  <a:cubicBezTo>
                    <a:pt x="549" y="472"/>
                    <a:pt x="573" y="474"/>
                    <a:pt x="598" y="476"/>
                  </a:cubicBezTo>
                  <a:cubicBezTo>
                    <a:pt x="606" y="477"/>
                    <a:pt x="614" y="477"/>
                    <a:pt x="622" y="477"/>
                  </a:cubicBezTo>
                  <a:cubicBezTo>
                    <a:pt x="638" y="477"/>
                    <a:pt x="653" y="476"/>
                    <a:pt x="670" y="476"/>
                  </a:cubicBezTo>
                  <a:cubicBezTo>
                    <a:pt x="777" y="472"/>
                    <a:pt x="884" y="459"/>
                    <a:pt x="988" y="439"/>
                  </a:cubicBezTo>
                  <a:cubicBezTo>
                    <a:pt x="1036" y="431"/>
                    <a:pt x="1083" y="420"/>
                    <a:pt x="1130" y="408"/>
                  </a:cubicBezTo>
                  <a:cubicBezTo>
                    <a:pt x="1177" y="394"/>
                    <a:pt x="1220" y="377"/>
                    <a:pt x="1264" y="359"/>
                  </a:cubicBezTo>
                  <a:cubicBezTo>
                    <a:pt x="1321" y="336"/>
                    <a:pt x="1379" y="309"/>
                    <a:pt x="1434" y="281"/>
                  </a:cubicBezTo>
                  <a:cubicBezTo>
                    <a:pt x="1457" y="270"/>
                    <a:pt x="1479" y="258"/>
                    <a:pt x="1502" y="244"/>
                  </a:cubicBezTo>
                  <a:cubicBezTo>
                    <a:pt x="1529" y="227"/>
                    <a:pt x="1553" y="211"/>
                    <a:pt x="1572" y="184"/>
                  </a:cubicBezTo>
                  <a:cubicBezTo>
                    <a:pt x="1578" y="174"/>
                    <a:pt x="1584" y="164"/>
                    <a:pt x="1590" y="153"/>
                  </a:cubicBezTo>
                  <a:cubicBezTo>
                    <a:pt x="1626" y="94"/>
                    <a:pt x="1583" y="1"/>
                    <a:pt x="150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8"/>
            <p:cNvSpPr/>
            <p:nvPr/>
          </p:nvSpPr>
          <p:spPr>
            <a:xfrm>
              <a:off x="4452750" y="2294800"/>
              <a:ext cx="9875" cy="9800"/>
            </a:xfrm>
            <a:custGeom>
              <a:avLst/>
              <a:gdLst/>
              <a:ahLst/>
              <a:cxnLst/>
              <a:rect l="l" t="t" r="r" b="b"/>
              <a:pathLst>
                <a:path w="395" h="392" extrusionOk="0">
                  <a:moveTo>
                    <a:pt x="198" y="1"/>
                  </a:moveTo>
                  <a:cubicBezTo>
                    <a:pt x="146" y="1"/>
                    <a:pt x="95" y="23"/>
                    <a:pt x="60" y="58"/>
                  </a:cubicBezTo>
                  <a:cubicBezTo>
                    <a:pt x="23" y="95"/>
                    <a:pt x="0" y="149"/>
                    <a:pt x="2" y="196"/>
                  </a:cubicBezTo>
                  <a:cubicBezTo>
                    <a:pt x="4" y="245"/>
                    <a:pt x="21" y="299"/>
                    <a:pt x="60" y="336"/>
                  </a:cubicBezTo>
                  <a:cubicBezTo>
                    <a:pt x="97" y="370"/>
                    <a:pt x="144" y="391"/>
                    <a:pt x="198" y="391"/>
                  </a:cubicBezTo>
                  <a:cubicBezTo>
                    <a:pt x="247" y="391"/>
                    <a:pt x="300" y="370"/>
                    <a:pt x="335" y="336"/>
                  </a:cubicBezTo>
                  <a:cubicBezTo>
                    <a:pt x="370" y="299"/>
                    <a:pt x="395" y="245"/>
                    <a:pt x="393" y="196"/>
                  </a:cubicBezTo>
                  <a:cubicBezTo>
                    <a:pt x="391" y="149"/>
                    <a:pt x="374" y="93"/>
                    <a:pt x="335" y="58"/>
                  </a:cubicBezTo>
                  <a:cubicBezTo>
                    <a:pt x="296" y="23"/>
                    <a:pt x="249" y="1"/>
                    <a:pt x="19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8"/>
            <p:cNvSpPr/>
            <p:nvPr/>
          </p:nvSpPr>
          <p:spPr>
            <a:xfrm>
              <a:off x="4454325" y="2273775"/>
              <a:ext cx="40550" cy="22325"/>
            </a:xfrm>
            <a:custGeom>
              <a:avLst/>
              <a:gdLst/>
              <a:ahLst/>
              <a:cxnLst/>
              <a:rect l="l" t="t" r="r" b="b"/>
              <a:pathLst>
                <a:path w="1622" h="893" extrusionOk="0">
                  <a:moveTo>
                    <a:pt x="1410" y="189"/>
                  </a:moveTo>
                  <a:lnTo>
                    <a:pt x="1410" y="189"/>
                  </a:lnTo>
                  <a:cubicBezTo>
                    <a:pt x="1407" y="189"/>
                    <a:pt x="1403" y="190"/>
                    <a:pt x="1400" y="190"/>
                  </a:cubicBezTo>
                  <a:lnTo>
                    <a:pt x="1410" y="189"/>
                  </a:lnTo>
                  <a:close/>
                  <a:moveTo>
                    <a:pt x="857" y="334"/>
                  </a:moveTo>
                  <a:lnTo>
                    <a:pt x="841" y="340"/>
                  </a:lnTo>
                  <a:cubicBezTo>
                    <a:pt x="846" y="338"/>
                    <a:pt x="852" y="336"/>
                    <a:pt x="857" y="334"/>
                  </a:cubicBezTo>
                  <a:close/>
                  <a:moveTo>
                    <a:pt x="233" y="796"/>
                  </a:moveTo>
                  <a:lnTo>
                    <a:pt x="223" y="809"/>
                  </a:lnTo>
                  <a:cubicBezTo>
                    <a:pt x="226" y="805"/>
                    <a:pt x="230" y="800"/>
                    <a:pt x="233" y="796"/>
                  </a:cubicBezTo>
                  <a:close/>
                  <a:moveTo>
                    <a:pt x="1490" y="1"/>
                  </a:moveTo>
                  <a:cubicBezTo>
                    <a:pt x="1480" y="1"/>
                    <a:pt x="1470" y="1"/>
                    <a:pt x="1460" y="1"/>
                  </a:cubicBezTo>
                  <a:lnTo>
                    <a:pt x="1373" y="1"/>
                  </a:lnTo>
                  <a:cubicBezTo>
                    <a:pt x="1318" y="3"/>
                    <a:pt x="1262" y="10"/>
                    <a:pt x="1207" y="16"/>
                  </a:cubicBezTo>
                  <a:cubicBezTo>
                    <a:pt x="1088" y="32"/>
                    <a:pt x="971" y="65"/>
                    <a:pt x="860" y="106"/>
                  </a:cubicBezTo>
                  <a:cubicBezTo>
                    <a:pt x="642" y="188"/>
                    <a:pt x="439" y="303"/>
                    <a:pt x="264" y="458"/>
                  </a:cubicBezTo>
                  <a:cubicBezTo>
                    <a:pt x="172" y="540"/>
                    <a:pt x="89" y="632"/>
                    <a:pt x="17" y="733"/>
                  </a:cubicBezTo>
                  <a:cubicBezTo>
                    <a:pt x="3" y="755"/>
                    <a:pt x="1" y="790"/>
                    <a:pt x="7" y="815"/>
                  </a:cubicBezTo>
                  <a:cubicBezTo>
                    <a:pt x="13" y="840"/>
                    <a:pt x="34" y="866"/>
                    <a:pt x="56" y="879"/>
                  </a:cubicBezTo>
                  <a:cubicBezTo>
                    <a:pt x="73" y="887"/>
                    <a:pt x="92" y="893"/>
                    <a:pt x="112" y="893"/>
                  </a:cubicBezTo>
                  <a:cubicBezTo>
                    <a:pt x="121" y="893"/>
                    <a:pt x="130" y="892"/>
                    <a:pt x="139" y="889"/>
                  </a:cubicBezTo>
                  <a:cubicBezTo>
                    <a:pt x="165" y="881"/>
                    <a:pt x="184" y="864"/>
                    <a:pt x="202" y="840"/>
                  </a:cubicBezTo>
                  <a:cubicBezTo>
                    <a:pt x="214" y="824"/>
                    <a:pt x="226" y="806"/>
                    <a:pt x="238" y="790"/>
                  </a:cubicBezTo>
                  <a:lnTo>
                    <a:pt x="238" y="790"/>
                  </a:lnTo>
                  <a:cubicBezTo>
                    <a:pt x="313" y="699"/>
                    <a:pt x="398" y="615"/>
                    <a:pt x="492" y="544"/>
                  </a:cubicBezTo>
                  <a:lnTo>
                    <a:pt x="492" y="544"/>
                  </a:lnTo>
                  <a:lnTo>
                    <a:pt x="469" y="560"/>
                  </a:lnTo>
                  <a:cubicBezTo>
                    <a:pt x="589" y="467"/>
                    <a:pt x="721" y="392"/>
                    <a:pt x="861" y="332"/>
                  </a:cubicBezTo>
                  <a:lnTo>
                    <a:pt x="861" y="332"/>
                  </a:lnTo>
                  <a:cubicBezTo>
                    <a:pt x="947" y="297"/>
                    <a:pt x="1035" y="269"/>
                    <a:pt x="1127" y="246"/>
                  </a:cubicBezTo>
                  <a:cubicBezTo>
                    <a:pt x="1225" y="223"/>
                    <a:pt x="1324" y="201"/>
                    <a:pt x="1425" y="186"/>
                  </a:cubicBezTo>
                  <a:lnTo>
                    <a:pt x="1425" y="186"/>
                  </a:lnTo>
                  <a:lnTo>
                    <a:pt x="1410" y="189"/>
                  </a:lnTo>
                  <a:lnTo>
                    <a:pt x="1410" y="189"/>
                  </a:lnTo>
                  <a:cubicBezTo>
                    <a:pt x="1430" y="186"/>
                    <a:pt x="1451" y="184"/>
                    <a:pt x="1472" y="182"/>
                  </a:cubicBezTo>
                  <a:cubicBezTo>
                    <a:pt x="1488" y="180"/>
                    <a:pt x="1509" y="180"/>
                    <a:pt x="1525" y="176"/>
                  </a:cubicBezTo>
                  <a:cubicBezTo>
                    <a:pt x="1542" y="170"/>
                    <a:pt x="1556" y="162"/>
                    <a:pt x="1571" y="156"/>
                  </a:cubicBezTo>
                  <a:cubicBezTo>
                    <a:pt x="1620" y="133"/>
                    <a:pt x="1622" y="47"/>
                    <a:pt x="1571" y="24"/>
                  </a:cubicBezTo>
                  <a:cubicBezTo>
                    <a:pt x="1556" y="18"/>
                    <a:pt x="1538" y="8"/>
                    <a:pt x="1521" y="3"/>
                  </a:cubicBezTo>
                  <a:cubicBezTo>
                    <a:pt x="1511" y="1"/>
                    <a:pt x="1501" y="1"/>
                    <a:pt x="149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8"/>
            <p:cNvSpPr/>
            <p:nvPr/>
          </p:nvSpPr>
          <p:spPr>
            <a:xfrm>
              <a:off x="4542775" y="2238525"/>
              <a:ext cx="78250" cy="65250"/>
            </a:xfrm>
            <a:custGeom>
              <a:avLst/>
              <a:gdLst/>
              <a:ahLst/>
              <a:cxnLst/>
              <a:rect l="l" t="t" r="r" b="b"/>
              <a:pathLst>
                <a:path w="3130" h="2610" extrusionOk="0">
                  <a:moveTo>
                    <a:pt x="1147" y="316"/>
                  </a:moveTo>
                  <a:cubicBezTo>
                    <a:pt x="1153" y="317"/>
                    <a:pt x="1158" y="318"/>
                    <a:pt x="1164" y="319"/>
                  </a:cubicBezTo>
                  <a:lnTo>
                    <a:pt x="1164" y="319"/>
                  </a:lnTo>
                  <a:lnTo>
                    <a:pt x="1147" y="316"/>
                  </a:lnTo>
                  <a:close/>
                  <a:moveTo>
                    <a:pt x="727" y="335"/>
                  </a:moveTo>
                  <a:cubicBezTo>
                    <a:pt x="723" y="335"/>
                    <a:pt x="719" y="336"/>
                    <a:pt x="715" y="337"/>
                  </a:cubicBezTo>
                  <a:lnTo>
                    <a:pt x="715" y="337"/>
                  </a:lnTo>
                  <a:cubicBezTo>
                    <a:pt x="719" y="336"/>
                    <a:pt x="723" y="335"/>
                    <a:pt x="727" y="335"/>
                  </a:cubicBezTo>
                  <a:close/>
                  <a:moveTo>
                    <a:pt x="1375" y="384"/>
                  </a:moveTo>
                  <a:cubicBezTo>
                    <a:pt x="1377" y="386"/>
                    <a:pt x="1380" y="388"/>
                    <a:pt x="1382" y="389"/>
                  </a:cubicBezTo>
                  <a:lnTo>
                    <a:pt x="1382" y="389"/>
                  </a:lnTo>
                  <a:lnTo>
                    <a:pt x="1375" y="384"/>
                  </a:lnTo>
                  <a:close/>
                  <a:moveTo>
                    <a:pt x="1395" y="399"/>
                  </a:moveTo>
                  <a:cubicBezTo>
                    <a:pt x="1400" y="402"/>
                    <a:pt x="1404" y="406"/>
                    <a:pt x="1408" y="409"/>
                  </a:cubicBezTo>
                  <a:lnTo>
                    <a:pt x="1395" y="399"/>
                  </a:lnTo>
                  <a:close/>
                  <a:moveTo>
                    <a:pt x="1408" y="409"/>
                  </a:moveTo>
                  <a:cubicBezTo>
                    <a:pt x="1409" y="411"/>
                    <a:pt x="1411" y="413"/>
                    <a:pt x="1412" y="415"/>
                  </a:cubicBezTo>
                  <a:lnTo>
                    <a:pt x="1412" y="415"/>
                  </a:lnTo>
                  <a:lnTo>
                    <a:pt x="1408" y="409"/>
                  </a:lnTo>
                  <a:close/>
                  <a:moveTo>
                    <a:pt x="1428" y="435"/>
                  </a:moveTo>
                  <a:cubicBezTo>
                    <a:pt x="1429" y="437"/>
                    <a:pt x="1430" y="438"/>
                    <a:pt x="1431" y="439"/>
                  </a:cubicBezTo>
                  <a:lnTo>
                    <a:pt x="1431" y="439"/>
                  </a:lnTo>
                  <a:cubicBezTo>
                    <a:pt x="1431" y="439"/>
                    <a:pt x="1431" y="439"/>
                    <a:pt x="1431" y="440"/>
                  </a:cubicBezTo>
                  <a:lnTo>
                    <a:pt x="1431" y="440"/>
                  </a:lnTo>
                  <a:lnTo>
                    <a:pt x="1428" y="435"/>
                  </a:lnTo>
                  <a:close/>
                  <a:moveTo>
                    <a:pt x="1431" y="440"/>
                  </a:moveTo>
                  <a:lnTo>
                    <a:pt x="1431" y="440"/>
                  </a:lnTo>
                  <a:cubicBezTo>
                    <a:pt x="1432" y="440"/>
                    <a:pt x="1432" y="441"/>
                    <a:pt x="1433" y="442"/>
                  </a:cubicBezTo>
                  <a:lnTo>
                    <a:pt x="1431" y="440"/>
                  </a:lnTo>
                  <a:lnTo>
                    <a:pt x="1431" y="440"/>
                  </a:lnTo>
                  <a:close/>
                  <a:moveTo>
                    <a:pt x="1445" y="468"/>
                  </a:moveTo>
                  <a:lnTo>
                    <a:pt x="1445" y="468"/>
                  </a:lnTo>
                  <a:cubicBezTo>
                    <a:pt x="1446" y="476"/>
                    <a:pt x="1447" y="484"/>
                    <a:pt x="1447" y="492"/>
                  </a:cubicBezTo>
                  <a:lnTo>
                    <a:pt x="1447" y="492"/>
                  </a:lnTo>
                  <a:lnTo>
                    <a:pt x="1445" y="468"/>
                  </a:lnTo>
                  <a:close/>
                  <a:moveTo>
                    <a:pt x="1448" y="505"/>
                  </a:moveTo>
                  <a:cubicBezTo>
                    <a:pt x="1449" y="507"/>
                    <a:pt x="1449" y="509"/>
                    <a:pt x="1449" y="512"/>
                  </a:cubicBezTo>
                  <a:lnTo>
                    <a:pt x="1448" y="505"/>
                  </a:lnTo>
                  <a:close/>
                  <a:moveTo>
                    <a:pt x="1447" y="545"/>
                  </a:moveTo>
                  <a:cubicBezTo>
                    <a:pt x="1447" y="553"/>
                    <a:pt x="1446" y="561"/>
                    <a:pt x="1445" y="569"/>
                  </a:cubicBezTo>
                  <a:lnTo>
                    <a:pt x="1447" y="545"/>
                  </a:lnTo>
                  <a:close/>
                  <a:moveTo>
                    <a:pt x="1437" y="586"/>
                  </a:moveTo>
                  <a:lnTo>
                    <a:pt x="1437" y="586"/>
                  </a:lnTo>
                  <a:cubicBezTo>
                    <a:pt x="1436" y="587"/>
                    <a:pt x="1436" y="588"/>
                    <a:pt x="1435" y="589"/>
                  </a:cubicBezTo>
                  <a:lnTo>
                    <a:pt x="1435" y="589"/>
                  </a:lnTo>
                  <a:lnTo>
                    <a:pt x="1437" y="586"/>
                  </a:lnTo>
                  <a:close/>
                  <a:moveTo>
                    <a:pt x="1430" y="602"/>
                  </a:moveTo>
                  <a:cubicBezTo>
                    <a:pt x="1427" y="610"/>
                    <a:pt x="1424" y="617"/>
                    <a:pt x="1420" y="625"/>
                  </a:cubicBezTo>
                  <a:lnTo>
                    <a:pt x="1430" y="602"/>
                  </a:lnTo>
                  <a:close/>
                  <a:moveTo>
                    <a:pt x="1330" y="763"/>
                  </a:moveTo>
                  <a:cubicBezTo>
                    <a:pt x="1324" y="771"/>
                    <a:pt x="1318" y="779"/>
                    <a:pt x="1311" y="787"/>
                  </a:cubicBezTo>
                  <a:lnTo>
                    <a:pt x="1330" y="763"/>
                  </a:lnTo>
                  <a:close/>
                  <a:moveTo>
                    <a:pt x="1080" y="0"/>
                  </a:moveTo>
                  <a:cubicBezTo>
                    <a:pt x="981" y="0"/>
                    <a:pt x="882" y="12"/>
                    <a:pt x="783" y="27"/>
                  </a:cubicBezTo>
                  <a:cubicBezTo>
                    <a:pt x="666" y="47"/>
                    <a:pt x="557" y="80"/>
                    <a:pt x="449" y="121"/>
                  </a:cubicBezTo>
                  <a:cubicBezTo>
                    <a:pt x="340" y="162"/>
                    <a:pt x="227" y="212"/>
                    <a:pt x="124" y="273"/>
                  </a:cubicBezTo>
                  <a:cubicBezTo>
                    <a:pt x="101" y="286"/>
                    <a:pt x="79" y="300"/>
                    <a:pt x="58" y="314"/>
                  </a:cubicBezTo>
                  <a:cubicBezTo>
                    <a:pt x="36" y="331"/>
                    <a:pt x="17" y="351"/>
                    <a:pt x="9" y="380"/>
                  </a:cubicBezTo>
                  <a:cubicBezTo>
                    <a:pt x="1" y="405"/>
                    <a:pt x="5" y="440"/>
                    <a:pt x="19" y="464"/>
                  </a:cubicBezTo>
                  <a:cubicBezTo>
                    <a:pt x="43" y="499"/>
                    <a:pt x="77" y="517"/>
                    <a:pt x="114" y="517"/>
                  </a:cubicBezTo>
                  <a:cubicBezTo>
                    <a:pt x="132" y="517"/>
                    <a:pt x="151" y="512"/>
                    <a:pt x="169" y="503"/>
                  </a:cubicBezTo>
                  <a:lnTo>
                    <a:pt x="169" y="501"/>
                  </a:lnTo>
                  <a:cubicBezTo>
                    <a:pt x="196" y="488"/>
                    <a:pt x="224" y="476"/>
                    <a:pt x="251" y="464"/>
                  </a:cubicBezTo>
                  <a:lnTo>
                    <a:pt x="251" y="464"/>
                  </a:lnTo>
                  <a:cubicBezTo>
                    <a:pt x="375" y="413"/>
                    <a:pt x="504" y="377"/>
                    <a:pt x="633" y="351"/>
                  </a:cubicBezTo>
                  <a:cubicBezTo>
                    <a:pt x="660" y="346"/>
                    <a:pt x="688" y="341"/>
                    <a:pt x="715" y="337"/>
                  </a:cubicBezTo>
                  <a:lnTo>
                    <a:pt x="715" y="337"/>
                  </a:lnTo>
                  <a:cubicBezTo>
                    <a:pt x="715" y="337"/>
                    <a:pt x="714" y="337"/>
                    <a:pt x="714" y="337"/>
                  </a:cubicBezTo>
                  <a:lnTo>
                    <a:pt x="730" y="334"/>
                  </a:lnTo>
                  <a:lnTo>
                    <a:pt x="730" y="334"/>
                  </a:lnTo>
                  <a:cubicBezTo>
                    <a:pt x="729" y="335"/>
                    <a:pt x="728" y="335"/>
                    <a:pt x="727" y="335"/>
                  </a:cubicBezTo>
                  <a:lnTo>
                    <a:pt x="727" y="335"/>
                  </a:lnTo>
                  <a:cubicBezTo>
                    <a:pt x="736" y="333"/>
                    <a:pt x="744" y="332"/>
                    <a:pt x="752" y="331"/>
                  </a:cubicBezTo>
                  <a:lnTo>
                    <a:pt x="752" y="331"/>
                  </a:lnTo>
                  <a:lnTo>
                    <a:pt x="730" y="334"/>
                  </a:lnTo>
                  <a:lnTo>
                    <a:pt x="730" y="334"/>
                  </a:lnTo>
                  <a:cubicBezTo>
                    <a:pt x="762" y="330"/>
                    <a:pt x="795" y="326"/>
                    <a:pt x="827" y="323"/>
                  </a:cubicBezTo>
                  <a:lnTo>
                    <a:pt x="827" y="323"/>
                  </a:lnTo>
                  <a:lnTo>
                    <a:pt x="786" y="327"/>
                  </a:lnTo>
                  <a:cubicBezTo>
                    <a:pt x="862" y="317"/>
                    <a:pt x="939" y="311"/>
                    <a:pt x="1016" y="311"/>
                  </a:cubicBezTo>
                  <a:cubicBezTo>
                    <a:pt x="1070" y="311"/>
                    <a:pt x="1124" y="314"/>
                    <a:pt x="1177" y="321"/>
                  </a:cubicBezTo>
                  <a:lnTo>
                    <a:pt x="1177" y="321"/>
                  </a:lnTo>
                  <a:cubicBezTo>
                    <a:pt x="1225" y="329"/>
                    <a:pt x="1272" y="341"/>
                    <a:pt x="1318" y="358"/>
                  </a:cubicBezTo>
                  <a:lnTo>
                    <a:pt x="1279" y="341"/>
                  </a:lnTo>
                  <a:lnTo>
                    <a:pt x="1279" y="341"/>
                  </a:lnTo>
                  <a:cubicBezTo>
                    <a:pt x="1298" y="349"/>
                    <a:pt x="1318" y="357"/>
                    <a:pt x="1337" y="364"/>
                  </a:cubicBezTo>
                  <a:lnTo>
                    <a:pt x="1337" y="364"/>
                  </a:lnTo>
                  <a:cubicBezTo>
                    <a:pt x="1355" y="373"/>
                    <a:pt x="1372" y="383"/>
                    <a:pt x="1388" y="395"/>
                  </a:cubicBezTo>
                  <a:lnTo>
                    <a:pt x="1388" y="395"/>
                  </a:lnTo>
                  <a:cubicBezTo>
                    <a:pt x="1400" y="404"/>
                    <a:pt x="1410" y="414"/>
                    <a:pt x="1419" y="425"/>
                  </a:cubicBezTo>
                  <a:lnTo>
                    <a:pt x="1419" y="425"/>
                  </a:lnTo>
                  <a:cubicBezTo>
                    <a:pt x="1426" y="435"/>
                    <a:pt x="1432" y="445"/>
                    <a:pt x="1437" y="456"/>
                  </a:cubicBezTo>
                  <a:lnTo>
                    <a:pt x="1437" y="456"/>
                  </a:lnTo>
                  <a:cubicBezTo>
                    <a:pt x="1442" y="470"/>
                    <a:pt x="1445" y="484"/>
                    <a:pt x="1448" y="498"/>
                  </a:cubicBezTo>
                  <a:lnTo>
                    <a:pt x="1448" y="498"/>
                  </a:lnTo>
                  <a:cubicBezTo>
                    <a:pt x="1448" y="510"/>
                    <a:pt x="1448" y="522"/>
                    <a:pt x="1448" y="534"/>
                  </a:cubicBezTo>
                  <a:lnTo>
                    <a:pt x="1448" y="534"/>
                  </a:lnTo>
                  <a:cubicBezTo>
                    <a:pt x="1444" y="556"/>
                    <a:pt x="1439" y="578"/>
                    <a:pt x="1431" y="599"/>
                  </a:cubicBezTo>
                  <a:lnTo>
                    <a:pt x="1431" y="599"/>
                  </a:lnTo>
                  <a:cubicBezTo>
                    <a:pt x="1405" y="656"/>
                    <a:pt x="1371" y="708"/>
                    <a:pt x="1333" y="758"/>
                  </a:cubicBezTo>
                  <a:lnTo>
                    <a:pt x="1333" y="758"/>
                  </a:lnTo>
                  <a:cubicBezTo>
                    <a:pt x="1179" y="957"/>
                    <a:pt x="1022" y="1150"/>
                    <a:pt x="868" y="1348"/>
                  </a:cubicBezTo>
                  <a:cubicBezTo>
                    <a:pt x="710" y="1547"/>
                    <a:pt x="551" y="1746"/>
                    <a:pt x="395" y="1946"/>
                  </a:cubicBezTo>
                  <a:lnTo>
                    <a:pt x="126" y="2285"/>
                  </a:lnTo>
                  <a:cubicBezTo>
                    <a:pt x="110" y="2305"/>
                    <a:pt x="93" y="2328"/>
                    <a:pt x="85" y="2356"/>
                  </a:cubicBezTo>
                  <a:cubicBezTo>
                    <a:pt x="75" y="2391"/>
                    <a:pt x="79" y="2428"/>
                    <a:pt x="93" y="2461"/>
                  </a:cubicBezTo>
                  <a:cubicBezTo>
                    <a:pt x="118" y="2523"/>
                    <a:pt x="175" y="2560"/>
                    <a:pt x="241" y="2562"/>
                  </a:cubicBezTo>
                  <a:cubicBezTo>
                    <a:pt x="588" y="2570"/>
                    <a:pt x="933" y="2578"/>
                    <a:pt x="1279" y="2587"/>
                  </a:cubicBezTo>
                  <a:cubicBezTo>
                    <a:pt x="1451" y="2591"/>
                    <a:pt x="1626" y="2595"/>
                    <a:pt x="1798" y="2599"/>
                  </a:cubicBezTo>
                  <a:cubicBezTo>
                    <a:pt x="1971" y="2603"/>
                    <a:pt x="2144" y="2607"/>
                    <a:pt x="2316" y="2607"/>
                  </a:cubicBezTo>
                  <a:cubicBezTo>
                    <a:pt x="2413" y="2607"/>
                    <a:pt x="2509" y="2607"/>
                    <a:pt x="2606" y="2609"/>
                  </a:cubicBezTo>
                  <a:lnTo>
                    <a:pt x="2752" y="2609"/>
                  </a:lnTo>
                  <a:cubicBezTo>
                    <a:pt x="2811" y="2609"/>
                    <a:pt x="2873" y="2609"/>
                    <a:pt x="2928" y="2591"/>
                  </a:cubicBezTo>
                  <a:lnTo>
                    <a:pt x="2928" y="2591"/>
                  </a:lnTo>
                  <a:lnTo>
                    <a:pt x="2911" y="2593"/>
                  </a:lnTo>
                  <a:lnTo>
                    <a:pt x="2911" y="2593"/>
                  </a:lnTo>
                  <a:cubicBezTo>
                    <a:pt x="2927" y="2590"/>
                    <a:pt x="2943" y="2587"/>
                    <a:pt x="2959" y="2582"/>
                  </a:cubicBezTo>
                  <a:cubicBezTo>
                    <a:pt x="2969" y="2578"/>
                    <a:pt x="2980" y="2576"/>
                    <a:pt x="2990" y="2572"/>
                  </a:cubicBezTo>
                  <a:cubicBezTo>
                    <a:pt x="3010" y="2566"/>
                    <a:pt x="3032" y="2564"/>
                    <a:pt x="3051" y="2557"/>
                  </a:cubicBezTo>
                  <a:lnTo>
                    <a:pt x="3051" y="2557"/>
                  </a:lnTo>
                  <a:cubicBezTo>
                    <a:pt x="3092" y="2550"/>
                    <a:pt x="3129" y="2509"/>
                    <a:pt x="3128" y="2465"/>
                  </a:cubicBezTo>
                  <a:cubicBezTo>
                    <a:pt x="3126" y="2425"/>
                    <a:pt x="3099" y="2388"/>
                    <a:pt x="3061" y="2376"/>
                  </a:cubicBezTo>
                  <a:lnTo>
                    <a:pt x="3061" y="2376"/>
                  </a:lnTo>
                  <a:cubicBezTo>
                    <a:pt x="3041" y="2366"/>
                    <a:pt x="3014" y="2359"/>
                    <a:pt x="2994" y="2354"/>
                  </a:cubicBezTo>
                  <a:lnTo>
                    <a:pt x="2994" y="2354"/>
                  </a:lnTo>
                  <a:lnTo>
                    <a:pt x="3008" y="2361"/>
                  </a:lnTo>
                  <a:lnTo>
                    <a:pt x="3008" y="2361"/>
                  </a:lnTo>
                  <a:cubicBezTo>
                    <a:pt x="2965" y="2342"/>
                    <a:pt x="2920" y="2329"/>
                    <a:pt x="2875" y="2317"/>
                  </a:cubicBezTo>
                  <a:cubicBezTo>
                    <a:pt x="2821" y="2305"/>
                    <a:pt x="2762" y="2307"/>
                    <a:pt x="2708" y="2305"/>
                  </a:cubicBezTo>
                  <a:cubicBezTo>
                    <a:pt x="2618" y="2301"/>
                    <a:pt x="2530" y="2297"/>
                    <a:pt x="2441" y="2293"/>
                  </a:cubicBezTo>
                  <a:cubicBezTo>
                    <a:pt x="2263" y="2285"/>
                    <a:pt x="2086" y="2280"/>
                    <a:pt x="1907" y="2276"/>
                  </a:cubicBezTo>
                  <a:cubicBezTo>
                    <a:pt x="1552" y="2268"/>
                    <a:pt x="1198" y="2258"/>
                    <a:pt x="845" y="2250"/>
                  </a:cubicBezTo>
                  <a:cubicBezTo>
                    <a:pt x="754" y="2248"/>
                    <a:pt x="663" y="2246"/>
                    <a:pt x="571" y="2244"/>
                  </a:cubicBezTo>
                  <a:lnTo>
                    <a:pt x="571" y="2244"/>
                  </a:lnTo>
                  <a:cubicBezTo>
                    <a:pt x="737" y="2034"/>
                    <a:pt x="902" y="1825"/>
                    <a:pt x="1069" y="1615"/>
                  </a:cubicBezTo>
                  <a:cubicBezTo>
                    <a:pt x="1188" y="1467"/>
                    <a:pt x="1305" y="1317"/>
                    <a:pt x="1424" y="1167"/>
                  </a:cubicBezTo>
                  <a:cubicBezTo>
                    <a:pt x="1488" y="1087"/>
                    <a:pt x="1552" y="1007"/>
                    <a:pt x="1613" y="925"/>
                  </a:cubicBezTo>
                  <a:cubicBezTo>
                    <a:pt x="1671" y="849"/>
                    <a:pt x="1720" y="768"/>
                    <a:pt x="1749" y="678"/>
                  </a:cubicBezTo>
                  <a:cubicBezTo>
                    <a:pt x="1792" y="549"/>
                    <a:pt x="1780" y="399"/>
                    <a:pt x="1714" y="279"/>
                  </a:cubicBezTo>
                  <a:cubicBezTo>
                    <a:pt x="1663" y="189"/>
                    <a:pt x="1579" y="117"/>
                    <a:pt x="1486" y="76"/>
                  </a:cubicBezTo>
                  <a:cubicBezTo>
                    <a:pt x="1435" y="53"/>
                    <a:pt x="1383" y="35"/>
                    <a:pt x="1328" y="25"/>
                  </a:cubicBezTo>
                  <a:cubicBezTo>
                    <a:pt x="1266" y="12"/>
                    <a:pt x="1205" y="4"/>
                    <a:pt x="1143" y="2"/>
                  </a:cubicBezTo>
                  <a:cubicBezTo>
                    <a:pt x="1122" y="1"/>
                    <a:pt x="1101" y="0"/>
                    <a:pt x="108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8"/>
            <p:cNvSpPr/>
            <p:nvPr/>
          </p:nvSpPr>
          <p:spPr>
            <a:xfrm>
              <a:off x="4656800" y="2251050"/>
              <a:ext cx="58625" cy="105525"/>
            </a:xfrm>
            <a:custGeom>
              <a:avLst/>
              <a:gdLst/>
              <a:ahLst/>
              <a:cxnLst/>
              <a:rect l="l" t="t" r="r" b="b"/>
              <a:pathLst>
                <a:path w="2345" h="4221" extrusionOk="0">
                  <a:moveTo>
                    <a:pt x="1455" y="405"/>
                  </a:moveTo>
                  <a:lnTo>
                    <a:pt x="1441" y="411"/>
                  </a:lnTo>
                  <a:cubicBezTo>
                    <a:pt x="1446" y="409"/>
                    <a:pt x="1451" y="407"/>
                    <a:pt x="1455" y="405"/>
                  </a:cubicBezTo>
                  <a:close/>
                  <a:moveTo>
                    <a:pt x="1357" y="463"/>
                  </a:moveTo>
                  <a:lnTo>
                    <a:pt x="1343" y="473"/>
                  </a:lnTo>
                  <a:lnTo>
                    <a:pt x="1343" y="473"/>
                  </a:lnTo>
                  <a:cubicBezTo>
                    <a:pt x="1348" y="469"/>
                    <a:pt x="1352" y="466"/>
                    <a:pt x="1357" y="463"/>
                  </a:cubicBezTo>
                  <a:close/>
                  <a:moveTo>
                    <a:pt x="1942" y="563"/>
                  </a:moveTo>
                  <a:cubicBezTo>
                    <a:pt x="1947" y="574"/>
                    <a:pt x="1951" y="586"/>
                    <a:pt x="1955" y="597"/>
                  </a:cubicBezTo>
                  <a:lnTo>
                    <a:pt x="1955" y="597"/>
                  </a:lnTo>
                  <a:lnTo>
                    <a:pt x="1942" y="563"/>
                  </a:lnTo>
                  <a:close/>
                  <a:moveTo>
                    <a:pt x="1977" y="672"/>
                  </a:moveTo>
                  <a:lnTo>
                    <a:pt x="1977" y="672"/>
                  </a:lnTo>
                  <a:cubicBezTo>
                    <a:pt x="1978" y="680"/>
                    <a:pt x="1979" y="688"/>
                    <a:pt x="1980" y="696"/>
                  </a:cubicBezTo>
                  <a:lnTo>
                    <a:pt x="1980" y="696"/>
                  </a:lnTo>
                  <a:lnTo>
                    <a:pt x="1977" y="672"/>
                  </a:lnTo>
                  <a:close/>
                  <a:moveTo>
                    <a:pt x="1981" y="704"/>
                  </a:moveTo>
                  <a:cubicBezTo>
                    <a:pt x="1982" y="709"/>
                    <a:pt x="1983" y="714"/>
                    <a:pt x="1983" y="719"/>
                  </a:cubicBezTo>
                  <a:lnTo>
                    <a:pt x="1981" y="704"/>
                  </a:lnTo>
                  <a:close/>
                  <a:moveTo>
                    <a:pt x="1985" y="787"/>
                  </a:moveTo>
                  <a:lnTo>
                    <a:pt x="1985" y="787"/>
                  </a:lnTo>
                  <a:cubicBezTo>
                    <a:pt x="1985" y="789"/>
                    <a:pt x="1985" y="790"/>
                    <a:pt x="1985" y="792"/>
                  </a:cubicBezTo>
                  <a:lnTo>
                    <a:pt x="1985" y="792"/>
                  </a:lnTo>
                  <a:lnTo>
                    <a:pt x="1985" y="787"/>
                  </a:lnTo>
                  <a:close/>
                  <a:moveTo>
                    <a:pt x="1913" y="984"/>
                  </a:moveTo>
                  <a:cubicBezTo>
                    <a:pt x="1905" y="995"/>
                    <a:pt x="1896" y="1006"/>
                    <a:pt x="1887" y="1016"/>
                  </a:cubicBezTo>
                  <a:lnTo>
                    <a:pt x="1887" y="1016"/>
                  </a:lnTo>
                  <a:lnTo>
                    <a:pt x="1913" y="984"/>
                  </a:lnTo>
                  <a:close/>
                  <a:moveTo>
                    <a:pt x="1634" y="0"/>
                  </a:moveTo>
                  <a:cubicBezTo>
                    <a:pt x="1559" y="0"/>
                    <a:pt x="1484" y="11"/>
                    <a:pt x="1414" y="31"/>
                  </a:cubicBezTo>
                  <a:cubicBezTo>
                    <a:pt x="1287" y="68"/>
                    <a:pt x="1165" y="144"/>
                    <a:pt x="1061" y="235"/>
                  </a:cubicBezTo>
                  <a:cubicBezTo>
                    <a:pt x="966" y="315"/>
                    <a:pt x="886" y="413"/>
                    <a:pt x="816" y="516"/>
                  </a:cubicBezTo>
                  <a:cubicBezTo>
                    <a:pt x="746" y="617"/>
                    <a:pt x="691" y="723"/>
                    <a:pt x="635" y="830"/>
                  </a:cubicBezTo>
                  <a:cubicBezTo>
                    <a:pt x="539" y="1024"/>
                    <a:pt x="455" y="1227"/>
                    <a:pt x="390" y="1433"/>
                  </a:cubicBezTo>
                  <a:lnTo>
                    <a:pt x="390" y="1433"/>
                  </a:lnTo>
                  <a:cubicBezTo>
                    <a:pt x="380" y="1376"/>
                    <a:pt x="370" y="1319"/>
                    <a:pt x="360" y="1262"/>
                  </a:cubicBezTo>
                  <a:lnTo>
                    <a:pt x="227" y="487"/>
                  </a:lnTo>
                  <a:cubicBezTo>
                    <a:pt x="222" y="458"/>
                    <a:pt x="196" y="430"/>
                    <a:pt x="173" y="417"/>
                  </a:cubicBezTo>
                  <a:cubicBezTo>
                    <a:pt x="157" y="408"/>
                    <a:pt x="135" y="402"/>
                    <a:pt x="115" y="402"/>
                  </a:cubicBezTo>
                  <a:cubicBezTo>
                    <a:pt x="104" y="402"/>
                    <a:pt x="94" y="404"/>
                    <a:pt x="85" y="407"/>
                  </a:cubicBezTo>
                  <a:cubicBezTo>
                    <a:pt x="56" y="415"/>
                    <a:pt x="29" y="432"/>
                    <a:pt x="15" y="458"/>
                  </a:cubicBezTo>
                  <a:cubicBezTo>
                    <a:pt x="1" y="489"/>
                    <a:pt x="1" y="516"/>
                    <a:pt x="5" y="549"/>
                  </a:cubicBezTo>
                  <a:lnTo>
                    <a:pt x="5" y="547"/>
                  </a:lnTo>
                  <a:cubicBezTo>
                    <a:pt x="54" y="896"/>
                    <a:pt x="101" y="1245"/>
                    <a:pt x="151" y="1595"/>
                  </a:cubicBezTo>
                  <a:cubicBezTo>
                    <a:pt x="177" y="1788"/>
                    <a:pt x="204" y="1981"/>
                    <a:pt x="231" y="2175"/>
                  </a:cubicBezTo>
                  <a:lnTo>
                    <a:pt x="231" y="2175"/>
                  </a:lnTo>
                  <a:cubicBezTo>
                    <a:pt x="223" y="2245"/>
                    <a:pt x="216" y="2315"/>
                    <a:pt x="212" y="2386"/>
                  </a:cubicBezTo>
                  <a:cubicBezTo>
                    <a:pt x="194" y="2653"/>
                    <a:pt x="208" y="2918"/>
                    <a:pt x="245" y="3183"/>
                  </a:cubicBezTo>
                  <a:cubicBezTo>
                    <a:pt x="280" y="3435"/>
                    <a:pt x="342" y="3686"/>
                    <a:pt x="430" y="3924"/>
                  </a:cubicBezTo>
                  <a:cubicBezTo>
                    <a:pt x="457" y="3996"/>
                    <a:pt x="485" y="4066"/>
                    <a:pt x="516" y="4138"/>
                  </a:cubicBezTo>
                  <a:cubicBezTo>
                    <a:pt x="531" y="4173"/>
                    <a:pt x="582" y="4208"/>
                    <a:pt x="619" y="4216"/>
                  </a:cubicBezTo>
                  <a:cubicBezTo>
                    <a:pt x="633" y="4219"/>
                    <a:pt x="647" y="4221"/>
                    <a:pt x="662" y="4221"/>
                  </a:cubicBezTo>
                  <a:cubicBezTo>
                    <a:pt x="684" y="4221"/>
                    <a:pt x="707" y="4217"/>
                    <a:pt x="730" y="4208"/>
                  </a:cubicBezTo>
                  <a:cubicBezTo>
                    <a:pt x="763" y="4193"/>
                    <a:pt x="794" y="4169"/>
                    <a:pt x="810" y="4138"/>
                  </a:cubicBezTo>
                  <a:lnTo>
                    <a:pt x="829" y="4097"/>
                  </a:lnTo>
                  <a:cubicBezTo>
                    <a:pt x="837" y="4066"/>
                    <a:pt x="837" y="4035"/>
                    <a:pt x="829" y="4006"/>
                  </a:cubicBezTo>
                  <a:cubicBezTo>
                    <a:pt x="828" y="4006"/>
                    <a:pt x="828" y="4005"/>
                    <a:pt x="828" y="4005"/>
                  </a:cubicBezTo>
                  <a:lnTo>
                    <a:pt x="828" y="4005"/>
                  </a:lnTo>
                  <a:lnTo>
                    <a:pt x="829" y="4004"/>
                  </a:lnTo>
                  <a:cubicBezTo>
                    <a:pt x="828" y="4004"/>
                    <a:pt x="828" y="4003"/>
                    <a:pt x="828" y="4003"/>
                  </a:cubicBezTo>
                  <a:lnTo>
                    <a:pt x="828" y="4003"/>
                  </a:lnTo>
                  <a:cubicBezTo>
                    <a:pt x="750" y="3544"/>
                    <a:pt x="674" y="3087"/>
                    <a:pt x="594" y="2630"/>
                  </a:cubicBezTo>
                  <a:cubicBezTo>
                    <a:pt x="585" y="2574"/>
                    <a:pt x="575" y="2518"/>
                    <a:pt x="566" y="2462"/>
                  </a:cubicBezTo>
                  <a:lnTo>
                    <a:pt x="566" y="2462"/>
                  </a:lnTo>
                  <a:cubicBezTo>
                    <a:pt x="567" y="2428"/>
                    <a:pt x="569" y="2395"/>
                    <a:pt x="572" y="2361"/>
                  </a:cubicBezTo>
                  <a:cubicBezTo>
                    <a:pt x="578" y="2289"/>
                    <a:pt x="584" y="2215"/>
                    <a:pt x="594" y="2143"/>
                  </a:cubicBezTo>
                  <a:lnTo>
                    <a:pt x="594" y="2143"/>
                  </a:lnTo>
                  <a:lnTo>
                    <a:pt x="588" y="2190"/>
                  </a:lnTo>
                  <a:cubicBezTo>
                    <a:pt x="623" y="1931"/>
                    <a:pt x="685" y="1675"/>
                    <a:pt x="773" y="1428"/>
                  </a:cubicBezTo>
                  <a:cubicBezTo>
                    <a:pt x="797" y="1362"/>
                    <a:pt x="822" y="1295"/>
                    <a:pt x="849" y="1228"/>
                  </a:cubicBezTo>
                  <a:lnTo>
                    <a:pt x="849" y="1228"/>
                  </a:lnTo>
                  <a:cubicBezTo>
                    <a:pt x="895" y="1124"/>
                    <a:pt x="945" y="1021"/>
                    <a:pt x="999" y="921"/>
                  </a:cubicBezTo>
                  <a:cubicBezTo>
                    <a:pt x="1049" y="827"/>
                    <a:pt x="1102" y="737"/>
                    <a:pt x="1166" y="652"/>
                  </a:cubicBezTo>
                  <a:lnTo>
                    <a:pt x="1166" y="652"/>
                  </a:lnTo>
                  <a:cubicBezTo>
                    <a:pt x="1215" y="591"/>
                    <a:pt x="1270" y="533"/>
                    <a:pt x="1331" y="482"/>
                  </a:cubicBezTo>
                  <a:lnTo>
                    <a:pt x="1331" y="482"/>
                  </a:lnTo>
                  <a:cubicBezTo>
                    <a:pt x="1375" y="451"/>
                    <a:pt x="1421" y="422"/>
                    <a:pt x="1469" y="400"/>
                  </a:cubicBezTo>
                  <a:lnTo>
                    <a:pt x="1469" y="400"/>
                  </a:lnTo>
                  <a:cubicBezTo>
                    <a:pt x="1507" y="386"/>
                    <a:pt x="1544" y="376"/>
                    <a:pt x="1582" y="369"/>
                  </a:cubicBezTo>
                  <a:lnTo>
                    <a:pt x="1582" y="369"/>
                  </a:lnTo>
                  <a:cubicBezTo>
                    <a:pt x="1599" y="368"/>
                    <a:pt x="1615" y="368"/>
                    <a:pt x="1631" y="368"/>
                  </a:cubicBezTo>
                  <a:cubicBezTo>
                    <a:pt x="1647" y="368"/>
                    <a:pt x="1664" y="368"/>
                    <a:pt x="1680" y="369"/>
                  </a:cubicBezTo>
                  <a:lnTo>
                    <a:pt x="1680" y="369"/>
                  </a:lnTo>
                  <a:cubicBezTo>
                    <a:pt x="1711" y="375"/>
                    <a:pt x="1741" y="383"/>
                    <a:pt x="1771" y="394"/>
                  </a:cubicBezTo>
                  <a:lnTo>
                    <a:pt x="1771" y="394"/>
                  </a:lnTo>
                  <a:cubicBezTo>
                    <a:pt x="1793" y="406"/>
                    <a:pt x="1816" y="419"/>
                    <a:pt x="1837" y="434"/>
                  </a:cubicBezTo>
                  <a:lnTo>
                    <a:pt x="1837" y="434"/>
                  </a:lnTo>
                  <a:cubicBezTo>
                    <a:pt x="1860" y="454"/>
                    <a:pt x="1880" y="475"/>
                    <a:pt x="1899" y="497"/>
                  </a:cubicBezTo>
                  <a:lnTo>
                    <a:pt x="1899" y="497"/>
                  </a:lnTo>
                  <a:cubicBezTo>
                    <a:pt x="1922" y="530"/>
                    <a:pt x="1941" y="563"/>
                    <a:pt x="1956" y="600"/>
                  </a:cubicBezTo>
                  <a:lnTo>
                    <a:pt x="1956" y="600"/>
                  </a:lnTo>
                  <a:cubicBezTo>
                    <a:pt x="1967" y="632"/>
                    <a:pt x="1975" y="666"/>
                    <a:pt x="1980" y="699"/>
                  </a:cubicBezTo>
                  <a:lnTo>
                    <a:pt x="1980" y="699"/>
                  </a:lnTo>
                  <a:cubicBezTo>
                    <a:pt x="1984" y="737"/>
                    <a:pt x="1984" y="775"/>
                    <a:pt x="1981" y="814"/>
                  </a:cubicBezTo>
                  <a:lnTo>
                    <a:pt x="1981" y="814"/>
                  </a:lnTo>
                  <a:cubicBezTo>
                    <a:pt x="1975" y="850"/>
                    <a:pt x="1965" y="884"/>
                    <a:pt x="1952" y="917"/>
                  </a:cubicBezTo>
                  <a:lnTo>
                    <a:pt x="1952" y="917"/>
                  </a:lnTo>
                  <a:cubicBezTo>
                    <a:pt x="1933" y="953"/>
                    <a:pt x="1910" y="987"/>
                    <a:pt x="1886" y="1018"/>
                  </a:cubicBezTo>
                  <a:lnTo>
                    <a:pt x="1886" y="1018"/>
                  </a:lnTo>
                  <a:cubicBezTo>
                    <a:pt x="1838" y="1073"/>
                    <a:pt x="1785" y="1123"/>
                    <a:pt x="1728" y="1167"/>
                  </a:cubicBezTo>
                  <a:lnTo>
                    <a:pt x="1763" y="1138"/>
                  </a:lnTo>
                  <a:lnTo>
                    <a:pt x="1763" y="1138"/>
                  </a:lnTo>
                  <a:cubicBezTo>
                    <a:pt x="1636" y="1237"/>
                    <a:pt x="1490" y="1311"/>
                    <a:pt x="1342" y="1375"/>
                  </a:cubicBezTo>
                  <a:lnTo>
                    <a:pt x="1387" y="1356"/>
                  </a:lnTo>
                  <a:lnTo>
                    <a:pt x="1387" y="1356"/>
                  </a:lnTo>
                  <a:cubicBezTo>
                    <a:pt x="1315" y="1387"/>
                    <a:pt x="1241" y="1414"/>
                    <a:pt x="1168" y="1440"/>
                  </a:cubicBezTo>
                  <a:cubicBezTo>
                    <a:pt x="1133" y="1453"/>
                    <a:pt x="1098" y="1465"/>
                    <a:pt x="1061" y="1477"/>
                  </a:cubicBezTo>
                  <a:cubicBezTo>
                    <a:pt x="1030" y="1490"/>
                    <a:pt x="999" y="1504"/>
                    <a:pt x="970" y="1519"/>
                  </a:cubicBezTo>
                  <a:cubicBezTo>
                    <a:pt x="954" y="1526"/>
                    <a:pt x="938" y="1533"/>
                    <a:pt x="924" y="1542"/>
                  </a:cubicBezTo>
                  <a:lnTo>
                    <a:pt x="924" y="1542"/>
                  </a:lnTo>
                  <a:cubicBezTo>
                    <a:pt x="893" y="1558"/>
                    <a:pt x="867" y="1581"/>
                    <a:pt x="849" y="1611"/>
                  </a:cubicBezTo>
                  <a:cubicBezTo>
                    <a:pt x="829" y="1648"/>
                    <a:pt x="818" y="1701"/>
                    <a:pt x="833" y="1742"/>
                  </a:cubicBezTo>
                  <a:cubicBezTo>
                    <a:pt x="845" y="1786"/>
                    <a:pt x="872" y="1825"/>
                    <a:pt x="911" y="1847"/>
                  </a:cubicBezTo>
                  <a:cubicBezTo>
                    <a:pt x="937" y="1861"/>
                    <a:pt x="968" y="1870"/>
                    <a:pt x="1000" y="1870"/>
                  </a:cubicBezTo>
                  <a:cubicBezTo>
                    <a:pt x="1015" y="1870"/>
                    <a:pt x="1029" y="1868"/>
                    <a:pt x="1044" y="1864"/>
                  </a:cubicBezTo>
                  <a:lnTo>
                    <a:pt x="1044" y="1864"/>
                  </a:lnTo>
                  <a:cubicBezTo>
                    <a:pt x="1074" y="1860"/>
                    <a:pt x="1105" y="1853"/>
                    <a:pt x="1135" y="1847"/>
                  </a:cubicBezTo>
                  <a:cubicBezTo>
                    <a:pt x="1163" y="1841"/>
                    <a:pt x="1190" y="1829"/>
                    <a:pt x="1219" y="1818"/>
                  </a:cubicBezTo>
                  <a:cubicBezTo>
                    <a:pt x="1274" y="1798"/>
                    <a:pt x="1332" y="1777"/>
                    <a:pt x="1387" y="1753"/>
                  </a:cubicBezTo>
                  <a:cubicBezTo>
                    <a:pt x="1511" y="1703"/>
                    <a:pt x="1634" y="1650"/>
                    <a:pt x="1749" y="1584"/>
                  </a:cubicBezTo>
                  <a:cubicBezTo>
                    <a:pt x="1860" y="1523"/>
                    <a:pt x="1965" y="1449"/>
                    <a:pt x="2055" y="1362"/>
                  </a:cubicBezTo>
                  <a:cubicBezTo>
                    <a:pt x="2106" y="1315"/>
                    <a:pt x="2150" y="1262"/>
                    <a:pt x="2191" y="1208"/>
                  </a:cubicBezTo>
                  <a:cubicBezTo>
                    <a:pt x="2219" y="1171"/>
                    <a:pt x="2244" y="1130"/>
                    <a:pt x="2265" y="1087"/>
                  </a:cubicBezTo>
                  <a:cubicBezTo>
                    <a:pt x="2287" y="1036"/>
                    <a:pt x="2310" y="984"/>
                    <a:pt x="2322" y="929"/>
                  </a:cubicBezTo>
                  <a:cubicBezTo>
                    <a:pt x="2334" y="873"/>
                    <a:pt x="2343" y="816"/>
                    <a:pt x="2343" y="758"/>
                  </a:cubicBezTo>
                  <a:cubicBezTo>
                    <a:pt x="2345" y="660"/>
                    <a:pt x="2328" y="557"/>
                    <a:pt x="2291" y="467"/>
                  </a:cubicBezTo>
                  <a:cubicBezTo>
                    <a:pt x="2248" y="362"/>
                    <a:pt x="2193" y="265"/>
                    <a:pt x="2108" y="187"/>
                  </a:cubicBezTo>
                  <a:cubicBezTo>
                    <a:pt x="2026" y="109"/>
                    <a:pt x="1924" y="48"/>
                    <a:pt x="1811" y="21"/>
                  </a:cubicBezTo>
                  <a:cubicBezTo>
                    <a:pt x="1754" y="7"/>
                    <a:pt x="1694" y="0"/>
                    <a:pt x="16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8"/>
            <p:cNvSpPr/>
            <p:nvPr/>
          </p:nvSpPr>
          <p:spPr>
            <a:xfrm>
              <a:off x="4080325" y="2231875"/>
              <a:ext cx="176350" cy="100825"/>
            </a:xfrm>
            <a:custGeom>
              <a:avLst/>
              <a:gdLst/>
              <a:ahLst/>
              <a:cxnLst/>
              <a:rect l="l" t="t" r="r" b="b"/>
              <a:pathLst>
                <a:path w="7054" h="4033" extrusionOk="0">
                  <a:moveTo>
                    <a:pt x="1953" y="1308"/>
                  </a:moveTo>
                  <a:cubicBezTo>
                    <a:pt x="1949" y="1312"/>
                    <a:pt x="1942" y="1318"/>
                    <a:pt x="1940" y="1318"/>
                  </a:cubicBezTo>
                  <a:cubicBezTo>
                    <a:pt x="1940" y="1318"/>
                    <a:pt x="1940" y="1318"/>
                    <a:pt x="1939" y="1318"/>
                  </a:cubicBezTo>
                  <a:lnTo>
                    <a:pt x="1939" y="1318"/>
                  </a:lnTo>
                  <a:cubicBezTo>
                    <a:pt x="1940" y="1317"/>
                    <a:pt x="1942" y="1316"/>
                    <a:pt x="1944" y="1314"/>
                  </a:cubicBezTo>
                  <a:cubicBezTo>
                    <a:pt x="1947" y="1312"/>
                    <a:pt x="1950" y="1310"/>
                    <a:pt x="1953" y="1308"/>
                  </a:cubicBezTo>
                  <a:close/>
                  <a:moveTo>
                    <a:pt x="4474" y="1823"/>
                  </a:moveTo>
                  <a:lnTo>
                    <a:pt x="4474" y="1823"/>
                  </a:lnTo>
                  <a:cubicBezTo>
                    <a:pt x="4474" y="1823"/>
                    <a:pt x="4474" y="1825"/>
                    <a:pt x="4473" y="1829"/>
                  </a:cubicBezTo>
                  <a:cubicBezTo>
                    <a:pt x="4473" y="1830"/>
                    <a:pt x="4473" y="1830"/>
                    <a:pt x="4473" y="1830"/>
                  </a:cubicBezTo>
                  <a:lnTo>
                    <a:pt x="4473" y="1830"/>
                  </a:lnTo>
                  <a:cubicBezTo>
                    <a:pt x="4473" y="1826"/>
                    <a:pt x="4474" y="1823"/>
                    <a:pt x="4474" y="1823"/>
                  </a:cubicBezTo>
                  <a:close/>
                  <a:moveTo>
                    <a:pt x="2299" y="2066"/>
                  </a:moveTo>
                  <a:cubicBezTo>
                    <a:pt x="2296" y="2070"/>
                    <a:pt x="2292" y="2075"/>
                    <a:pt x="2289" y="2079"/>
                  </a:cubicBezTo>
                  <a:lnTo>
                    <a:pt x="2289" y="2079"/>
                  </a:lnTo>
                  <a:lnTo>
                    <a:pt x="2299" y="2066"/>
                  </a:lnTo>
                  <a:close/>
                  <a:moveTo>
                    <a:pt x="1930" y="2446"/>
                  </a:moveTo>
                  <a:cubicBezTo>
                    <a:pt x="1924" y="2450"/>
                    <a:pt x="1919" y="2454"/>
                    <a:pt x="1913" y="2458"/>
                  </a:cubicBezTo>
                  <a:lnTo>
                    <a:pt x="1913" y="2458"/>
                  </a:lnTo>
                  <a:lnTo>
                    <a:pt x="1930" y="2446"/>
                  </a:lnTo>
                  <a:close/>
                  <a:moveTo>
                    <a:pt x="5183" y="2549"/>
                  </a:moveTo>
                  <a:lnTo>
                    <a:pt x="5182" y="2551"/>
                  </a:lnTo>
                  <a:cubicBezTo>
                    <a:pt x="5182" y="2550"/>
                    <a:pt x="5183" y="2550"/>
                    <a:pt x="5183" y="2549"/>
                  </a:cubicBezTo>
                  <a:close/>
                  <a:moveTo>
                    <a:pt x="6558" y="2733"/>
                  </a:moveTo>
                  <a:cubicBezTo>
                    <a:pt x="6561" y="2739"/>
                    <a:pt x="6563" y="2745"/>
                    <a:pt x="6565" y="2751"/>
                  </a:cubicBezTo>
                  <a:lnTo>
                    <a:pt x="6565" y="2751"/>
                  </a:lnTo>
                  <a:lnTo>
                    <a:pt x="6558" y="2733"/>
                  </a:lnTo>
                  <a:close/>
                  <a:moveTo>
                    <a:pt x="3279" y="2801"/>
                  </a:moveTo>
                  <a:cubicBezTo>
                    <a:pt x="3279" y="2801"/>
                    <a:pt x="3278" y="2802"/>
                    <a:pt x="3275" y="2805"/>
                  </a:cubicBezTo>
                  <a:cubicBezTo>
                    <a:pt x="3275" y="2805"/>
                    <a:pt x="3275" y="2806"/>
                    <a:pt x="3275" y="2806"/>
                  </a:cubicBezTo>
                  <a:lnTo>
                    <a:pt x="3275" y="2806"/>
                  </a:lnTo>
                  <a:cubicBezTo>
                    <a:pt x="3277" y="2803"/>
                    <a:pt x="3279" y="2801"/>
                    <a:pt x="3279" y="2801"/>
                  </a:cubicBezTo>
                  <a:close/>
                  <a:moveTo>
                    <a:pt x="6593" y="2834"/>
                  </a:moveTo>
                  <a:cubicBezTo>
                    <a:pt x="6594" y="2841"/>
                    <a:pt x="6595" y="2849"/>
                    <a:pt x="6596" y="2856"/>
                  </a:cubicBezTo>
                  <a:lnTo>
                    <a:pt x="6596" y="2856"/>
                  </a:lnTo>
                  <a:lnTo>
                    <a:pt x="6593" y="2834"/>
                  </a:lnTo>
                  <a:close/>
                  <a:moveTo>
                    <a:pt x="880" y="2904"/>
                  </a:moveTo>
                  <a:cubicBezTo>
                    <a:pt x="865" y="2906"/>
                    <a:pt x="850" y="2908"/>
                    <a:pt x="835" y="2909"/>
                  </a:cubicBezTo>
                  <a:lnTo>
                    <a:pt x="835" y="2909"/>
                  </a:lnTo>
                  <a:lnTo>
                    <a:pt x="880" y="2904"/>
                  </a:lnTo>
                  <a:close/>
                  <a:moveTo>
                    <a:pt x="6572" y="3052"/>
                  </a:moveTo>
                  <a:lnTo>
                    <a:pt x="6572" y="3052"/>
                  </a:lnTo>
                  <a:cubicBezTo>
                    <a:pt x="6569" y="3060"/>
                    <a:pt x="6566" y="3068"/>
                    <a:pt x="6562" y="3077"/>
                  </a:cubicBezTo>
                  <a:lnTo>
                    <a:pt x="6572" y="3052"/>
                  </a:lnTo>
                  <a:close/>
                  <a:moveTo>
                    <a:pt x="4124" y="3132"/>
                  </a:moveTo>
                  <a:lnTo>
                    <a:pt x="4124" y="3132"/>
                  </a:lnTo>
                  <a:cubicBezTo>
                    <a:pt x="4123" y="3134"/>
                    <a:pt x="4122" y="3136"/>
                    <a:pt x="4121" y="3138"/>
                  </a:cubicBezTo>
                  <a:lnTo>
                    <a:pt x="4121" y="3138"/>
                  </a:lnTo>
                  <a:lnTo>
                    <a:pt x="4124" y="3132"/>
                  </a:lnTo>
                  <a:close/>
                  <a:moveTo>
                    <a:pt x="5215" y="3368"/>
                  </a:moveTo>
                  <a:lnTo>
                    <a:pt x="5209" y="3375"/>
                  </a:lnTo>
                  <a:lnTo>
                    <a:pt x="5209" y="3375"/>
                  </a:lnTo>
                  <a:cubicBezTo>
                    <a:pt x="5209" y="3375"/>
                    <a:pt x="5209" y="3375"/>
                    <a:pt x="5209" y="3375"/>
                  </a:cubicBezTo>
                  <a:lnTo>
                    <a:pt x="5209" y="3375"/>
                  </a:lnTo>
                  <a:lnTo>
                    <a:pt x="5215" y="3368"/>
                  </a:lnTo>
                  <a:close/>
                  <a:moveTo>
                    <a:pt x="5186" y="3419"/>
                  </a:move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close/>
                  <a:moveTo>
                    <a:pt x="5116" y="3422"/>
                  </a:moveTo>
                  <a:cubicBezTo>
                    <a:pt x="5118" y="3422"/>
                    <a:pt x="5119" y="3422"/>
                    <a:pt x="5121" y="3422"/>
                  </a:cubicBezTo>
                  <a:lnTo>
                    <a:pt x="5121" y="3422"/>
                  </a:lnTo>
                  <a:lnTo>
                    <a:pt x="5116" y="3422"/>
                  </a:lnTo>
                  <a:close/>
                  <a:moveTo>
                    <a:pt x="5187" y="3441"/>
                  </a:move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lnTo>
                    <a:pt x="5187" y="3441"/>
                  </a:lnTo>
                  <a:lnTo>
                    <a:pt x="5187" y="3441"/>
                  </a:lnTo>
                  <a:close/>
                  <a:moveTo>
                    <a:pt x="5193" y="3453"/>
                  </a:moveTo>
                  <a:cubicBezTo>
                    <a:pt x="5195" y="3455"/>
                    <a:pt x="5198" y="3457"/>
                    <a:pt x="5200" y="3459"/>
                  </a:cubicBezTo>
                  <a:lnTo>
                    <a:pt x="5193" y="3453"/>
                  </a:lnTo>
                  <a:lnTo>
                    <a:pt x="5193" y="3453"/>
                  </a:lnTo>
                  <a:cubicBezTo>
                    <a:pt x="5193" y="3453"/>
                    <a:pt x="5193" y="3453"/>
                    <a:pt x="5193" y="3453"/>
                  </a:cubicBezTo>
                  <a:close/>
                  <a:moveTo>
                    <a:pt x="5193" y="3464"/>
                  </a:moveTo>
                  <a:lnTo>
                    <a:pt x="5193" y="3464"/>
                  </a:lnTo>
                  <a:cubicBezTo>
                    <a:pt x="5194" y="3466"/>
                    <a:pt x="5194" y="3467"/>
                    <a:pt x="5194" y="3469"/>
                  </a:cubicBezTo>
                  <a:lnTo>
                    <a:pt x="5193" y="3464"/>
                  </a:lnTo>
                  <a:close/>
                  <a:moveTo>
                    <a:pt x="4540" y="1"/>
                  </a:moveTo>
                  <a:cubicBezTo>
                    <a:pt x="4539" y="1"/>
                    <a:pt x="4538" y="1"/>
                    <a:pt x="4537" y="1"/>
                  </a:cubicBezTo>
                  <a:cubicBezTo>
                    <a:pt x="4485" y="5"/>
                    <a:pt x="4430" y="36"/>
                    <a:pt x="4422" y="89"/>
                  </a:cubicBezTo>
                  <a:cubicBezTo>
                    <a:pt x="4411" y="151"/>
                    <a:pt x="4401" y="213"/>
                    <a:pt x="4395" y="274"/>
                  </a:cubicBezTo>
                  <a:cubicBezTo>
                    <a:pt x="4391" y="330"/>
                    <a:pt x="4385" y="383"/>
                    <a:pt x="4377" y="439"/>
                  </a:cubicBezTo>
                  <a:cubicBezTo>
                    <a:pt x="4370" y="492"/>
                    <a:pt x="4364" y="537"/>
                    <a:pt x="4356" y="591"/>
                  </a:cubicBezTo>
                  <a:cubicBezTo>
                    <a:pt x="4348" y="644"/>
                    <a:pt x="4331" y="700"/>
                    <a:pt x="4315" y="753"/>
                  </a:cubicBezTo>
                  <a:cubicBezTo>
                    <a:pt x="4253" y="969"/>
                    <a:pt x="4185" y="1182"/>
                    <a:pt x="4099" y="1388"/>
                  </a:cubicBezTo>
                  <a:cubicBezTo>
                    <a:pt x="4017" y="1591"/>
                    <a:pt x="3925" y="1790"/>
                    <a:pt x="3824" y="1984"/>
                  </a:cubicBezTo>
                  <a:cubicBezTo>
                    <a:pt x="3723" y="2179"/>
                    <a:pt x="3592" y="2368"/>
                    <a:pt x="3464" y="2549"/>
                  </a:cubicBezTo>
                  <a:cubicBezTo>
                    <a:pt x="3427" y="2600"/>
                    <a:pt x="3390" y="2651"/>
                    <a:pt x="3351" y="2703"/>
                  </a:cubicBezTo>
                  <a:cubicBezTo>
                    <a:pt x="3333" y="2729"/>
                    <a:pt x="3312" y="2754"/>
                    <a:pt x="3294" y="2779"/>
                  </a:cubicBezTo>
                  <a:cubicBezTo>
                    <a:pt x="3292" y="2785"/>
                    <a:pt x="3288" y="2789"/>
                    <a:pt x="3284" y="2793"/>
                  </a:cubicBezTo>
                  <a:cubicBezTo>
                    <a:pt x="3293" y="2779"/>
                    <a:pt x="3297" y="2774"/>
                    <a:pt x="3297" y="2774"/>
                  </a:cubicBezTo>
                  <a:lnTo>
                    <a:pt x="3297" y="2774"/>
                  </a:lnTo>
                  <a:cubicBezTo>
                    <a:pt x="3297" y="2774"/>
                    <a:pt x="3280" y="2797"/>
                    <a:pt x="3272" y="2809"/>
                  </a:cubicBezTo>
                  <a:lnTo>
                    <a:pt x="3272" y="2809"/>
                  </a:lnTo>
                  <a:cubicBezTo>
                    <a:pt x="3267" y="2815"/>
                    <a:pt x="3262" y="2821"/>
                    <a:pt x="3259" y="2826"/>
                  </a:cubicBezTo>
                  <a:cubicBezTo>
                    <a:pt x="3237" y="2854"/>
                    <a:pt x="3214" y="2882"/>
                    <a:pt x="3191" y="2909"/>
                  </a:cubicBezTo>
                  <a:lnTo>
                    <a:pt x="3191" y="2909"/>
                  </a:lnTo>
                  <a:cubicBezTo>
                    <a:pt x="3138" y="2621"/>
                    <a:pt x="3085" y="2334"/>
                    <a:pt x="3031" y="2045"/>
                  </a:cubicBezTo>
                  <a:cubicBezTo>
                    <a:pt x="3008" y="1920"/>
                    <a:pt x="2986" y="1795"/>
                    <a:pt x="2963" y="1671"/>
                  </a:cubicBezTo>
                  <a:cubicBezTo>
                    <a:pt x="2953" y="1624"/>
                    <a:pt x="2918" y="1581"/>
                    <a:pt x="2881" y="1552"/>
                  </a:cubicBezTo>
                  <a:cubicBezTo>
                    <a:pt x="2846" y="1525"/>
                    <a:pt x="2799" y="1505"/>
                    <a:pt x="2752" y="1505"/>
                  </a:cubicBezTo>
                  <a:cubicBezTo>
                    <a:pt x="2750" y="1505"/>
                    <a:pt x="2748" y="1505"/>
                    <a:pt x="2745" y="1505"/>
                  </a:cubicBezTo>
                  <a:cubicBezTo>
                    <a:pt x="2704" y="1507"/>
                    <a:pt x="2665" y="1517"/>
                    <a:pt x="2630" y="1536"/>
                  </a:cubicBezTo>
                  <a:cubicBezTo>
                    <a:pt x="2577" y="1564"/>
                    <a:pt x="2548" y="1616"/>
                    <a:pt x="2528" y="1671"/>
                  </a:cubicBezTo>
                  <a:cubicBezTo>
                    <a:pt x="2525" y="1676"/>
                    <a:pt x="2522" y="1682"/>
                    <a:pt x="2520" y="1687"/>
                  </a:cubicBezTo>
                  <a:lnTo>
                    <a:pt x="2520" y="1687"/>
                  </a:lnTo>
                  <a:cubicBezTo>
                    <a:pt x="2451" y="1832"/>
                    <a:pt x="2372" y="1969"/>
                    <a:pt x="2275" y="2097"/>
                  </a:cubicBezTo>
                  <a:lnTo>
                    <a:pt x="2275" y="2097"/>
                  </a:lnTo>
                  <a:cubicBezTo>
                    <a:pt x="2162" y="2237"/>
                    <a:pt x="2032" y="2363"/>
                    <a:pt x="1891" y="2475"/>
                  </a:cubicBezTo>
                  <a:lnTo>
                    <a:pt x="1891" y="2475"/>
                  </a:lnTo>
                  <a:cubicBezTo>
                    <a:pt x="1733" y="2589"/>
                    <a:pt x="1563" y="2686"/>
                    <a:pt x="1383" y="2762"/>
                  </a:cubicBezTo>
                  <a:lnTo>
                    <a:pt x="1445" y="2738"/>
                  </a:lnTo>
                  <a:lnTo>
                    <a:pt x="1445" y="2738"/>
                  </a:lnTo>
                  <a:cubicBezTo>
                    <a:pt x="1245" y="2820"/>
                    <a:pt x="1035" y="2881"/>
                    <a:pt x="823" y="2911"/>
                  </a:cubicBezTo>
                  <a:lnTo>
                    <a:pt x="823" y="2911"/>
                  </a:lnTo>
                  <a:cubicBezTo>
                    <a:pt x="763" y="2917"/>
                    <a:pt x="703" y="2921"/>
                    <a:pt x="643" y="2922"/>
                  </a:cubicBezTo>
                  <a:lnTo>
                    <a:pt x="643" y="2922"/>
                  </a:lnTo>
                  <a:cubicBezTo>
                    <a:pt x="786" y="2614"/>
                    <a:pt x="966" y="2322"/>
                    <a:pt x="1172" y="2055"/>
                  </a:cubicBezTo>
                  <a:lnTo>
                    <a:pt x="1172" y="2055"/>
                  </a:lnTo>
                  <a:lnTo>
                    <a:pt x="1141" y="2097"/>
                  </a:lnTo>
                  <a:cubicBezTo>
                    <a:pt x="1285" y="1910"/>
                    <a:pt x="1449" y="1741"/>
                    <a:pt x="1624" y="1581"/>
                  </a:cubicBezTo>
                  <a:cubicBezTo>
                    <a:pt x="1705" y="1507"/>
                    <a:pt x="1789" y="1437"/>
                    <a:pt x="1874" y="1368"/>
                  </a:cubicBezTo>
                  <a:lnTo>
                    <a:pt x="1874" y="1368"/>
                  </a:lnTo>
                  <a:cubicBezTo>
                    <a:pt x="1874" y="1369"/>
                    <a:pt x="1874" y="1369"/>
                    <a:pt x="1874" y="1369"/>
                  </a:cubicBezTo>
                  <a:cubicBezTo>
                    <a:pt x="1874" y="1369"/>
                    <a:pt x="1876" y="1367"/>
                    <a:pt x="1882" y="1363"/>
                  </a:cubicBezTo>
                  <a:cubicBezTo>
                    <a:pt x="1887" y="1359"/>
                    <a:pt x="1893" y="1355"/>
                    <a:pt x="1897" y="1351"/>
                  </a:cubicBezTo>
                  <a:cubicBezTo>
                    <a:pt x="1913" y="1341"/>
                    <a:pt x="1923" y="1332"/>
                    <a:pt x="1939" y="1318"/>
                  </a:cubicBezTo>
                  <a:lnTo>
                    <a:pt x="1939" y="1318"/>
                  </a:lnTo>
                  <a:cubicBezTo>
                    <a:pt x="1938" y="1320"/>
                    <a:pt x="1938" y="1321"/>
                    <a:pt x="1939" y="1321"/>
                  </a:cubicBezTo>
                  <a:cubicBezTo>
                    <a:pt x="1941" y="1321"/>
                    <a:pt x="1948" y="1316"/>
                    <a:pt x="1953" y="1307"/>
                  </a:cubicBezTo>
                  <a:lnTo>
                    <a:pt x="1953" y="1307"/>
                  </a:lnTo>
                  <a:cubicBezTo>
                    <a:pt x="1953" y="1307"/>
                    <a:pt x="1953" y="1307"/>
                    <a:pt x="1953" y="1308"/>
                  </a:cubicBezTo>
                  <a:lnTo>
                    <a:pt x="1953" y="1308"/>
                  </a:lnTo>
                  <a:cubicBezTo>
                    <a:pt x="1954" y="1307"/>
                    <a:pt x="1954" y="1306"/>
                    <a:pt x="1954" y="1306"/>
                  </a:cubicBezTo>
                  <a:lnTo>
                    <a:pt x="1954" y="1306"/>
                  </a:lnTo>
                  <a:cubicBezTo>
                    <a:pt x="1954" y="1306"/>
                    <a:pt x="1954" y="1307"/>
                    <a:pt x="1953" y="1307"/>
                  </a:cubicBezTo>
                  <a:lnTo>
                    <a:pt x="1953" y="1307"/>
                  </a:lnTo>
                  <a:cubicBezTo>
                    <a:pt x="1957" y="1304"/>
                    <a:pt x="1961" y="1302"/>
                    <a:pt x="1965" y="1299"/>
                  </a:cubicBezTo>
                  <a:cubicBezTo>
                    <a:pt x="1977" y="1289"/>
                    <a:pt x="1991" y="1279"/>
                    <a:pt x="2004" y="1269"/>
                  </a:cubicBezTo>
                  <a:cubicBezTo>
                    <a:pt x="2051" y="1234"/>
                    <a:pt x="2100" y="1201"/>
                    <a:pt x="2149" y="1168"/>
                  </a:cubicBezTo>
                  <a:cubicBezTo>
                    <a:pt x="2203" y="1131"/>
                    <a:pt x="2258" y="1094"/>
                    <a:pt x="2314" y="1061"/>
                  </a:cubicBezTo>
                  <a:cubicBezTo>
                    <a:pt x="2343" y="1045"/>
                    <a:pt x="2371" y="1028"/>
                    <a:pt x="2398" y="1012"/>
                  </a:cubicBezTo>
                  <a:cubicBezTo>
                    <a:pt x="2428" y="994"/>
                    <a:pt x="2456" y="980"/>
                    <a:pt x="2480" y="959"/>
                  </a:cubicBezTo>
                  <a:lnTo>
                    <a:pt x="2480" y="959"/>
                  </a:lnTo>
                  <a:cubicBezTo>
                    <a:pt x="2530" y="923"/>
                    <a:pt x="2580" y="888"/>
                    <a:pt x="2630" y="854"/>
                  </a:cubicBezTo>
                  <a:cubicBezTo>
                    <a:pt x="2705" y="804"/>
                    <a:pt x="2667" y="698"/>
                    <a:pt x="2584" y="698"/>
                  </a:cubicBezTo>
                  <a:cubicBezTo>
                    <a:pt x="2578" y="698"/>
                    <a:pt x="2571" y="698"/>
                    <a:pt x="2564" y="700"/>
                  </a:cubicBezTo>
                  <a:lnTo>
                    <a:pt x="2567" y="700"/>
                  </a:lnTo>
                  <a:cubicBezTo>
                    <a:pt x="2530" y="706"/>
                    <a:pt x="2491" y="714"/>
                    <a:pt x="2451" y="724"/>
                  </a:cubicBezTo>
                  <a:cubicBezTo>
                    <a:pt x="2433" y="728"/>
                    <a:pt x="2415" y="732"/>
                    <a:pt x="2396" y="737"/>
                  </a:cubicBezTo>
                  <a:lnTo>
                    <a:pt x="2393" y="738"/>
                  </a:lnTo>
                  <a:lnTo>
                    <a:pt x="2393" y="738"/>
                  </a:lnTo>
                  <a:cubicBezTo>
                    <a:pt x="2388" y="738"/>
                    <a:pt x="2379" y="739"/>
                    <a:pt x="2367" y="741"/>
                  </a:cubicBezTo>
                  <a:cubicBezTo>
                    <a:pt x="2357" y="745"/>
                    <a:pt x="2348" y="749"/>
                    <a:pt x="2340" y="753"/>
                  </a:cubicBezTo>
                  <a:lnTo>
                    <a:pt x="2340" y="753"/>
                  </a:lnTo>
                  <a:cubicBezTo>
                    <a:pt x="2339" y="754"/>
                    <a:pt x="2336" y="755"/>
                    <a:pt x="2330" y="757"/>
                  </a:cubicBezTo>
                  <a:cubicBezTo>
                    <a:pt x="2250" y="792"/>
                    <a:pt x="2172" y="825"/>
                    <a:pt x="2092" y="864"/>
                  </a:cubicBezTo>
                  <a:cubicBezTo>
                    <a:pt x="1952" y="932"/>
                    <a:pt x="1813" y="1006"/>
                    <a:pt x="1681" y="1092"/>
                  </a:cubicBezTo>
                  <a:cubicBezTo>
                    <a:pt x="1537" y="1186"/>
                    <a:pt x="1398" y="1291"/>
                    <a:pt x="1264" y="1400"/>
                  </a:cubicBezTo>
                  <a:cubicBezTo>
                    <a:pt x="1250" y="1412"/>
                    <a:pt x="1233" y="1425"/>
                    <a:pt x="1219" y="1439"/>
                  </a:cubicBezTo>
                  <a:cubicBezTo>
                    <a:pt x="1211" y="1445"/>
                    <a:pt x="1187" y="1463"/>
                    <a:pt x="1188" y="1463"/>
                  </a:cubicBezTo>
                  <a:cubicBezTo>
                    <a:pt x="1188" y="1463"/>
                    <a:pt x="1194" y="1459"/>
                    <a:pt x="1211" y="1446"/>
                  </a:cubicBezTo>
                  <a:lnTo>
                    <a:pt x="1211" y="1446"/>
                  </a:lnTo>
                  <a:cubicBezTo>
                    <a:pt x="1167" y="1479"/>
                    <a:pt x="1128" y="1520"/>
                    <a:pt x="1087" y="1558"/>
                  </a:cubicBezTo>
                  <a:cubicBezTo>
                    <a:pt x="1032" y="1612"/>
                    <a:pt x="976" y="1667"/>
                    <a:pt x="921" y="1723"/>
                  </a:cubicBezTo>
                  <a:cubicBezTo>
                    <a:pt x="793" y="1852"/>
                    <a:pt x="676" y="1991"/>
                    <a:pt x="563" y="2133"/>
                  </a:cubicBezTo>
                  <a:lnTo>
                    <a:pt x="563" y="2133"/>
                  </a:lnTo>
                  <a:cubicBezTo>
                    <a:pt x="500" y="2205"/>
                    <a:pt x="448" y="2290"/>
                    <a:pt x="397" y="2368"/>
                  </a:cubicBezTo>
                  <a:cubicBezTo>
                    <a:pt x="350" y="2438"/>
                    <a:pt x="307" y="2509"/>
                    <a:pt x="266" y="2581"/>
                  </a:cubicBezTo>
                  <a:cubicBezTo>
                    <a:pt x="171" y="2744"/>
                    <a:pt x="89" y="2912"/>
                    <a:pt x="21" y="3087"/>
                  </a:cubicBezTo>
                  <a:cubicBezTo>
                    <a:pt x="1" y="3144"/>
                    <a:pt x="15" y="3237"/>
                    <a:pt x="48" y="3286"/>
                  </a:cubicBezTo>
                  <a:cubicBezTo>
                    <a:pt x="81" y="3339"/>
                    <a:pt x="136" y="3395"/>
                    <a:pt x="202" y="3405"/>
                  </a:cubicBezTo>
                  <a:cubicBezTo>
                    <a:pt x="333" y="3424"/>
                    <a:pt x="464" y="3436"/>
                    <a:pt x="595" y="3436"/>
                  </a:cubicBezTo>
                  <a:cubicBezTo>
                    <a:pt x="687" y="3436"/>
                    <a:pt x="779" y="3430"/>
                    <a:pt x="872" y="3418"/>
                  </a:cubicBezTo>
                  <a:cubicBezTo>
                    <a:pt x="1106" y="3387"/>
                    <a:pt x="1328" y="3333"/>
                    <a:pt x="1543" y="3241"/>
                  </a:cubicBezTo>
                  <a:cubicBezTo>
                    <a:pt x="1942" y="3072"/>
                    <a:pt x="2308" y="2809"/>
                    <a:pt x="2577" y="2468"/>
                  </a:cubicBezTo>
                  <a:cubicBezTo>
                    <a:pt x="2597" y="2443"/>
                    <a:pt x="2617" y="2417"/>
                    <a:pt x="2637" y="2391"/>
                  </a:cubicBezTo>
                  <a:lnTo>
                    <a:pt x="2637" y="2391"/>
                  </a:lnTo>
                  <a:cubicBezTo>
                    <a:pt x="2680" y="2633"/>
                    <a:pt x="2723" y="2875"/>
                    <a:pt x="2766" y="3118"/>
                  </a:cubicBezTo>
                  <a:cubicBezTo>
                    <a:pt x="2788" y="3241"/>
                    <a:pt x="2809" y="3366"/>
                    <a:pt x="2834" y="3491"/>
                  </a:cubicBezTo>
                  <a:cubicBezTo>
                    <a:pt x="2840" y="3526"/>
                    <a:pt x="2866" y="3568"/>
                    <a:pt x="2891" y="3592"/>
                  </a:cubicBezTo>
                  <a:cubicBezTo>
                    <a:pt x="2928" y="3629"/>
                    <a:pt x="2975" y="3650"/>
                    <a:pt x="3025" y="3656"/>
                  </a:cubicBezTo>
                  <a:cubicBezTo>
                    <a:pt x="3036" y="3658"/>
                    <a:pt x="3048" y="3659"/>
                    <a:pt x="3059" y="3659"/>
                  </a:cubicBezTo>
                  <a:cubicBezTo>
                    <a:pt x="3088" y="3659"/>
                    <a:pt x="3116" y="3653"/>
                    <a:pt x="3144" y="3639"/>
                  </a:cubicBezTo>
                  <a:cubicBezTo>
                    <a:pt x="3193" y="3619"/>
                    <a:pt x="3222" y="3590"/>
                    <a:pt x="3255" y="3547"/>
                  </a:cubicBezTo>
                  <a:cubicBezTo>
                    <a:pt x="3325" y="3452"/>
                    <a:pt x="3384" y="3348"/>
                    <a:pt x="3444" y="3245"/>
                  </a:cubicBezTo>
                  <a:cubicBezTo>
                    <a:pt x="3473" y="3194"/>
                    <a:pt x="3503" y="3142"/>
                    <a:pt x="3530" y="3091"/>
                  </a:cubicBezTo>
                  <a:cubicBezTo>
                    <a:pt x="3544" y="3064"/>
                    <a:pt x="3559" y="3037"/>
                    <a:pt x="3573" y="3011"/>
                  </a:cubicBezTo>
                  <a:cubicBezTo>
                    <a:pt x="3577" y="3005"/>
                    <a:pt x="3581" y="2998"/>
                    <a:pt x="3583" y="2992"/>
                  </a:cubicBezTo>
                  <a:lnTo>
                    <a:pt x="3594" y="2970"/>
                  </a:lnTo>
                  <a:cubicBezTo>
                    <a:pt x="3599" y="2956"/>
                    <a:pt x="3602" y="2948"/>
                    <a:pt x="3602" y="2948"/>
                  </a:cubicBezTo>
                  <a:lnTo>
                    <a:pt x="3602" y="2948"/>
                  </a:lnTo>
                  <a:cubicBezTo>
                    <a:pt x="3603" y="2948"/>
                    <a:pt x="3600" y="2956"/>
                    <a:pt x="3594" y="2972"/>
                  </a:cubicBezTo>
                  <a:cubicBezTo>
                    <a:pt x="3598" y="2972"/>
                    <a:pt x="3612" y="2939"/>
                    <a:pt x="3614" y="2933"/>
                  </a:cubicBezTo>
                  <a:cubicBezTo>
                    <a:pt x="3729" y="2713"/>
                    <a:pt x="3832" y="2489"/>
                    <a:pt x="3927" y="2259"/>
                  </a:cubicBezTo>
                  <a:cubicBezTo>
                    <a:pt x="3949" y="2201"/>
                    <a:pt x="3966" y="2158"/>
                    <a:pt x="3988" y="2111"/>
                  </a:cubicBezTo>
                  <a:cubicBezTo>
                    <a:pt x="4013" y="2051"/>
                    <a:pt x="4040" y="1992"/>
                    <a:pt x="4064" y="1932"/>
                  </a:cubicBezTo>
                  <a:cubicBezTo>
                    <a:pt x="4109" y="1823"/>
                    <a:pt x="4153" y="1712"/>
                    <a:pt x="4194" y="1601"/>
                  </a:cubicBezTo>
                  <a:cubicBezTo>
                    <a:pt x="4276" y="1380"/>
                    <a:pt x="4352" y="1154"/>
                    <a:pt x="4418" y="926"/>
                  </a:cubicBezTo>
                  <a:cubicBezTo>
                    <a:pt x="4436" y="862"/>
                    <a:pt x="4455" y="796"/>
                    <a:pt x="4471" y="732"/>
                  </a:cubicBezTo>
                  <a:cubicBezTo>
                    <a:pt x="4478" y="704"/>
                    <a:pt x="4487" y="676"/>
                    <a:pt x="4496" y="648"/>
                  </a:cubicBezTo>
                  <a:lnTo>
                    <a:pt x="4496" y="648"/>
                  </a:lnTo>
                  <a:cubicBezTo>
                    <a:pt x="4499" y="679"/>
                    <a:pt x="4501" y="709"/>
                    <a:pt x="4504" y="739"/>
                  </a:cubicBezTo>
                  <a:cubicBezTo>
                    <a:pt x="4520" y="942"/>
                    <a:pt x="4524" y="1147"/>
                    <a:pt x="4516" y="1353"/>
                  </a:cubicBezTo>
                  <a:cubicBezTo>
                    <a:pt x="4514" y="1402"/>
                    <a:pt x="4510" y="1451"/>
                    <a:pt x="4506" y="1501"/>
                  </a:cubicBezTo>
                  <a:cubicBezTo>
                    <a:pt x="4506" y="1502"/>
                    <a:pt x="4506" y="1510"/>
                    <a:pt x="4505" y="1516"/>
                  </a:cubicBezTo>
                  <a:lnTo>
                    <a:pt x="4505" y="1516"/>
                  </a:lnTo>
                  <a:cubicBezTo>
                    <a:pt x="4505" y="1517"/>
                    <a:pt x="4505" y="1518"/>
                    <a:pt x="4505" y="1519"/>
                  </a:cubicBezTo>
                  <a:lnTo>
                    <a:pt x="4505" y="1519"/>
                  </a:lnTo>
                  <a:lnTo>
                    <a:pt x="4505" y="1518"/>
                  </a:lnTo>
                  <a:lnTo>
                    <a:pt x="4505" y="1518"/>
                  </a:lnTo>
                  <a:cubicBezTo>
                    <a:pt x="4505" y="1520"/>
                    <a:pt x="4505" y="1521"/>
                    <a:pt x="4504" y="1522"/>
                  </a:cubicBezTo>
                  <a:lnTo>
                    <a:pt x="4504" y="1522"/>
                  </a:lnTo>
                  <a:cubicBezTo>
                    <a:pt x="4505" y="1521"/>
                    <a:pt x="4505" y="1520"/>
                    <a:pt x="4505" y="1519"/>
                  </a:cubicBezTo>
                  <a:lnTo>
                    <a:pt x="4505" y="1519"/>
                  </a:lnTo>
                  <a:lnTo>
                    <a:pt x="4504" y="1523"/>
                  </a:lnTo>
                  <a:cubicBezTo>
                    <a:pt x="4504" y="1523"/>
                    <a:pt x="4504" y="1523"/>
                    <a:pt x="4504" y="1522"/>
                  </a:cubicBezTo>
                  <a:lnTo>
                    <a:pt x="4504" y="1522"/>
                  </a:lnTo>
                  <a:cubicBezTo>
                    <a:pt x="4504" y="1523"/>
                    <a:pt x="4504" y="1524"/>
                    <a:pt x="4504" y="1525"/>
                  </a:cubicBezTo>
                  <a:cubicBezTo>
                    <a:pt x="4502" y="1542"/>
                    <a:pt x="4500" y="1558"/>
                    <a:pt x="4500" y="1575"/>
                  </a:cubicBezTo>
                  <a:cubicBezTo>
                    <a:pt x="4498" y="1601"/>
                    <a:pt x="4496" y="1628"/>
                    <a:pt x="4492" y="1657"/>
                  </a:cubicBezTo>
                  <a:cubicBezTo>
                    <a:pt x="4487" y="1708"/>
                    <a:pt x="4481" y="1760"/>
                    <a:pt x="4475" y="1811"/>
                  </a:cubicBezTo>
                  <a:cubicBezTo>
                    <a:pt x="4474" y="1819"/>
                    <a:pt x="4472" y="1828"/>
                    <a:pt x="4471" y="1838"/>
                  </a:cubicBezTo>
                  <a:lnTo>
                    <a:pt x="4471" y="1838"/>
                  </a:lnTo>
                  <a:cubicBezTo>
                    <a:pt x="4471" y="1842"/>
                    <a:pt x="4470" y="1847"/>
                    <a:pt x="4469" y="1852"/>
                  </a:cubicBezTo>
                  <a:cubicBezTo>
                    <a:pt x="4465" y="1879"/>
                    <a:pt x="4463" y="1903"/>
                    <a:pt x="4459" y="1930"/>
                  </a:cubicBezTo>
                  <a:cubicBezTo>
                    <a:pt x="4426" y="2131"/>
                    <a:pt x="4385" y="2329"/>
                    <a:pt x="4329" y="2524"/>
                  </a:cubicBezTo>
                  <a:cubicBezTo>
                    <a:pt x="4272" y="2738"/>
                    <a:pt x="4199" y="2948"/>
                    <a:pt x="4115" y="3152"/>
                  </a:cubicBezTo>
                  <a:lnTo>
                    <a:pt x="4115" y="3152"/>
                  </a:lnTo>
                  <a:cubicBezTo>
                    <a:pt x="4105" y="3175"/>
                    <a:pt x="4095" y="3197"/>
                    <a:pt x="4086" y="3220"/>
                  </a:cubicBezTo>
                  <a:lnTo>
                    <a:pt x="4086" y="3220"/>
                  </a:lnTo>
                  <a:cubicBezTo>
                    <a:pt x="4069" y="3258"/>
                    <a:pt x="4052" y="3296"/>
                    <a:pt x="4032" y="3333"/>
                  </a:cubicBezTo>
                  <a:lnTo>
                    <a:pt x="4032" y="3333"/>
                  </a:lnTo>
                  <a:cubicBezTo>
                    <a:pt x="4025" y="3345"/>
                    <a:pt x="4018" y="3358"/>
                    <a:pt x="4011" y="3370"/>
                  </a:cubicBezTo>
                  <a:cubicBezTo>
                    <a:pt x="3949" y="3467"/>
                    <a:pt x="3986" y="3617"/>
                    <a:pt x="4089" y="3670"/>
                  </a:cubicBezTo>
                  <a:cubicBezTo>
                    <a:pt x="4123" y="3689"/>
                    <a:pt x="4162" y="3698"/>
                    <a:pt x="4200" y="3698"/>
                  </a:cubicBezTo>
                  <a:cubicBezTo>
                    <a:pt x="4275" y="3698"/>
                    <a:pt x="4350" y="3662"/>
                    <a:pt x="4391" y="3592"/>
                  </a:cubicBezTo>
                  <a:cubicBezTo>
                    <a:pt x="4526" y="3360"/>
                    <a:pt x="4666" y="3128"/>
                    <a:pt x="4831" y="2914"/>
                  </a:cubicBezTo>
                  <a:lnTo>
                    <a:pt x="4831" y="2914"/>
                  </a:lnTo>
                  <a:lnTo>
                    <a:pt x="4798" y="2959"/>
                  </a:lnTo>
                  <a:cubicBezTo>
                    <a:pt x="4918" y="2803"/>
                    <a:pt x="5054" y="2655"/>
                    <a:pt x="5209" y="2530"/>
                  </a:cubicBezTo>
                  <a:lnTo>
                    <a:pt x="5209" y="2530"/>
                  </a:lnTo>
                  <a:cubicBezTo>
                    <a:pt x="5302" y="2461"/>
                    <a:pt x="5401" y="2402"/>
                    <a:pt x="5506" y="2355"/>
                  </a:cubicBezTo>
                  <a:lnTo>
                    <a:pt x="5506" y="2355"/>
                  </a:lnTo>
                  <a:cubicBezTo>
                    <a:pt x="5577" y="2327"/>
                    <a:pt x="5651" y="2304"/>
                    <a:pt x="5727" y="2290"/>
                  </a:cubicBezTo>
                  <a:lnTo>
                    <a:pt x="5727" y="2290"/>
                  </a:lnTo>
                  <a:cubicBezTo>
                    <a:pt x="5757" y="2287"/>
                    <a:pt x="5787" y="2286"/>
                    <a:pt x="5817" y="2286"/>
                  </a:cubicBezTo>
                  <a:cubicBezTo>
                    <a:pt x="5847" y="2286"/>
                    <a:pt x="5878" y="2288"/>
                    <a:pt x="5908" y="2290"/>
                  </a:cubicBezTo>
                  <a:lnTo>
                    <a:pt x="5908" y="2290"/>
                  </a:lnTo>
                  <a:cubicBezTo>
                    <a:pt x="5983" y="2304"/>
                    <a:pt x="6055" y="2324"/>
                    <a:pt x="6124" y="2351"/>
                  </a:cubicBezTo>
                  <a:lnTo>
                    <a:pt x="6124" y="2351"/>
                  </a:lnTo>
                  <a:cubicBezTo>
                    <a:pt x="6209" y="2390"/>
                    <a:pt x="6289" y="2436"/>
                    <a:pt x="6363" y="2493"/>
                  </a:cubicBezTo>
                  <a:lnTo>
                    <a:pt x="6318" y="2460"/>
                  </a:lnTo>
                  <a:lnTo>
                    <a:pt x="6318" y="2460"/>
                  </a:lnTo>
                  <a:cubicBezTo>
                    <a:pt x="6382" y="2509"/>
                    <a:pt x="6438" y="2564"/>
                    <a:pt x="6488" y="2625"/>
                  </a:cubicBezTo>
                  <a:lnTo>
                    <a:pt x="6488" y="2625"/>
                  </a:lnTo>
                  <a:cubicBezTo>
                    <a:pt x="6520" y="2670"/>
                    <a:pt x="6549" y="2718"/>
                    <a:pt x="6571" y="2769"/>
                  </a:cubicBezTo>
                  <a:lnTo>
                    <a:pt x="6571" y="2769"/>
                  </a:lnTo>
                  <a:cubicBezTo>
                    <a:pt x="6583" y="2802"/>
                    <a:pt x="6592" y="2836"/>
                    <a:pt x="6598" y="2872"/>
                  </a:cubicBezTo>
                  <a:lnTo>
                    <a:pt x="6598" y="2872"/>
                  </a:lnTo>
                  <a:cubicBezTo>
                    <a:pt x="6600" y="2901"/>
                    <a:pt x="6600" y="2929"/>
                    <a:pt x="6598" y="2958"/>
                  </a:cubicBezTo>
                  <a:lnTo>
                    <a:pt x="6598" y="2958"/>
                  </a:lnTo>
                  <a:cubicBezTo>
                    <a:pt x="6593" y="2986"/>
                    <a:pt x="6586" y="3013"/>
                    <a:pt x="6576" y="3040"/>
                  </a:cubicBezTo>
                  <a:lnTo>
                    <a:pt x="6576" y="3040"/>
                  </a:lnTo>
                  <a:cubicBezTo>
                    <a:pt x="6560" y="3075"/>
                    <a:pt x="6541" y="3109"/>
                    <a:pt x="6518" y="3141"/>
                  </a:cubicBezTo>
                  <a:lnTo>
                    <a:pt x="6518" y="3141"/>
                  </a:lnTo>
                  <a:cubicBezTo>
                    <a:pt x="6486" y="3180"/>
                    <a:pt x="6451" y="3214"/>
                    <a:pt x="6412" y="3245"/>
                  </a:cubicBezTo>
                  <a:lnTo>
                    <a:pt x="6412" y="3245"/>
                  </a:lnTo>
                  <a:cubicBezTo>
                    <a:pt x="6326" y="3307"/>
                    <a:pt x="6231" y="3355"/>
                    <a:pt x="6133" y="3397"/>
                  </a:cubicBezTo>
                  <a:lnTo>
                    <a:pt x="6184" y="3376"/>
                  </a:lnTo>
                  <a:lnTo>
                    <a:pt x="6184" y="3376"/>
                  </a:lnTo>
                  <a:cubicBezTo>
                    <a:pt x="6082" y="3420"/>
                    <a:pt x="5975" y="3457"/>
                    <a:pt x="5870" y="3491"/>
                  </a:cubicBezTo>
                  <a:cubicBezTo>
                    <a:pt x="5757" y="3529"/>
                    <a:pt x="5642" y="3569"/>
                    <a:pt x="5524" y="3593"/>
                  </a:cubicBezTo>
                  <a:lnTo>
                    <a:pt x="5524" y="3593"/>
                  </a:lnTo>
                  <a:cubicBezTo>
                    <a:pt x="5558" y="3541"/>
                    <a:pt x="5577" y="3478"/>
                    <a:pt x="5574" y="3418"/>
                  </a:cubicBezTo>
                  <a:cubicBezTo>
                    <a:pt x="5572" y="3323"/>
                    <a:pt x="5529" y="3243"/>
                    <a:pt x="5467" y="3173"/>
                  </a:cubicBezTo>
                  <a:cubicBezTo>
                    <a:pt x="5387" y="3081"/>
                    <a:pt x="5256" y="3017"/>
                    <a:pt x="5131" y="3017"/>
                  </a:cubicBezTo>
                  <a:cubicBezTo>
                    <a:pt x="5093" y="3017"/>
                    <a:pt x="5056" y="3023"/>
                    <a:pt x="5022" y="3035"/>
                  </a:cubicBezTo>
                  <a:cubicBezTo>
                    <a:pt x="4896" y="3077"/>
                    <a:pt x="4810" y="3177"/>
                    <a:pt x="4769" y="3302"/>
                  </a:cubicBezTo>
                  <a:lnTo>
                    <a:pt x="4777" y="3283"/>
                  </a:lnTo>
                  <a:lnTo>
                    <a:pt x="4777" y="3283"/>
                  </a:lnTo>
                  <a:cubicBezTo>
                    <a:pt x="4754" y="3345"/>
                    <a:pt x="4741" y="3409"/>
                    <a:pt x="4748" y="3475"/>
                  </a:cubicBezTo>
                  <a:cubicBezTo>
                    <a:pt x="4757" y="3555"/>
                    <a:pt x="4775" y="3625"/>
                    <a:pt x="4812" y="3697"/>
                  </a:cubicBezTo>
                  <a:cubicBezTo>
                    <a:pt x="4870" y="3808"/>
                    <a:pt x="4972" y="3911"/>
                    <a:pt x="5085" y="3964"/>
                  </a:cubicBezTo>
                  <a:cubicBezTo>
                    <a:pt x="5190" y="4013"/>
                    <a:pt x="5297" y="4033"/>
                    <a:pt x="5404" y="4033"/>
                  </a:cubicBezTo>
                  <a:cubicBezTo>
                    <a:pt x="5605" y="4033"/>
                    <a:pt x="5809" y="3965"/>
                    <a:pt x="6002" y="3902"/>
                  </a:cubicBezTo>
                  <a:cubicBezTo>
                    <a:pt x="6223" y="3828"/>
                    <a:pt x="6458" y="3750"/>
                    <a:pt x="6649" y="3609"/>
                  </a:cubicBezTo>
                  <a:cubicBezTo>
                    <a:pt x="6760" y="3526"/>
                    <a:pt x="6858" y="3430"/>
                    <a:pt x="6928" y="3309"/>
                  </a:cubicBezTo>
                  <a:cubicBezTo>
                    <a:pt x="6990" y="3202"/>
                    <a:pt x="7023" y="3087"/>
                    <a:pt x="7035" y="2964"/>
                  </a:cubicBezTo>
                  <a:cubicBezTo>
                    <a:pt x="7053" y="2762"/>
                    <a:pt x="6975" y="2549"/>
                    <a:pt x="6856" y="2386"/>
                  </a:cubicBezTo>
                  <a:cubicBezTo>
                    <a:pt x="6723" y="2210"/>
                    <a:pt x="6550" y="2062"/>
                    <a:pt x="6347" y="1969"/>
                  </a:cubicBezTo>
                  <a:cubicBezTo>
                    <a:pt x="6182" y="1895"/>
                    <a:pt x="6000" y="1844"/>
                    <a:pt x="5817" y="1844"/>
                  </a:cubicBezTo>
                  <a:cubicBezTo>
                    <a:pt x="5776" y="1844"/>
                    <a:pt x="5736" y="1847"/>
                    <a:pt x="5695" y="1852"/>
                  </a:cubicBezTo>
                  <a:cubicBezTo>
                    <a:pt x="5451" y="1883"/>
                    <a:pt x="5219" y="1984"/>
                    <a:pt x="5020" y="2125"/>
                  </a:cubicBezTo>
                  <a:cubicBezTo>
                    <a:pt x="4920" y="2196"/>
                    <a:pt x="4829" y="2274"/>
                    <a:pt x="4743" y="2358"/>
                  </a:cubicBezTo>
                  <a:lnTo>
                    <a:pt x="4743" y="2358"/>
                  </a:lnTo>
                  <a:cubicBezTo>
                    <a:pt x="4749" y="2319"/>
                    <a:pt x="4755" y="2280"/>
                    <a:pt x="4761" y="2240"/>
                  </a:cubicBezTo>
                  <a:cubicBezTo>
                    <a:pt x="4792" y="2016"/>
                    <a:pt x="4822" y="1770"/>
                    <a:pt x="4818" y="1536"/>
                  </a:cubicBezTo>
                  <a:cubicBezTo>
                    <a:pt x="4816" y="1310"/>
                    <a:pt x="4810" y="1084"/>
                    <a:pt x="4787" y="860"/>
                  </a:cubicBezTo>
                  <a:cubicBezTo>
                    <a:pt x="4761" y="599"/>
                    <a:pt x="4715" y="342"/>
                    <a:pt x="4652" y="89"/>
                  </a:cubicBezTo>
                  <a:cubicBezTo>
                    <a:pt x="4640" y="41"/>
                    <a:pt x="4591" y="1"/>
                    <a:pt x="454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3" name="Google Shape;1063;p8"/>
          <p:cNvGrpSpPr/>
          <p:nvPr/>
        </p:nvGrpSpPr>
        <p:grpSpPr>
          <a:xfrm>
            <a:off x="11175996" y="224055"/>
            <a:ext cx="839529" cy="235283"/>
            <a:chOff x="310525" y="1038400"/>
            <a:chExt cx="921750" cy="258325"/>
          </a:xfrm>
        </p:grpSpPr>
        <p:sp>
          <p:nvSpPr>
            <p:cNvPr id="1064" name="Google Shape;1064;p8"/>
            <p:cNvSpPr/>
            <p:nvPr/>
          </p:nvSpPr>
          <p:spPr>
            <a:xfrm>
              <a:off x="311825" y="1038400"/>
              <a:ext cx="18775" cy="258325"/>
            </a:xfrm>
            <a:custGeom>
              <a:avLst/>
              <a:gdLst/>
              <a:ahLst/>
              <a:cxnLst/>
              <a:rect l="l" t="t" r="r" b="b"/>
              <a:pathLst>
                <a:path w="751" h="10333" extrusionOk="0">
                  <a:moveTo>
                    <a:pt x="219" y="1"/>
                  </a:moveTo>
                  <a:cubicBezTo>
                    <a:pt x="109" y="1"/>
                    <a:pt x="1" y="72"/>
                    <a:pt x="5" y="215"/>
                  </a:cubicBezTo>
                  <a:cubicBezTo>
                    <a:pt x="105" y="3515"/>
                    <a:pt x="204" y="6818"/>
                    <a:pt x="303" y="10120"/>
                  </a:cubicBezTo>
                  <a:cubicBezTo>
                    <a:pt x="307" y="10261"/>
                    <a:pt x="420" y="10333"/>
                    <a:pt x="531" y="10333"/>
                  </a:cubicBezTo>
                  <a:cubicBezTo>
                    <a:pt x="642" y="10333"/>
                    <a:pt x="750" y="10262"/>
                    <a:pt x="746" y="10120"/>
                  </a:cubicBezTo>
                  <a:cubicBezTo>
                    <a:pt x="646" y="6818"/>
                    <a:pt x="546" y="3515"/>
                    <a:pt x="448" y="215"/>
                  </a:cubicBezTo>
                  <a:cubicBezTo>
                    <a:pt x="444" y="72"/>
                    <a:pt x="330" y="1"/>
                    <a:pt x="21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8"/>
            <p:cNvSpPr/>
            <p:nvPr/>
          </p:nvSpPr>
          <p:spPr>
            <a:xfrm>
              <a:off x="317150" y="1279750"/>
              <a:ext cx="139650" cy="16675"/>
            </a:xfrm>
            <a:custGeom>
              <a:avLst/>
              <a:gdLst/>
              <a:ahLst/>
              <a:cxnLst/>
              <a:rect l="l" t="t" r="r" b="b"/>
              <a:pathLst>
                <a:path w="5586" h="667" extrusionOk="0">
                  <a:moveTo>
                    <a:pt x="5336" y="0"/>
                  </a:moveTo>
                  <a:cubicBezTo>
                    <a:pt x="5326" y="0"/>
                    <a:pt x="5316" y="1"/>
                    <a:pt x="5305" y="2"/>
                  </a:cubicBezTo>
                  <a:cubicBezTo>
                    <a:pt x="4140" y="150"/>
                    <a:pt x="2977" y="224"/>
                    <a:pt x="1809" y="224"/>
                  </a:cubicBezTo>
                  <a:cubicBezTo>
                    <a:pt x="1302" y="224"/>
                    <a:pt x="794" y="211"/>
                    <a:pt x="285" y="183"/>
                  </a:cubicBezTo>
                  <a:cubicBezTo>
                    <a:pt x="280" y="182"/>
                    <a:pt x="275" y="182"/>
                    <a:pt x="270" y="182"/>
                  </a:cubicBezTo>
                  <a:cubicBezTo>
                    <a:pt x="0" y="182"/>
                    <a:pt x="7" y="610"/>
                    <a:pt x="285" y="624"/>
                  </a:cubicBezTo>
                  <a:cubicBezTo>
                    <a:pt x="795" y="652"/>
                    <a:pt x="1304" y="666"/>
                    <a:pt x="1811" y="666"/>
                  </a:cubicBezTo>
                  <a:cubicBezTo>
                    <a:pt x="2978" y="666"/>
                    <a:pt x="4141" y="592"/>
                    <a:pt x="5305" y="445"/>
                  </a:cubicBezTo>
                  <a:cubicBezTo>
                    <a:pt x="5573" y="411"/>
                    <a:pt x="5586" y="0"/>
                    <a:pt x="533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8"/>
            <p:cNvSpPr/>
            <p:nvPr/>
          </p:nvSpPr>
          <p:spPr>
            <a:xfrm>
              <a:off x="310525" y="1148775"/>
              <a:ext cx="155425" cy="18950"/>
            </a:xfrm>
            <a:custGeom>
              <a:avLst/>
              <a:gdLst/>
              <a:ahLst/>
              <a:cxnLst/>
              <a:rect l="l" t="t" r="r" b="b"/>
              <a:pathLst>
                <a:path w="6217" h="758" extrusionOk="0">
                  <a:moveTo>
                    <a:pt x="3972" y="0"/>
                  </a:moveTo>
                  <a:cubicBezTo>
                    <a:pt x="3716" y="0"/>
                    <a:pt x="3459" y="6"/>
                    <a:pt x="3202" y="19"/>
                  </a:cubicBezTo>
                  <a:cubicBezTo>
                    <a:pt x="2583" y="48"/>
                    <a:pt x="1627" y="319"/>
                    <a:pt x="886" y="319"/>
                  </a:cubicBezTo>
                  <a:cubicBezTo>
                    <a:pt x="696" y="319"/>
                    <a:pt x="520" y="301"/>
                    <a:pt x="368" y="256"/>
                  </a:cubicBezTo>
                  <a:cubicBezTo>
                    <a:pt x="345" y="250"/>
                    <a:pt x="323" y="247"/>
                    <a:pt x="302" y="247"/>
                  </a:cubicBezTo>
                  <a:cubicBezTo>
                    <a:pt x="77" y="247"/>
                    <a:pt x="1" y="611"/>
                    <a:pt x="251" y="683"/>
                  </a:cubicBezTo>
                  <a:cubicBezTo>
                    <a:pt x="434" y="737"/>
                    <a:pt x="628" y="758"/>
                    <a:pt x="827" y="758"/>
                  </a:cubicBezTo>
                  <a:cubicBezTo>
                    <a:pt x="1489" y="758"/>
                    <a:pt x="2212" y="525"/>
                    <a:pt x="2838" y="482"/>
                  </a:cubicBezTo>
                  <a:cubicBezTo>
                    <a:pt x="3213" y="457"/>
                    <a:pt x="3588" y="445"/>
                    <a:pt x="3962" y="445"/>
                  </a:cubicBezTo>
                  <a:cubicBezTo>
                    <a:pt x="4620" y="445"/>
                    <a:pt x="5277" y="482"/>
                    <a:pt x="5934" y="548"/>
                  </a:cubicBezTo>
                  <a:cubicBezTo>
                    <a:pt x="5942" y="549"/>
                    <a:pt x="5951" y="550"/>
                    <a:pt x="5959" y="550"/>
                  </a:cubicBezTo>
                  <a:cubicBezTo>
                    <a:pt x="6216" y="550"/>
                    <a:pt x="6205" y="134"/>
                    <a:pt x="5934" y="105"/>
                  </a:cubicBezTo>
                  <a:cubicBezTo>
                    <a:pt x="5280" y="39"/>
                    <a:pt x="4627" y="0"/>
                    <a:pt x="397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8"/>
            <p:cNvSpPr/>
            <p:nvPr/>
          </p:nvSpPr>
          <p:spPr>
            <a:xfrm>
              <a:off x="312775" y="1040150"/>
              <a:ext cx="158325" cy="17250"/>
            </a:xfrm>
            <a:custGeom>
              <a:avLst/>
              <a:gdLst/>
              <a:ahLst/>
              <a:cxnLst/>
              <a:rect l="l" t="t" r="r" b="b"/>
              <a:pathLst>
                <a:path w="6333" h="690" extrusionOk="0">
                  <a:moveTo>
                    <a:pt x="298" y="1"/>
                  </a:moveTo>
                  <a:cubicBezTo>
                    <a:pt x="119" y="1"/>
                    <a:pt x="0" y="287"/>
                    <a:pt x="191" y="424"/>
                  </a:cubicBezTo>
                  <a:cubicBezTo>
                    <a:pt x="480" y="629"/>
                    <a:pt x="829" y="689"/>
                    <a:pt x="1191" y="689"/>
                  </a:cubicBezTo>
                  <a:cubicBezTo>
                    <a:pt x="1620" y="689"/>
                    <a:pt x="2067" y="605"/>
                    <a:pt x="2456" y="579"/>
                  </a:cubicBezTo>
                  <a:cubicBezTo>
                    <a:pt x="3203" y="530"/>
                    <a:pt x="3975" y="432"/>
                    <a:pt x="4736" y="432"/>
                  </a:cubicBezTo>
                  <a:cubicBezTo>
                    <a:pt x="5146" y="432"/>
                    <a:pt x="5554" y="460"/>
                    <a:pt x="5952" y="541"/>
                  </a:cubicBezTo>
                  <a:cubicBezTo>
                    <a:pt x="5970" y="544"/>
                    <a:pt x="5986" y="546"/>
                    <a:pt x="6002" y="546"/>
                  </a:cubicBezTo>
                  <a:cubicBezTo>
                    <a:pt x="6244" y="546"/>
                    <a:pt x="6332" y="168"/>
                    <a:pt x="6071" y="114"/>
                  </a:cubicBezTo>
                  <a:cubicBezTo>
                    <a:pt x="5664" y="32"/>
                    <a:pt x="5259" y="4"/>
                    <a:pt x="4854" y="4"/>
                  </a:cubicBezTo>
                  <a:cubicBezTo>
                    <a:pt x="4415" y="4"/>
                    <a:pt x="3974" y="37"/>
                    <a:pt x="3527" y="66"/>
                  </a:cubicBezTo>
                  <a:cubicBezTo>
                    <a:pt x="3018" y="100"/>
                    <a:pt x="2179" y="280"/>
                    <a:pt x="1457" y="280"/>
                  </a:cubicBezTo>
                  <a:cubicBezTo>
                    <a:pt x="1043" y="280"/>
                    <a:pt x="667" y="220"/>
                    <a:pt x="414" y="41"/>
                  </a:cubicBezTo>
                  <a:cubicBezTo>
                    <a:pt x="375" y="13"/>
                    <a:pt x="335" y="1"/>
                    <a:pt x="29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8"/>
            <p:cNvSpPr/>
            <p:nvPr/>
          </p:nvSpPr>
          <p:spPr>
            <a:xfrm>
              <a:off x="556175" y="1130975"/>
              <a:ext cx="142450" cy="21225"/>
            </a:xfrm>
            <a:custGeom>
              <a:avLst/>
              <a:gdLst/>
              <a:ahLst/>
              <a:cxnLst/>
              <a:rect l="l" t="t" r="r" b="b"/>
              <a:pathLst>
                <a:path w="5698" h="849" extrusionOk="0">
                  <a:moveTo>
                    <a:pt x="351" y="1"/>
                  </a:moveTo>
                  <a:cubicBezTo>
                    <a:pt x="98" y="1"/>
                    <a:pt x="0" y="392"/>
                    <a:pt x="269" y="430"/>
                  </a:cubicBezTo>
                  <a:cubicBezTo>
                    <a:pt x="1054" y="540"/>
                    <a:pt x="1840" y="621"/>
                    <a:pt x="2633" y="650"/>
                  </a:cubicBezTo>
                  <a:cubicBezTo>
                    <a:pt x="2655" y="651"/>
                    <a:pt x="2678" y="651"/>
                    <a:pt x="2703" y="651"/>
                  </a:cubicBezTo>
                  <a:cubicBezTo>
                    <a:pt x="3077" y="651"/>
                    <a:pt x="3695" y="558"/>
                    <a:pt x="4242" y="558"/>
                  </a:cubicBezTo>
                  <a:cubicBezTo>
                    <a:pt x="4649" y="558"/>
                    <a:pt x="5017" y="610"/>
                    <a:pt x="5217" y="789"/>
                  </a:cubicBezTo>
                  <a:cubicBezTo>
                    <a:pt x="5264" y="831"/>
                    <a:pt x="5315" y="849"/>
                    <a:pt x="5365" y="849"/>
                  </a:cubicBezTo>
                  <a:cubicBezTo>
                    <a:pt x="5542" y="849"/>
                    <a:pt x="5697" y="626"/>
                    <a:pt x="5531" y="477"/>
                  </a:cubicBezTo>
                  <a:cubicBezTo>
                    <a:pt x="5264" y="238"/>
                    <a:pt x="4954" y="184"/>
                    <a:pt x="4627" y="184"/>
                  </a:cubicBezTo>
                  <a:cubicBezTo>
                    <a:pt x="4383" y="184"/>
                    <a:pt x="4130" y="214"/>
                    <a:pt x="3879" y="219"/>
                  </a:cubicBezTo>
                  <a:cubicBezTo>
                    <a:pt x="3738" y="222"/>
                    <a:pt x="3596" y="223"/>
                    <a:pt x="3454" y="223"/>
                  </a:cubicBezTo>
                  <a:cubicBezTo>
                    <a:pt x="2428" y="223"/>
                    <a:pt x="1404" y="145"/>
                    <a:pt x="387" y="3"/>
                  </a:cubicBezTo>
                  <a:cubicBezTo>
                    <a:pt x="374" y="1"/>
                    <a:pt x="362" y="1"/>
                    <a:pt x="35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8"/>
            <p:cNvSpPr/>
            <p:nvPr/>
          </p:nvSpPr>
          <p:spPr>
            <a:xfrm>
              <a:off x="543275" y="1202425"/>
              <a:ext cx="153325" cy="17300"/>
            </a:xfrm>
            <a:custGeom>
              <a:avLst/>
              <a:gdLst/>
              <a:ahLst/>
              <a:cxnLst/>
              <a:rect l="l" t="t" r="r" b="b"/>
              <a:pathLst>
                <a:path w="6133" h="692" extrusionOk="0">
                  <a:moveTo>
                    <a:pt x="2797" y="0"/>
                  </a:moveTo>
                  <a:cubicBezTo>
                    <a:pt x="1956" y="0"/>
                    <a:pt x="1115" y="59"/>
                    <a:pt x="270" y="176"/>
                  </a:cubicBezTo>
                  <a:cubicBezTo>
                    <a:pt x="1" y="214"/>
                    <a:pt x="99" y="605"/>
                    <a:pt x="353" y="605"/>
                  </a:cubicBezTo>
                  <a:cubicBezTo>
                    <a:pt x="364" y="605"/>
                    <a:pt x="376" y="604"/>
                    <a:pt x="388" y="603"/>
                  </a:cubicBezTo>
                  <a:cubicBezTo>
                    <a:pt x="1191" y="492"/>
                    <a:pt x="1993" y="436"/>
                    <a:pt x="2794" y="436"/>
                  </a:cubicBezTo>
                  <a:cubicBezTo>
                    <a:pt x="3780" y="436"/>
                    <a:pt x="4764" y="520"/>
                    <a:pt x="5748" y="688"/>
                  </a:cubicBezTo>
                  <a:cubicBezTo>
                    <a:pt x="5763" y="690"/>
                    <a:pt x="5777" y="691"/>
                    <a:pt x="5790" y="691"/>
                  </a:cubicBezTo>
                  <a:cubicBezTo>
                    <a:pt x="6038" y="691"/>
                    <a:pt x="6132" y="307"/>
                    <a:pt x="5867" y="261"/>
                  </a:cubicBezTo>
                  <a:cubicBezTo>
                    <a:pt x="4843" y="87"/>
                    <a:pt x="3821" y="0"/>
                    <a:pt x="279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8"/>
            <p:cNvSpPr/>
            <p:nvPr/>
          </p:nvSpPr>
          <p:spPr>
            <a:xfrm>
              <a:off x="798775" y="1108700"/>
              <a:ext cx="191725" cy="130400"/>
            </a:xfrm>
            <a:custGeom>
              <a:avLst/>
              <a:gdLst/>
              <a:ahLst/>
              <a:cxnLst/>
              <a:rect l="l" t="t" r="r" b="b"/>
              <a:pathLst>
                <a:path w="7669" h="5216" extrusionOk="0">
                  <a:moveTo>
                    <a:pt x="1518" y="0"/>
                  </a:moveTo>
                  <a:cubicBezTo>
                    <a:pt x="1499" y="0"/>
                    <a:pt x="1480" y="1"/>
                    <a:pt x="1460" y="2"/>
                  </a:cubicBezTo>
                  <a:cubicBezTo>
                    <a:pt x="203" y="80"/>
                    <a:pt x="152" y="2627"/>
                    <a:pt x="26" y="3480"/>
                  </a:cubicBezTo>
                  <a:cubicBezTo>
                    <a:pt x="1" y="3648"/>
                    <a:pt x="146" y="3758"/>
                    <a:pt x="274" y="3758"/>
                  </a:cubicBezTo>
                  <a:cubicBezTo>
                    <a:pt x="359" y="3758"/>
                    <a:pt x="436" y="3710"/>
                    <a:pt x="453" y="3598"/>
                  </a:cubicBezTo>
                  <a:cubicBezTo>
                    <a:pt x="541" y="3008"/>
                    <a:pt x="642" y="2423"/>
                    <a:pt x="775" y="1840"/>
                  </a:cubicBezTo>
                  <a:cubicBezTo>
                    <a:pt x="835" y="1573"/>
                    <a:pt x="853" y="1142"/>
                    <a:pt x="1025" y="931"/>
                  </a:cubicBezTo>
                  <a:cubicBezTo>
                    <a:pt x="1046" y="747"/>
                    <a:pt x="1118" y="655"/>
                    <a:pt x="1240" y="655"/>
                  </a:cubicBezTo>
                  <a:cubicBezTo>
                    <a:pt x="1339" y="655"/>
                    <a:pt x="1470" y="715"/>
                    <a:pt x="1633" y="834"/>
                  </a:cubicBezTo>
                  <a:cubicBezTo>
                    <a:pt x="1675" y="830"/>
                    <a:pt x="1714" y="828"/>
                    <a:pt x="1752" y="828"/>
                  </a:cubicBezTo>
                  <a:cubicBezTo>
                    <a:pt x="2141" y="828"/>
                    <a:pt x="2355" y="1040"/>
                    <a:pt x="2396" y="1466"/>
                  </a:cubicBezTo>
                  <a:cubicBezTo>
                    <a:pt x="2616" y="2038"/>
                    <a:pt x="2550" y="2854"/>
                    <a:pt x="3196" y="3096"/>
                  </a:cubicBezTo>
                  <a:cubicBezTo>
                    <a:pt x="3216" y="3103"/>
                    <a:pt x="3235" y="3107"/>
                    <a:pt x="3255" y="3107"/>
                  </a:cubicBezTo>
                  <a:cubicBezTo>
                    <a:pt x="3351" y="3107"/>
                    <a:pt x="3437" y="3027"/>
                    <a:pt x="3469" y="2941"/>
                  </a:cubicBezTo>
                  <a:cubicBezTo>
                    <a:pt x="3653" y="2412"/>
                    <a:pt x="3910" y="1918"/>
                    <a:pt x="4293" y="1503"/>
                  </a:cubicBezTo>
                  <a:cubicBezTo>
                    <a:pt x="4438" y="1346"/>
                    <a:pt x="4676" y="1050"/>
                    <a:pt x="4874" y="985"/>
                  </a:cubicBezTo>
                  <a:cubicBezTo>
                    <a:pt x="5269" y="1035"/>
                    <a:pt x="5662" y="1086"/>
                    <a:pt x="6056" y="1136"/>
                  </a:cubicBezTo>
                  <a:cubicBezTo>
                    <a:pt x="6231" y="1325"/>
                    <a:pt x="6363" y="1540"/>
                    <a:pt x="6452" y="1777"/>
                  </a:cubicBezTo>
                  <a:cubicBezTo>
                    <a:pt x="6928" y="2770"/>
                    <a:pt x="7132" y="3915"/>
                    <a:pt x="7215" y="5003"/>
                  </a:cubicBezTo>
                  <a:cubicBezTo>
                    <a:pt x="7226" y="5144"/>
                    <a:pt x="7343" y="5215"/>
                    <a:pt x="7454" y="5215"/>
                  </a:cubicBezTo>
                  <a:cubicBezTo>
                    <a:pt x="7564" y="5215"/>
                    <a:pt x="7668" y="5145"/>
                    <a:pt x="7658" y="5003"/>
                  </a:cubicBezTo>
                  <a:cubicBezTo>
                    <a:pt x="7557" y="3683"/>
                    <a:pt x="7321" y="1031"/>
                    <a:pt x="5832" y="463"/>
                  </a:cubicBezTo>
                  <a:cubicBezTo>
                    <a:pt x="5671" y="401"/>
                    <a:pt x="5514" y="373"/>
                    <a:pt x="5362" y="373"/>
                  </a:cubicBezTo>
                  <a:cubicBezTo>
                    <a:pt x="4352" y="373"/>
                    <a:pt x="3547" y="1610"/>
                    <a:pt x="3161" y="2517"/>
                  </a:cubicBezTo>
                  <a:lnTo>
                    <a:pt x="3161" y="2517"/>
                  </a:lnTo>
                  <a:cubicBezTo>
                    <a:pt x="2982" y="2211"/>
                    <a:pt x="2902" y="1558"/>
                    <a:pt x="2823" y="1347"/>
                  </a:cubicBezTo>
                  <a:cubicBezTo>
                    <a:pt x="2716" y="1064"/>
                    <a:pt x="2591" y="737"/>
                    <a:pt x="2399" y="500"/>
                  </a:cubicBezTo>
                  <a:cubicBezTo>
                    <a:pt x="2177" y="223"/>
                    <a:pt x="1883" y="0"/>
                    <a:pt x="151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8"/>
            <p:cNvSpPr/>
            <p:nvPr/>
          </p:nvSpPr>
          <p:spPr>
            <a:xfrm>
              <a:off x="1051600" y="1131975"/>
              <a:ext cx="105175" cy="84725"/>
            </a:xfrm>
            <a:custGeom>
              <a:avLst/>
              <a:gdLst/>
              <a:ahLst/>
              <a:cxnLst/>
              <a:rect l="l" t="t" r="r" b="b"/>
              <a:pathLst>
                <a:path w="4207" h="3389" extrusionOk="0">
                  <a:moveTo>
                    <a:pt x="1677" y="0"/>
                  </a:moveTo>
                  <a:cubicBezTo>
                    <a:pt x="816" y="0"/>
                    <a:pt x="0" y="639"/>
                    <a:pt x="86" y="1684"/>
                  </a:cubicBezTo>
                  <a:cubicBezTo>
                    <a:pt x="143" y="2387"/>
                    <a:pt x="676" y="2954"/>
                    <a:pt x="1304" y="3217"/>
                  </a:cubicBezTo>
                  <a:cubicBezTo>
                    <a:pt x="1592" y="3337"/>
                    <a:pt x="1888" y="3388"/>
                    <a:pt x="2185" y="3388"/>
                  </a:cubicBezTo>
                  <a:cubicBezTo>
                    <a:pt x="2808" y="3388"/>
                    <a:pt x="3434" y="3163"/>
                    <a:pt x="3988" y="2881"/>
                  </a:cubicBezTo>
                  <a:cubicBezTo>
                    <a:pt x="4206" y="2770"/>
                    <a:pt x="4071" y="2472"/>
                    <a:pt x="3868" y="2472"/>
                  </a:cubicBezTo>
                  <a:cubicBezTo>
                    <a:pt x="3835" y="2472"/>
                    <a:pt x="3800" y="2480"/>
                    <a:pt x="3765" y="2498"/>
                  </a:cubicBezTo>
                  <a:cubicBezTo>
                    <a:pt x="3292" y="2739"/>
                    <a:pt x="2705" y="2934"/>
                    <a:pt x="2151" y="2934"/>
                  </a:cubicBezTo>
                  <a:cubicBezTo>
                    <a:pt x="1613" y="2934"/>
                    <a:pt x="1106" y="2750"/>
                    <a:pt x="762" y="2246"/>
                  </a:cubicBezTo>
                  <a:cubicBezTo>
                    <a:pt x="155" y="1350"/>
                    <a:pt x="873" y="429"/>
                    <a:pt x="1706" y="429"/>
                  </a:cubicBezTo>
                  <a:cubicBezTo>
                    <a:pt x="1981" y="429"/>
                    <a:pt x="2269" y="529"/>
                    <a:pt x="2525" y="764"/>
                  </a:cubicBezTo>
                  <a:cubicBezTo>
                    <a:pt x="2572" y="806"/>
                    <a:pt x="2623" y="824"/>
                    <a:pt x="2673" y="824"/>
                  </a:cubicBezTo>
                  <a:cubicBezTo>
                    <a:pt x="2848" y="824"/>
                    <a:pt x="3001" y="601"/>
                    <a:pt x="2838" y="452"/>
                  </a:cubicBezTo>
                  <a:cubicBezTo>
                    <a:pt x="2501" y="143"/>
                    <a:pt x="2084" y="0"/>
                    <a:pt x="167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8"/>
            <p:cNvSpPr/>
            <p:nvPr/>
          </p:nvSpPr>
          <p:spPr>
            <a:xfrm>
              <a:off x="1147225" y="1046800"/>
              <a:ext cx="85050" cy="77700"/>
            </a:xfrm>
            <a:custGeom>
              <a:avLst/>
              <a:gdLst/>
              <a:ahLst/>
              <a:cxnLst/>
              <a:rect l="l" t="t" r="r" b="b"/>
              <a:pathLst>
                <a:path w="3402" h="3108" extrusionOk="0">
                  <a:moveTo>
                    <a:pt x="674" y="0"/>
                  </a:moveTo>
                  <a:cubicBezTo>
                    <a:pt x="527" y="0"/>
                    <a:pt x="378" y="28"/>
                    <a:pt x="233" y="84"/>
                  </a:cubicBezTo>
                  <a:cubicBezTo>
                    <a:pt x="1" y="177"/>
                    <a:pt x="66" y="528"/>
                    <a:pt x="271" y="528"/>
                  </a:cubicBezTo>
                  <a:cubicBezTo>
                    <a:pt x="295" y="528"/>
                    <a:pt x="322" y="523"/>
                    <a:pt x="351" y="511"/>
                  </a:cubicBezTo>
                  <a:lnTo>
                    <a:pt x="352" y="511"/>
                  </a:lnTo>
                  <a:cubicBezTo>
                    <a:pt x="512" y="448"/>
                    <a:pt x="647" y="420"/>
                    <a:pt x="760" y="420"/>
                  </a:cubicBezTo>
                  <a:cubicBezTo>
                    <a:pt x="1686" y="420"/>
                    <a:pt x="1218" y="2306"/>
                    <a:pt x="1602" y="2854"/>
                  </a:cubicBezTo>
                  <a:cubicBezTo>
                    <a:pt x="1730" y="3037"/>
                    <a:pt x="1901" y="3107"/>
                    <a:pt x="2088" y="3107"/>
                  </a:cubicBezTo>
                  <a:cubicBezTo>
                    <a:pt x="2498" y="3107"/>
                    <a:pt x="2981" y="2768"/>
                    <a:pt x="3232" y="2550"/>
                  </a:cubicBezTo>
                  <a:cubicBezTo>
                    <a:pt x="3401" y="2403"/>
                    <a:pt x="3244" y="2180"/>
                    <a:pt x="3065" y="2180"/>
                  </a:cubicBezTo>
                  <a:cubicBezTo>
                    <a:pt x="3016" y="2180"/>
                    <a:pt x="2966" y="2196"/>
                    <a:pt x="2919" y="2236"/>
                  </a:cubicBezTo>
                  <a:cubicBezTo>
                    <a:pt x="2737" y="2395"/>
                    <a:pt x="2502" y="2616"/>
                    <a:pt x="2285" y="2616"/>
                  </a:cubicBezTo>
                  <a:cubicBezTo>
                    <a:pt x="2154" y="2616"/>
                    <a:pt x="2028" y="2535"/>
                    <a:pt x="1925" y="2310"/>
                  </a:cubicBezTo>
                  <a:cubicBezTo>
                    <a:pt x="1857" y="2161"/>
                    <a:pt x="1887" y="1900"/>
                    <a:pt x="1871" y="1733"/>
                  </a:cubicBezTo>
                  <a:cubicBezTo>
                    <a:pt x="1835" y="1365"/>
                    <a:pt x="1837" y="957"/>
                    <a:pt x="1673" y="618"/>
                  </a:cubicBezTo>
                  <a:cubicBezTo>
                    <a:pt x="1480" y="218"/>
                    <a:pt x="1088" y="0"/>
                    <a:pt x="67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02217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4" name="Google Shape;1074;p9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1075" name="Google Shape;1075;p9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076" name="Google Shape;1076;p9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9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9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9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9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9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9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9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9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9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9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9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9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9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9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1" name="Google Shape;1091;p9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2" name="Google Shape;1092;p9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3" name="Google Shape;1093;p9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4" name="Google Shape;1094;p9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5" name="Google Shape;1095;p9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6" name="Google Shape;1096;p9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7" name="Google Shape;1097;p9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8" name="Google Shape;1098;p9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9" name="Google Shape;1099;p9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0" name="Google Shape;1100;p9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1" name="Google Shape;1101;p9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2" name="Google Shape;1102;p9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3" name="Google Shape;1103;p9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4" name="Google Shape;1104;p9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5" name="Google Shape;1105;p9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6" name="Google Shape;1106;p9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7" name="Google Shape;1107;p9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8" name="Google Shape;1108;p9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9" name="Google Shape;1109;p9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0" name="Google Shape;1110;p9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1" name="Google Shape;1111;p9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2" name="Google Shape;1112;p9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3" name="Google Shape;1113;p9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4" name="Google Shape;1114;p9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5" name="Google Shape;1115;p9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6" name="Google Shape;1116;p9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7" name="Google Shape;1117;p9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8" name="Google Shape;1118;p9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9" name="Google Shape;1119;p9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0" name="Google Shape;1120;p9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1" name="Google Shape;1121;p9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2" name="Google Shape;1122;p9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3" name="Google Shape;1123;p9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4" name="Google Shape;1124;p9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5" name="Google Shape;1125;p9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6" name="Google Shape;1126;p9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7" name="Google Shape;1127;p9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8" name="Google Shape;1128;p9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9" name="Google Shape;1129;p9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0" name="Google Shape;1130;p9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1" name="Google Shape;1131;p9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2" name="Google Shape;1132;p9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3" name="Google Shape;1133;p9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4" name="Google Shape;1134;p9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5" name="Google Shape;1135;p9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6" name="Google Shape;1136;p9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7" name="Google Shape;1137;p9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138" name="Google Shape;1138;p9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1139" name="Google Shape;1139;p9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0" name="Google Shape;1140;p9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1" name="Google Shape;1141;p9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2" name="Google Shape;1142;p9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3" name="Google Shape;1143;p9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4" name="Google Shape;1144;p9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5" name="Google Shape;1145;p9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6" name="Google Shape;1146;p9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7" name="Google Shape;1147;p9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8" name="Google Shape;1148;p9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9" name="Google Shape;1149;p9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0" name="Google Shape;1150;p9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1" name="Google Shape;1151;p9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2" name="Google Shape;1152;p9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3" name="Google Shape;1153;p9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4" name="Google Shape;1154;p9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5" name="Google Shape;1155;p9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6" name="Google Shape;1156;p9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7" name="Google Shape;1157;p9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8" name="Google Shape;1158;p9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9" name="Google Shape;1159;p9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0" name="Google Shape;1160;p9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1" name="Google Shape;1161;p9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2" name="Google Shape;1162;p9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3" name="Google Shape;1163;p9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4" name="Google Shape;1164;p9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5" name="Google Shape;1165;p9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6" name="Google Shape;1166;p9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7" name="Google Shape;1167;p9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8" name="Google Shape;1168;p9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9" name="Google Shape;1169;p9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70" name="Google Shape;1170;p9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71" name="Google Shape;1171;p9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1172" name="Google Shape;1172;p9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73" name="Google Shape;1173;p9"/>
          <p:cNvSpPr txBox="1">
            <a:spLocks noGrp="1"/>
          </p:cNvSpPr>
          <p:nvPr>
            <p:ph type="title"/>
          </p:nvPr>
        </p:nvSpPr>
        <p:spPr>
          <a:xfrm>
            <a:off x="951000" y="1610200"/>
            <a:ext cx="10290000" cy="28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74" name="Google Shape;1174;p9"/>
          <p:cNvSpPr txBox="1">
            <a:spLocks noGrp="1"/>
          </p:cNvSpPr>
          <p:nvPr>
            <p:ph type="subTitle" idx="1"/>
          </p:nvPr>
        </p:nvSpPr>
        <p:spPr>
          <a:xfrm>
            <a:off x="951000" y="4556800"/>
            <a:ext cx="102900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75" name="Google Shape;1175;p9"/>
          <p:cNvGrpSpPr/>
          <p:nvPr/>
        </p:nvGrpSpPr>
        <p:grpSpPr>
          <a:xfrm>
            <a:off x="756267" y="353500"/>
            <a:ext cx="2544367" cy="166267"/>
            <a:chOff x="2807150" y="2231875"/>
            <a:chExt cx="1908275" cy="124700"/>
          </a:xfrm>
        </p:grpSpPr>
        <p:sp>
          <p:nvSpPr>
            <p:cNvPr id="1176" name="Google Shape;1176;p9"/>
            <p:cNvSpPr/>
            <p:nvPr/>
          </p:nvSpPr>
          <p:spPr>
            <a:xfrm>
              <a:off x="3279350" y="2271975"/>
              <a:ext cx="77675" cy="82100"/>
            </a:xfrm>
            <a:custGeom>
              <a:avLst/>
              <a:gdLst/>
              <a:ahLst/>
              <a:cxnLst/>
              <a:rect l="l" t="t" r="r" b="b"/>
              <a:pathLst>
                <a:path w="3107" h="3284" extrusionOk="0">
                  <a:moveTo>
                    <a:pt x="1527" y="330"/>
                  </a:moveTo>
                  <a:lnTo>
                    <a:pt x="1523" y="331"/>
                  </a:lnTo>
                  <a:lnTo>
                    <a:pt x="1523" y="331"/>
                  </a:lnTo>
                  <a:cubicBezTo>
                    <a:pt x="1524" y="331"/>
                    <a:pt x="1526" y="330"/>
                    <a:pt x="1527" y="330"/>
                  </a:cubicBezTo>
                  <a:close/>
                  <a:moveTo>
                    <a:pt x="1578" y="334"/>
                  </a:moveTo>
                  <a:lnTo>
                    <a:pt x="1578" y="334"/>
                  </a:lnTo>
                  <a:cubicBezTo>
                    <a:pt x="1580" y="336"/>
                    <a:pt x="1582" y="337"/>
                    <a:pt x="1584" y="339"/>
                  </a:cubicBezTo>
                  <a:lnTo>
                    <a:pt x="1584" y="339"/>
                  </a:lnTo>
                  <a:lnTo>
                    <a:pt x="1578" y="334"/>
                  </a:lnTo>
                  <a:close/>
                  <a:moveTo>
                    <a:pt x="1589" y="343"/>
                  </a:move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lnTo>
                    <a:pt x="1589" y="343"/>
                  </a:lnTo>
                  <a:close/>
                  <a:moveTo>
                    <a:pt x="1590" y="343"/>
                  </a:moveTo>
                  <a:lnTo>
                    <a:pt x="1590" y="343"/>
                  </a:lnTo>
                  <a:cubicBezTo>
                    <a:pt x="1593" y="344"/>
                    <a:pt x="1595" y="345"/>
                    <a:pt x="1598" y="346"/>
                  </a:cubicBezTo>
                  <a:lnTo>
                    <a:pt x="1598" y="346"/>
                  </a:lnTo>
                  <a:cubicBezTo>
                    <a:pt x="1598" y="347"/>
                    <a:pt x="1598" y="347"/>
                    <a:pt x="1599" y="347"/>
                  </a:cubicBezTo>
                  <a:lnTo>
                    <a:pt x="1599" y="347"/>
                  </a:lnTo>
                  <a:lnTo>
                    <a:pt x="1590" y="343"/>
                  </a:lnTo>
                  <a:lnTo>
                    <a:pt x="1590" y="343"/>
                  </a:lnTo>
                  <a:lnTo>
                    <a:pt x="1590" y="343"/>
                  </a:lnTo>
                  <a:close/>
                  <a:moveTo>
                    <a:pt x="1598" y="347"/>
                  </a:moveTo>
                  <a:cubicBezTo>
                    <a:pt x="1600" y="347"/>
                    <a:pt x="1602" y="348"/>
                    <a:pt x="1603" y="349"/>
                  </a:cubicBezTo>
                  <a:lnTo>
                    <a:pt x="1599" y="347"/>
                  </a:lnTo>
                  <a:lnTo>
                    <a:pt x="1599" y="347"/>
                  </a:lnTo>
                  <a:lnTo>
                    <a:pt x="1598" y="347"/>
                  </a:lnTo>
                  <a:close/>
                  <a:moveTo>
                    <a:pt x="1605" y="355"/>
                  </a:moveTo>
                  <a:lnTo>
                    <a:pt x="1605" y="355"/>
                  </a:lnTo>
                  <a:cubicBezTo>
                    <a:pt x="1608" y="357"/>
                    <a:pt x="1610" y="358"/>
                    <a:pt x="1613" y="360"/>
                  </a:cubicBezTo>
                  <a:lnTo>
                    <a:pt x="1613" y="360"/>
                  </a:ln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05" y="355"/>
                  </a:lnTo>
                  <a:lnTo>
                    <a:pt x="1605" y="355"/>
                  </a:lnTo>
                  <a:close/>
                  <a:moveTo>
                    <a:pt x="1613" y="361"/>
                  </a:move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13" y="361"/>
                  </a:lnTo>
                  <a:close/>
                  <a:moveTo>
                    <a:pt x="1616" y="369"/>
                  </a:moveTo>
                  <a:lnTo>
                    <a:pt x="1616" y="369"/>
                  </a:lnTo>
                  <a:cubicBezTo>
                    <a:pt x="1619" y="371"/>
                    <a:pt x="1621" y="374"/>
                    <a:pt x="1624" y="377"/>
                  </a:cubicBezTo>
                  <a:lnTo>
                    <a:pt x="1616" y="369"/>
                  </a:lnTo>
                  <a:close/>
                  <a:moveTo>
                    <a:pt x="2882" y="2810"/>
                  </a:moveTo>
                  <a:cubicBezTo>
                    <a:pt x="2879" y="2811"/>
                    <a:pt x="2877" y="2811"/>
                    <a:pt x="2875" y="2812"/>
                  </a:cubicBezTo>
                  <a:lnTo>
                    <a:pt x="2869" y="2812"/>
                  </a:lnTo>
                  <a:lnTo>
                    <a:pt x="2882" y="2810"/>
                  </a:lnTo>
                  <a:close/>
                  <a:moveTo>
                    <a:pt x="1547" y="0"/>
                  </a:moveTo>
                  <a:cubicBezTo>
                    <a:pt x="1498" y="0"/>
                    <a:pt x="1449" y="7"/>
                    <a:pt x="1402" y="18"/>
                  </a:cubicBezTo>
                  <a:cubicBezTo>
                    <a:pt x="1317" y="39"/>
                    <a:pt x="1237" y="73"/>
                    <a:pt x="1161" y="115"/>
                  </a:cubicBezTo>
                  <a:cubicBezTo>
                    <a:pt x="847" y="283"/>
                    <a:pt x="555" y="497"/>
                    <a:pt x="284" y="727"/>
                  </a:cubicBezTo>
                  <a:cubicBezTo>
                    <a:pt x="268" y="741"/>
                    <a:pt x="251" y="756"/>
                    <a:pt x="235" y="768"/>
                  </a:cubicBezTo>
                  <a:cubicBezTo>
                    <a:pt x="229" y="776"/>
                    <a:pt x="220" y="782"/>
                    <a:pt x="214" y="788"/>
                  </a:cubicBezTo>
                  <a:cubicBezTo>
                    <a:pt x="198" y="803"/>
                    <a:pt x="185" y="817"/>
                    <a:pt x="171" y="836"/>
                  </a:cubicBezTo>
                  <a:lnTo>
                    <a:pt x="192" y="809"/>
                  </a:lnTo>
                  <a:lnTo>
                    <a:pt x="192" y="809"/>
                  </a:lnTo>
                  <a:cubicBezTo>
                    <a:pt x="159" y="844"/>
                    <a:pt x="128" y="881"/>
                    <a:pt x="95" y="916"/>
                  </a:cubicBezTo>
                  <a:cubicBezTo>
                    <a:pt x="58" y="959"/>
                    <a:pt x="50" y="1018"/>
                    <a:pt x="87" y="1064"/>
                  </a:cubicBezTo>
                  <a:cubicBezTo>
                    <a:pt x="108" y="1092"/>
                    <a:pt x="142" y="1108"/>
                    <a:pt x="177" y="1108"/>
                  </a:cubicBezTo>
                  <a:cubicBezTo>
                    <a:pt x="195" y="1108"/>
                    <a:pt x="214" y="1103"/>
                    <a:pt x="231" y="1092"/>
                  </a:cubicBezTo>
                  <a:cubicBezTo>
                    <a:pt x="280" y="1060"/>
                    <a:pt x="332" y="1032"/>
                    <a:pt x="377" y="997"/>
                  </a:cubicBezTo>
                  <a:lnTo>
                    <a:pt x="377" y="997"/>
                  </a:lnTo>
                  <a:cubicBezTo>
                    <a:pt x="501" y="905"/>
                    <a:pt x="628" y="814"/>
                    <a:pt x="759" y="731"/>
                  </a:cubicBezTo>
                  <a:cubicBezTo>
                    <a:pt x="894" y="643"/>
                    <a:pt x="1030" y="560"/>
                    <a:pt x="1167" y="482"/>
                  </a:cubicBezTo>
                  <a:cubicBezTo>
                    <a:pt x="1234" y="445"/>
                    <a:pt x="1301" y="406"/>
                    <a:pt x="1371" y="375"/>
                  </a:cubicBezTo>
                  <a:lnTo>
                    <a:pt x="1371" y="375"/>
                  </a:lnTo>
                  <a:cubicBezTo>
                    <a:pt x="1413" y="358"/>
                    <a:pt x="1456" y="343"/>
                    <a:pt x="1501" y="335"/>
                  </a:cubicBezTo>
                  <a:lnTo>
                    <a:pt x="1501" y="335"/>
                  </a:lnTo>
                  <a:cubicBezTo>
                    <a:pt x="1511" y="334"/>
                    <a:pt x="1522" y="333"/>
                    <a:pt x="1532" y="333"/>
                  </a:cubicBezTo>
                  <a:cubicBezTo>
                    <a:pt x="1540" y="333"/>
                    <a:pt x="1548" y="334"/>
                    <a:pt x="1556" y="334"/>
                  </a:cubicBezTo>
                  <a:lnTo>
                    <a:pt x="1556" y="334"/>
                  </a:lnTo>
                  <a:cubicBezTo>
                    <a:pt x="1563" y="336"/>
                    <a:pt x="1571" y="337"/>
                    <a:pt x="1578" y="339"/>
                  </a:cubicBezTo>
                  <a:lnTo>
                    <a:pt x="1578" y="339"/>
                  </a:lnTo>
                  <a:cubicBezTo>
                    <a:pt x="1585" y="343"/>
                    <a:pt x="1591" y="346"/>
                    <a:pt x="1597" y="350"/>
                  </a:cubicBezTo>
                  <a:lnTo>
                    <a:pt x="1597" y="350"/>
                  </a:lnTo>
                  <a:cubicBezTo>
                    <a:pt x="1600" y="352"/>
                    <a:pt x="1604" y="355"/>
                    <a:pt x="1607" y="358"/>
                  </a:cubicBezTo>
                  <a:lnTo>
                    <a:pt x="1607" y="358"/>
                  </a:lnTo>
                  <a:cubicBezTo>
                    <a:pt x="1611" y="365"/>
                    <a:pt x="1615" y="372"/>
                    <a:pt x="1619" y="379"/>
                  </a:cubicBezTo>
                  <a:lnTo>
                    <a:pt x="1619" y="379"/>
                  </a:lnTo>
                  <a:cubicBezTo>
                    <a:pt x="1622" y="387"/>
                    <a:pt x="1624" y="395"/>
                    <a:pt x="1625" y="403"/>
                  </a:cubicBezTo>
                  <a:lnTo>
                    <a:pt x="1625" y="403"/>
                  </a:lnTo>
                  <a:cubicBezTo>
                    <a:pt x="1626" y="423"/>
                    <a:pt x="1626" y="445"/>
                    <a:pt x="1624" y="466"/>
                  </a:cubicBezTo>
                  <a:lnTo>
                    <a:pt x="1624" y="466"/>
                  </a:lnTo>
                  <a:cubicBezTo>
                    <a:pt x="1615" y="513"/>
                    <a:pt x="1601" y="559"/>
                    <a:pt x="1584" y="604"/>
                  </a:cubicBezTo>
                  <a:lnTo>
                    <a:pt x="1584" y="604"/>
                  </a:lnTo>
                  <a:cubicBezTo>
                    <a:pt x="1558" y="662"/>
                    <a:pt x="1529" y="716"/>
                    <a:pt x="1500" y="770"/>
                  </a:cubicBezTo>
                  <a:cubicBezTo>
                    <a:pt x="1467" y="836"/>
                    <a:pt x="1433" y="901"/>
                    <a:pt x="1396" y="965"/>
                  </a:cubicBezTo>
                  <a:cubicBezTo>
                    <a:pt x="1326" y="1092"/>
                    <a:pt x="1252" y="1220"/>
                    <a:pt x="1176" y="1345"/>
                  </a:cubicBezTo>
                  <a:cubicBezTo>
                    <a:pt x="1026" y="1598"/>
                    <a:pt x="863" y="1844"/>
                    <a:pt x="695" y="2085"/>
                  </a:cubicBezTo>
                  <a:cubicBezTo>
                    <a:pt x="598" y="2218"/>
                    <a:pt x="500" y="2352"/>
                    <a:pt x="399" y="2481"/>
                  </a:cubicBezTo>
                  <a:lnTo>
                    <a:pt x="428" y="2446"/>
                  </a:lnTo>
                  <a:lnTo>
                    <a:pt x="428" y="2446"/>
                  </a:lnTo>
                  <a:cubicBezTo>
                    <a:pt x="307" y="2600"/>
                    <a:pt x="183" y="2752"/>
                    <a:pt x="56" y="2902"/>
                  </a:cubicBezTo>
                  <a:cubicBezTo>
                    <a:pt x="38" y="2925"/>
                    <a:pt x="19" y="2952"/>
                    <a:pt x="11" y="2980"/>
                  </a:cubicBezTo>
                  <a:cubicBezTo>
                    <a:pt x="1" y="3019"/>
                    <a:pt x="5" y="3061"/>
                    <a:pt x="19" y="3096"/>
                  </a:cubicBezTo>
                  <a:cubicBezTo>
                    <a:pt x="31" y="3126"/>
                    <a:pt x="50" y="3149"/>
                    <a:pt x="75" y="3167"/>
                  </a:cubicBezTo>
                  <a:cubicBezTo>
                    <a:pt x="85" y="3178"/>
                    <a:pt x="99" y="3186"/>
                    <a:pt x="114" y="3190"/>
                  </a:cubicBezTo>
                  <a:cubicBezTo>
                    <a:pt x="134" y="3200"/>
                    <a:pt x="157" y="3206"/>
                    <a:pt x="181" y="3206"/>
                  </a:cubicBezTo>
                  <a:cubicBezTo>
                    <a:pt x="539" y="3252"/>
                    <a:pt x="896" y="3276"/>
                    <a:pt x="1256" y="3282"/>
                  </a:cubicBezTo>
                  <a:cubicBezTo>
                    <a:pt x="1310" y="3283"/>
                    <a:pt x="1364" y="3284"/>
                    <a:pt x="1418" y="3284"/>
                  </a:cubicBezTo>
                  <a:cubicBezTo>
                    <a:pt x="1722" y="3284"/>
                    <a:pt x="2027" y="3269"/>
                    <a:pt x="2330" y="3241"/>
                  </a:cubicBezTo>
                  <a:cubicBezTo>
                    <a:pt x="2429" y="3233"/>
                    <a:pt x="2530" y="3221"/>
                    <a:pt x="2630" y="3208"/>
                  </a:cubicBezTo>
                  <a:cubicBezTo>
                    <a:pt x="2692" y="3200"/>
                    <a:pt x="2756" y="3192"/>
                    <a:pt x="2819" y="3184"/>
                  </a:cubicBezTo>
                  <a:cubicBezTo>
                    <a:pt x="2844" y="3182"/>
                    <a:pt x="2869" y="3178"/>
                    <a:pt x="2893" y="3174"/>
                  </a:cubicBezTo>
                  <a:cubicBezTo>
                    <a:pt x="2918" y="3169"/>
                    <a:pt x="2943" y="3159"/>
                    <a:pt x="2969" y="3155"/>
                  </a:cubicBezTo>
                  <a:cubicBezTo>
                    <a:pt x="3010" y="3149"/>
                    <a:pt x="3056" y="3108"/>
                    <a:pt x="3076" y="3073"/>
                  </a:cubicBezTo>
                  <a:cubicBezTo>
                    <a:pt x="3099" y="3036"/>
                    <a:pt x="3107" y="2978"/>
                    <a:pt x="3092" y="2937"/>
                  </a:cubicBezTo>
                  <a:cubicBezTo>
                    <a:pt x="3080" y="2894"/>
                    <a:pt x="3053" y="2851"/>
                    <a:pt x="3012" y="2830"/>
                  </a:cubicBezTo>
                  <a:lnTo>
                    <a:pt x="2969" y="2812"/>
                  </a:lnTo>
                  <a:cubicBezTo>
                    <a:pt x="2953" y="2808"/>
                    <a:pt x="2937" y="2806"/>
                    <a:pt x="2921" y="2806"/>
                  </a:cubicBezTo>
                  <a:cubicBezTo>
                    <a:pt x="2919" y="2806"/>
                    <a:pt x="2917" y="2806"/>
                    <a:pt x="2915" y="2806"/>
                  </a:cubicBezTo>
                  <a:lnTo>
                    <a:pt x="2915" y="2806"/>
                  </a:lnTo>
                  <a:lnTo>
                    <a:pt x="2916" y="2806"/>
                  </a:lnTo>
                  <a:cubicBezTo>
                    <a:pt x="2860" y="2806"/>
                    <a:pt x="2803" y="2816"/>
                    <a:pt x="2749" y="2824"/>
                  </a:cubicBezTo>
                  <a:cubicBezTo>
                    <a:pt x="2706" y="2830"/>
                    <a:pt x="2665" y="2837"/>
                    <a:pt x="2624" y="2843"/>
                  </a:cubicBezTo>
                  <a:lnTo>
                    <a:pt x="2673" y="2835"/>
                  </a:lnTo>
                  <a:lnTo>
                    <a:pt x="2673" y="2835"/>
                  </a:lnTo>
                  <a:cubicBezTo>
                    <a:pt x="2351" y="2878"/>
                    <a:pt x="2026" y="2906"/>
                    <a:pt x="1702" y="2917"/>
                  </a:cubicBezTo>
                  <a:cubicBezTo>
                    <a:pt x="1589" y="2920"/>
                    <a:pt x="1475" y="2922"/>
                    <a:pt x="1362" y="2922"/>
                  </a:cubicBezTo>
                  <a:cubicBezTo>
                    <a:pt x="1151" y="2922"/>
                    <a:pt x="939" y="2916"/>
                    <a:pt x="728" y="2902"/>
                  </a:cubicBezTo>
                  <a:cubicBezTo>
                    <a:pt x="661" y="2898"/>
                    <a:pt x="594" y="2892"/>
                    <a:pt x="527" y="2886"/>
                  </a:cubicBezTo>
                  <a:lnTo>
                    <a:pt x="527" y="2886"/>
                  </a:lnTo>
                  <a:cubicBezTo>
                    <a:pt x="680" y="2695"/>
                    <a:pt x="828" y="2498"/>
                    <a:pt x="970" y="2298"/>
                  </a:cubicBezTo>
                  <a:cubicBezTo>
                    <a:pt x="1170" y="2015"/>
                    <a:pt x="1356" y="1723"/>
                    <a:pt x="1531" y="1423"/>
                  </a:cubicBezTo>
                  <a:cubicBezTo>
                    <a:pt x="1619" y="1271"/>
                    <a:pt x="1704" y="1119"/>
                    <a:pt x="1784" y="963"/>
                  </a:cubicBezTo>
                  <a:cubicBezTo>
                    <a:pt x="1827" y="885"/>
                    <a:pt x="1866" y="805"/>
                    <a:pt x="1901" y="721"/>
                  </a:cubicBezTo>
                  <a:cubicBezTo>
                    <a:pt x="1934" y="643"/>
                    <a:pt x="1952" y="564"/>
                    <a:pt x="1963" y="480"/>
                  </a:cubicBezTo>
                  <a:cubicBezTo>
                    <a:pt x="1973" y="388"/>
                    <a:pt x="1954" y="297"/>
                    <a:pt x="1915" y="215"/>
                  </a:cubicBezTo>
                  <a:cubicBezTo>
                    <a:pt x="1907" y="203"/>
                    <a:pt x="1901" y="188"/>
                    <a:pt x="1891" y="178"/>
                  </a:cubicBezTo>
                  <a:cubicBezTo>
                    <a:pt x="1874" y="156"/>
                    <a:pt x="1858" y="131"/>
                    <a:pt x="1835" y="110"/>
                  </a:cubicBezTo>
                  <a:cubicBezTo>
                    <a:pt x="1790" y="69"/>
                    <a:pt x="1739" y="41"/>
                    <a:pt x="1679" y="20"/>
                  </a:cubicBezTo>
                  <a:cubicBezTo>
                    <a:pt x="1637" y="6"/>
                    <a:pt x="1592" y="0"/>
                    <a:pt x="154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9"/>
            <p:cNvSpPr/>
            <p:nvPr/>
          </p:nvSpPr>
          <p:spPr>
            <a:xfrm>
              <a:off x="3381050" y="2286325"/>
              <a:ext cx="56000" cy="58600"/>
            </a:xfrm>
            <a:custGeom>
              <a:avLst/>
              <a:gdLst/>
              <a:ahLst/>
              <a:cxnLst/>
              <a:rect l="l" t="t" r="r" b="b"/>
              <a:pathLst>
                <a:path w="2240" h="2344" extrusionOk="0">
                  <a:moveTo>
                    <a:pt x="115" y="1"/>
                  </a:moveTo>
                  <a:cubicBezTo>
                    <a:pt x="91" y="3"/>
                    <a:pt x="68" y="9"/>
                    <a:pt x="48" y="25"/>
                  </a:cubicBezTo>
                  <a:cubicBezTo>
                    <a:pt x="29" y="40"/>
                    <a:pt x="13" y="60"/>
                    <a:pt x="7" y="83"/>
                  </a:cubicBezTo>
                  <a:cubicBezTo>
                    <a:pt x="0" y="112"/>
                    <a:pt x="0" y="147"/>
                    <a:pt x="19" y="169"/>
                  </a:cubicBezTo>
                  <a:cubicBezTo>
                    <a:pt x="119" y="306"/>
                    <a:pt x="222" y="441"/>
                    <a:pt x="328" y="576"/>
                  </a:cubicBezTo>
                  <a:lnTo>
                    <a:pt x="328" y="576"/>
                  </a:lnTo>
                  <a:cubicBezTo>
                    <a:pt x="349" y="605"/>
                    <a:pt x="370" y="636"/>
                    <a:pt x="391" y="664"/>
                  </a:cubicBezTo>
                  <a:cubicBezTo>
                    <a:pt x="417" y="703"/>
                    <a:pt x="448" y="738"/>
                    <a:pt x="479" y="775"/>
                  </a:cubicBezTo>
                  <a:cubicBezTo>
                    <a:pt x="526" y="837"/>
                    <a:pt x="576" y="896"/>
                    <a:pt x="625" y="956"/>
                  </a:cubicBezTo>
                  <a:cubicBezTo>
                    <a:pt x="724" y="1073"/>
                    <a:pt x="824" y="1192"/>
                    <a:pt x="927" y="1305"/>
                  </a:cubicBezTo>
                  <a:cubicBezTo>
                    <a:pt x="1134" y="1531"/>
                    <a:pt x="1350" y="1749"/>
                    <a:pt x="1570" y="1963"/>
                  </a:cubicBezTo>
                  <a:cubicBezTo>
                    <a:pt x="1632" y="2022"/>
                    <a:pt x="1695" y="2082"/>
                    <a:pt x="1759" y="2139"/>
                  </a:cubicBezTo>
                  <a:cubicBezTo>
                    <a:pt x="1790" y="2170"/>
                    <a:pt x="1823" y="2197"/>
                    <a:pt x="1858" y="2224"/>
                  </a:cubicBezTo>
                  <a:cubicBezTo>
                    <a:pt x="1899" y="2259"/>
                    <a:pt x="1942" y="2300"/>
                    <a:pt x="1991" y="2322"/>
                  </a:cubicBezTo>
                  <a:cubicBezTo>
                    <a:pt x="2018" y="2336"/>
                    <a:pt x="2044" y="2344"/>
                    <a:pt x="2074" y="2344"/>
                  </a:cubicBezTo>
                  <a:cubicBezTo>
                    <a:pt x="2081" y="2344"/>
                    <a:pt x="2087" y="2343"/>
                    <a:pt x="2094" y="2343"/>
                  </a:cubicBezTo>
                  <a:cubicBezTo>
                    <a:pt x="2127" y="2337"/>
                    <a:pt x="2162" y="2324"/>
                    <a:pt x="2186" y="2298"/>
                  </a:cubicBezTo>
                  <a:cubicBezTo>
                    <a:pt x="2205" y="2277"/>
                    <a:pt x="2219" y="2252"/>
                    <a:pt x="2227" y="2226"/>
                  </a:cubicBezTo>
                  <a:cubicBezTo>
                    <a:pt x="2240" y="2189"/>
                    <a:pt x="2234" y="2135"/>
                    <a:pt x="2211" y="2102"/>
                  </a:cubicBezTo>
                  <a:cubicBezTo>
                    <a:pt x="2192" y="2072"/>
                    <a:pt x="2170" y="2045"/>
                    <a:pt x="2145" y="2020"/>
                  </a:cubicBezTo>
                  <a:cubicBezTo>
                    <a:pt x="2127" y="2004"/>
                    <a:pt x="2110" y="1987"/>
                    <a:pt x="2094" y="1971"/>
                  </a:cubicBezTo>
                  <a:cubicBezTo>
                    <a:pt x="2059" y="1938"/>
                    <a:pt x="2026" y="1907"/>
                    <a:pt x="1991" y="1876"/>
                  </a:cubicBezTo>
                  <a:cubicBezTo>
                    <a:pt x="1921" y="1815"/>
                    <a:pt x="1853" y="1753"/>
                    <a:pt x="1786" y="1689"/>
                  </a:cubicBezTo>
                  <a:cubicBezTo>
                    <a:pt x="1648" y="1564"/>
                    <a:pt x="1512" y="1435"/>
                    <a:pt x="1381" y="1303"/>
                  </a:cubicBezTo>
                  <a:cubicBezTo>
                    <a:pt x="1249" y="1172"/>
                    <a:pt x="1118" y="1038"/>
                    <a:pt x="989" y="907"/>
                  </a:cubicBezTo>
                  <a:cubicBezTo>
                    <a:pt x="859" y="773"/>
                    <a:pt x="736" y="638"/>
                    <a:pt x="611" y="504"/>
                  </a:cubicBezTo>
                  <a:cubicBezTo>
                    <a:pt x="574" y="465"/>
                    <a:pt x="535" y="430"/>
                    <a:pt x="500" y="391"/>
                  </a:cubicBezTo>
                  <a:cubicBezTo>
                    <a:pt x="465" y="350"/>
                    <a:pt x="434" y="313"/>
                    <a:pt x="399" y="276"/>
                  </a:cubicBezTo>
                  <a:cubicBezTo>
                    <a:pt x="331" y="196"/>
                    <a:pt x="261" y="116"/>
                    <a:pt x="196" y="34"/>
                  </a:cubicBezTo>
                  <a:cubicBezTo>
                    <a:pt x="179" y="13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9"/>
            <p:cNvSpPr/>
            <p:nvPr/>
          </p:nvSpPr>
          <p:spPr>
            <a:xfrm>
              <a:off x="3384950" y="2285675"/>
              <a:ext cx="47125" cy="57000"/>
            </a:xfrm>
            <a:custGeom>
              <a:avLst/>
              <a:gdLst/>
              <a:ahLst/>
              <a:cxnLst/>
              <a:rect l="l" t="t" r="r" b="b"/>
              <a:pathLst>
                <a:path w="1885" h="2280" extrusionOk="0">
                  <a:moveTo>
                    <a:pt x="1748" y="0"/>
                  </a:moveTo>
                  <a:cubicBezTo>
                    <a:pt x="1716" y="0"/>
                    <a:pt x="1685" y="11"/>
                    <a:pt x="1665" y="37"/>
                  </a:cubicBezTo>
                  <a:cubicBezTo>
                    <a:pt x="1455" y="288"/>
                    <a:pt x="1243" y="540"/>
                    <a:pt x="1034" y="791"/>
                  </a:cubicBezTo>
                  <a:cubicBezTo>
                    <a:pt x="822" y="1044"/>
                    <a:pt x="607" y="1290"/>
                    <a:pt x="391" y="1537"/>
                  </a:cubicBezTo>
                  <a:cubicBezTo>
                    <a:pt x="331" y="1607"/>
                    <a:pt x="272" y="1674"/>
                    <a:pt x="212" y="1744"/>
                  </a:cubicBezTo>
                  <a:cubicBezTo>
                    <a:pt x="196" y="1763"/>
                    <a:pt x="181" y="1779"/>
                    <a:pt x="165" y="1798"/>
                  </a:cubicBezTo>
                  <a:cubicBezTo>
                    <a:pt x="140" y="1824"/>
                    <a:pt x="118" y="1855"/>
                    <a:pt x="95" y="1886"/>
                  </a:cubicBezTo>
                  <a:cubicBezTo>
                    <a:pt x="81" y="1904"/>
                    <a:pt x="66" y="1923"/>
                    <a:pt x="52" y="1941"/>
                  </a:cubicBezTo>
                  <a:cubicBezTo>
                    <a:pt x="35" y="1964"/>
                    <a:pt x="27" y="1976"/>
                    <a:pt x="19" y="2007"/>
                  </a:cubicBezTo>
                  <a:cubicBezTo>
                    <a:pt x="11" y="2033"/>
                    <a:pt x="10" y="2059"/>
                    <a:pt x="13" y="2084"/>
                  </a:cubicBezTo>
                  <a:lnTo>
                    <a:pt x="13" y="2084"/>
                  </a:lnTo>
                  <a:lnTo>
                    <a:pt x="11" y="2091"/>
                  </a:lnTo>
                  <a:cubicBezTo>
                    <a:pt x="5" y="2108"/>
                    <a:pt x="0" y="2126"/>
                    <a:pt x="0" y="2143"/>
                  </a:cubicBezTo>
                  <a:cubicBezTo>
                    <a:pt x="0" y="2159"/>
                    <a:pt x="3" y="2173"/>
                    <a:pt x="7" y="2187"/>
                  </a:cubicBezTo>
                  <a:lnTo>
                    <a:pt x="7" y="2187"/>
                  </a:lnTo>
                  <a:cubicBezTo>
                    <a:pt x="9" y="2211"/>
                    <a:pt x="16" y="2234"/>
                    <a:pt x="35" y="2252"/>
                  </a:cubicBezTo>
                  <a:cubicBezTo>
                    <a:pt x="50" y="2265"/>
                    <a:pt x="71" y="2279"/>
                    <a:pt x="93" y="2279"/>
                  </a:cubicBezTo>
                  <a:cubicBezTo>
                    <a:pt x="96" y="2279"/>
                    <a:pt x="99" y="2279"/>
                    <a:pt x="101" y="2278"/>
                  </a:cubicBezTo>
                  <a:cubicBezTo>
                    <a:pt x="109" y="2278"/>
                    <a:pt x="116" y="2276"/>
                    <a:pt x="124" y="2276"/>
                  </a:cubicBezTo>
                  <a:cubicBezTo>
                    <a:pt x="127" y="2277"/>
                    <a:pt x="130" y="2277"/>
                    <a:pt x="133" y="2277"/>
                  </a:cubicBezTo>
                  <a:cubicBezTo>
                    <a:pt x="158" y="2277"/>
                    <a:pt x="184" y="2269"/>
                    <a:pt x="208" y="2256"/>
                  </a:cubicBezTo>
                  <a:cubicBezTo>
                    <a:pt x="213" y="2253"/>
                    <a:pt x="218" y="2250"/>
                    <a:pt x="223" y="2247"/>
                  </a:cubicBezTo>
                  <a:lnTo>
                    <a:pt x="223" y="2247"/>
                  </a:lnTo>
                  <a:cubicBezTo>
                    <a:pt x="270" y="2242"/>
                    <a:pt x="315" y="2219"/>
                    <a:pt x="348" y="2182"/>
                  </a:cubicBezTo>
                  <a:cubicBezTo>
                    <a:pt x="362" y="2165"/>
                    <a:pt x="374" y="2149"/>
                    <a:pt x="389" y="2133"/>
                  </a:cubicBezTo>
                  <a:cubicBezTo>
                    <a:pt x="426" y="2089"/>
                    <a:pt x="459" y="2046"/>
                    <a:pt x="492" y="2001"/>
                  </a:cubicBezTo>
                  <a:cubicBezTo>
                    <a:pt x="539" y="1935"/>
                    <a:pt x="588" y="1870"/>
                    <a:pt x="635" y="1806"/>
                  </a:cubicBezTo>
                  <a:cubicBezTo>
                    <a:pt x="734" y="1674"/>
                    <a:pt x="830" y="1543"/>
                    <a:pt x="929" y="1411"/>
                  </a:cubicBezTo>
                  <a:cubicBezTo>
                    <a:pt x="1026" y="1280"/>
                    <a:pt x="1122" y="1148"/>
                    <a:pt x="1223" y="1019"/>
                  </a:cubicBezTo>
                  <a:cubicBezTo>
                    <a:pt x="1324" y="890"/>
                    <a:pt x="1422" y="760"/>
                    <a:pt x="1523" y="629"/>
                  </a:cubicBezTo>
                  <a:cubicBezTo>
                    <a:pt x="1636" y="483"/>
                    <a:pt x="1749" y="335"/>
                    <a:pt x="1862" y="189"/>
                  </a:cubicBezTo>
                  <a:cubicBezTo>
                    <a:pt x="1880" y="166"/>
                    <a:pt x="1884" y="119"/>
                    <a:pt x="1874" y="92"/>
                  </a:cubicBezTo>
                  <a:cubicBezTo>
                    <a:pt x="1866" y="66"/>
                    <a:pt x="1852" y="43"/>
                    <a:pt x="1829" y="27"/>
                  </a:cubicBezTo>
                  <a:cubicBezTo>
                    <a:pt x="1807" y="10"/>
                    <a:pt x="1777" y="0"/>
                    <a:pt x="1748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9"/>
            <p:cNvSpPr/>
            <p:nvPr/>
          </p:nvSpPr>
          <p:spPr>
            <a:xfrm>
              <a:off x="3473400" y="2253550"/>
              <a:ext cx="96575" cy="36425"/>
            </a:xfrm>
            <a:custGeom>
              <a:avLst/>
              <a:gdLst/>
              <a:ahLst/>
              <a:cxnLst/>
              <a:rect l="l" t="t" r="r" b="b"/>
              <a:pathLst>
                <a:path w="3863" h="1457" extrusionOk="0">
                  <a:moveTo>
                    <a:pt x="3577" y="381"/>
                  </a:moveTo>
                  <a:lnTo>
                    <a:pt x="3577" y="381"/>
                  </a:lnTo>
                  <a:cubicBezTo>
                    <a:pt x="3576" y="384"/>
                    <a:pt x="3576" y="388"/>
                    <a:pt x="3575" y="391"/>
                  </a:cubicBezTo>
                  <a:lnTo>
                    <a:pt x="3575" y="391"/>
                  </a:lnTo>
                  <a:lnTo>
                    <a:pt x="3577" y="381"/>
                  </a:lnTo>
                  <a:close/>
                  <a:moveTo>
                    <a:pt x="3540" y="531"/>
                  </a:moveTo>
                  <a:cubicBezTo>
                    <a:pt x="3536" y="540"/>
                    <a:pt x="3532" y="549"/>
                    <a:pt x="3529" y="557"/>
                  </a:cubicBezTo>
                  <a:lnTo>
                    <a:pt x="3529" y="557"/>
                  </a:lnTo>
                  <a:lnTo>
                    <a:pt x="3540" y="531"/>
                  </a:lnTo>
                  <a:close/>
                  <a:moveTo>
                    <a:pt x="633" y="685"/>
                  </a:moveTo>
                  <a:lnTo>
                    <a:pt x="628" y="686"/>
                  </a:lnTo>
                  <a:lnTo>
                    <a:pt x="628" y="686"/>
                  </a:lnTo>
                  <a:cubicBezTo>
                    <a:pt x="630" y="686"/>
                    <a:pt x="631" y="685"/>
                    <a:pt x="633" y="685"/>
                  </a:cubicBezTo>
                  <a:close/>
                  <a:moveTo>
                    <a:pt x="678" y="685"/>
                  </a:moveTo>
                  <a:lnTo>
                    <a:pt x="678" y="685"/>
                  </a:lnTo>
                  <a:cubicBezTo>
                    <a:pt x="683" y="686"/>
                    <a:pt x="687" y="687"/>
                    <a:pt x="692" y="687"/>
                  </a:cubicBezTo>
                  <a:lnTo>
                    <a:pt x="692" y="687"/>
                  </a:lnTo>
                  <a:lnTo>
                    <a:pt x="678" y="685"/>
                  </a:lnTo>
                  <a:close/>
                  <a:moveTo>
                    <a:pt x="489" y="723"/>
                  </a:moveTo>
                  <a:lnTo>
                    <a:pt x="481" y="726"/>
                  </a:lnTo>
                  <a:cubicBezTo>
                    <a:pt x="484" y="725"/>
                    <a:pt x="486" y="724"/>
                    <a:pt x="489" y="723"/>
                  </a:cubicBezTo>
                  <a:close/>
                  <a:moveTo>
                    <a:pt x="3443" y="706"/>
                  </a:moveTo>
                  <a:lnTo>
                    <a:pt x="3443" y="706"/>
                  </a:lnTo>
                  <a:cubicBezTo>
                    <a:pt x="3436" y="715"/>
                    <a:pt x="3429" y="724"/>
                    <a:pt x="3422" y="733"/>
                  </a:cubicBezTo>
                  <a:lnTo>
                    <a:pt x="3422" y="733"/>
                  </a:lnTo>
                  <a:lnTo>
                    <a:pt x="3443" y="706"/>
                  </a:lnTo>
                  <a:close/>
                  <a:moveTo>
                    <a:pt x="902" y="749"/>
                  </a:moveTo>
                  <a:cubicBezTo>
                    <a:pt x="907" y="751"/>
                    <a:pt x="912" y="753"/>
                    <a:pt x="917" y="755"/>
                  </a:cubicBezTo>
                  <a:lnTo>
                    <a:pt x="902" y="749"/>
                  </a:lnTo>
                  <a:close/>
                  <a:moveTo>
                    <a:pt x="409" y="772"/>
                  </a:moveTo>
                  <a:lnTo>
                    <a:pt x="384" y="790"/>
                  </a:lnTo>
                  <a:cubicBezTo>
                    <a:pt x="393" y="784"/>
                    <a:pt x="401" y="778"/>
                    <a:pt x="409" y="772"/>
                  </a:cubicBezTo>
                  <a:close/>
                  <a:moveTo>
                    <a:pt x="3686" y="0"/>
                  </a:moveTo>
                  <a:cubicBezTo>
                    <a:pt x="3673" y="0"/>
                    <a:pt x="3662" y="2"/>
                    <a:pt x="3651" y="5"/>
                  </a:cubicBezTo>
                  <a:cubicBezTo>
                    <a:pt x="3581" y="28"/>
                    <a:pt x="3536" y="100"/>
                    <a:pt x="3556" y="174"/>
                  </a:cubicBezTo>
                  <a:cubicBezTo>
                    <a:pt x="3563" y="196"/>
                    <a:pt x="3568" y="220"/>
                    <a:pt x="3572" y="244"/>
                  </a:cubicBezTo>
                  <a:lnTo>
                    <a:pt x="3572" y="244"/>
                  </a:lnTo>
                  <a:cubicBezTo>
                    <a:pt x="3579" y="299"/>
                    <a:pt x="3579" y="355"/>
                    <a:pt x="3572" y="410"/>
                  </a:cubicBezTo>
                  <a:lnTo>
                    <a:pt x="3572" y="410"/>
                  </a:lnTo>
                  <a:cubicBezTo>
                    <a:pt x="3562" y="462"/>
                    <a:pt x="3547" y="512"/>
                    <a:pt x="3527" y="560"/>
                  </a:cubicBezTo>
                  <a:lnTo>
                    <a:pt x="3527" y="560"/>
                  </a:lnTo>
                  <a:cubicBezTo>
                    <a:pt x="3499" y="622"/>
                    <a:pt x="3462" y="680"/>
                    <a:pt x="3420" y="735"/>
                  </a:cubicBezTo>
                  <a:lnTo>
                    <a:pt x="3420" y="735"/>
                  </a:lnTo>
                  <a:cubicBezTo>
                    <a:pt x="3380" y="783"/>
                    <a:pt x="3336" y="827"/>
                    <a:pt x="3287" y="867"/>
                  </a:cubicBezTo>
                  <a:lnTo>
                    <a:pt x="3287" y="867"/>
                  </a:lnTo>
                  <a:cubicBezTo>
                    <a:pt x="3213" y="920"/>
                    <a:pt x="3133" y="964"/>
                    <a:pt x="3051" y="1001"/>
                  </a:cubicBezTo>
                  <a:lnTo>
                    <a:pt x="3051" y="1001"/>
                  </a:lnTo>
                  <a:cubicBezTo>
                    <a:pt x="2976" y="1031"/>
                    <a:pt x="2901" y="1053"/>
                    <a:pt x="2822" y="1065"/>
                  </a:cubicBezTo>
                  <a:lnTo>
                    <a:pt x="2822" y="1065"/>
                  </a:lnTo>
                  <a:cubicBezTo>
                    <a:pt x="2764" y="1071"/>
                    <a:pt x="2706" y="1074"/>
                    <a:pt x="2648" y="1074"/>
                  </a:cubicBezTo>
                  <a:cubicBezTo>
                    <a:pt x="2583" y="1074"/>
                    <a:pt x="2518" y="1070"/>
                    <a:pt x="2453" y="1061"/>
                  </a:cubicBezTo>
                  <a:lnTo>
                    <a:pt x="2453" y="1061"/>
                  </a:lnTo>
                  <a:lnTo>
                    <a:pt x="2505" y="1069"/>
                  </a:lnTo>
                  <a:cubicBezTo>
                    <a:pt x="2320" y="1045"/>
                    <a:pt x="2141" y="989"/>
                    <a:pt x="1970" y="917"/>
                  </a:cubicBezTo>
                  <a:lnTo>
                    <a:pt x="1970" y="917"/>
                  </a:lnTo>
                  <a:lnTo>
                    <a:pt x="2016" y="936"/>
                  </a:lnTo>
                  <a:cubicBezTo>
                    <a:pt x="1864" y="872"/>
                    <a:pt x="1718" y="794"/>
                    <a:pt x="1578" y="706"/>
                  </a:cubicBezTo>
                  <a:cubicBezTo>
                    <a:pt x="1436" y="619"/>
                    <a:pt x="1313" y="529"/>
                    <a:pt x="1171" y="455"/>
                  </a:cubicBezTo>
                  <a:cubicBezTo>
                    <a:pt x="1089" y="412"/>
                    <a:pt x="1003" y="373"/>
                    <a:pt x="912" y="348"/>
                  </a:cubicBezTo>
                  <a:cubicBezTo>
                    <a:pt x="869" y="336"/>
                    <a:pt x="824" y="330"/>
                    <a:pt x="779" y="324"/>
                  </a:cubicBezTo>
                  <a:cubicBezTo>
                    <a:pt x="743" y="318"/>
                    <a:pt x="708" y="313"/>
                    <a:pt x="671" y="313"/>
                  </a:cubicBezTo>
                  <a:cubicBezTo>
                    <a:pt x="665" y="313"/>
                    <a:pt x="659" y="313"/>
                    <a:pt x="654" y="313"/>
                  </a:cubicBezTo>
                  <a:cubicBezTo>
                    <a:pt x="485" y="319"/>
                    <a:pt x="321" y="381"/>
                    <a:pt x="193" y="492"/>
                  </a:cubicBezTo>
                  <a:cubicBezTo>
                    <a:pt x="158" y="523"/>
                    <a:pt x="130" y="558"/>
                    <a:pt x="101" y="595"/>
                  </a:cubicBezTo>
                  <a:cubicBezTo>
                    <a:pt x="82" y="621"/>
                    <a:pt x="66" y="648"/>
                    <a:pt x="52" y="679"/>
                  </a:cubicBezTo>
                  <a:cubicBezTo>
                    <a:pt x="31" y="728"/>
                    <a:pt x="17" y="773"/>
                    <a:pt x="8" y="827"/>
                  </a:cubicBezTo>
                  <a:cubicBezTo>
                    <a:pt x="0" y="882"/>
                    <a:pt x="4" y="930"/>
                    <a:pt x="13" y="985"/>
                  </a:cubicBezTo>
                  <a:cubicBezTo>
                    <a:pt x="19" y="1020"/>
                    <a:pt x="54" y="1061"/>
                    <a:pt x="84" y="1078"/>
                  </a:cubicBezTo>
                  <a:cubicBezTo>
                    <a:pt x="108" y="1090"/>
                    <a:pt x="135" y="1098"/>
                    <a:pt x="162" y="1098"/>
                  </a:cubicBezTo>
                  <a:cubicBezTo>
                    <a:pt x="169" y="1098"/>
                    <a:pt x="177" y="1097"/>
                    <a:pt x="185" y="1096"/>
                  </a:cubicBezTo>
                  <a:cubicBezTo>
                    <a:pt x="259" y="1086"/>
                    <a:pt x="325" y="1020"/>
                    <a:pt x="321" y="942"/>
                  </a:cubicBezTo>
                  <a:cubicBezTo>
                    <a:pt x="319" y="929"/>
                    <a:pt x="320" y="917"/>
                    <a:pt x="321" y="904"/>
                  </a:cubicBezTo>
                  <a:lnTo>
                    <a:pt x="321" y="904"/>
                  </a:lnTo>
                  <a:cubicBezTo>
                    <a:pt x="323" y="892"/>
                    <a:pt x="327" y="880"/>
                    <a:pt x="331" y="869"/>
                  </a:cubicBezTo>
                  <a:lnTo>
                    <a:pt x="331" y="869"/>
                  </a:lnTo>
                  <a:cubicBezTo>
                    <a:pt x="338" y="853"/>
                    <a:pt x="347" y="838"/>
                    <a:pt x="356" y="824"/>
                  </a:cubicBezTo>
                  <a:lnTo>
                    <a:pt x="356" y="824"/>
                  </a:lnTo>
                  <a:cubicBezTo>
                    <a:pt x="373" y="804"/>
                    <a:pt x="393" y="785"/>
                    <a:pt x="414" y="769"/>
                  </a:cubicBezTo>
                  <a:lnTo>
                    <a:pt x="414" y="769"/>
                  </a:lnTo>
                  <a:cubicBezTo>
                    <a:pt x="445" y="748"/>
                    <a:pt x="477" y="730"/>
                    <a:pt x="511" y="715"/>
                  </a:cubicBezTo>
                  <a:lnTo>
                    <a:pt x="511" y="715"/>
                  </a:lnTo>
                  <a:cubicBezTo>
                    <a:pt x="543" y="703"/>
                    <a:pt x="575" y="695"/>
                    <a:pt x="607" y="689"/>
                  </a:cubicBezTo>
                  <a:lnTo>
                    <a:pt x="607" y="689"/>
                  </a:lnTo>
                  <a:cubicBezTo>
                    <a:pt x="620" y="688"/>
                    <a:pt x="632" y="688"/>
                    <a:pt x="645" y="688"/>
                  </a:cubicBezTo>
                  <a:cubicBezTo>
                    <a:pt x="668" y="688"/>
                    <a:pt x="692" y="689"/>
                    <a:pt x="715" y="692"/>
                  </a:cubicBezTo>
                  <a:lnTo>
                    <a:pt x="715" y="692"/>
                  </a:lnTo>
                  <a:cubicBezTo>
                    <a:pt x="771" y="703"/>
                    <a:pt x="825" y="720"/>
                    <a:pt x="878" y="740"/>
                  </a:cubicBezTo>
                  <a:lnTo>
                    <a:pt x="878" y="740"/>
                  </a:lnTo>
                  <a:cubicBezTo>
                    <a:pt x="994" y="789"/>
                    <a:pt x="1100" y="857"/>
                    <a:pt x="1204" y="925"/>
                  </a:cubicBezTo>
                  <a:cubicBezTo>
                    <a:pt x="1315" y="997"/>
                    <a:pt x="1424" y="1069"/>
                    <a:pt x="1541" y="1135"/>
                  </a:cubicBezTo>
                  <a:cubicBezTo>
                    <a:pt x="1670" y="1207"/>
                    <a:pt x="1806" y="1271"/>
                    <a:pt x="1944" y="1324"/>
                  </a:cubicBezTo>
                  <a:cubicBezTo>
                    <a:pt x="2067" y="1371"/>
                    <a:pt x="2194" y="1408"/>
                    <a:pt x="2326" y="1431"/>
                  </a:cubicBezTo>
                  <a:cubicBezTo>
                    <a:pt x="2424" y="1446"/>
                    <a:pt x="2522" y="1457"/>
                    <a:pt x="2621" y="1457"/>
                  </a:cubicBezTo>
                  <a:cubicBezTo>
                    <a:pt x="2667" y="1457"/>
                    <a:pt x="2713" y="1455"/>
                    <a:pt x="2759" y="1449"/>
                  </a:cubicBezTo>
                  <a:cubicBezTo>
                    <a:pt x="2835" y="1443"/>
                    <a:pt x="2911" y="1431"/>
                    <a:pt x="2985" y="1410"/>
                  </a:cubicBezTo>
                  <a:cubicBezTo>
                    <a:pt x="3051" y="1392"/>
                    <a:pt x="3115" y="1367"/>
                    <a:pt x="3176" y="1338"/>
                  </a:cubicBezTo>
                  <a:cubicBezTo>
                    <a:pt x="3287" y="1287"/>
                    <a:pt x="3386" y="1215"/>
                    <a:pt x="3474" y="1133"/>
                  </a:cubicBezTo>
                  <a:cubicBezTo>
                    <a:pt x="3561" y="1049"/>
                    <a:pt x="3637" y="958"/>
                    <a:pt x="3700" y="860"/>
                  </a:cubicBezTo>
                  <a:cubicBezTo>
                    <a:pt x="3762" y="759"/>
                    <a:pt x="3805" y="654"/>
                    <a:pt x="3830" y="545"/>
                  </a:cubicBezTo>
                  <a:cubicBezTo>
                    <a:pt x="3858" y="422"/>
                    <a:pt x="3863" y="299"/>
                    <a:pt x="3838" y="176"/>
                  </a:cubicBezTo>
                  <a:cubicBezTo>
                    <a:pt x="3834" y="151"/>
                    <a:pt x="3828" y="124"/>
                    <a:pt x="3819" y="100"/>
                  </a:cubicBezTo>
                  <a:cubicBezTo>
                    <a:pt x="3809" y="67"/>
                    <a:pt x="3787" y="36"/>
                    <a:pt x="3758" y="19"/>
                  </a:cubicBezTo>
                  <a:cubicBezTo>
                    <a:pt x="3737" y="7"/>
                    <a:pt x="3711" y="0"/>
                    <a:pt x="3686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9"/>
            <p:cNvSpPr/>
            <p:nvPr/>
          </p:nvSpPr>
          <p:spPr>
            <a:xfrm>
              <a:off x="3500300" y="2290825"/>
              <a:ext cx="11025" cy="52725"/>
            </a:xfrm>
            <a:custGeom>
              <a:avLst/>
              <a:gdLst/>
              <a:ahLst/>
              <a:cxnLst/>
              <a:rect l="l" t="t" r="r" b="b"/>
              <a:pathLst>
                <a:path w="441" h="2109" extrusionOk="0">
                  <a:moveTo>
                    <a:pt x="216" y="1"/>
                  </a:moveTo>
                  <a:cubicBezTo>
                    <a:pt x="179" y="1"/>
                    <a:pt x="151" y="24"/>
                    <a:pt x="138" y="59"/>
                  </a:cubicBezTo>
                  <a:lnTo>
                    <a:pt x="138" y="61"/>
                  </a:lnTo>
                  <a:cubicBezTo>
                    <a:pt x="126" y="94"/>
                    <a:pt x="116" y="127"/>
                    <a:pt x="108" y="164"/>
                  </a:cubicBezTo>
                  <a:cubicBezTo>
                    <a:pt x="100" y="195"/>
                    <a:pt x="94" y="227"/>
                    <a:pt x="87" y="257"/>
                  </a:cubicBezTo>
                  <a:lnTo>
                    <a:pt x="87" y="257"/>
                  </a:lnTo>
                  <a:cubicBezTo>
                    <a:pt x="81" y="270"/>
                    <a:pt x="76" y="282"/>
                    <a:pt x="73" y="295"/>
                  </a:cubicBezTo>
                  <a:cubicBezTo>
                    <a:pt x="69" y="306"/>
                    <a:pt x="67" y="316"/>
                    <a:pt x="67" y="326"/>
                  </a:cubicBezTo>
                  <a:cubicBezTo>
                    <a:pt x="62" y="349"/>
                    <a:pt x="58" y="371"/>
                    <a:pt x="56" y="394"/>
                  </a:cubicBezTo>
                  <a:cubicBezTo>
                    <a:pt x="48" y="451"/>
                    <a:pt x="40" y="507"/>
                    <a:pt x="32" y="562"/>
                  </a:cubicBezTo>
                  <a:lnTo>
                    <a:pt x="38" y="525"/>
                  </a:lnTo>
                  <a:lnTo>
                    <a:pt x="38" y="525"/>
                  </a:lnTo>
                  <a:cubicBezTo>
                    <a:pt x="34" y="558"/>
                    <a:pt x="25" y="591"/>
                    <a:pt x="21" y="624"/>
                  </a:cubicBezTo>
                  <a:cubicBezTo>
                    <a:pt x="19" y="647"/>
                    <a:pt x="17" y="671"/>
                    <a:pt x="15" y="694"/>
                  </a:cubicBezTo>
                  <a:cubicBezTo>
                    <a:pt x="13" y="737"/>
                    <a:pt x="9" y="780"/>
                    <a:pt x="7" y="823"/>
                  </a:cubicBezTo>
                  <a:cubicBezTo>
                    <a:pt x="1" y="912"/>
                    <a:pt x="1" y="998"/>
                    <a:pt x="3" y="1086"/>
                  </a:cubicBezTo>
                  <a:cubicBezTo>
                    <a:pt x="5" y="1175"/>
                    <a:pt x="9" y="1261"/>
                    <a:pt x="15" y="1349"/>
                  </a:cubicBezTo>
                  <a:cubicBezTo>
                    <a:pt x="23" y="1452"/>
                    <a:pt x="34" y="1553"/>
                    <a:pt x="48" y="1655"/>
                  </a:cubicBezTo>
                  <a:cubicBezTo>
                    <a:pt x="56" y="1705"/>
                    <a:pt x="64" y="1754"/>
                    <a:pt x="75" y="1801"/>
                  </a:cubicBezTo>
                  <a:cubicBezTo>
                    <a:pt x="81" y="1824"/>
                    <a:pt x="85" y="1846"/>
                    <a:pt x="91" y="1871"/>
                  </a:cubicBezTo>
                  <a:cubicBezTo>
                    <a:pt x="95" y="1881"/>
                    <a:pt x="97" y="1894"/>
                    <a:pt x="101" y="1906"/>
                  </a:cubicBezTo>
                  <a:cubicBezTo>
                    <a:pt x="112" y="1947"/>
                    <a:pt x="135" y="1981"/>
                    <a:pt x="167" y="2005"/>
                  </a:cubicBezTo>
                  <a:lnTo>
                    <a:pt x="167" y="2005"/>
                  </a:lnTo>
                  <a:cubicBezTo>
                    <a:pt x="172" y="2013"/>
                    <a:pt x="177" y="2021"/>
                    <a:pt x="182" y="2029"/>
                  </a:cubicBezTo>
                  <a:cubicBezTo>
                    <a:pt x="206" y="2066"/>
                    <a:pt x="235" y="2093"/>
                    <a:pt x="276" y="2105"/>
                  </a:cubicBezTo>
                  <a:cubicBezTo>
                    <a:pt x="284" y="2108"/>
                    <a:pt x="291" y="2109"/>
                    <a:pt x="299" y="2109"/>
                  </a:cubicBezTo>
                  <a:cubicBezTo>
                    <a:pt x="322" y="2109"/>
                    <a:pt x="345" y="2098"/>
                    <a:pt x="362" y="2083"/>
                  </a:cubicBezTo>
                  <a:cubicBezTo>
                    <a:pt x="387" y="2060"/>
                    <a:pt x="401" y="2029"/>
                    <a:pt x="408" y="1996"/>
                  </a:cubicBezTo>
                  <a:cubicBezTo>
                    <a:pt x="409" y="1986"/>
                    <a:pt x="410" y="1975"/>
                    <a:pt x="412" y="1964"/>
                  </a:cubicBezTo>
                  <a:lnTo>
                    <a:pt x="412" y="1964"/>
                  </a:lnTo>
                  <a:cubicBezTo>
                    <a:pt x="422" y="1948"/>
                    <a:pt x="429" y="1932"/>
                    <a:pt x="434" y="1914"/>
                  </a:cubicBezTo>
                  <a:cubicBezTo>
                    <a:pt x="438" y="1898"/>
                    <a:pt x="440" y="1877"/>
                    <a:pt x="440" y="1857"/>
                  </a:cubicBezTo>
                  <a:cubicBezTo>
                    <a:pt x="438" y="1842"/>
                    <a:pt x="436" y="1830"/>
                    <a:pt x="434" y="1816"/>
                  </a:cubicBezTo>
                  <a:cubicBezTo>
                    <a:pt x="432" y="1787"/>
                    <a:pt x="428" y="1760"/>
                    <a:pt x="426" y="1733"/>
                  </a:cubicBezTo>
                  <a:cubicBezTo>
                    <a:pt x="419" y="1670"/>
                    <a:pt x="408" y="1608"/>
                    <a:pt x="400" y="1546"/>
                  </a:cubicBezTo>
                  <a:lnTo>
                    <a:pt x="400" y="1546"/>
                  </a:lnTo>
                  <a:cubicBezTo>
                    <a:pt x="401" y="1554"/>
                    <a:pt x="402" y="1561"/>
                    <a:pt x="403" y="1569"/>
                  </a:cubicBezTo>
                  <a:lnTo>
                    <a:pt x="397" y="1522"/>
                  </a:lnTo>
                  <a:lnTo>
                    <a:pt x="397" y="1522"/>
                  </a:lnTo>
                  <a:cubicBezTo>
                    <a:pt x="398" y="1530"/>
                    <a:pt x="399" y="1538"/>
                    <a:pt x="400" y="1546"/>
                  </a:cubicBezTo>
                  <a:lnTo>
                    <a:pt x="400" y="1546"/>
                  </a:lnTo>
                  <a:cubicBezTo>
                    <a:pt x="394" y="1497"/>
                    <a:pt x="387" y="1448"/>
                    <a:pt x="380" y="1398"/>
                  </a:cubicBezTo>
                  <a:lnTo>
                    <a:pt x="380" y="1398"/>
                  </a:lnTo>
                  <a:cubicBezTo>
                    <a:pt x="364" y="1262"/>
                    <a:pt x="351" y="1125"/>
                    <a:pt x="344" y="990"/>
                  </a:cubicBezTo>
                  <a:cubicBezTo>
                    <a:pt x="340" y="916"/>
                    <a:pt x="334" y="842"/>
                    <a:pt x="329" y="768"/>
                  </a:cubicBezTo>
                  <a:cubicBezTo>
                    <a:pt x="327" y="729"/>
                    <a:pt x="325" y="692"/>
                    <a:pt x="325" y="655"/>
                  </a:cubicBezTo>
                  <a:cubicBezTo>
                    <a:pt x="323" y="618"/>
                    <a:pt x="319" y="581"/>
                    <a:pt x="317" y="544"/>
                  </a:cubicBezTo>
                  <a:cubicBezTo>
                    <a:pt x="315" y="503"/>
                    <a:pt x="315" y="462"/>
                    <a:pt x="315" y="421"/>
                  </a:cubicBezTo>
                  <a:cubicBezTo>
                    <a:pt x="315" y="398"/>
                    <a:pt x="315" y="377"/>
                    <a:pt x="315" y="355"/>
                  </a:cubicBezTo>
                  <a:cubicBezTo>
                    <a:pt x="315" y="328"/>
                    <a:pt x="310" y="303"/>
                    <a:pt x="305" y="278"/>
                  </a:cubicBezTo>
                  <a:lnTo>
                    <a:pt x="305" y="278"/>
                  </a:lnTo>
                  <a:cubicBezTo>
                    <a:pt x="303" y="248"/>
                    <a:pt x="305" y="219"/>
                    <a:pt x="305" y="188"/>
                  </a:cubicBezTo>
                  <a:cubicBezTo>
                    <a:pt x="303" y="154"/>
                    <a:pt x="301" y="117"/>
                    <a:pt x="299" y="82"/>
                  </a:cubicBezTo>
                  <a:cubicBezTo>
                    <a:pt x="295" y="41"/>
                    <a:pt x="270" y="8"/>
                    <a:pt x="229" y="2"/>
                  </a:cubicBezTo>
                  <a:cubicBezTo>
                    <a:pt x="224" y="1"/>
                    <a:pt x="220" y="1"/>
                    <a:pt x="216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9"/>
            <p:cNvSpPr/>
            <p:nvPr/>
          </p:nvSpPr>
          <p:spPr>
            <a:xfrm>
              <a:off x="3537075" y="2295150"/>
              <a:ext cx="9225" cy="53550"/>
            </a:xfrm>
            <a:custGeom>
              <a:avLst/>
              <a:gdLst/>
              <a:ahLst/>
              <a:cxnLst/>
              <a:rect l="l" t="t" r="r" b="b"/>
              <a:pathLst>
                <a:path w="369" h="2142" extrusionOk="0">
                  <a:moveTo>
                    <a:pt x="240" y="380"/>
                  </a:moveTo>
                  <a:lnTo>
                    <a:pt x="249" y="391"/>
                  </a:lnTo>
                  <a:lnTo>
                    <a:pt x="247" y="389"/>
                  </a:lnTo>
                  <a:lnTo>
                    <a:pt x="247" y="389"/>
                  </a:lnTo>
                  <a:cubicBezTo>
                    <a:pt x="245" y="386"/>
                    <a:pt x="242" y="383"/>
                    <a:pt x="240" y="380"/>
                  </a:cubicBezTo>
                  <a:close/>
                  <a:moveTo>
                    <a:pt x="115" y="0"/>
                  </a:moveTo>
                  <a:cubicBezTo>
                    <a:pt x="87" y="0"/>
                    <a:pt x="57" y="20"/>
                    <a:pt x="58" y="54"/>
                  </a:cubicBezTo>
                  <a:lnTo>
                    <a:pt x="60" y="54"/>
                  </a:lnTo>
                  <a:cubicBezTo>
                    <a:pt x="62" y="118"/>
                    <a:pt x="62" y="182"/>
                    <a:pt x="62" y="246"/>
                  </a:cubicBezTo>
                  <a:cubicBezTo>
                    <a:pt x="62" y="301"/>
                    <a:pt x="64" y="357"/>
                    <a:pt x="60" y="413"/>
                  </a:cubicBezTo>
                  <a:lnTo>
                    <a:pt x="60" y="413"/>
                  </a:lnTo>
                  <a:cubicBezTo>
                    <a:pt x="53" y="431"/>
                    <a:pt x="49" y="447"/>
                    <a:pt x="48" y="469"/>
                  </a:cubicBezTo>
                  <a:cubicBezTo>
                    <a:pt x="48" y="482"/>
                    <a:pt x="48" y="494"/>
                    <a:pt x="48" y="506"/>
                  </a:cubicBezTo>
                  <a:cubicBezTo>
                    <a:pt x="48" y="531"/>
                    <a:pt x="48" y="556"/>
                    <a:pt x="48" y="582"/>
                  </a:cubicBezTo>
                  <a:cubicBezTo>
                    <a:pt x="48" y="607"/>
                    <a:pt x="50" y="632"/>
                    <a:pt x="48" y="656"/>
                  </a:cubicBezTo>
                  <a:cubicBezTo>
                    <a:pt x="46" y="683"/>
                    <a:pt x="42" y="708"/>
                    <a:pt x="42" y="732"/>
                  </a:cubicBezTo>
                  <a:cubicBezTo>
                    <a:pt x="42" y="833"/>
                    <a:pt x="38" y="936"/>
                    <a:pt x="38" y="1037"/>
                  </a:cubicBezTo>
                  <a:cubicBezTo>
                    <a:pt x="40" y="1238"/>
                    <a:pt x="34" y="1441"/>
                    <a:pt x="19" y="1643"/>
                  </a:cubicBezTo>
                  <a:cubicBezTo>
                    <a:pt x="17" y="1698"/>
                    <a:pt x="11" y="1756"/>
                    <a:pt x="7" y="1813"/>
                  </a:cubicBezTo>
                  <a:cubicBezTo>
                    <a:pt x="5" y="1840"/>
                    <a:pt x="7" y="1867"/>
                    <a:pt x="5" y="1895"/>
                  </a:cubicBezTo>
                  <a:cubicBezTo>
                    <a:pt x="5" y="1936"/>
                    <a:pt x="1" y="1982"/>
                    <a:pt x="15" y="2021"/>
                  </a:cubicBezTo>
                  <a:cubicBezTo>
                    <a:pt x="27" y="2047"/>
                    <a:pt x="38" y="2072"/>
                    <a:pt x="58" y="2092"/>
                  </a:cubicBezTo>
                  <a:cubicBezTo>
                    <a:pt x="85" y="2119"/>
                    <a:pt x="118" y="2134"/>
                    <a:pt x="153" y="2140"/>
                  </a:cubicBezTo>
                  <a:cubicBezTo>
                    <a:pt x="160" y="2141"/>
                    <a:pt x="168" y="2141"/>
                    <a:pt x="175" y="2141"/>
                  </a:cubicBezTo>
                  <a:cubicBezTo>
                    <a:pt x="197" y="2141"/>
                    <a:pt x="217" y="2137"/>
                    <a:pt x="239" y="2127"/>
                  </a:cubicBezTo>
                  <a:cubicBezTo>
                    <a:pt x="272" y="2113"/>
                    <a:pt x="299" y="2090"/>
                    <a:pt x="317" y="2060"/>
                  </a:cubicBezTo>
                  <a:cubicBezTo>
                    <a:pt x="340" y="2023"/>
                    <a:pt x="344" y="1994"/>
                    <a:pt x="348" y="1951"/>
                  </a:cubicBezTo>
                  <a:cubicBezTo>
                    <a:pt x="350" y="1938"/>
                    <a:pt x="352" y="1926"/>
                    <a:pt x="354" y="1914"/>
                  </a:cubicBezTo>
                  <a:cubicBezTo>
                    <a:pt x="356" y="1887"/>
                    <a:pt x="358" y="1858"/>
                    <a:pt x="362" y="1832"/>
                  </a:cubicBezTo>
                  <a:cubicBezTo>
                    <a:pt x="366" y="1782"/>
                    <a:pt x="364" y="1731"/>
                    <a:pt x="366" y="1680"/>
                  </a:cubicBezTo>
                  <a:cubicBezTo>
                    <a:pt x="368" y="1579"/>
                    <a:pt x="366" y="1478"/>
                    <a:pt x="364" y="1378"/>
                  </a:cubicBezTo>
                  <a:cubicBezTo>
                    <a:pt x="362" y="1277"/>
                    <a:pt x="360" y="1176"/>
                    <a:pt x="354" y="1073"/>
                  </a:cubicBezTo>
                  <a:cubicBezTo>
                    <a:pt x="350" y="973"/>
                    <a:pt x="338" y="872"/>
                    <a:pt x="325" y="771"/>
                  </a:cubicBezTo>
                  <a:cubicBezTo>
                    <a:pt x="321" y="732"/>
                    <a:pt x="319" y="691"/>
                    <a:pt x="311" y="652"/>
                  </a:cubicBezTo>
                  <a:cubicBezTo>
                    <a:pt x="303" y="626"/>
                    <a:pt x="299" y="601"/>
                    <a:pt x="295" y="574"/>
                  </a:cubicBezTo>
                  <a:cubicBezTo>
                    <a:pt x="288" y="546"/>
                    <a:pt x="284" y="517"/>
                    <a:pt x="280" y="488"/>
                  </a:cubicBezTo>
                  <a:cubicBezTo>
                    <a:pt x="276" y="474"/>
                    <a:pt x="274" y="459"/>
                    <a:pt x="272" y="445"/>
                  </a:cubicBezTo>
                  <a:cubicBezTo>
                    <a:pt x="268" y="425"/>
                    <a:pt x="261" y="410"/>
                    <a:pt x="251" y="395"/>
                  </a:cubicBezTo>
                  <a:lnTo>
                    <a:pt x="251" y="395"/>
                  </a:lnTo>
                  <a:cubicBezTo>
                    <a:pt x="235" y="340"/>
                    <a:pt x="226" y="282"/>
                    <a:pt x="212" y="225"/>
                  </a:cubicBezTo>
                  <a:cubicBezTo>
                    <a:pt x="198" y="163"/>
                    <a:pt x="184" y="102"/>
                    <a:pt x="167" y="40"/>
                  </a:cubicBezTo>
                  <a:cubicBezTo>
                    <a:pt x="161" y="13"/>
                    <a:pt x="138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9"/>
            <p:cNvSpPr/>
            <p:nvPr/>
          </p:nvSpPr>
          <p:spPr>
            <a:xfrm>
              <a:off x="3596975" y="2285575"/>
              <a:ext cx="66950" cy="51650"/>
            </a:xfrm>
            <a:custGeom>
              <a:avLst/>
              <a:gdLst/>
              <a:ahLst/>
              <a:cxnLst/>
              <a:rect l="l" t="t" r="r" b="b"/>
              <a:pathLst>
                <a:path w="2678" h="2066" extrusionOk="0">
                  <a:moveTo>
                    <a:pt x="84" y="1"/>
                  </a:moveTo>
                  <a:cubicBezTo>
                    <a:pt x="63" y="1"/>
                    <a:pt x="41" y="9"/>
                    <a:pt x="27" y="25"/>
                  </a:cubicBezTo>
                  <a:cubicBezTo>
                    <a:pt x="17" y="35"/>
                    <a:pt x="10" y="47"/>
                    <a:pt x="6" y="62"/>
                  </a:cubicBezTo>
                  <a:cubicBezTo>
                    <a:pt x="0" y="78"/>
                    <a:pt x="2" y="109"/>
                    <a:pt x="15" y="123"/>
                  </a:cubicBezTo>
                  <a:cubicBezTo>
                    <a:pt x="29" y="142"/>
                    <a:pt x="41" y="160"/>
                    <a:pt x="56" y="179"/>
                  </a:cubicBezTo>
                  <a:cubicBezTo>
                    <a:pt x="74" y="203"/>
                    <a:pt x="89" y="230"/>
                    <a:pt x="109" y="253"/>
                  </a:cubicBezTo>
                  <a:cubicBezTo>
                    <a:pt x="138" y="283"/>
                    <a:pt x="167" y="312"/>
                    <a:pt x="194" y="342"/>
                  </a:cubicBezTo>
                  <a:lnTo>
                    <a:pt x="194" y="342"/>
                  </a:lnTo>
                  <a:lnTo>
                    <a:pt x="194" y="342"/>
                  </a:lnTo>
                  <a:lnTo>
                    <a:pt x="194" y="342"/>
                  </a:lnTo>
                  <a:cubicBezTo>
                    <a:pt x="194" y="342"/>
                    <a:pt x="194" y="342"/>
                    <a:pt x="194" y="343"/>
                  </a:cubicBezTo>
                  <a:lnTo>
                    <a:pt x="194" y="343"/>
                  </a:lnTo>
                  <a:cubicBezTo>
                    <a:pt x="194" y="343"/>
                    <a:pt x="194" y="343"/>
                    <a:pt x="194" y="342"/>
                  </a:cubicBezTo>
                  <a:lnTo>
                    <a:pt x="194" y="342"/>
                  </a:lnTo>
                  <a:lnTo>
                    <a:pt x="197" y="351"/>
                  </a:lnTo>
                  <a:cubicBezTo>
                    <a:pt x="197" y="348"/>
                    <a:pt x="196" y="345"/>
                    <a:pt x="194" y="343"/>
                  </a:cubicBezTo>
                  <a:lnTo>
                    <a:pt x="194" y="343"/>
                  </a:lnTo>
                  <a:cubicBezTo>
                    <a:pt x="195" y="343"/>
                    <a:pt x="195" y="343"/>
                    <a:pt x="195" y="343"/>
                  </a:cubicBezTo>
                  <a:lnTo>
                    <a:pt x="195" y="343"/>
                  </a:lnTo>
                  <a:cubicBezTo>
                    <a:pt x="205" y="364"/>
                    <a:pt x="218" y="380"/>
                    <a:pt x="234" y="396"/>
                  </a:cubicBezTo>
                  <a:cubicBezTo>
                    <a:pt x="241" y="403"/>
                    <a:pt x="249" y="409"/>
                    <a:pt x="255" y="417"/>
                  </a:cubicBezTo>
                  <a:cubicBezTo>
                    <a:pt x="273" y="433"/>
                    <a:pt x="290" y="448"/>
                    <a:pt x="308" y="464"/>
                  </a:cubicBezTo>
                  <a:cubicBezTo>
                    <a:pt x="341" y="497"/>
                    <a:pt x="374" y="528"/>
                    <a:pt x="407" y="559"/>
                  </a:cubicBezTo>
                  <a:cubicBezTo>
                    <a:pt x="475" y="620"/>
                    <a:pt x="541" y="684"/>
                    <a:pt x="608" y="744"/>
                  </a:cubicBezTo>
                  <a:cubicBezTo>
                    <a:pt x="746" y="861"/>
                    <a:pt x="886" y="976"/>
                    <a:pt x="1025" y="1089"/>
                  </a:cubicBezTo>
                  <a:cubicBezTo>
                    <a:pt x="1319" y="1325"/>
                    <a:pt x="1619" y="1553"/>
                    <a:pt x="1929" y="1769"/>
                  </a:cubicBezTo>
                  <a:cubicBezTo>
                    <a:pt x="2012" y="1826"/>
                    <a:pt x="2096" y="1884"/>
                    <a:pt x="2180" y="1939"/>
                  </a:cubicBezTo>
                  <a:cubicBezTo>
                    <a:pt x="2201" y="1954"/>
                    <a:pt x="2223" y="1970"/>
                    <a:pt x="2244" y="1982"/>
                  </a:cubicBezTo>
                  <a:cubicBezTo>
                    <a:pt x="2266" y="1995"/>
                    <a:pt x="2291" y="2007"/>
                    <a:pt x="2314" y="2019"/>
                  </a:cubicBezTo>
                  <a:cubicBezTo>
                    <a:pt x="2324" y="2024"/>
                    <a:pt x="2334" y="2030"/>
                    <a:pt x="2344" y="2036"/>
                  </a:cubicBezTo>
                  <a:cubicBezTo>
                    <a:pt x="2363" y="2044"/>
                    <a:pt x="2379" y="2052"/>
                    <a:pt x="2400" y="2058"/>
                  </a:cubicBezTo>
                  <a:cubicBezTo>
                    <a:pt x="2422" y="2065"/>
                    <a:pt x="2441" y="2065"/>
                    <a:pt x="2461" y="2065"/>
                  </a:cubicBezTo>
                  <a:cubicBezTo>
                    <a:pt x="2475" y="2065"/>
                    <a:pt x="2490" y="2065"/>
                    <a:pt x="2505" y="2065"/>
                  </a:cubicBezTo>
                  <a:cubicBezTo>
                    <a:pt x="2516" y="2065"/>
                    <a:pt x="2528" y="2065"/>
                    <a:pt x="2539" y="2063"/>
                  </a:cubicBezTo>
                  <a:lnTo>
                    <a:pt x="2539" y="2063"/>
                  </a:lnTo>
                  <a:cubicBezTo>
                    <a:pt x="2542" y="2063"/>
                    <a:pt x="2545" y="2063"/>
                    <a:pt x="2548" y="2063"/>
                  </a:cubicBezTo>
                  <a:cubicBezTo>
                    <a:pt x="2558" y="2060"/>
                    <a:pt x="2568" y="2060"/>
                    <a:pt x="2579" y="2060"/>
                  </a:cubicBezTo>
                  <a:cubicBezTo>
                    <a:pt x="2607" y="2058"/>
                    <a:pt x="2632" y="2046"/>
                    <a:pt x="2650" y="2024"/>
                  </a:cubicBezTo>
                  <a:cubicBezTo>
                    <a:pt x="2667" y="2001"/>
                    <a:pt x="2677" y="1970"/>
                    <a:pt x="2667" y="1943"/>
                  </a:cubicBezTo>
                  <a:cubicBezTo>
                    <a:pt x="2663" y="1933"/>
                    <a:pt x="2659" y="1925"/>
                    <a:pt x="2657" y="1915"/>
                  </a:cubicBezTo>
                  <a:cubicBezTo>
                    <a:pt x="2655" y="1913"/>
                    <a:pt x="2655" y="1906"/>
                    <a:pt x="2653" y="1902"/>
                  </a:cubicBezTo>
                  <a:cubicBezTo>
                    <a:pt x="2651" y="1899"/>
                    <a:pt x="2650" y="1896"/>
                    <a:pt x="2648" y="1892"/>
                  </a:cubicBezTo>
                  <a:lnTo>
                    <a:pt x="2648" y="1892"/>
                  </a:lnTo>
                  <a:cubicBezTo>
                    <a:pt x="2648" y="1892"/>
                    <a:pt x="2648" y="1892"/>
                    <a:pt x="2648" y="1892"/>
                  </a:cubicBezTo>
                  <a:cubicBezTo>
                    <a:pt x="2644" y="1882"/>
                    <a:pt x="2636" y="1865"/>
                    <a:pt x="2632" y="1853"/>
                  </a:cubicBezTo>
                  <a:cubicBezTo>
                    <a:pt x="2628" y="1847"/>
                    <a:pt x="2626" y="1841"/>
                    <a:pt x="2622" y="1835"/>
                  </a:cubicBezTo>
                  <a:cubicBezTo>
                    <a:pt x="2611" y="1812"/>
                    <a:pt x="2603" y="1793"/>
                    <a:pt x="2589" y="1775"/>
                  </a:cubicBezTo>
                  <a:cubicBezTo>
                    <a:pt x="2564" y="1742"/>
                    <a:pt x="2529" y="1719"/>
                    <a:pt x="2496" y="1693"/>
                  </a:cubicBezTo>
                  <a:cubicBezTo>
                    <a:pt x="2459" y="1662"/>
                    <a:pt x="2418" y="1635"/>
                    <a:pt x="2377" y="1609"/>
                  </a:cubicBezTo>
                  <a:cubicBezTo>
                    <a:pt x="2348" y="1590"/>
                    <a:pt x="2320" y="1569"/>
                    <a:pt x="2291" y="1551"/>
                  </a:cubicBezTo>
                  <a:cubicBezTo>
                    <a:pt x="2174" y="1475"/>
                    <a:pt x="2061" y="1399"/>
                    <a:pt x="1946" y="1321"/>
                  </a:cubicBezTo>
                  <a:cubicBezTo>
                    <a:pt x="1720" y="1165"/>
                    <a:pt x="1492" y="1007"/>
                    <a:pt x="1270" y="844"/>
                  </a:cubicBezTo>
                  <a:cubicBezTo>
                    <a:pt x="1145" y="752"/>
                    <a:pt x="1021" y="659"/>
                    <a:pt x="898" y="563"/>
                  </a:cubicBezTo>
                  <a:lnTo>
                    <a:pt x="898" y="563"/>
                  </a:lnTo>
                  <a:lnTo>
                    <a:pt x="931" y="590"/>
                  </a:lnTo>
                  <a:cubicBezTo>
                    <a:pt x="785" y="477"/>
                    <a:pt x="639" y="368"/>
                    <a:pt x="493" y="255"/>
                  </a:cubicBezTo>
                  <a:lnTo>
                    <a:pt x="493" y="255"/>
                  </a:lnTo>
                  <a:lnTo>
                    <a:pt x="522" y="277"/>
                  </a:lnTo>
                  <a:lnTo>
                    <a:pt x="452" y="224"/>
                  </a:lnTo>
                  <a:cubicBezTo>
                    <a:pt x="442" y="216"/>
                    <a:pt x="432" y="205"/>
                    <a:pt x="419" y="197"/>
                  </a:cubicBezTo>
                  <a:cubicBezTo>
                    <a:pt x="399" y="179"/>
                    <a:pt x="380" y="166"/>
                    <a:pt x="354" y="156"/>
                  </a:cubicBezTo>
                  <a:cubicBezTo>
                    <a:pt x="352" y="156"/>
                    <a:pt x="350" y="155"/>
                    <a:pt x="349" y="155"/>
                  </a:cubicBezTo>
                  <a:lnTo>
                    <a:pt x="349" y="155"/>
                  </a:lnTo>
                  <a:cubicBezTo>
                    <a:pt x="333" y="145"/>
                    <a:pt x="319" y="133"/>
                    <a:pt x="304" y="123"/>
                  </a:cubicBezTo>
                  <a:cubicBezTo>
                    <a:pt x="286" y="109"/>
                    <a:pt x="267" y="94"/>
                    <a:pt x="247" y="82"/>
                  </a:cubicBezTo>
                  <a:cubicBezTo>
                    <a:pt x="228" y="68"/>
                    <a:pt x="206" y="59"/>
                    <a:pt x="185" y="47"/>
                  </a:cubicBezTo>
                  <a:cubicBezTo>
                    <a:pt x="165" y="35"/>
                    <a:pt x="146" y="25"/>
                    <a:pt x="126" y="12"/>
                  </a:cubicBezTo>
                  <a:cubicBezTo>
                    <a:pt x="113" y="5"/>
                    <a:pt x="98" y="1"/>
                    <a:pt x="8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9"/>
            <p:cNvSpPr/>
            <p:nvPr/>
          </p:nvSpPr>
          <p:spPr>
            <a:xfrm>
              <a:off x="3596400" y="2286275"/>
              <a:ext cx="53250" cy="53850"/>
            </a:xfrm>
            <a:custGeom>
              <a:avLst/>
              <a:gdLst/>
              <a:ahLst/>
              <a:cxnLst/>
              <a:rect l="l" t="t" r="r" b="b"/>
              <a:pathLst>
                <a:path w="2130" h="2154" extrusionOk="0">
                  <a:moveTo>
                    <a:pt x="1707" y="443"/>
                  </a:moveTo>
                  <a:lnTo>
                    <a:pt x="1696" y="453"/>
                  </a:lnTo>
                  <a:cubicBezTo>
                    <a:pt x="1700" y="450"/>
                    <a:pt x="1703" y="447"/>
                    <a:pt x="1707" y="443"/>
                  </a:cubicBezTo>
                  <a:close/>
                  <a:moveTo>
                    <a:pt x="2003" y="1"/>
                  </a:moveTo>
                  <a:cubicBezTo>
                    <a:pt x="1985" y="1"/>
                    <a:pt x="1966" y="5"/>
                    <a:pt x="1948" y="15"/>
                  </a:cubicBezTo>
                  <a:cubicBezTo>
                    <a:pt x="1794" y="93"/>
                    <a:pt x="1644" y="181"/>
                    <a:pt x="1500" y="276"/>
                  </a:cubicBezTo>
                  <a:cubicBezTo>
                    <a:pt x="1346" y="377"/>
                    <a:pt x="1198" y="486"/>
                    <a:pt x="1059" y="607"/>
                  </a:cubicBezTo>
                  <a:cubicBezTo>
                    <a:pt x="929" y="720"/>
                    <a:pt x="804" y="841"/>
                    <a:pt x="687" y="968"/>
                  </a:cubicBezTo>
                  <a:cubicBezTo>
                    <a:pt x="561" y="1104"/>
                    <a:pt x="442" y="1248"/>
                    <a:pt x="331" y="1396"/>
                  </a:cubicBezTo>
                  <a:cubicBezTo>
                    <a:pt x="280" y="1465"/>
                    <a:pt x="229" y="1535"/>
                    <a:pt x="183" y="1609"/>
                  </a:cubicBezTo>
                  <a:cubicBezTo>
                    <a:pt x="159" y="1646"/>
                    <a:pt x="136" y="1683"/>
                    <a:pt x="114" y="1720"/>
                  </a:cubicBezTo>
                  <a:cubicBezTo>
                    <a:pt x="93" y="1759"/>
                    <a:pt x="75" y="1796"/>
                    <a:pt x="54" y="1835"/>
                  </a:cubicBezTo>
                  <a:cubicBezTo>
                    <a:pt x="40" y="1866"/>
                    <a:pt x="21" y="1899"/>
                    <a:pt x="11" y="1932"/>
                  </a:cubicBezTo>
                  <a:cubicBezTo>
                    <a:pt x="1" y="1969"/>
                    <a:pt x="5" y="2010"/>
                    <a:pt x="21" y="2045"/>
                  </a:cubicBezTo>
                  <a:cubicBezTo>
                    <a:pt x="36" y="2080"/>
                    <a:pt x="58" y="2113"/>
                    <a:pt x="93" y="2129"/>
                  </a:cubicBezTo>
                  <a:cubicBezTo>
                    <a:pt x="120" y="2143"/>
                    <a:pt x="151" y="2152"/>
                    <a:pt x="181" y="2154"/>
                  </a:cubicBezTo>
                  <a:cubicBezTo>
                    <a:pt x="183" y="2154"/>
                    <a:pt x="185" y="2154"/>
                    <a:pt x="186" y="2154"/>
                  </a:cubicBezTo>
                  <a:cubicBezTo>
                    <a:pt x="225" y="2154"/>
                    <a:pt x="279" y="2132"/>
                    <a:pt x="305" y="2102"/>
                  </a:cubicBezTo>
                  <a:cubicBezTo>
                    <a:pt x="333" y="2067"/>
                    <a:pt x="354" y="2030"/>
                    <a:pt x="379" y="1993"/>
                  </a:cubicBezTo>
                  <a:cubicBezTo>
                    <a:pt x="393" y="1969"/>
                    <a:pt x="409" y="1944"/>
                    <a:pt x="424" y="1920"/>
                  </a:cubicBezTo>
                  <a:cubicBezTo>
                    <a:pt x="457" y="1868"/>
                    <a:pt x="485" y="1817"/>
                    <a:pt x="516" y="1767"/>
                  </a:cubicBezTo>
                  <a:cubicBezTo>
                    <a:pt x="580" y="1667"/>
                    <a:pt x="642" y="1566"/>
                    <a:pt x="711" y="1470"/>
                  </a:cubicBezTo>
                  <a:cubicBezTo>
                    <a:pt x="748" y="1414"/>
                    <a:pt x="790" y="1361"/>
                    <a:pt x="831" y="1307"/>
                  </a:cubicBezTo>
                  <a:lnTo>
                    <a:pt x="831" y="1307"/>
                  </a:lnTo>
                  <a:lnTo>
                    <a:pt x="804" y="1342"/>
                  </a:lnTo>
                  <a:cubicBezTo>
                    <a:pt x="1011" y="1073"/>
                    <a:pt x="1252" y="837"/>
                    <a:pt x="1504" y="613"/>
                  </a:cubicBezTo>
                  <a:cubicBezTo>
                    <a:pt x="1573" y="551"/>
                    <a:pt x="1645" y="492"/>
                    <a:pt x="1717" y="436"/>
                  </a:cubicBezTo>
                  <a:lnTo>
                    <a:pt x="1717" y="436"/>
                  </a:lnTo>
                  <a:cubicBezTo>
                    <a:pt x="1828" y="352"/>
                    <a:pt x="1941" y="273"/>
                    <a:pt x="2057" y="200"/>
                  </a:cubicBezTo>
                  <a:cubicBezTo>
                    <a:pt x="2104" y="169"/>
                    <a:pt x="2129" y="103"/>
                    <a:pt x="2096" y="52"/>
                  </a:cubicBezTo>
                  <a:cubicBezTo>
                    <a:pt x="2074" y="19"/>
                    <a:pt x="2040" y="1"/>
                    <a:pt x="2003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9"/>
            <p:cNvSpPr/>
            <p:nvPr/>
          </p:nvSpPr>
          <p:spPr>
            <a:xfrm>
              <a:off x="3165275" y="2330800"/>
              <a:ext cx="40100" cy="15450"/>
            </a:xfrm>
            <a:custGeom>
              <a:avLst/>
              <a:gdLst/>
              <a:ahLst/>
              <a:cxnLst/>
              <a:rect l="l" t="t" r="r" b="b"/>
              <a:pathLst>
                <a:path w="1604" h="618" extrusionOk="0">
                  <a:moveTo>
                    <a:pt x="157" y="0"/>
                  </a:moveTo>
                  <a:cubicBezTo>
                    <a:pt x="123" y="0"/>
                    <a:pt x="77" y="23"/>
                    <a:pt x="54" y="48"/>
                  </a:cubicBezTo>
                  <a:cubicBezTo>
                    <a:pt x="31" y="73"/>
                    <a:pt x="15" y="102"/>
                    <a:pt x="11" y="139"/>
                  </a:cubicBezTo>
                  <a:cubicBezTo>
                    <a:pt x="1" y="215"/>
                    <a:pt x="48" y="286"/>
                    <a:pt x="124" y="309"/>
                  </a:cubicBezTo>
                  <a:lnTo>
                    <a:pt x="124" y="311"/>
                  </a:lnTo>
                  <a:cubicBezTo>
                    <a:pt x="202" y="334"/>
                    <a:pt x="282" y="358"/>
                    <a:pt x="362" y="381"/>
                  </a:cubicBezTo>
                  <a:cubicBezTo>
                    <a:pt x="403" y="393"/>
                    <a:pt x="444" y="406"/>
                    <a:pt x="485" y="418"/>
                  </a:cubicBezTo>
                  <a:cubicBezTo>
                    <a:pt x="504" y="422"/>
                    <a:pt x="520" y="428"/>
                    <a:pt x="539" y="436"/>
                  </a:cubicBezTo>
                  <a:cubicBezTo>
                    <a:pt x="559" y="443"/>
                    <a:pt x="580" y="447"/>
                    <a:pt x="601" y="453"/>
                  </a:cubicBezTo>
                  <a:cubicBezTo>
                    <a:pt x="681" y="473"/>
                    <a:pt x="761" y="498"/>
                    <a:pt x="843" y="514"/>
                  </a:cubicBezTo>
                  <a:cubicBezTo>
                    <a:pt x="923" y="531"/>
                    <a:pt x="1005" y="549"/>
                    <a:pt x="1087" y="566"/>
                  </a:cubicBezTo>
                  <a:cubicBezTo>
                    <a:pt x="1133" y="576"/>
                    <a:pt x="1178" y="586"/>
                    <a:pt x="1225" y="597"/>
                  </a:cubicBezTo>
                  <a:cubicBezTo>
                    <a:pt x="1248" y="601"/>
                    <a:pt x="1268" y="603"/>
                    <a:pt x="1291" y="607"/>
                  </a:cubicBezTo>
                  <a:cubicBezTo>
                    <a:pt x="1320" y="611"/>
                    <a:pt x="1348" y="617"/>
                    <a:pt x="1375" y="617"/>
                  </a:cubicBezTo>
                  <a:cubicBezTo>
                    <a:pt x="1379" y="617"/>
                    <a:pt x="1382" y="618"/>
                    <a:pt x="1386" y="618"/>
                  </a:cubicBezTo>
                  <a:cubicBezTo>
                    <a:pt x="1410" y="618"/>
                    <a:pt x="1434" y="613"/>
                    <a:pt x="1457" y="609"/>
                  </a:cubicBezTo>
                  <a:lnTo>
                    <a:pt x="1504" y="588"/>
                  </a:lnTo>
                  <a:lnTo>
                    <a:pt x="1546" y="558"/>
                  </a:lnTo>
                  <a:lnTo>
                    <a:pt x="1576" y="519"/>
                  </a:lnTo>
                  <a:cubicBezTo>
                    <a:pt x="1591" y="496"/>
                    <a:pt x="1597" y="471"/>
                    <a:pt x="1599" y="445"/>
                  </a:cubicBezTo>
                  <a:cubicBezTo>
                    <a:pt x="1603" y="428"/>
                    <a:pt x="1603" y="410"/>
                    <a:pt x="1599" y="393"/>
                  </a:cubicBezTo>
                  <a:cubicBezTo>
                    <a:pt x="1599" y="375"/>
                    <a:pt x="1595" y="358"/>
                    <a:pt x="1587" y="344"/>
                  </a:cubicBezTo>
                  <a:cubicBezTo>
                    <a:pt x="1581" y="328"/>
                    <a:pt x="1572" y="313"/>
                    <a:pt x="1560" y="301"/>
                  </a:cubicBezTo>
                  <a:cubicBezTo>
                    <a:pt x="1548" y="278"/>
                    <a:pt x="1529" y="262"/>
                    <a:pt x="1507" y="249"/>
                  </a:cubicBezTo>
                  <a:cubicBezTo>
                    <a:pt x="1459" y="219"/>
                    <a:pt x="1398" y="204"/>
                    <a:pt x="1344" y="192"/>
                  </a:cubicBezTo>
                  <a:cubicBezTo>
                    <a:pt x="1303" y="182"/>
                    <a:pt x="1264" y="175"/>
                    <a:pt x="1225" y="167"/>
                  </a:cubicBezTo>
                  <a:cubicBezTo>
                    <a:pt x="1143" y="149"/>
                    <a:pt x="1061" y="132"/>
                    <a:pt x="979" y="116"/>
                  </a:cubicBezTo>
                  <a:cubicBezTo>
                    <a:pt x="898" y="99"/>
                    <a:pt x="814" y="87"/>
                    <a:pt x="732" y="73"/>
                  </a:cubicBezTo>
                  <a:cubicBezTo>
                    <a:pt x="714" y="71"/>
                    <a:pt x="695" y="69"/>
                    <a:pt x="675" y="65"/>
                  </a:cubicBezTo>
                  <a:cubicBezTo>
                    <a:pt x="650" y="60"/>
                    <a:pt x="623" y="56"/>
                    <a:pt x="598" y="54"/>
                  </a:cubicBezTo>
                  <a:cubicBezTo>
                    <a:pt x="586" y="52"/>
                    <a:pt x="574" y="52"/>
                    <a:pt x="564" y="52"/>
                  </a:cubicBezTo>
                  <a:cubicBezTo>
                    <a:pt x="522" y="48"/>
                    <a:pt x="481" y="42"/>
                    <a:pt x="440" y="36"/>
                  </a:cubicBezTo>
                  <a:cubicBezTo>
                    <a:pt x="350" y="26"/>
                    <a:pt x="257" y="13"/>
                    <a:pt x="165" y="1"/>
                  </a:cubicBezTo>
                  <a:cubicBezTo>
                    <a:pt x="162" y="1"/>
                    <a:pt x="160" y="0"/>
                    <a:pt x="15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9"/>
            <p:cNvSpPr/>
            <p:nvPr/>
          </p:nvSpPr>
          <p:spPr>
            <a:xfrm>
              <a:off x="3159925" y="2312475"/>
              <a:ext cx="50325" cy="9000"/>
            </a:xfrm>
            <a:custGeom>
              <a:avLst/>
              <a:gdLst/>
              <a:ahLst/>
              <a:cxnLst/>
              <a:rect l="l" t="t" r="r" b="b"/>
              <a:pathLst>
                <a:path w="2013" h="360" extrusionOk="0">
                  <a:moveTo>
                    <a:pt x="1829" y="315"/>
                  </a:moveTo>
                  <a:lnTo>
                    <a:pt x="1817" y="320"/>
                  </a:lnTo>
                  <a:lnTo>
                    <a:pt x="1817" y="320"/>
                  </a:lnTo>
                  <a:cubicBezTo>
                    <a:pt x="1821" y="318"/>
                    <a:pt x="1825" y="316"/>
                    <a:pt x="1829" y="315"/>
                  </a:cubicBezTo>
                  <a:close/>
                  <a:moveTo>
                    <a:pt x="1691" y="0"/>
                  </a:moveTo>
                  <a:cubicBezTo>
                    <a:pt x="1689" y="0"/>
                    <a:pt x="1686" y="0"/>
                    <a:pt x="1684" y="0"/>
                  </a:cubicBezTo>
                  <a:lnTo>
                    <a:pt x="1603" y="5"/>
                  </a:lnTo>
                  <a:lnTo>
                    <a:pt x="1443" y="9"/>
                  </a:lnTo>
                  <a:cubicBezTo>
                    <a:pt x="1336" y="13"/>
                    <a:pt x="1230" y="21"/>
                    <a:pt x="1123" y="25"/>
                  </a:cubicBezTo>
                  <a:cubicBezTo>
                    <a:pt x="907" y="37"/>
                    <a:pt x="693" y="46"/>
                    <a:pt x="478" y="54"/>
                  </a:cubicBezTo>
                  <a:cubicBezTo>
                    <a:pt x="356" y="60"/>
                    <a:pt x="235" y="64"/>
                    <a:pt x="116" y="70"/>
                  </a:cubicBezTo>
                  <a:cubicBezTo>
                    <a:pt x="56" y="72"/>
                    <a:pt x="1" y="120"/>
                    <a:pt x="5" y="181"/>
                  </a:cubicBezTo>
                  <a:cubicBezTo>
                    <a:pt x="7" y="243"/>
                    <a:pt x="52" y="288"/>
                    <a:pt x="116" y="290"/>
                  </a:cubicBezTo>
                  <a:lnTo>
                    <a:pt x="114" y="290"/>
                  </a:lnTo>
                  <a:cubicBezTo>
                    <a:pt x="328" y="300"/>
                    <a:pt x="543" y="309"/>
                    <a:pt x="757" y="319"/>
                  </a:cubicBezTo>
                  <a:cubicBezTo>
                    <a:pt x="971" y="327"/>
                    <a:pt x="1186" y="337"/>
                    <a:pt x="1400" y="350"/>
                  </a:cubicBezTo>
                  <a:cubicBezTo>
                    <a:pt x="1462" y="352"/>
                    <a:pt x="1521" y="354"/>
                    <a:pt x="1581" y="356"/>
                  </a:cubicBezTo>
                  <a:lnTo>
                    <a:pt x="1671" y="360"/>
                  </a:lnTo>
                  <a:lnTo>
                    <a:pt x="1692" y="360"/>
                  </a:lnTo>
                  <a:cubicBezTo>
                    <a:pt x="1729" y="360"/>
                    <a:pt x="1760" y="350"/>
                    <a:pt x="1792" y="333"/>
                  </a:cubicBezTo>
                  <a:cubicBezTo>
                    <a:pt x="1797" y="331"/>
                    <a:pt x="1802" y="328"/>
                    <a:pt x="1807" y="325"/>
                  </a:cubicBezTo>
                  <a:lnTo>
                    <a:pt x="1807" y="325"/>
                  </a:lnTo>
                  <a:lnTo>
                    <a:pt x="1922" y="294"/>
                  </a:lnTo>
                  <a:cubicBezTo>
                    <a:pt x="1971" y="282"/>
                    <a:pt x="2012" y="231"/>
                    <a:pt x="2010" y="179"/>
                  </a:cubicBezTo>
                  <a:cubicBezTo>
                    <a:pt x="2008" y="130"/>
                    <a:pt x="1975" y="81"/>
                    <a:pt x="1922" y="66"/>
                  </a:cubicBezTo>
                  <a:lnTo>
                    <a:pt x="1808" y="35"/>
                  </a:lnTo>
                  <a:lnTo>
                    <a:pt x="1808" y="35"/>
                  </a:lnTo>
                  <a:cubicBezTo>
                    <a:pt x="1805" y="34"/>
                    <a:pt x="1802" y="32"/>
                    <a:pt x="1799" y="31"/>
                  </a:cubicBezTo>
                  <a:cubicBezTo>
                    <a:pt x="1764" y="14"/>
                    <a:pt x="1729" y="0"/>
                    <a:pt x="1691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9"/>
            <p:cNvSpPr/>
            <p:nvPr/>
          </p:nvSpPr>
          <p:spPr>
            <a:xfrm>
              <a:off x="2807150" y="2283500"/>
              <a:ext cx="72025" cy="70450"/>
            </a:xfrm>
            <a:custGeom>
              <a:avLst/>
              <a:gdLst/>
              <a:ahLst/>
              <a:cxnLst/>
              <a:rect l="l" t="t" r="r" b="b"/>
              <a:pathLst>
                <a:path w="2881" h="2818" extrusionOk="0">
                  <a:moveTo>
                    <a:pt x="1845" y="1815"/>
                  </a:moveTo>
                  <a:cubicBezTo>
                    <a:pt x="1843" y="1817"/>
                    <a:pt x="1841" y="1819"/>
                    <a:pt x="1840" y="1822"/>
                  </a:cubicBezTo>
                  <a:lnTo>
                    <a:pt x="1840" y="1822"/>
                  </a:lnTo>
                  <a:lnTo>
                    <a:pt x="1845" y="1815"/>
                  </a:lnTo>
                  <a:close/>
                  <a:moveTo>
                    <a:pt x="2069" y="2092"/>
                  </a:moveTo>
                  <a:cubicBezTo>
                    <a:pt x="2066" y="2094"/>
                    <a:pt x="2065" y="2094"/>
                    <a:pt x="2065" y="2094"/>
                  </a:cubicBezTo>
                  <a:cubicBezTo>
                    <a:pt x="2065" y="2094"/>
                    <a:pt x="2065" y="2094"/>
                    <a:pt x="2065" y="2094"/>
                  </a:cubicBezTo>
                  <a:lnTo>
                    <a:pt x="2065" y="2094"/>
                  </a:lnTo>
                  <a:cubicBezTo>
                    <a:pt x="2066" y="2093"/>
                    <a:pt x="2067" y="2093"/>
                    <a:pt x="2069" y="2092"/>
                  </a:cubicBezTo>
                  <a:close/>
                  <a:moveTo>
                    <a:pt x="1414" y="2247"/>
                  </a:moveTo>
                  <a:cubicBezTo>
                    <a:pt x="1412" y="2249"/>
                    <a:pt x="1410" y="2251"/>
                    <a:pt x="1407" y="2252"/>
                  </a:cubicBezTo>
                  <a:lnTo>
                    <a:pt x="1414" y="2247"/>
                  </a:lnTo>
                  <a:close/>
                  <a:moveTo>
                    <a:pt x="1635" y="2437"/>
                  </a:moveTo>
                  <a:lnTo>
                    <a:pt x="1609" y="2458"/>
                  </a:lnTo>
                  <a:cubicBezTo>
                    <a:pt x="1612" y="2455"/>
                    <a:pt x="1615" y="2453"/>
                    <a:pt x="1619" y="2450"/>
                  </a:cubicBezTo>
                  <a:lnTo>
                    <a:pt x="1619" y="2450"/>
                  </a:lnTo>
                  <a:cubicBezTo>
                    <a:pt x="1624" y="2446"/>
                    <a:pt x="1630" y="2441"/>
                    <a:pt x="1635" y="2437"/>
                  </a:cubicBezTo>
                  <a:close/>
                  <a:moveTo>
                    <a:pt x="2802" y="1"/>
                  </a:moveTo>
                  <a:cubicBezTo>
                    <a:pt x="2776" y="5"/>
                    <a:pt x="2749" y="7"/>
                    <a:pt x="2722" y="9"/>
                  </a:cubicBezTo>
                  <a:cubicBezTo>
                    <a:pt x="2691" y="11"/>
                    <a:pt x="2654" y="13"/>
                    <a:pt x="2624" y="19"/>
                  </a:cubicBezTo>
                  <a:cubicBezTo>
                    <a:pt x="2570" y="29"/>
                    <a:pt x="2519" y="42"/>
                    <a:pt x="2467" y="54"/>
                  </a:cubicBezTo>
                  <a:cubicBezTo>
                    <a:pt x="2363" y="79"/>
                    <a:pt x="2260" y="112"/>
                    <a:pt x="2153" y="132"/>
                  </a:cubicBezTo>
                  <a:lnTo>
                    <a:pt x="2157" y="132"/>
                  </a:lnTo>
                  <a:lnTo>
                    <a:pt x="2157" y="132"/>
                  </a:lnTo>
                  <a:cubicBezTo>
                    <a:pt x="2124" y="138"/>
                    <a:pt x="2089" y="150"/>
                    <a:pt x="2057" y="159"/>
                  </a:cubicBezTo>
                  <a:cubicBezTo>
                    <a:pt x="2024" y="169"/>
                    <a:pt x="1989" y="182"/>
                    <a:pt x="1954" y="192"/>
                  </a:cubicBezTo>
                  <a:cubicBezTo>
                    <a:pt x="1886" y="212"/>
                    <a:pt x="1818" y="235"/>
                    <a:pt x="1752" y="258"/>
                  </a:cubicBezTo>
                  <a:cubicBezTo>
                    <a:pt x="1617" y="303"/>
                    <a:pt x="1485" y="350"/>
                    <a:pt x="1352" y="401"/>
                  </a:cubicBezTo>
                  <a:cubicBezTo>
                    <a:pt x="1075" y="506"/>
                    <a:pt x="801" y="625"/>
                    <a:pt x="534" y="757"/>
                  </a:cubicBezTo>
                  <a:cubicBezTo>
                    <a:pt x="390" y="827"/>
                    <a:pt x="249" y="901"/>
                    <a:pt x="107" y="977"/>
                  </a:cubicBezTo>
                  <a:lnTo>
                    <a:pt x="64" y="1009"/>
                  </a:lnTo>
                  <a:lnTo>
                    <a:pt x="31" y="1053"/>
                  </a:lnTo>
                  <a:lnTo>
                    <a:pt x="10" y="1102"/>
                  </a:lnTo>
                  <a:cubicBezTo>
                    <a:pt x="2" y="1131"/>
                    <a:pt x="0" y="1159"/>
                    <a:pt x="6" y="1188"/>
                  </a:cubicBezTo>
                  <a:cubicBezTo>
                    <a:pt x="6" y="1207"/>
                    <a:pt x="10" y="1225"/>
                    <a:pt x="21" y="1242"/>
                  </a:cubicBezTo>
                  <a:cubicBezTo>
                    <a:pt x="27" y="1258"/>
                    <a:pt x="35" y="1274"/>
                    <a:pt x="47" y="1287"/>
                  </a:cubicBezTo>
                  <a:cubicBezTo>
                    <a:pt x="58" y="1303"/>
                    <a:pt x="70" y="1316"/>
                    <a:pt x="86" y="1326"/>
                  </a:cubicBezTo>
                  <a:cubicBezTo>
                    <a:pt x="107" y="1344"/>
                    <a:pt x="129" y="1357"/>
                    <a:pt x="158" y="1363"/>
                  </a:cubicBezTo>
                  <a:cubicBezTo>
                    <a:pt x="224" y="1383"/>
                    <a:pt x="292" y="1406"/>
                    <a:pt x="358" y="1422"/>
                  </a:cubicBezTo>
                  <a:cubicBezTo>
                    <a:pt x="425" y="1441"/>
                    <a:pt x="491" y="1455"/>
                    <a:pt x="559" y="1470"/>
                  </a:cubicBezTo>
                  <a:cubicBezTo>
                    <a:pt x="694" y="1498"/>
                    <a:pt x="830" y="1523"/>
                    <a:pt x="966" y="1544"/>
                  </a:cubicBezTo>
                  <a:cubicBezTo>
                    <a:pt x="1120" y="1564"/>
                    <a:pt x="1276" y="1585"/>
                    <a:pt x="1430" y="1597"/>
                  </a:cubicBezTo>
                  <a:cubicBezTo>
                    <a:pt x="1525" y="1604"/>
                    <a:pt x="1621" y="1606"/>
                    <a:pt x="1717" y="1606"/>
                  </a:cubicBezTo>
                  <a:cubicBezTo>
                    <a:pt x="1760" y="1606"/>
                    <a:pt x="1802" y="1606"/>
                    <a:pt x="1845" y="1605"/>
                  </a:cubicBezTo>
                  <a:cubicBezTo>
                    <a:pt x="1891" y="1605"/>
                    <a:pt x="1938" y="1604"/>
                    <a:pt x="1984" y="1602"/>
                  </a:cubicBezTo>
                  <a:lnTo>
                    <a:pt x="1984" y="1602"/>
                  </a:lnTo>
                  <a:cubicBezTo>
                    <a:pt x="1936" y="1684"/>
                    <a:pt x="1883" y="1763"/>
                    <a:pt x="1826" y="1839"/>
                  </a:cubicBezTo>
                  <a:lnTo>
                    <a:pt x="1826" y="1839"/>
                  </a:lnTo>
                  <a:cubicBezTo>
                    <a:pt x="1710" y="1985"/>
                    <a:pt x="1579" y="2116"/>
                    <a:pt x="1433" y="2233"/>
                  </a:cubicBezTo>
                  <a:lnTo>
                    <a:pt x="1433" y="2233"/>
                  </a:lnTo>
                  <a:cubicBezTo>
                    <a:pt x="1367" y="2283"/>
                    <a:pt x="1300" y="2329"/>
                    <a:pt x="1231" y="2374"/>
                  </a:cubicBezTo>
                  <a:cubicBezTo>
                    <a:pt x="1194" y="2396"/>
                    <a:pt x="1157" y="2417"/>
                    <a:pt x="1118" y="2437"/>
                  </a:cubicBezTo>
                  <a:cubicBezTo>
                    <a:pt x="1081" y="2458"/>
                    <a:pt x="1040" y="2476"/>
                    <a:pt x="1003" y="2499"/>
                  </a:cubicBezTo>
                  <a:cubicBezTo>
                    <a:pt x="968" y="2517"/>
                    <a:pt x="933" y="2565"/>
                    <a:pt x="925" y="2602"/>
                  </a:cubicBezTo>
                  <a:cubicBezTo>
                    <a:pt x="914" y="2641"/>
                    <a:pt x="916" y="2678"/>
                    <a:pt x="933" y="2713"/>
                  </a:cubicBezTo>
                  <a:cubicBezTo>
                    <a:pt x="947" y="2745"/>
                    <a:pt x="970" y="2778"/>
                    <a:pt x="1003" y="2795"/>
                  </a:cubicBezTo>
                  <a:cubicBezTo>
                    <a:pt x="1029" y="2809"/>
                    <a:pt x="1059" y="2818"/>
                    <a:pt x="1090" y="2818"/>
                  </a:cubicBezTo>
                  <a:cubicBezTo>
                    <a:pt x="1105" y="2818"/>
                    <a:pt x="1120" y="2816"/>
                    <a:pt x="1134" y="2811"/>
                  </a:cubicBezTo>
                  <a:cubicBezTo>
                    <a:pt x="1202" y="2791"/>
                    <a:pt x="1268" y="2754"/>
                    <a:pt x="1331" y="2719"/>
                  </a:cubicBezTo>
                  <a:cubicBezTo>
                    <a:pt x="1383" y="2692"/>
                    <a:pt x="1434" y="2661"/>
                    <a:pt x="1483" y="2630"/>
                  </a:cubicBezTo>
                  <a:cubicBezTo>
                    <a:pt x="1592" y="2558"/>
                    <a:pt x="1699" y="2480"/>
                    <a:pt x="1798" y="2394"/>
                  </a:cubicBezTo>
                  <a:cubicBezTo>
                    <a:pt x="1931" y="2280"/>
                    <a:pt x="2053" y="2151"/>
                    <a:pt x="2162" y="2012"/>
                  </a:cubicBezTo>
                  <a:lnTo>
                    <a:pt x="2162" y="2012"/>
                  </a:lnTo>
                  <a:cubicBezTo>
                    <a:pt x="2188" y="1992"/>
                    <a:pt x="2216" y="1972"/>
                    <a:pt x="2241" y="1952"/>
                  </a:cubicBezTo>
                  <a:cubicBezTo>
                    <a:pt x="2270" y="1934"/>
                    <a:pt x="2301" y="1909"/>
                    <a:pt x="2326" y="1893"/>
                  </a:cubicBezTo>
                  <a:cubicBezTo>
                    <a:pt x="2350" y="1876"/>
                    <a:pt x="2363" y="1844"/>
                    <a:pt x="2344" y="1817"/>
                  </a:cubicBezTo>
                  <a:cubicBezTo>
                    <a:pt x="2338" y="1806"/>
                    <a:pt x="2328" y="1798"/>
                    <a:pt x="2316" y="1793"/>
                  </a:cubicBezTo>
                  <a:lnTo>
                    <a:pt x="2316" y="1793"/>
                  </a:lnTo>
                  <a:cubicBezTo>
                    <a:pt x="2378" y="1695"/>
                    <a:pt x="2433" y="1593"/>
                    <a:pt x="2482" y="1486"/>
                  </a:cubicBezTo>
                  <a:cubicBezTo>
                    <a:pt x="2498" y="1455"/>
                    <a:pt x="2509" y="1422"/>
                    <a:pt x="2509" y="1387"/>
                  </a:cubicBezTo>
                  <a:cubicBezTo>
                    <a:pt x="2509" y="1353"/>
                    <a:pt x="2500" y="1320"/>
                    <a:pt x="2482" y="1289"/>
                  </a:cubicBezTo>
                  <a:cubicBezTo>
                    <a:pt x="2448" y="1231"/>
                    <a:pt x="2384" y="1190"/>
                    <a:pt x="2316" y="1190"/>
                  </a:cubicBezTo>
                  <a:cubicBezTo>
                    <a:pt x="2315" y="1190"/>
                    <a:pt x="2313" y="1190"/>
                    <a:pt x="2311" y="1190"/>
                  </a:cubicBezTo>
                  <a:cubicBezTo>
                    <a:pt x="2231" y="1193"/>
                    <a:pt x="2152" y="1195"/>
                    <a:pt x="2072" y="1195"/>
                  </a:cubicBezTo>
                  <a:cubicBezTo>
                    <a:pt x="1992" y="1195"/>
                    <a:pt x="1913" y="1193"/>
                    <a:pt x="1833" y="1190"/>
                  </a:cubicBezTo>
                  <a:cubicBezTo>
                    <a:pt x="1672" y="1182"/>
                    <a:pt x="1518" y="1170"/>
                    <a:pt x="1360" y="1155"/>
                  </a:cubicBezTo>
                  <a:cubicBezTo>
                    <a:pt x="1282" y="1148"/>
                    <a:pt x="1201" y="1139"/>
                    <a:pt x="1121" y="1129"/>
                  </a:cubicBezTo>
                  <a:lnTo>
                    <a:pt x="1121" y="1129"/>
                  </a:lnTo>
                  <a:cubicBezTo>
                    <a:pt x="1014" y="1113"/>
                    <a:pt x="909" y="1096"/>
                    <a:pt x="803" y="1075"/>
                  </a:cubicBezTo>
                  <a:cubicBezTo>
                    <a:pt x="795" y="1074"/>
                    <a:pt x="787" y="1072"/>
                    <a:pt x="779" y="1071"/>
                  </a:cubicBezTo>
                  <a:lnTo>
                    <a:pt x="779" y="1071"/>
                  </a:lnTo>
                  <a:cubicBezTo>
                    <a:pt x="829" y="1042"/>
                    <a:pt x="880" y="1014"/>
                    <a:pt x="931" y="987"/>
                  </a:cubicBezTo>
                  <a:cubicBezTo>
                    <a:pt x="1138" y="876"/>
                    <a:pt x="1348" y="769"/>
                    <a:pt x="1559" y="670"/>
                  </a:cubicBezTo>
                  <a:cubicBezTo>
                    <a:pt x="1676" y="617"/>
                    <a:pt x="1793" y="563"/>
                    <a:pt x="1912" y="514"/>
                  </a:cubicBezTo>
                  <a:lnTo>
                    <a:pt x="1912" y="514"/>
                  </a:lnTo>
                  <a:cubicBezTo>
                    <a:pt x="1971" y="489"/>
                    <a:pt x="2031" y="464"/>
                    <a:pt x="2091" y="440"/>
                  </a:cubicBezTo>
                  <a:cubicBezTo>
                    <a:pt x="2124" y="428"/>
                    <a:pt x="2157" y="414"/>
                    <a:pt x="2190" y="401"/>
                  </a:cubicBezTo>
                  <a:cubicBezTo>
                    <a:pt x="2217" y="391"/>
                    <a:pt x="2243" y="381"/>
                    <a:pt x="2268" y="368"/>
                  </a:cubicBezTo>
                  <a:cubicBezTo>
                    <a:pt x="2280" y="362"/>
                    <a:pt x="2293" y="356"/>
                    <a:pt x="2305" y="350"/>
                  </a:cubicBezTo>
                  <a:lnTo>
                    <a:pt x="2305" y="350"/>
                  </a:lnTo>
                  <a:cubicBezTo>
                    <a:pt x="2307" y="349"/>
                    <a:pt x="2308" y="349"/>
                    <a:pt x="2310" y="348"/>
                  </a:cubicBezTo>
                  <a:lnTo>
                    <a:pt x="2310" y="348"/>
                  </a:lnTo>
                  <a:cubicBezTo>
                    <a:pt x="2395" y="316"/>
                    <a:pt x="2479" y="285"/>
                    <a:pt x="2564" y="253"/>
                  </a:cubicBezTo>
                  <a:cubicBezTo>
                    <a:pt x="2615" y="235"/>
                    <a:pt x="2667" y="218"/>
                    <a:pt x="2716" y="194"/>
                  </a:cubicBezTo>
                  <a:cubicBezTo>
                    <a:pt x="2757" y="173"/>
                    <a:pt x="2796" y="155"/>
                    <a:pt x="2839" y="134"/>
                  </a:cubicBezTo>
                  <a:cubicBezTo>
                    <a:pt x="2866" y="122"/>
                    <a:pt x="2880" y="83"/>
                    <a:pt x="2872" y="54"/>
                  </a:cubicBezTo>
                  <a:cubicBezTo>
                    <a:pt x="2862" y="28"/>
                    <a:pt x="2837" y="3"/>
                    <a:pt x="2806" y="3"/>
                  </a:cubicBezTo>
                  <a:cubicBezTo>
                    <a:pt x="2805" y="3"/>
                    <a:pt x="2803" y="3"/>
                    <a:pt x="2802" y="3"/>
                  </a:cubicBezTo>
                  <a:lnTo>
                    <a:pt x="2802" y="1"/>
                  </a:ln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9"/>
            <p:cNvSpPr/>
            <p:nvPr/>
          </p:nvSpPr>
          <p:spPr>
            <a:xfrm>
              <a:off x="2883925" y="2293775"/>
              <a:ext cx="112250" cy="57725"/>
            </a:xfrm>
            <a:custGeom>
              <a:avLst/>
              <a:gdLst/>
              <a:ahLst/>
              <a:cxnLst/>
              <a:rect l="l" t="t" r="r" b="b"/>
              <a:pathLst>
                <a:path w="4490" h="2309" extrusionOk="0">
                  <a:moveTo>
                    <a:pt x="1884" y="738"/>
                  </a:moveTo>
                  <a:lnTo>
                    <a:pt x="1859" y="771"/>
                  </a:lnTo>
                  <a:lnTo>
                    <a:pt x="1859" y="771"/>
                  </a:lnTo>
                  <a:cubicBezTo>
                    <a:pt x="1868" y="760"/>
                    <a:pt x="1876" y="749"/>
                    <a:pt x="1884" y="738"/>
                  </a:cubicBezTo>
                  <a:close/>
                  <a:moveTo>
                    <a:pt x="3583" y="903"/>
                  </a:moveTo>
                  <a:cubicBezTo>
                    <a:pt x="3583" y="903"/>
                    <a:pt x="3583" y="904"/>
                    <a:pt x="3583" y="904"/>
                  </a:cubicBezTo>
                  <a:lnTo>
                    <a:pt x="3583" y="904"/>
                  </a:lnTo>
                  <a:cubicBezTo>
                    <a:pt x="3582" y="906"/>
                    <a:pt x="3582" y="908"/>
                    <a:pt x="3582" y="910"/>
                  </a:cubicBezTo>
                  <a:lnTo>
                    <a:pt x="3582" y="910"/>
                  </a:lnTo>
                  <a:cubicBezTo>
                    <a:pt x="3582" y="911"/>
                    <a:pt x="3581" y="912"/>
                    <a:pt x="3581" y="913"/>
                  </a:cubicBezTo>
                  <a:lnTo>
                    <a:pt x="3583" y="903"/>
                  </a:lnTo>
                  <a:close/>
                  <a:moveTo>
                    <a:pt x="3939" y="920"/>
                  </a:moveTo>
                  <a:lnTo>
                    <a:pt x="3939" y="925"/>
                  </a:lnTo>
                  <a:lnTo>
                    <a:pt x="3939" y="925"/>
                  </a:lnTo>
                  <a:cubicBezTo>
                    <a:pt x="3939" y="924"/>
                    <a:pt x="3939" y="924"/>
                    <a:pt x="3939" y="923"/>
                  </a:cubicBezTo>
                  <a:cubicBezTo>
                    <a:pt x="3939" y="922"/>
                    <a:pt x="3939" y="921"/>
                    <a:pt x="3939" y="920"/>
                  </a:cubicBezTo>
                  <a:close/>
                  <a:moveTo>
                    <a:pt x="403" y="970"/>
                  </a:moveTo>
                  <a:lnTo>
                    <a:pt x="403" y="970"/>
                  </a:lnTo>
                  <a:cubicBezTo>
                    <a:pt x="402" y="972"/>
                    <a:pt x="399" y="976"/>
                    <a:pt x="399" y="976"/>
                  </a:cubicBezTo>
                  <a:cubicBezTo>
                    <a:pt x="399" y="976"/>
                    <a:pt x="400" y="975"/>
                    <a:pt x="403" y="970"/>
                  </a:cubicBezTo>
                  <a:close/>
                  <a:moveTo>
                    <a:pt x="620" y="1027"/>
                  </a:moveTo>
                  <a:lnTo>
                    <a:pt x="620" y="1027"/>
                  </a:lnTo>
                  <a:cubicBezTo>
                    <a:pt x="619" y="1031"/>
                    <a:pt x="618" y="1036"/>
                    <a:pt x="618" y="1036"/>
                  </a:cubicBezTo>
                  <a:cubicBezTo>
                    <a:pt x="618" y="1036"/>
                    <a:pt x="618" y="1035"/>
                    <a:pt x="619" y="1032"/>
                  </a:cubicBezTo>
                  <a:cubicBezTo>
                    <a:pt x="619" y="1030"/>
                    <a:pt x="620" y="1029"/>
                    <a:pt x="620" y="1027"/>
                  </a:cubicBezTo>
                  <a:close/>
                  <a:moveTo>
                    <a:pt x="3946" y="1313"/>
                  </a:moveTo>
                  <a:lnTo>
                    <a:pt x="3947" y="1320"/>
                  </a:lnTo>
                  <a:cubicBezTo>
                    <a:pt x="3947" y="1317"/>
                    <a:pt x="3947" y="1315"/>
                    <a:pt x="3946" y="1313"/>
                  </a:cubicBezTo>
                  <a:close/>
                  <a:moveTo>
                    <a:pt x="3992" y="1488"/>
                  </a:moveTo>
                  <a:lnTo>
                    <a:pt x="3998" y="1502"/>
                  </a:lnTo>
                  <a:lnTo>
                    <a:pt x="3998" y="1502"/>
                  </a:lnTo>
                  <a:cubicBezTo>
                    <a:pt x="3996" y="1497"/>
                    <a:pt x="3994" y="1493"/>
                    <a:pt x="3992" y="1488"/>
                  </a:cubicBezTo>
                  <a:close/>
                  <a:moveTo>
                    <a:pt x="4000" y="1507"/>
                  </a:moveTo>
                  <a:lnTo>
                    <a:pt x="4013" y="1537"/>
                  </a:lnTo>
                  <a:cubicBezTo>
                    <a:pt x="4008" y="1527"/>
                    <a:pt x="4004" y="1517"/>
                    <a:pt x="4000" y="1507"/>
                  </a:cubicBezTo>
                  <a:close/>
                  <a:moveTo>
                    <a:pt x="4174" y="1759"/>
                  </a:moveTo>
                  <a:lnTo>
                    <a:pt x="4176" y="1761"/>
                  </a:lnTo>
                  <a:lnTo>
                    <a:pt x="4176" y="1761"/>
                  </a:lnTo>
                  <a:cubicBezTo>
                    <a:pt x="4176" y="1761"/>
                    <a:pt x="4176" y="1761"/>
                    <a:pt x="4176" y="1761"/>
                  </a:cubicBezTo>
                  <a:lnTo>
                    <a:pt x="4176" y="1761"/>
                  </a:lnTo>
                  <a:cubicBezTo>
                    <a:pt x="4175" y="1760"/>
                    <a:pt x="4174" y="1760"/>
                    <a:pt x="4174" y="1759"/>
                  </a:cubicBezTo>
                  <a:close/>
                  <a:moveTo>
                    <a:pt x="4176" y="1761"/>
                  </a:moveTo>
                  <a:lnTo>
                    <a:pt x="4176" y="1761"/>
                  </a:lnTo>
                  <a:lnTo>
                    <a:pt x="4176" y="1761"/>
                  </a:lnTo>
                  <a:lnTo>
                    <a:pt x="4181" y="1765"/>
                  </a:lnTo>
                  <a:cubicBezTo>
                    <a:pt x="4179" y="1764"/>
                    <a:pt x="4178" y="1763"/>
                    <a:pt x="4176" y="1761"/>
                  </a:cubicBezTo>
                  <a:close/>
                  <a:moveTo>
                    <a:pt x="4253" y="1794"/>
                  </a:moveTo>
                  <a:lnTo>
                    <a:pt x="4263" y="1795"/>
                  </a:lnTo>
                  <a:lnTo>
                    <a:pt x="4263" y="1795"/>
                  </a:lnTo>
                  <a:cubicBezTo>
                    <a:pt x="4259" y="1795"/>
                    <a:pt x="4256" y="1795"/>
                    <a:pt x="4253" y="1794"/>
                  </a:cubicBezTo>
                  <a:close/>
                  <a:moveTo>
                    <a:pt x="4303" y="1800"/>
                  </a:moveTo>
                  <a:lnTo>
                    <a:pt x="4304" y="1800"/>
                  </a:lnTo>
                  <a:cubicBezTo>
                    <a:pt x="4304" y="1800"/>
                    <a:pt x="4304" y="1800"/>
                    <a:pt x="4303" y="1800"/>
                  </a:cubicBezTo>
                  <a:close/>
                  <a:moveTo>
                    <a:pt x="781" y="1"/>
                  </a:moveTo>
                  <a:cubicBezTo>
                    <a:pt x="752" y="1"/>
                    <a:pt x="724" y="18"/>
                    <a:pt x="715" y="48"/>
                  </a:cubicBezTo>
                  <a:lnTo>
                    <a:pt x="715" y="50"/>
                  </a:lnTo>
                  <a:cubicBezTo>
                    <a:pt x="676" y="183"/>
                    <a:pt x="643" y="321"/>
                    <a:pt x="594" y="451"/>
                  </a:cubicBezTo>
                  <a:cubicBezTo>
                    <a:pt x="547" y="582"/>
                    <a:pt x="498" y="713"/>
                    <a:pt x="448" y="845"/>
                  </a:cubicBezTo>
                  <a:cubicBezTo>
                    <a:pt x="436" y="880"/>
                    <a:pt x="424" y="913"/>
                    <a:pt x="411" y="946"/>
                  </a:cubicBezTo>
                  <a:lnTo>
                    <a:pt x="403" y="970"/>
                  </a:lnTo>
                  <a:cubicBezTo>
                    <a:pt x="405" y="966"/>
                    <a:pt x="407" y="965"/>
                    <a:pt x="407" y="965"/>
                  </a:cubicBezTo>
                  <a:lnTo>
                    <a:pt x="407" y="965"/>
                  </a:lnTo>
                  <a:cubicBezTo>
                    <a:pt x="408" y="965"/>
                    <a:pt x="395" y="993"/>
                    <a:pt x="395" y="993"/>
                  </a:cubicBezTo>
                  <a:cubicBezTo>
                    <a:pt x="389" y="1009"/>
                    <a:pt x="383" y="1026"/>
                    <a:pt x="376" y="1042"/>
                  </a:cubicBezTo>
                  <a:cubicBezTo>
                    <a:pt x="354" y="1108"/>
                    <a:pt x="331" y="1176"/>
                    <a:pt x="309" y="1241"/>
                  </a:cubicBezTo>
                  <a:cubicBezTo>
                    <a:pt x="263" y="1375"/>
                    <a:pt x="216" y="1509"/>
                    <a:pt x="171" y="1642"/>
                  </a:cubicBezTo>
                  <a:lnTo>
                    <a:pt x="19" y="2090"/>
                  </a:lnTo>
                  <a:cubicBezTo>
                    <a:pt x="0" y="2147"/>
                    <a:pt x="21" y="2217"/>
                    <a:pt x="64" y="2258"/>
                  </a:cubicBezTo>
                  <a:cubicBezTo>
                    <a:pt x="97" y="2292"/>
                    <a:pt x="141" y="2309"/>
                    <a:pt x="186" y="2309"/>
                  </a:cubicBezTo>
                  <a:cubicBezTo>
                    <a:pt x="201" y="2309"/>
                    <a:pt x="216" y="2307"/>
                    <a:pt x="231" y="2304"/>
                  </a:cubicBezTo>
                  <a:cubicBezTo>
                    <a:pt x="397" y="2263"/>
                    <a:pt x="557" y="2211"/>
                    <a:pt x="715" y="2143"/>
                  </a:cubicBezTo>
                  <a:cubicBezTo>
                    <a:pt x="872" y="2078"/>
                    <a:pt x="1021" y="1993"/>
                    <a:pt x="1163" y="1903"/>
                  </a:cubicBezTo>
                  <a:cubicBezTo>
                    <a:pt x="1449" y="1722"/>
                    <a:pt x="1710" y="1504"/>
                    <a:pt x="1934" y="1252"/>
                  </a:cubicBezTo>
                  <a:cubicBezTo>
                    <a:pt x="1981" y="1199"/>
                    <a:pt x="2026" y="1144"/>
                    <a:pt x="2071" y="1088"/>
                  </a:cubicBezTo>
                  <a:lnTo>
                    <a:pt x="2071" y="1088"/>
                  </a:lnTo>
                  <a:cubicBezTo>
                    <a:pt x="2092" y="1184"/>
                    <a:pt x="2110" y="1282"/>
                    <a:pt x="2123" y="1379"/>
                  </a:cubicBezTo>
                  <a:lnTo>
                    <a:pt x="2116" y="1332"/>
                  </a:lnTo>
                  <a:lnTo>
                    <a:pt x="2116" y="1332"/>
                  </a:lnTo>
                  <a:cubicBezTo>
                    <a:pt x="2145" y="1539"/>
                    <a:pt x="2156" y="1749"/>
                    <a:pt x="2139" y="1958"/>
                  </a:cubicBezTo>
                  <a:cubicBezTo>
                    <a:pt x="2135" y="2026"/>
                    <a:pt x="2180" y="2094"/>
                    <a:pt x="2236" y="2127"/>
                  </a:cubicBezTo>
                  <a:cubicBezTo>
                    <a:pt x="2266" y="2144"/>
                    <a:pt x="2303" y="2154"/>
                    <a:pt x="2340" y="2154"/>
                  </a:cubicBezTo>
                  <a:cubicBezTo>
                    <a:pt x="2373" y="2154"/>
                    <a:pt x="2406" y="2146"/>
                    <a:pt x="2433" y="2127"/>
                  </a:cubicBezTo>
                  <a:cubicBezTo>
                    <a:pt x="2482" y="2094"/>
                    <a:pt x="2531" y="2059"/>
                    <a:pt x="2581" y="2024"/>
                  </a:cubicBezTo>
                  <a:cubicBezTo>
                    <a:pt x="2630" y="1991"/>
                    <a:pt x="2673" y="1956"/>
                    <a:pt x="2718" y="1922"/>
                  </a:cubicBezTo>
                  <a:lnTo>
                    <a:pt x="3000" y="1708"/>
                  </a:lnTo>
                  <a:cubicBezTo>
                    <a:pt x="3105" y="1630"/>
                    <a:pt x="3212" y="1552"/>
                    <a:pt x="3314" y="1470"/>
                  </a:cubicBezTo>
                  <a:cubicBezTo>
                    <a:pt x="3399" y="1400"/>
                    <a:pt x="3483" y="1333"/>
                    <a:pt x="3568" y="1266"/>
                  </a:cubicBezTo>
                  <a:lnTo>
                    <a:pt x="3568" y="1266"/>
                  </a:lnTo>
                  <a:cubicBezTo>
                    <a:pt x="3572" y="1339"/>
                    <a:pt x="3581" y="1414"/>
                    <a:pt x="3595" y="1487"/>
                  </a:cubicBezTo>
                  <a:lnTo>
                    <a:pt x="3595" y="1487"/>
                  </a:lnTo>
                  <a:cubicBezTo>
                    <a:pt x="3616" y="1631"/>
                    <a:pt x="3649" y="1770"/>
                    <a:pt x="3719" y="1899"/>
                  </a:cubicBezTo>
                  <a:lnTo>
                    <a:pt x="3712" y="1882"/>
                  </a:lnTo>
                  <a:lnTo>
                    <a:pt x="3712" y="1882"/>
                  </a:lnTo>
                  <a:cubicBezTo>
                    <a:pt x="3726" y="1913"/>
                    <a:pt x="3737" y="1926"/>
                    <a:pt x="3768" y="1965"/>
                  </a:cubicBezTo>
                  <a:cubicBezTo>
                    <a:pt x="3772" y="1973"/>
                    <a:pt x="3779" y="1979"/>
                    <a:pt x="3787" y="1987"/>
                  </a:cubicBezTo>
                  <a:cubicBezTo>
                    <a:pt x="3799" y="2002"/>
                    <a:pt x="3813" y="2016"/>
                    <a:pt x="3828" y="2030"/>
                  </a:cubicBezTo>
                  <a:cubicBezTo>
                    <a:pt x="3869" y="2067"/>
                    <a:pt x="3916" y="2102"/>
                    <a:pt x="3965" y="2127"/>
                  </a:cubicBezTo>
                  <a:cubicBezTo>
                    <a:pt x="3998" y="2141"/>
                    <a:pt x="4033" y="2160"/>
                    <a:pt x="4068" y="2168"/>
                  </a:cubicBezTo>
                  <a:cubicBezTo>
                    <a:pt x="4103" y="2176"/>
                    <a:pt x="4142" y="2180"/>
                    <a:pt x="4177" y="2180"/>
                  </a:cubicBezTo>
                  <a:cubicBezTo>
                    <a:pt x="4182" y="2181"/>
                    <a:pt x="4187" y="2181"/>
                    <a:pt x="4192" y="2181"/>
                  </a:cubicBezTo>
                  <a:cubicBezTo>
                    <a:pt x="4224" y="2181"/>
                    <a:pt x="4256" y="2175"/>
                    <a:pt x="4288" y="2170"/>
                  </a:cubicBezTo>
                  <a:cubicBezTo>
                    <a:pt x="4303" y="2168"/>
                    <a:pt x="4317" y="2166"/>
                    <a:pt x="4330" y="2162"/>
                  </a:cubicBezTo>
                  <a:lnTo>
                    <a:pt x="4330" y="2162"/>
                  </a:lnTo>
                  <a:cubicBezTo>
                    <a:pt x="4345" y="2160"/>
                    <a:pt x="4360" y="2155"/>
                    <a:pt x="4374" y="2147"/>
                  </a:cubicBezTo>
                  <a:cubicBezTo>
                    <a:pt x="4397" y="2139"/>
                    <a:pt x="4415" y="2127"/>
                    <a:pt x="4432" y="2111"/>
                  </a:cubicBezTo>
                  <a:cubicBezTo>
                    <a:pt x="4465" y="2078"/>
                    <a:pt x="4489" y="2026"/>
                    <a:pt x="4487" y="1981"/>
                  </a:cubicBezTo>
                  <a:cubicBezTo>
                    <a:pt x="4485" y="1934"/>
                    <a:pt x="4469" y="1885"/>
                    <a:pt x="4432" y="1852"/>
                  </a:cubicBezTo>
                  <a:cubicBezTo>
                    <a:pt x="4402" y="1824"/>
                    <a:pt x="4359" y="1797"/>
                    <a:pt x="4316" y="1797"/>
                  </a:cubicBezTo>
                  <a:cubicBezTo>
                    <a:pt x="4311" y="1797"/>
                    <a:pt x="4307" y="1798"/>
                    <a:pt x="4302" y="1798"/>
                  </a:cubicBezTo>
                  <a:lnTo>
                    <a:pt x="4298" y="1798"/>
                  </a:lnTo>
                  <a:lnTo>
                    <a:pt x="4300" y="1798"/>
                  </a:lnTo>
                  <a:lnTo>
                    <a:pt x="4300" y="1798"/>
                  </a:lnTo>
                  <a:cubicBezTo>
                    <a:pt x="4295" y="1798"/>
                    <a:pt x="4290" y="1798"/>
                    <a:pt x="4284" y="1797"/>
                  </a:cubicBezTo>
                  <a:lnTo>
                    <a:pt x="4284" y="1797"/>
                  </a:lnTo>
                  <a:cubicBezTo>
                    <a:pt x="4264" y="1793"/>
                    <a:pt x="4244" y="1788"/>
                    <a:pt x="4224" y="1781"/>
                  </a:cubicBezTo>
                  <a:lnTo>
                    <a:pt x="4224" y="1781"/>
                  </a:lnTo>
                  <a:cubicBezTo>
                    <a:pt x="4221" y="1779"/>
                    <a:pt x="4218" y="1778"/>
                    <a:pt x="4214" y="1777"/>
                  </a:cubicBezTo>
                  <a:lnTo>
                    <a:pt x="4214" y="1777"/>
                  </a:lnTo>
                  <a:lnTo>
                    <a:pt x="4222" y="1780"/>
                  </a:lnTo>
                  <a:cubicBezTo>
                    <a:pt x="4199" y="1768"/>
                    <a:pt x="4176" y="1757"/>
                    <a:pt x="4155" y="1742"/>
                  </a:cubicBezTo>
                  <a:lnTo>
                    <a:pt x="4155" y="1742"/>
                  </a:lnTo>
                  <a:cubicBezTo>
                    <a:pt x="4142" y="1730"/>
                    <a:pt x="4130" y="1717"/>
                    <a:pt x="4118" y="1704"/>
                  </a:cubicBezTo>
                  <a:lnTo>
                    <a:pt x="4118" y="1704"/>
                  </a:lnTo>
                  <a:cubicBezTo>
                    <a:pt x="4106" y="1687"/>
                    <a:pt x="4095" y="1671"/>
                    <a:pt x="4083" y="1655"/>
                  </a:cubicBezTo>
                  <a:lnTo>
                    <a:pt x="4083" y="1655"/>
                  </a:lnTo>
                  <a:lnTo>
                    <a:pt x="4097" y="1673"/>
                  </a:lnTo>
                  <a:cubicBezTo>
                    <a:pt x="4057" y="1620"/>
                    <a:pt x="4025" y="1564"/>
                    <a:pt x="3999" y="1505"/>
                  </a:cubicBezTo>
                  <a:lnTo>
                    <a:pt x="3999" y="1505"/>
                  </a:lnTo>
                  <a:cubicBezTo>
                    <a:pt x="3986" y="1472"/>
                    <a:pt x="3975" y="1440"/>
                    <a:pt x="3965" y="1408"/>
                  </a:cubicBezTo>
                  <a:cubicBezTo>
                    <a:pt x="3955" y="1370"/>
                    <a:pt x="3949" y="1328"/>
                    <a:pt x="3943" y="1286"/>
                  </a:cubicBezTo>
                  <a:lnTo>
                    <a:pt x="3943" y="1286"/>
                  </a:lnTo>
                  <a:cubicBezTo>
                    <a:pt x="3931" y="1171"/>
                    <a:pt x="3926" y="1054"/>
                    <a:pt x="3937" y="940"/>
                  </a:cubicBezTo>
                  <a:lnTo>
                    <a:pt x="3937" y="940"/>
                  </a:lnTo>
                  <a:cubicBezTo>
                    <a:pt x="3938" y="936"/>
                    <a:pt x="3938" y="932"/>
                    <a:pt x="3939" y="928"/>
                  </a:cubicBezTo>
                  <a:lnTo>
                    <a:pt x="3939" y="928"/>
                  </a:lnTo>
                  <a:cubicBezTo>
                    <a:pt x="3939" y="925"/>
                    <a:pt x="3939" y="922"/>
                    <a:pt x="3940" y="918"/>
                  </a:cubicBezTo>
                  <a:lnTo>
                    <a:pt x="3940" y="918"/>
                  </a:lnTo>
                  <a:cubicBezTo>
                    <a:pt x="3945" y="889"/>
                    <a:pt x="3949" y="858"/>
                    <a:pt x="3939" y="826"/>
                  </a:cubicBezTo>
                  <a:cubicBezTo>
                    <a:pt x="3929" y="790"/>
                    <a:pt x="3906" y="757"/>
                    <a:pt x="3875" y="734"/>
                  </a:cubicBezTo>
                  <a:cubicBezTo>
                    <a:pt x="3848" y="713"/>
                    <a:pt x="3822" y="701"/>
                    <a:pt x="3789" y="697"/>
                  </a:cubicBezTo>
                  <a:cubicBezTo>
                    <a:pt x="3781" y="696"/>
                    <a:pt x="3772" y="696"/>
                    <a:pt x="3763" y="696"/>
                  </a:cubicBezTo>
                  <a:cubicBezTo>
                    <a:pt x="3733" y="696"/>
                    <a:pt x="3699" y="702"/>
                    <a:pt x="3674" y="720"/>
                  </a:cubicBezTo>
                  <a:lnTo>
                    <a:pt x="3103" y="1128"/>
                  </a:lnTo>
                  <a:cubicBezTo>
                    <a:pt x="2912" y="1264"/>
                    <a:pt x="2729" y="1408"/>
                    <a:pt x="2542" y="1550"/>
                  </a:cubicBezTo>
                  <a:cubicBezTo>
                    <a:pt x="2531" y="1558"/>
                    <a:pt x="2519" y="1566"/>
                    <a:pt x="2508" y="1574"/>
                  </a:cubicBezTo>
                  <a:lnTo>
                    <a:pt x="2508" y="1574"/>
                  </a:lnTo>
                  <a:cubicBezTo>
                    <a:pt x="2504" y="1534"/>
                    <a:pt x="2500" y="1495"/>
                    <a:pt x="2495" y="1455"/>
                  </a:cubicBezTo>
                  <a:cubicBezTo>
                    <a:pt x="2482" y="1359"/>
                    <a:pt x="2468" y="1262"/>
                    <a:pt x="2447" y="1165"/>
                  </a:cubicBezTo>
                  <a:cubicBezTo>
                    <a:pt x="2431" y="1083"/>
                    <a:pt x="2408" y="1003"/>
                    <a:pt x="2388" y="921"/>
                  </a:cubicBezTo>
                  <a:cubicBezTo>
                    <a:pt x="2363" y="829"/>
                    <a:pt x="2336" y="736"/>
                    <a:pt x="2306" y="646"/>
                  </a:cubicBezTo>
                  <a:cubicBezTo>
                    <a:pt x="2283" y="578"/>
                    <a:pt x="2232" y="529"/>
                    <a:pt x="2160" y="518"/>
                  </a:cubicBezTo>
                  <a:cubicBezTo>
                    <a:pt x="2151" y="517"/>
                    <a:pt x="2143" y="517"/>
                    <a:pt x="2134" y="517"/>
                  </a:cubicBezTo>
                  <a:cubicBezTo>
                    <a:pt x="2071" y="517"/>
                    <a:pt x="2017" y="550"/>
                    <a:pt x="1981" y="603"/>
                  </a:cubicBezTo>
                  <a:cubicBezTo>
                    <a:pt x="1940" y="662"/>
                    <a:pt x="1901" y="720"/>
                    <a:pt x="1856" y="775"/>
                  </a:cubicBezTo>
                  <a:lnTo>
                    <a:pt x="1859" y="771"/>
                  </a:lnTo>
                  <a:lnTo>
                    <a:pt x="1859" y="771"/>
                  </a:lnTo>
                  <a:cubicBezTo>
                    <a:pt x="1716" y="953"/>
                    <a:pt x="1556" y="1119"/>
                    <a:pt x="1379" y="1268"/>
                  </a:cubicBezTo>
                  <a:cubicBezTo>
                    <a:pt x="1326" y="1313"/>
                    <a:pt x="1272" y="1357"/>
                    <a:pt x="1217" y="1400"/>
                  </a:cubicBezTo>
                  <a:lnTo>
                    <a:pt x="1256" y="1371"/>
                  </a:lnTo>
                  <a:lnTo>
                    <a:pt x="1256" y="1371"/>
                  </a:lnTo>
                  <a:cubicBezTo>
                    <a:pt x="1145" y="1455"/>
                    <a:pt x="1030" y="1533"/>
                    <a:pt x="911" y="1605"/>
                  </a:cubicBezTo>
                  <a:cubicBezTo>
                    <a:pt x="791" y="1677"/>
                    <a:pt x="670" y="1739"/>
                    <a:pt x="545" y="1798"/>
                  </a:cubicBezTo>
                  <a:cubicBezTo>
                    <a:pt x="507" y="1817"/>
                    <a:pt x="469" y="1835"/>
                    <a:pt x="430" y="1853"/>
                  </a:cubicBezTo>
                  <a:lnTo>
                    <a:pt x="430" y="1853"/>
                  </a:lnTo>
                  <a:cubicBezTo>
                    <a:pt x="469" y="1690"/>
                    <a:pt x="507" y="1528"/>
                    <a:pt x="545" y="1365"/>
                  </a:cubicBezTo>
                  <a:cubicBezTo>
                    <a:pt x="559" y="1297"/>
                    <a:pt x="576" y="1229"/>
                    <a:pt x="592" y="1161"/>
                  </a:cubicBezTo>
                  <a:cubicBezTo>
                    <a:pt x="598" y="1126"/>
                    <a:pt x="609" y="1092"/>
                    <a:pt x="615" y="1057"/>
                  </a:cubicBezTo>
                  <a:cubicBezTo>
                    <a:pt x="617" y="1051"/>
                    <a:pt x="622" y="1030"/>
                    <a:pt x="621" y="1023"/>
                  </a:cubicBezTo>
                  <a:lnTo>
                    <a:pt x="621" y="1023"/>
                  </a:lnTo>
                  <a:cubicBezTo>
                    <a:pt x="622" y="1018"/>
                    <a:pt x="624" y="1013"/>
                    <a:pt x="625" y="1009"/>
                  </a:cubicBezTo>
                  <a:lnTo>
                    <a:pt x="635" y="956"/>
                  </a:lnTo>
                  <a:cubicBezTo>
                    <a:pt x="664" y="818"/>
                    <a:pt x="693" y="679"/>
                    <a:pt x="722" y="541"/>
                  </a:cubicBezTo>
                  <a:cubicBezTo>
                    <a:pt x="730" y="504"/>
                    <a:pt x="736" y="465"/>
                    <a:pt x="746" y="428"/>
                  </a:cubicBezTo>
                  <a:cubicBezTo>
                    <a:pt x="756" y="391"/>
                    <a:pt x="767" y="352"/>
                    <a:pt x="779" y="313"/>
                  </a:cubicBezTo>
                  <a:cubicBezTo>
                    <a:pt x="800" y="237"/>
                    <a:pt x="822" y="161"/>
                    <a:pt x="843" y="85"/>
                  </a:cubicBezTo>
                  <a:cubicBezTo>
                    <a:pt x="853" y="50"/>
                    <a:pt x="832" y="11"/>
                    <a:pt x="798" y="3"/>
                  </a:cubicBezTo>
                  <a:cubicBezTo>
                    <a:pt x="792" y="1"/>
                    <a:pt x="786" y="1"/>
                    <a:pt x="781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9"/>
            <p:cNvSpPr/>
            <p:nvPr/>
          </p:nvSpPr>
          <p:spPr>
            <a:xfrm>
              <a:off x="3057575" y="2289575"/>
              <a:ext cx="53225" cy="63050"/>
            </a:xfrm>
            <a:custGeom>
              <a:avLst/>
              <a:gdLst/>
              <a:ahLst/>
              <a:cxnLst/>
              <a:rect l="l" t="t" r="r" b="b"/>
              <a:pathLst>
                <a:path w="2129" h="2522" extrusionOk="0">
                  <a:moveTo>
                    <a:pt x="1798" y="1097"/>
                  </a:moveTo>
                  <a:cubicBezTo>
                    <a:pt x="1798" y="1098"/>
                    <a:pt x="1798" y="1099"/>
                    <a:pt x="1797" y="1099"/>
                  </a:cubicBezTo>
                  <a:lnTo>
                    <a:pt x="1797" y="1099"/>
                  </a:lnTo>
                  <a:lnTo>
                    <a:pt x="1798" y="1097"/>
                  </a:lnTo>
                  <a:close/>
                  <a:moveTo>
                    <a:pt x="1638" y="1598"/>
                  </a:moveTo>
                  <a:cubicBezTo>
                    <a:pt x="1635" y="1605"/>
                    <a:pt x="1633" y="1611"/>
                    <a:pt x="1630" y="1617"/>
                  </a:cubicBezTo>
                  <a:lnTo>
                    <a:pt x="1630" y="1617"/>
                  </a:lnTo>
                  <a:lnTo>
                    <a:pt x="1638" y="1598"/>
                  </a:lnTo>
                  <a:close/>
                  <a:moveTo>
                    <a:pt x="121" y="0"/>
                  </a:moveTo>
                  <a:cubicBezTo>
                    <a:pt x="110" y="0"/>
                    <a:pt x="100" y="2"/>
                    <a:pt x="93" y="4"/>
                  </a:cubicBezTo>
                  <a:cubicBezTo>
                    <a:pt x="68" y="12"/>
                    <a:pt x="48" y="25"/>
                    <a:pt x="33" y="45"/>
                  </a:cubicBezTo>
                  <a:cubicBezTo>
                    <a:pt x="0" y="88"/>
                    <a:pt x="0" y="156"/>
                    <a:pt x="42" y="195"/>
                  </a:cubicBezTo>
                  <a:cubicBezTo>
                    <a:pt x="99" y="249"/>
                    <a:pt x="157" y="304"/>
                    <a:pt x="210" y="364"/>
                  </a:cubicBezTo>
                  <a:cubicBezTo>
                    <a:pt x="263" y="423"/>
                    <a:pt x="313" y="485"/>
                    <a:pt x="362" y="549"/>
                  </a:cubicBezTo>
                  <a:lnTo>
                    <a:pt x="339" y="520"/>
                  </a:lnTo>
                  <a:lnTo>
                    <a:pt x="339" y="520"/>
                  </a:lnTo>
                  <a:cubicBezTo>
                    <a:pt x="383" y="575"/>
                    <a:pt x="426" y="633"/>
                    <a:pt x="469" y="690"/>
                  </a:cubicBezTo>
                  <a:lnTo>
                    <a:pt x="444" y="658"/>
                  </a:lnTo>
                  <a:lnTo>
                    <a:pt x="444" y="658"/>
                  </a:lnTo>
                  <a:cubicBezTo>
                    <a:pt x="528" y="766"/>
                    <a:pt x="609" y="881"/>
                    <a:pt x="681" y="999"/>
                  </a:cubicBezTo>
                  <a:cubicBezTo>
                    <a:pt x="754" y="1116"/>
                    <a:pt x="826" y="1237"/>
                    <a:pt x="890" y="1360"/>
                  </a:cubicBezTo>
                  <a:cubicBezTo>
                    <a:pt x="919" y="1419"/>
                    <a:pt x="947" y="1478"/>
                    <a:pt x="975" y="1538"/>
                  </a:cubicBezTo>
                  <a:lnTo>
                    <a:pt x="975" y="1538"/>
                  </a:lnTo>
                  <a:cubicBezTo>
                    <a:pt x="1013" y="1638"/>
                    <a:pt x="1052" y="1739"/>
                    <a:pt x="1083" y="1841"/>
                  </a:cubicBezTo>
                  <a:cubicBezTo>
                    <a:pt x="1118" y="1948"/>
                    <a:pt x="1147" y="2057"/>
                    <a:pt x="1174" y="2166"/>
                  </a:cubicBezTo>
                  <a:cubicBezTo>
                    <a:pt x="1188" y="2227"/>
                    <a:pt x="1200" y="2289"/>
                    <a:pt x="1213" y="2352"/>
                  </a:cubicBezTo>
                  <a:cubicBezTo>
                    <a:pt x="1223" y="2392"/>
                    <a:pt x="1243" y="2426"/>
                    <a:pt x="1272" y="2455"/>
                  </a:cubicBezTo>
                  <a:cubicBezTo>
                    <a:pt x="1301" y="2484"/>
                    <a:pt x="1334" y="2502"/>
                    <a:pt x="1375" y="2513"/>
                  </a:cubicBezTo>
                  <a:cubicBezTo>
                    <a:pt x="1394" y="2519"/>
                    <a:pt x="1414" y="2522"/>
                    <a:pt x="1435" y="2522"/>
                  </a:cubicBezTo>
                  <a:cubicBezTo>
                    <a:pt x="1455" y="2522"/>
                    <a:pt x="1476" y="2519"/>
                    <a:pt x="1496" y="2513"/>
                  </a:cubicBezTo>
                  <a:cubicBezTo>
                    <a:pt x="1535" y="2502"/>
                    <a:pt x="1570" y="2484"/>
                    <a:pt x="1599" y="2455"/>
                  </a:cubicBezTo>
                  <a:cubicBezTo>
                    <a:pt x="1675" y="2385"/>
                    <a:pt x="1741" y="2299"/>
                    <a:pt x="1800" y="2215"/>
                  </a:cubicBezTo>
                  <a:cubicBezTo>
                    <a:pt x="1849" y="2147"/>
                    <a:pt x="1895" y="2075"/>
                    <a:pt x="1932" y="1999"/>
                  </a:cubicBezTo>
                  <a:cubicBezTo>
                    <a:pt x="2018" y="1831"/>
                    <a:pt x="2082" y="1652"/>
                    <a:pt x="2110" y="1465"/>
                  </a:cubicBezTo>
                  <a:cubicBezTo>
                    <a:pt x="2117" y="1424"/>
                    <a:pt x="2123" y="1383"/>
                    <a:pt x="2127" y="1344"/>
                  </a:cubicBezTo>
                  <a:cubicBezTo>
                    <a:pt x="2129" y="1331"/>
                    <a:pt x="2127" y="1319"/>
                    <a:pt x="2125" y="1307"/>
                  </a:cubicBezTo>
                  <a:cubicBezTo>
                    <a:pt x="2121" y="1280"/>
                    <a:pt x="2119" y="1253"/>
                    <a:pt x="2115" y="1227"/>
                  </a:cubicBezTo>
                  <a:cubicBezTo>
                    <a:pt x="2110" y="1204"/>
                    <a:pt x="2108" y="1179"/>
                    <a:pt x="2100" y="1159"/>
                  </a:cubicBezTo>
                  <a:cubicBezTo>
                    <a:pt x="2092" y="1128"/>
                    <a:pt x="2082" y="1089"/>
                    <a:pt x="2063" y="1064"/>
                  </a:cubicBezTo>
                  <a:cubicBezTo>
                    <a:pt x="2051" y="1042"/>
                    <a:pt x="2034" y="1025"/>
                    <a:pt x="2012" y="1011"/>
                  </a:cubicBezTo>
                  <a:cubicBezTo>
                    <a:pt x="1989" y="999"/>
                    <a:pt x="1965" y="992"/>
                    <a:pt x="1938" y="992"/>
                  </a:cubicBezTo>
                  <a:cubicBezTo>
                    <a:pt x="1913" y="992"/>
                    <a:pt x="1889" y="999"/>
                    <a:pt x="1866" y="1011"/>
                  </a:cubicBezTo>
                  <a:cubicBezTo>
                    <a:pt x="1843" y="1025"/>
                    <a:pt x="1827" y="1042"/>
                    <a:pt x="1815" y="1064"/>
                  </a:cubicBezTo>
                  <a:cubicBezTo>
                    <a:pt x="1802" y="1079"/>
                    <a:pt x="1795" y="1099"/>
                    <a:pt x="1788" y="1119"/>
                  </a:cubicBezTo>
                  <a:lnTo>
                    <a:pt x="1788" y="1119"/>
                  </a:lnTo>
                  <a:cubicBezTo>
                    <a:pt x="1780" y="1137"/>
                    <a:pt x="1771" y="1155"/>
                    <a:pt x="1765" y="1173"/>
                  </a:cubicBezTo>
                  <a:lnTo>
                    <a:pt x="1781" y="1137"/>
                  </a:lnTo>
                  <a:lnTo>
                    <a:pt x="1781" y="1137"/>
                  </a:lnTo>
                  <a:cubicBezTo>
                    <a:pt x="1768" y="1168"/>
                    <a:pt x="1758" y="1198"/>
                    <a:pt x="1747" y="1229"/>
                  </a:cubicBezTo>
                  <a:cubicBezTo>
                    <a:pt x="1739" y="1247"/>
                    <a:pt x="1728" y="1266"/>
                    <a:pt x="1724" y="1286"/>
                  </a:cubicBezTo>
                  <a:cubicBezTo>
                    <a:pt x="1716" y="1327"/>
                    <a:pt x="1708" y="1368"/>
                    <a:pt x="1697" y="1409"/>
                  </a:cubicBezTo>
                  <a:cubicBezTo>
                    <a:pt x="1679" y="1484"/>
                    <a:pt x="1653" y="1559"/>
                    <a:pt x="1624" y="1631"/>
                  </a:cubicBezTo>
                  <a:lnTo>
                    <a:pt x="1624" y="1631"/>
                  </a:lnTo>
                  <a:cubicBezTo>
                    <a:pt x="1595" y="1696"/>
                    <a:pt x="1562" y="1759"/>
                    <a:pt x="1525" y="1820"/>
                  </a:cubicBezTo>
                  <a:lnTo>
                    <a:pt x="1525" y="1820"/>
                  </a:lnTo>
                  <a:cubicBezTo>
                    <a:pt x="1516" y="1796"/>
                    <a:pt x="1506" y="1772"/>
                    <a:pt x="1496" y="1748"/>
                  </a:cubicBezTo>
                  <a:cubicBezTo>
                    <a:pt x="1457" y="1656"/>
                    <a:pt x="1418" y="1564"/>
                    <a:pt x="1373" y="1473"/>
                  </a:cubicBezTo>
                  <a:cubicBezTo>
                    <a:pt x="1365" y="1455"/>
                    <a:pt x="1354" y="1436"/>
                    <a:pt x="1346" y="1418"/>
                  </a:cubicBezTo>
                  <a:cubicBezTo>
                    <a:pt x="1336" y="1397"/>
                    <a:pt x="1324" y="1379"/>
                    <a:pt x="1313" y="1360"/>
                  </a:cubicBezTo>
                  <a:cubicBezTo>
                    <a:pt x="1295" y="1323"/>
                    <a:pt x="1274" y="1286"/>
                    <a:pt x="1256" y="1249"/>
                  </a:cubicBezTo>
                  <a:cubicBezTo>
                    <a:pt x="1176" y="1099"/>
                    <a:pt x="1087" y="953"/>
                    <a:pt x="987" y="818"/>
                  </a:cubicBezTo>
                  <a:cubicBezTo>
                    <a:pt x="927" y="740"/>
                    <a:pt x="867" y="664"/>
                    <a:pt x="804" y="588"/>
                  </a:cubicBezTo>
                  <a:cubicBezTo>
                    <a:pt x="750" y="524"/>
                    <a:pt x="695" y="458"/>
                    <a:pt x="635" y="401"/>
                  </a:cubicBezTo>
                  <a:cubicBezTo>
                    <a:pt x="565" y="335"/>
                    <a:pt x="494" y="271"/>
                    <a:pt x="422" y="212"/>
                  </a:cubicBezTo>
                  <a:cubicBezTo>
                    <a:pt x="342" y="146"/>
                    <a:pt x="261" y="78"/>
                    <a:pt x="179" y="17"/>
                  </a:cubicBezTo>
                  <a:cubicBezTo>
                    <a:pt x="166" y="6"/>
                    <a:pt x="142" y="0"/>
                    <a:pt x="121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9"/>
            <p:cNvSpPr/>
            <p:nvPr/>
          </p:nvSpPr>
          <p:spPr>
            <a:xfrm>
              <a:off x="3025125" y="2289150"/>
              <a:ext cx="96825" cy="65375"/>
            </a:xfrm>
            <a:custGeom>
              <a:avLst/>
              <a:gdLst/>
              <a:ahLst/>
              <a:cxnLst/>
              <a:rect l="l" t="t" r="r" b="b"/>
              <a:pathLst>
                <a:path w="3873" h="2615" extrusionOk="0">
                  <a:moveTo>
                    <a:pt x="3743" y="1"/>
                  </a:moveTo>
                  <a:cubicBezTo>
                    <a:pt x="3723" y="1"/>
                    <a:pt x="3703" y="6"/>
                    <a:pt x="3684" y="17"/>
                  </a:cubicBezTo>
                  <a:cubicBezTo>
                    <a:pt x="3454" y="161"/>
                    <a:pt x="3223" y="303"/>
                    <a:pt x="2991" y="444"/>
                  </a:cubicBezTo>
                  <a:cubicBezTo>
                    <a:pt x="2761" y="588"/>
                    <a:pt x="2531" y="730"/>
                    <a:pt x="2301" y="874"/>
                  </a:cubicBezTo>
                  <a:cubicBezTo>
                    <a:pt x="2071" y="1016"/>
                    <a:pt x="1837" y="1155"/>
                    <a:pt x="1603" y="1297"/>
                  </a:cubicBezTo>
                  <a:cubicBezTo>
                    <a:pt x="1377" y="1431"/>
                    <a:pt x="1152" y="1566"/>
                    <a:pt x="927" y="1702"/>
                  </a:cubicBezTo>
                  <a:lnTo>
                    <a:pt x="927" y="1702"/>
                  </a:lnTo>
                  <a:cubicBezTo>
                    <a:pt x="888" y="1703"/>
                    <a:pt x="838" y="1723"/>
                    <a:pt x="816" y="1751"/>
                  </a:cubicBezTo>
                  <a:cubicBezTo>
                    <a:pt x="806" y="1764"/>
                    <a:pt x="796" y="1775"/>
                    <a:pt x="785" y="1787"/>
                  </a:cubicBezTo>
                  <a:lnTo>
                    <a:pt x="785" y="1787"/>
                  </a:lnTo>
                  <a:cubicBezTo>
                    <a:pt x="593" y="1902"/>
                    <a:pt x="401" y="2017"/>
                    <a:pt x="208" y="2127"/>
                  </a:cubicBezTo>
                  <a:cubicBezTo>
                    <a:pt x="177" y="2146"/>
                    <a:pt x="148" y="2162"/>
                    <a:pt x="119" y="2178"/>
                  </a:cubicBezTo>
                  <a:lnTo>
                    <a:pt x="72" y="2215"/>
                  </a:lnTo>
                  <a:cubicBezTo>
                    <a:pt x="47" y="2236"/>
                    <a:pt x="33" y="2261"/>
                    <a:pt x="23" y="2289"/>
                  </a:cubicBezTo>
                  <a:cubicBezTo>
                    <a:pt x="12" y="2308"/>
                    <a:pt x="6" y="2328"/>
                    <a:pt x="6" y="2349"/>
                  </a:cubicBezTo>
                  <a:cubicBezTo>
                    <a:pt x="0" y="2380"/>
                    <a:pt x="2" y="2411"/>
                    <a:pt x="10" y="2441"/>
                  </a:cubicBezTo>
                  <a:cubicBezTo>
                    <a:pt x="23" y="2480"/>
                    <a:pt x="43" y="2515"/>
                    <a:pt x="72" y="2546"/>
                  </a:cubicBezTo>
                  <a:cubicBezTo>
                    <a:pt x="93" y="2569"/>
                    <a:pt x="117" y="2585"/>
                    <a:pt x="146" y="2593"/>
                  </a:cubicBezTo>
                  <a:cubicBezTo>
                    <a:pt x="172" y="2606"/>
                    <a:pt x="199" y="2614"/>
                    <a:pt x="227" y="2614"/>
                  </a:cubicBezTo>
                  <a:cubicBezTo>
                    <a:pt x="230" y="2614"/>
                    <a:pt x="233" y="2614"/>
                    <a:pt x="236" y="2614"/>
                  </a:cubicBezTo>
                  <a:cubicBezTo>
                    <a:pt x="284" y="2608"/>
                    <a:pt x="335" y="2604"/>
                    <a:pt x="382" y="2591"/>
                  </a:cubicBezTo>
                  <a:cubicBezTo>
                    <a:pt x="429" y="2579"/>
                    <a:pt x="475" y="2558"/>
                    <a:pt x="518" y="2540"/>
                  </a:cubicBezTo>
                  <a:cubicBezTo>
                    <a:pt x="573" y="2515"/>
                    <a:pt x="625" y="2489"/>
                    <a:pt x="676" y="2456"/>
                  </a:cubicBezTo>
                  <a:cubicBezTo>
                    <a:pt x="740" y="2413"/>
                    <a:pt x="799" y="2365"/>
                    <a:pt x="855" y="2314"/>
                  </a:cubicBezTo>
                  <a:cubicBezTo>
                    <a:pt x="910" y="2261"/>
                    <a:pt x="960" y="2201"/>
                    <a:pt x="1005" y="2139"/>
                  </a:cubicBezTo>
                  <a:cubicBezTo>
                    <a:pt x="1011" y="2132"/>
                    <a:pt x="1017" y="2124"/>
                    <a:pt x="1022" y="2115"/>
                  </a:cubicBezTo>
                  <a:lnTo>
                    <a:pt x="1022" y="2115"/>
                  </a:lnTo>
                  <a:cubicBezTo>
                    <a:pt x="1023" y="2115"/>
                    <a:pt x="1023" y="2115"/>
                    <a:pt x="1023" y="2115"/>
                  </a:cubicBezTo>
                  <a:cubicBezTo>
                    <a:pt x="1247" y="1961"/>
                    <a:pt x="1471" y="1807"/>
                    <a:pt x="1693" y="1652"/>
                  </a:cubicBezTo>
                  <a:cubicBezTo>
                    <a:pt x="1917" y="1498"/>
                    <a:pt x="2143" y="1342"/>
                    <a:pt x="2369" y="1190"/>
                  </a:cubicBezTo>
                  <a:cubicBezTo>
                    <a:pt x="2597" y="1040"/>
                    <a:pt x="2821" y="890"/>
                    <a:pt x="3047" y="738"/>
                  </a:cubicBezTo>
                  <a:cubicBezTo>
                    <a:pt x="3273" y="588"/>
                    <a:pt x="3497" y="438"/>
                    <a:pt x="3723" y="286"/>
                  </a:cubicBezTo>
                  <a:cubicBezTo>
                    <a:pt x="3751" y="268"/>
                    <a:pt x="3780" y="249"/>
                    <a:pt x="3807" y="231"/>
                  </a:cubicBezTo>
                  <a:cubicBezTo>
                    <a:pt x="3834" y="212"/>
                    <a:pt x="3856" y="188"/>
                    <a:pt x="3864" y="157"/>
                  </a:cubicBezTo>
                  <a:cubicBezTo>
                    <a:pt x="3873" y="128"/>
                    <a:pt x="3869" y="89"/>
                    <a:pt x="3852" y="62"/>
                  </a:cubicBezTo>
                  <a:cubicBezTo>
                    <a:pt x="3828" y="24"/>
                    <a:pt x="3786" y="1"/>
                    <a:pt x="3743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9"/>
            <p:cNvSpPr/>
            <p:nvPr/>
          </p:nvSpPr>
          <p:spPr>
            <a:xfrm>
              <a:off x="3781975" y="2255800"/>
              <a:ext cx="98525" cy="95175"/>
            </a:xfrm>
            <a:custGeom>
              <a:avLst/>
              <a:gdLst/>
              <a:ahLst/>
              <a:cxnLst/>
              <a:rect l="l" t="t" r="r" b="b"/>
              <a:pathLst>
                <a:path w="3941" h="3807" extrusionOk="0">
                  <a:moveTo>
                    <a:pt x="115" y="0"/>
                  </a:moveTo>
                  <a:cubicBezTo>
                    <a:pt x="88" y="0"/>
                    <a:pt x="61" y="9"/>
                    <a:pt x="41" y="30"/>
                  </a:cubicBezTo>
                  <a:cubicBezTo>
                    <a:pt x="0" y="75"/>
                    <a:pt x="0" y="141"/>
                    <a:pt x="41" y="184"/>
                  </a:cubicBezTo>
                  <a:lnTo>
                    <a:pt x="41" y="186"/>
                  </a:lnTo>
                  <a:cubicBezTo>
                    <a:pt x="161" y="305"/>
                    <a:pt x="278" y="425"/>
                    <a:pt x="395" y="546"/>
                  </a:cubicBezTo>
                  <a:cubicBezTo>
                    <a:pt x="512" y="665"/>
                    <a:pt x="629" y="782"/>
                    <a:pt x="740" y="905"/>
                  </a:cubicBezTo>
                  <a:cubicBezTo>
                    <a:pt x="797" y="969"/>
                    <a:pt x="857" y="1029"/>
                    <a:pt x="917" y="1088"/>
                  </a:cubicBezTo>
                  <a:cubicBezTo>
                    <a:pt x="974" y="1150"/>
                    <a:pt x="1032" y="1209"/>
                    <a:pt x="1089" y="1269"/>
                  </a:cubicBezTo>
                  <a:cubicBezTo>
                    <a:pt x="1206" y="1388"/>
                    <a:pt x="1323" y="1505"/>
                    <a:pt x="1443" y="1624"/>
                  </a:cubicBezTo>
                  <a:cubicBezTo>
                    <a:pt x="1679" y="1861"/>
                    <a:pt x="1915" y="2095"/>
                    <a:pt x="2153" y="2331"/>
                  </a:cubicBezTo>
                  <a:cubicBezTo>
                    <a:pt x="2270" y="2448"/>
                    <a:pt x="2388" y="2567"/>
                    <a:pt x="2507" y="2684"/>
                  </a:cubicBezTo>
                  <a:cubicBezTo>
                    <a:pt x="2628" y="2800"/>
                    <a:pt x="2749" y="2917"/>
                    <a:pt x="2870" y="3034"/>
                  </a:cubicBezTo>
                  <a:cubicBezTo>
                    <a:pt x="2990" y="3151"/>
                    <a:pt x="3109" y="3266"/>
                    <a:pt x="3232" y="3379"/>
                  </a:cubicBezTo>
                  <a:cubicBezTo>
                    <a:pt x="3353" y="3492"/>
                    <a:pt x="3476" y="3607"/>
                    <a:pt x="3598" y="3720"/>
                  </a:cubicBezTo>
                  <a:cubicBezTo>
                    <a:pt x="3622" y="3740"/>
                    <a:pt x="3645" y="3765"/>
                    <a:pt x="3672" y="3782"/>
                  </a:cubicBezTo>
                  <a:cubicBezTo>
                    <a:pt x="3700" y="3801"/>
                    <a:pt x="3730" y="3806"/>
                    <a:pt x="3761" y="3806"/>
                  </a:cubicBezTo>
                  <a:cubicBezTo>
                    <a:pt x="3774" y="3806"/>
                    <a:pt x="3786" y="3805"/>
                    <a:pt x="3799" y="3804"/>
                  </a:cubicBezTo>
                  <a:cubicBezTo>
                    <a:pt x="3834" y="3802"/>
                    <a:pt x="3873" y="3790"/>
                    <a:pt x="3898" y="3763"/>
                  </a:cubicBezTo>
                  <a:cubicBezTo>
                    <a:pt x="3922" y="3734"/>
                    <a:pt x="3937" y="3703"/>
                    <a:pt x="3939" y="3664"/>
                  </a:cubicBezTo>
                  <a:cubicBezTo>
                    <a:pt x="3941" y="3627"/>
                    <a:pt x="3939" y="3595"/>
                    <a:pt x="3924" y="3560"/>
                  </a:cubicBezTo>
                  <a:cubicBezTo>
                    <a:pt x="3908" y="3521"/>
                    <a:pt x="3881" y="3494"/>
                    <a:pt x="3852" y="3465"/>
                  </a:cubicBezTo>
                  <a:cubicBezTo>
                    <a:pt x="3824" y="3436"/>
                    <a:pt x="3793" y="3408"/>
                    <a:pt x="3764" y="3377"/>
                  </a:cubicBezTo>
                  <a:cubicBezTo>
                    <a:pt x="3704" y="3317"/>
                    <a:pt x="3645" y="3258"/>
                    <a:pt x="3585" y="3198"/>
                  </a:cubicBezTo>
                  <a:cubicBezTo>
                    <a:pt x="3466" y="3079"/>
                    <a:pt x="3349" y="2962"/>
                    <a:pt x="3228" y="2847"/>
                  </a:cubicBezTo>
                  <a:cubicBezTo>
                    <a:pt x="2987" y="2613"/>
                    <a:pt x="2747" y="2380"/>
                    <a:pt x="2503" y="2152"/>
                  </a:cubicBezTo>
                  <a:cubicBezTo>
                    <a:pt x="2260" y="1922"/>
                    <a:pt x="2016" y="1694"/>
                    <a:pt x="1771" y="1466"/>
                  </a:cubicBezTo>
                  <a:cubicBezTo>
                    <a:pt x="1650" y="1351"/>
                    <a:pt x="1531" y="1236"/>
                    <a:pt x="1406" y="1123"/>
                  </a:cubicBezTo>
                  <a:cubicBezTo>
                    <a:pt x="1282" y="1012"/>
                    <a:pt x="1157" y="899"/>
                    <a:pt x="1032" y="786"/>
                  </a:cubicBezTo>
                  <a:cubicBezTo>
                    <a:pt x="970" y="731"/>
                    <a:pt x="906" y="677"/>
                    <a:pt x="843" y="622"/>
                  </a:cubicBezTo>
                  <a:cubicBezTo>
                    <a:pt x="779" y="568"/>
                    <a:pt x="719" y="509"/>
                    <a:pt x="658" y="453"/>
                  </a:cubicBezTo>
                  <a:cubicBezTo>
                    <a:pt x="534" y="340"/>
                    <a:pt x="411" y="227"/>
                    <a:pt x="288" y="114"/>
                  </a:cubicBezTo>
                  <a:cubicBezTo>
                    <a:pt x="257" y="88"/>
                    <a:pt x="228" y="59"/>
                    <a:pt x="198" y="30"/>
                  </a:cubicBezTo>
                  <a:cubicBezTo>
                    <a:pt x="175" y="11"/>
                    <a:pt x="145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9"/>
            <p:cNvSpPr/>
            <p:nvPr/>
          </p:nvSpPr>
          <p:spPr>
            <a:xfrm>
              <a:off x="3787150" y="2256375"/>
              <a:ext cx="73525" cy="89375"/>
            </a:xfrm>
            <a:custGeom>
              <a:avLst/>
              <a:gdLst/>
              <a:ahLst/>
              <a:cxnLst/>
              <a:rect l="l" t="t" r="r" b="b"/>
              <a:pathLst>
                <a:path w="2941" h="3575" extrusionOk="0">
                  <a:moveTo>
                    <a:pt x="2825" y="1"/>
                  </a:moveTo>
                  <a:cubicBezTo>
                    <a:pt x="2799" y="1"/>
                    <a:pt x="2772" y="10"/>
                    <a:pt x="2754" y="32"/>
                  </a:cubicBezTo>
                  <a:lnTo>
                    <a:pt x="2754" y="34"/>
                  </a:lnTo>
                  <a:cubicBezTo>
                    <a:pt x="2575" y="241"/>
                    <a:pt x="2396" y="449"/>
                    <a:pt x="2218" y="658"/>
                  </a:cubicBezTo>
                  <a:cubicBezTo>
                    <a:pt x="2039" y="866"/>
                    <a:pt x="1862" y="1078"/>
                    <a:pt x="1685" y="1287"/>
                  </a:cubicBezTo>
                  <a:cubicBezTo>
                    <a:pt x="1597" y="1394"/>
                    <a:pt x="1509" y="1499"/>
                    <a:pt x="1422" y="1603"/>
                  </a:cubicBezTo>
                  <a:cubicBezTo>
                    <a:pt x="1334" y="1710"/>
                    <a:pt x="1248" y="1817"/>
                    <a:pt x="1157" y="1922"/>
                  </a:cubicBezTo>
                  <a:cubicBezTo>
                    <a:pt x="1135" y="1947"/>
                    <a:pt x="1110" y="1967"/>
                    <a:pt x="1088" y="1994"/>
                  </a:cubicBezTo>
                  <a:cubicBezTo>
                    <a:pt x="1065" y="2018"/>
                    <a:pt x="1042" y="2043"/>
                    <a:pt x="1020" y="2068"/>
                  </a:cubicBezTo>
                  <a:cubicBezTo>
                    <a:pt x="975" y="2119"/>
                    <a:pt x="929" y="2170"/>
                    <a:pt x="884" y="2222"/>
                  </a:cubicBezTo>
                  <a:cubicBezTo>
                    <a:pt x="792" y="2325"/>
                    <a:pt x="703" y="2429"/>
                    <a:pt x="615" y="2534"/>
                  </a:cubicBezTo>
                  <a:cubicBezTo>
                    <a:pt x="527" y="2639"/>
                    <a:pt x="438" y="2744"/>
                    <a:pt x="350" y="2848"/>
                  </a:cubicBezTo>
                  <a:cubicBezTo>
                    <a:pt x="305" y="2902"/>
                    <a:pt x="262" y="2953"/>
                    <a:pt x="217" y="3007"/>
                  </a:cubicBezTo>
                  <a:cubicBezTo>
                    <a:pt x="194" y="3033"/>
                    <a:pt x="173" y="3058"/>
                    <a:pt x="151" y="3085"/>
                  </a:cubicBezTo>
                  <a:cubicBezTo>
                    <a:pt x="118" y="3124"/>
                    <a:pt x="89" y="3167"/>
                    <a:pt x="60" y="3210"/>
                  </a:cubicBezTo>
                  <a:cubicBezTo>
                    <a:pt x="52" y="3222"/>
                    <a:pt x="42" y="3237"/>
                    <a:pt x="34" y="3251"/>
                  </a:cubicBezTo>
                  <a:cubicBezTo>
                    <a:pt x="17" y="3286"/>
                    <a:pt x="9" y="3315"/>
                    <a:pt x="5" y="3356"/>
                  </a:cubicBezTo>
                  <a:cubicBezTo>
                    <a:pt x="5" y="3360"/>
                    <a:pt x="5" y="3364"/>
                    <a:pt x="5" y="3366"/>
                  </a:cubicBezTo>
                  <a:cubicBezTo>
                    <a:pt x="5" y="3374"/>
                    <a:pt x="5" y="3381"/>
                    <a:pt x="5" y="3387"/>
                  </a:cubicBezTo>
                  <a:cubicBezTo>
                    <a:pt x="1" y="3446"/>
                    <a:pt x="34" y="3500"/>
                    <a:pt x="79" y="3535"/>
                  </a:cubicBezTo>
                  <a:cubicBezTo>
                    <a:pt x="111" y="3561"/>
                    <a:pt x="150" y="3575"/>
                    <a:pt x="191" y="3575"/>
                  </a:cubicBezTo>
                  <a:cubicBezTo>
                    <a:pt x="207" y="3575"/>
                    <a:pt x="224" y="3572"/>
                    <a:pt x="241" y="3567"/>
                  </a:cubicBezTo>
                  <a:cubicBezTo>
                    <a:pt x="272" y="3559"/>
                    <a:pt x="301" y="3551"/>
                    <a:pt x="327" y="3535"/>
                  </a:cubicBezTo>
                  <a:cubicBezTo>
                    <a:pt x="358" y="3516"/>
                    <a:pt x="381" y="3491"/>
                    <a:pt x="406" y="3467"/>
                  </a:cubicBezTo>
                  <a:cubicBezTo>
                    <a:pt x="418" y="3454"/>
                    <a:pt x="428" y="3442"/>
                    <a:pt x="440" y="3428"/>
                  </a:cubicBezTo>
                  <a:cubicBezTo>
                    <a:pt x="465" y="3403"/>
                    <a:pt x="486" y="3374"/>
                    <a:pt x="508" y="3346"/>
                  </a:cubicBezTo>
                  <a:cubicBezTo>
                    <a:pt x="551" y="3290"/>
                    <a:pt x="595" y="3233"/>
                    <a:pt x="640" y="3175"/>
                  </a:cubicBezTo>
                  <a:cubicBezTo>
                    <a:pt x="726" y="3062"/>
                    <a:pt x="814" y="2947"/>
                    <a:pt x="903" y="2834"/>
                  </a:cubicBezTo>
                  <a:cubicBezTo>
                    <a:pt x="950" y="2770"/>
                    <a:pt x="999" y="2707"/>
                    <a:pt x="1049" y="2643"/>
                  </a:cubicBezTo>
                  <a:lnTo>
                    <a:pt x="1049" y="2643"/>
                  </a:lnTo>
                  <a:lnTo>
                    <a:pt x="1018" y="2684"/>
                  </a:lnTo>
                  <a:cubicBezTo>
                    <a:pt x="1130" y="2537"/>
                    <a:pt x="1238" y="2385"/>
                    <a:pt x="1346" y="2234"/>
                  </a:cubicBezTo>
                  <a:lnTo>
                    <a:pt x="1346" y="2234"/>
                  </a:lnTo>
                  <a:cubicBezTo>
                    <a:pt x="1364" y="2210"/>
                    <a:pt x="1380" y="2188"/>
                    <a:pt x="1394" y="2164"/>
                  </a:cubicBezTo>
                  <a:cubicBezTo>
                    <a:pt x="1403" y="2151"/>
                    <a:pt x="1411" y="2138"/>
                    <a:pt x="1418" y="2127"/>
                  </a:cubicBezTo>
                  <a:lnTo>
                    <a:pt x="1418" y="2127"/>
                  </a:lnTo>
                  <a:cubicBezTo>
                    <a:pt x="1609" y="1880"/>
                    <a:pt x="1800" y="1634"/>
                    <a:pt x="1990" y="1390"/>
                  </a:cubicBezTo>
                  <a:cubicBezTo>
                    <a:pt x="2189" y="1133"/>
                    <a:pt x="2394" y="862"/>
                    <a:pt x="2596" y="595"/>
                  </a:cubicBezTo>
                  <a:cubicBezTo>
                    <a:pt x="2704" y="451"/>
                    <a:pt x="2813" y="307"/>
                    <a:pt x="2922" y="163"/>
                  </a:cubicBezTo>
                  <a:cubicBezTo>
                    <a:pt x="2937" y="143"/>
                    <a:pt x="2941" y="104"/>
                    <a:pt x="2932" y="79"/>
                  </a:cubicBezTo>
                  <a:cubicBezTo>
                    <a:pt x="2926" y="56"/>
                    <a:pt x="2914" y="38"/>
                    <a:pt x="2893" y="24"/>
                  </a:cubicBezTo>
                  <a:cubicBezTo>
                    <a:pt x="2875" y="9"/>
                    <a:pt x="2850" y="1"/>
                    <a:pt x="282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9"/>
            <p:cNvSpPr/>
            <p:nvPr/>
          </p:nvSpPr>
          <p:spPr>
            <a:xfrm>
              <a:off x="3965800" y="2293475"/>
              <a:ext cx="68025" cy="10900"/>
            </a:xfrm>
            <a:custGeom>
              <a:avLst/>
              <a:gdLst/>
              <a:ahLst/>
              <a:cxnLst/>
              <a:rect l="l" t="t" r="r" b="b"/>
              <a:pathLst>
                <a:path w="2721" h="436" extrusionOk="0">
                  <a:moveTo>
                    <a:pt x="2529" y="0"/>
                  </a:moveTo>
                  <a:cubicBezTo>
                    <a:pt x="2501" y="0"/>
                    <a:pt x="2474" y="6"/>
                    <a:pt x="2446" y="9"/>
                  </a:cubicBezTo>
                  <a:lnTo>
                    <a:pt x="2446" y="9"/>
                  </a:lnTo>
                  <a:cubicBezTo>
                    <a:pt x="2432" y="5"/>
                    <a:pt x="2418" y="3"/>
                    <a:pt x="2404" y="3"/>
                  </a:cubicBezTo>
                  <a:cubicBezTo>
                    <a:pt x="2391" y="3"/>
                    <a:pt x="2378" y="5"/>
                    <a:pt x="2363" y="6"/>
                  </a:cubicBezTo>
                  <a:cubicBezTo>
                    <a:pt x="2350" y="9"/>
                    <a:pt x="2338" y="11"/>
                    <a:pt x="2326" y="13"/>
                  </a:cubicBezTo>
                  <a:cubicBezTo>
                    <a:pt x="2301" y="17"/>
                    <a:pt x="2274" y="23"/>
                    <a:pt x="2250" y="27"/>
                  </a:cubicBezTo>
                  <a:cubicBezTo>
                    <a:pt x="2198" y="39"/>
                    <a:pt x="2149" y="48"/>
                    <a:pt x="2100" y="58"/>
                  </a:cubicBezTo>
                  <a:cubicBezTo>
                    <a:pt x="1997" y="76"/>
                    <a:pt x="1894" y="93"/>
                    <a:pt x="1792" y="107"/>
                  </a:cubicBezTo>
                  <a:lnTo>
                    <a:pt x="1833" y="101"/>
                  </a:lnTo>
                  <a:lnTo>
                    <a:pt x="1833" y="101"/>
                  </a:lnTo>
                  <a:cubicBezTo>
                    <a:pt x="1720" y="117"/>
                    <a:pt x="1605" y="128"/>
                    <a:pt x="1492" y="138"/>
                  </a:cubicBezTo>
                  <a:cubicBezTo>
                    <a:pt x="1379" y="150"/>
                    <a:pt x="1266" y="158"/>
                    <a:pt x="1151" y="165"/>
                  </a:cubicBezTo>
                  <a:cubicBezTo>
                    <a:pt x="1025" y="170"/>
                    <a:pt x="900" y="173"/>
                    <a:pt x="775" y="173"/>
                  </a:cubicBezTo>
                  <a:cubicBezTo>
                    <a:pt x="672" y="173"/>
                    <a:pt x="569" y="171"/>
                    <a:pt x="467" y="167"/>
                  </a:cubicBezTo>
                  <a:cubicBezTo>
                    <a:pt x="403" y="165"/>
                    <a:pt x="339" y="158"/>
                    <a:pt x="275" y="154"/>
                  </a:cubicBezTo>
                  <a:cubicBezTo>
                    <a:pt x="210" y="150"/>
                    <a:pt x="146" y="148"/>
                    <a:pt x="84" y="144"/>
                  </a:cubicBezTo>
                  <a:cubicBezTo>
                    <a:pt x="83" y="144"/>
                    <a:pt x="82" y="144"/>
                    <a:pt x="81" y="144"/>
                  </a:cubicBezTo>
                  <a:cubicBezTo>
                    <a:pt x="41" y="144"/>
                    <a:pt x="10" y="178"/>
                    <a:pt x="4" y="214"/>
                  </a:cubicBezTo>
                  <a:cubicBezTo>
                    <a:pt x="0" y="251"/>
                    <a:pt x="23" y="292"/>
                    <a:pt x="62" y="302"/>
                  </a:cubicBezTo>
                  <a:cubicBezTo>
                    <a:pt x="138" y="321"/>
                    <a:pt x="214" y="341"/>
                    <a:pt x="290" y="354"/>
                  </a:cubicBezTo>
                  <a:cubicBezTo>
                    <a:pt x="374" y="366"/>
                    <a:pt x="456" y="378"/>
                    <a:pt x="540" y="389"/>
                  </a:cubicBezTo>
                  <a:cubicBezTo>
                    <a:pt x="695" y="409"/>
                    <a:pt x="851" y="423"/>
                    <a:pt x="1005" y="430"/>
                  </a:cubicBezTo>
                  <a:cubicBezTo>
                    <a:pt x="1077" y="433"/>
                    <a:pt x="1150" y="435"/>
                    <a:pt x="1222" y="435"/>
                  </a:cubicBezTo>
                  <a:cubicBezTo>
                    <a:pt x="1306" y="435"/>
                    <a:pt x="1389" y="433"/>
                    <a:pt x="1471" y="430"/>
                  </a:cubicBezTo>
                  <a:cubicBezTo>
                    <a:pt x="1638" y="421"/>
                    <a:pt x="1802" y="401"/>
                    <a:pt x="1966" y="378"/>
                  </a:cubicBezTo>
                  <a:cubicBezTo>
                    <a:pt x="2053" y="368"/>
                    <a:pt x="2139" y="354"/>
                    <a:pt x="2223" y="337"/>
                  </a:cubicBezTo>
                  <a:cubicBezTo>
                    <a:pt x="2266" y="331"/>
                    <a:pt x="2309" y="321"/>
                    <a:pt x="2352" y="313"/>
                  </a:cubicBezTo>
                  <a:cubicBezTo>
                    <a:pt x="2375" y="308"/>
                    <a:pt x="2396" y="302"/>
                    <a:pt x="2416" y="296"/>
                  </a:cubicBezTo>
                  <a:cubicBezTo>
                    <a:pt x="2437" y="290"/>
                    <a:pt x="2457" y="286"/>
                    <a:pt x="2476" y="276"/>
                  </a:cubicBezTo>
                  <a:cubicBezTo>
                    <a:pt x="2488" y="268"/>
                    <a:pt x="2496" y="260"/>
                    <a:pt x="2505" y="252"/>
                  </a:cubicBezTo>
                  <a:lnTo>
                    <a:pt x="2505" y="252"/>
                  </a:lnTo>
                  <a:lnTo>
                    <a:pt x="2513" y="249"/>
                  </a:lnTo>
                  <a:cubicBezTo>
                    <a:pt x="2537" y="241"/>
                    <a:pt x="2564" y="232"/>
                    <a:pt x="2585" y="220"/>
                  </a:cubicBezTo>
                  <a:cubicBezTo>
                    <a:pt x="2615" y="204"/>
                    <a:pt x="2642" y="183"/>
                    <a:pt x="2669" y="165"/>
                  </a:cubicBezTo>
                  <a:cubicBezTo>
                    <a:pt x="2700" y="144"/>
                    <a:pt x="2720" y="107"/>
                    <a:pt x="2708" y="70"/>
                  </a:cubicBezTo>
                  <a:cubicBezTo>
                    <a:pt x="2696" y="33"/>
                    <a:pt x="2667" y="13"/>
                    <a:pt x="2628" y="9"/>
                  </a:cubicBezTo>
                  <a:cubicBezTo>
                    <a:pt x="2595" y="6"/>
                    <a:pt x="2562" y="0"/>
                    <a:pt x="2529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9"/>
            <p:cNvSpPr/>
            <p:nvPr/>
          </p:nvSpPr>
          <p:spPr>
            <a:xfrm>
              <a:off x="4308050" y="2259650"/>
              <a:ext cx="83550" cy="43175"/>
            </a:xfrm>
            <a:custGeom>
              <a:avLst/>
              <a:gdLst/>
              <a:ahLst/>
              <a:cxnLst/>
              <a:rect l="l" t="t" r="r" b="b"/>
              <a:pathLst>
                <a:path w="3342" h="1727" extrusionOk="0">
                  <a:moveTo>
                    <a:pt x="139" y="1"/>
                  </a:moveTo>
                  <a:cubicBezTo>
                    <a:pt x="116" y="1"/>
                    <a:pt x="90" y="8"/>
                    <a:pt x="73" y="18"/>
                  </a:cubicBezTo>
                  <a:cubicBezTo>
                    <a:pt x="50" y="34"/>
                    <a:pt x="34" y="51"/>
                    <a:pt x="24" y="77"/>
                  </a:cubicBezTo>
                  <a:cubicBezTo>
                    <a:pt x="1" y="131"/>
                    <a:pt x="19" y="199"/>
                    <a:pt x="73" y="227"/>
                  </a:cubicBezTo>
                  <a:lnTo>
                    <a:pt x="73" y="230"/>
                  </a:lnTo>
                  <a:cubicBezTo>
                    <a:pt x="169" y="283"/>
                    <a:pt x="268" y="336"/>
                    <a:pt x="365" y="390"/>
                  </a:cubicBezTo>
                  <a:cubicBezTo>
                    <a:pt x="461" y="443"/>
                    <a:pt x="562" y="492"/>
                    <a:pt x="660" y="542"/>
                  </a:cubicBezTo>
                  <a:cubicBezTo>
                    <a:pt x="856" y="645"/>
                    <a:pt x="1053" y="745"/>
                    <a:pt x="1250" y="846"/>
                  </a:cubicBezTo>
                  <a:cubicBezTo>
                    <a:pt x="1445" y="947"/>
                    <a:pt x="1644" y="1045"/>
                    <a:pt x="1844" y="1144"/>
                  </a:cubicBezTo>
                  <a:cubicBezTo>
                    <a:pt x="2043" y="1242"/>
                    <a:pt x="2240" y="1343"/>
                    <a:pt x="2440" y="1435"/>
                  </a:cubicBezTo>
                  <a:cubicBezTo>
                    <a:pt x="2542" y="1483"/>
                    <a:pt x="2643" y="1528"/>
                    <a:pt x="2744" y="1575"/>
                  </a:cubicBezTo>
                  <a:cubicBezTo>
                    <a:pt x="2795" y="1600"/>
                    <a:pt x="2844" y="1622"/>
                    <a:pt x="2896" y="1645"/>
                  </a:cubicBezTo>
                  <a:cubicBezTo>
                    <a:pt x="2920" y="1657"/>
                    <a:pt x="2945" y="1670"/>
                    <a:pt x="2972" y="1682"/>
                  </a:cubicBezTo>
                  <a:cubicBezTo>
                    <a:pt x="2984" y="1686"/>
                    <a:pt x="2996" y="1692"/>
                    <a:pt x="3009" y="1698"/>
                  </a:cubicBezTo>
                  <a:cubicBezTo>
                    <a:pt x="3023" y="1705"/>
                    <a:pt x="3042" y="1715"/>
                    <a:pt x="3056" y="1719"/>
                  </a:cubicBezTo>
                  <a:cubicBezTo>
                    <a:pt x="3070" y="1723"/>
                    <a:pt x="3097" y="1725"/>
                    <a:pt x="3109" y="1725"/>
                  </a:cubicBezTo>
                  <a:lnTo>
                    <a:pt x="3130" y="1725"/>
                  </a:lnTo>
                  <a:cubicBezTo>
                    <a:pt x="3138" y="1725"/>
                    <a:pt x="3146" y="1726"/>
                    <a:pt x="3155" y="1726"/>
                  </a:cubicBezTo>
                  <a:cubicBezTo>
                    <a:pt x="3159" y="1726"/>
                    <a:pt x="3163" y="1726"/>
                    <a:pt x="3167" y="1725"/>
                  </a:cubicBezTo>
                  <a:cubicBezTo>
                    <a:pt x="3191" y="1723"/>
                    <a:pt x="3214" y="1719"/>
                    <a:pt x="3235" y="1711"/>
                  </a:cubicBezTo>
                  <a:cubicBezTo>
                    <a:pt x="3267" y="1698"/>
                    <a:pt x="3300" y="1680"/>
                    <a:pt x="3317" y="1649"/>
                  </a:cubicBezTo>
                  <a:cubicBezTo>
                    <a:pt x="3333" y="1616"/>
                    <a:pt x="3341" y="1579"/>
                    <a:pt x="3329" y="1544"/>
                  </a:cubicBezTo>
                  <a:cubicBezTo>
                    <a:pt x="3323" y="1524"/>
                    <a:pt x="3317" y="1501"/>
                    <a:pt x="3307" y="1485"/>
                  </a:cubicBezTo>
                  <a:cubicBezTo>
                    <a:pt x="3292" y="1464"/>
                    <a:pt x="3276" y="1444"/>
                    <a:pt x="3259" y="1425"/>
                  </a:cubicBezTo>
                  <a:cubicBezTo>
                    <a:pt x="3243" y="1403"/>
                    <a:pt x="3226" y="1386"/>
                    <a:pt x="3200" y="1372"/>
                  </a:cubicBezTo>
                  <a:cubicBezTo>
                    <a:pt x="3187" y="1366"/>
                    <a:pt x="3175" y="1359"/>
                    <a:pt x="3163" y="1353"/>
                  </a:cubicBezTo>
                  <a:cubicBezTo>
                    <a:pt x="3111" y="1329"/>
                    <a:pt x="3062" y="1304"/>
                    <a:pt x="3013" y="1279"/>
                  </a:cubicBezTo>
                  <a:cubicBezTo>
                    <a:pt x="2912" y="1232"/>
                    <a:pt x="2813" y="1183"/>
                    <a:pt x="2713" y="1133"/>
                  </a:cubicBezTo>
                  <a:cubicBezTo>
                    <a:pt x="2612" y="1086"/>
                    <a:pt x="2514" y="1037"/>
                    <a:pt x="2411" y="990"/>
                  </a:cubicBezTo>
                  <a:cubicBezTo>
                    <a:pt x="2310" y="944"/>
                    <a:pt x="2209" y="897"/>
                    <a:pt x="2109" y="852"/>
                  </a:cubicBezTo>
                  <a:cubicBezTo>
                    <a:pt x="1905" y="760"/>
                    <a:pt x="1702" y="667"/>
                    <a:pt x="1499" y="577"/>
                  </a:cubicBezTo>
                  <a:cubicBezTo>
                    <a:pt x="1295" y="488"/>
                    <a:pt x="1090" y="398"/>
                    <a:pt x="886" y="308"/>
                  </a:cubicBezTo>
                  <a:cubicBezTo>
                    <a:pt x="784" y="264"/>
                    <a:pt x="681" y="219"/>
                    <a:pt x="580" y="174"/>
                  </a:cubicBezTo>
                  <a:cubicBezTo>
                    <a:pt x="469" y="125"/>
                    <a:pt x="356" y="82"/>
                    <a:pt x="243" y="36"/>
                  </a:cubicBezTo>
                  <a:cubicBezTo>
                    <a:pt x="219" y="26"/>
                    <a:pt x="192" y="16"/>
                    <a:pt x="167" y="6"/>
                  </a:cubicBezTo>
                  <a:cubicBezTo>
                    <a:pt x="159" y="2"/>
                    <a:pt x="149" y="1"/>
                    <a:pt x="139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9"/>
            <p:cNvSpPr/>
            <p:nvPr/>
          </p:nvSpPr>
          <p:spPr>
            <a:xfrm>
              <a:off x="4320325" y="2242375"/>
              <a:ext cx="70925" cy="61450"/>
            </a:xfrm>
            <a:custGeom>
              <a:avLst/>
              <a:gdLst/>
              <a:ahLst/>
              <a:cxnLst/>
              <a:rect l="l" t="t" r="r" b="b"/>
              <a:pathLst>
                <a:path w="2837" h="2458" extrusionOk="0">
                  <a:moveTo>
                    <a:pt x="2694" y="0"/>
                  </a:moveTo>
                  <a:lnTo>
                    <a:pt x="2657" y="6"/>
                  </a:lnTo>
                  <a:cubicBezTo>
                    <a:pt x="2633" y="12"/>
                    <a:pt x="2612" y="25"/>
                    <a:pt x="2594" y="43"/>
                  </a:cubicBezTo>
                  <a:lnTo>
                    <a:pt x="2594" y="41"/>
                  </a:lnTo>
                  <a:cubicBezTo>
                    <a:pt x="2427" y="179"/>
                    <a:pt x="2261" y="317"/>
                    <a:pt x="2094" y="454"/>
                  </a:cubicBezTo>
                  <a:cubicBezTo>
                    <a:pt x="1928" y="592"/>
                    <a:pt x="1760" y="729"/>
                    <a:pt x="1593" y="867"/>
                  </a:cubicBezTo>
                  <a:cubicBezTo>
                    <a:pt x="1427" y="1005"/>
                    <a:pt x="1258" y="1140"/>
                    <a:pt x="1090" y="1276"/>
                  </a:cubicBezTo>
                  <a:cubicBezTo>
                    <a:pt x="923" y="1412"/>
                    <a:pt x="753" y="1549"/>
                    <a:pt x="584" y="1687"/>
                  </a:cubicBezTo>
                  <a:cubicBezTo>
                    <a:pt x="500" y="1755"/>
                    <a:pt x="414" y="1820"/>
                    <a:pt x="330" y="1888"/>
                  </a:cubicBezTo>
                  <a:cubicBezTo>
                    <a:pt x="287" y="1921"/>
                    <a:pt x="239" y="1950"/>
                    <a:pt x="206" y="1991"/>
                  </a:cubicBezTo>
                  <a:cubicBezTo>
                    <a:pt x="174" y="2032"/>
                    <a:pt x="137" y="2075"/>
                    <a:pt x="104" y="2118"/>
                  </a:cubicBezTo>
                  <a:cubicBezTo>
                    <a:pt x="79" y="2149"/>
                    <a:pt x="54" y="2178"/>
                    <a:pt x="34" y="2211"/>
                  </a:cubicBezTo>
                  <a:cubicBezTo>
                    <a:pt x="1" y="2268"/>
                    <a:pt x="7" y="2342"/>
                    <a:pt x="46" y="2394"/>
                  </a:cubicBezTo>
                  <a:cubicBezTo>
                    <a:pt x="65" y="2416"/>
                    <a:pt x="85" y="2431"/>
                    <a:pt x="112" y="2443"/>
                  </a:cubicBezTo>
                  <a:cubicBezTo>
                    <a:pt x="132" y="2451"/>
                    <a:pt x="157" y="2457"/>
                    <a:pt x="182" y="2457"/>
                  </a:cubicBezTo>
                  <a:cubicBezTo>
                    <a:pt x="195" y="2457"/>
                    <a:pt x="207" y="2455"/>
                    <a:pt x="219" y="2451"/>
                  </a:cubicBezTo>
                  <a:cubicBezTo>
                    <a:pt x="254" y="2437"/>
                    <a:pt x="289" y="2422"/>
                    <a:pt x="321" y="2402"/>
                  </a:cubicBezTo>
                  <a:cubicBezTo>
                    <a:pt x="346" y="2387"/>
                    <a:pt x="369" y="2375"/>
                    <a:pt x="393" y="2361"/>
                  </a:cubicBezTo>
                  <a:cubicBezTo>
                    <a:pt x="416" y="2346"/>
                    <a:pt x="439" y="2334"/>
                    <a:pt x="461" y="2322"/>
                  </a:cubicBezTo>
                  <a:cubicBezTo>
                    <a:pt x="498" y="2299"/>
                    <a:pt x="531" y="2272"/>
                    <a:pt x="562" y="2242"/>
                  </a:cubicBezTo>
                  <a:cubicBezTo>
                    <a:pt x="642" y="2168"/>
                    <a:pt x="720" y="2094"/>
                    <a:pt x="800" y="2020"/>
                  </a:cubicBezTo>
                  <a:cubicBezTo>
                    <a:pt x="960" y="1876"/>
                    <a:pt x="1121" y="1732"/>
                    <a:pt x="1281" y="1588"/>
                  </a:cubicBezTo>
                  <a:cubicBezTo>
                    <a:pt x="1441" y="1444"/>
                    <a:pt x="1601" y="1296"/>
                    <a:pt x="1764" y="1153"/>
                  </a:cubicBezTo>
                  <a:cubicBezTo>
                    <a:pt x="1926" y="1011"/>
                    <a:pt x="2086" y="867"/>
                    <a:pt x="2249" y="725"/>
                  </a:cubicBezTo>
                  <a:cubicBezTo>
                    <a:pt x="2409" y="584"/>
                    <a:pt x="2571" y="438"/>
                    <a:pt x="2733" y="294"/>
                  </a:cubicBezTo>
                  <a:cubicBezTo>
                    <a:pt x="2754" y="277"/>
                    <a:pt x="2774" y="259"/>
                    <a:pt x="2795" y="243"/>
                  </a:cubicBezTo>
                  <a:cubicBezTo>
                    <a:pt x="2820" y="218"/>
                    <a:pt x="2836" y="177"/>
                    <a:pt x="2836" y="142"/>
                  </a:cubicBezTo>
                  <a:cubicBezTo>
                    <a:pt x="2836" y="109"/>
                    <a:pt x="2820" y="66"/>
                    <a:pt x="2795" y="43"/>
                  </a:cubicBezTo>
                  <a:cubicBezTo>
                    <a:pt x="2768" y="19"/>
                    <a:pt x="2731" y="0"/>
                    <a:pt x="269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9"/>
            <p:cNvSpPr/>
            <p:nvPr/>
          </p:nvSpPr>
          <p:spPr>
            <a:xfrm>
              <a:off x="4455425" y="2291550"/>
              <a:ext cx="40675" cy="11925"/>
            </a:xfrm>
            <a:custGeom>
              <a:avLst/>
              <a:gdLst/>
              <a:ahLst/>
              <a:cxnLst/>
              <a:rect l="l" t="t" r="r" b="b"/>
              <a:pathLst>
                <a:path w="1627" h="477" extrusionOk="0">
                  <a:moveTo>
                    <a:pt x="752" y="233"/>
                  </a:moveTo>
                  <a:cubicBezTo>
                    <a:pt x="749" y="234"/>
                    <a:pt x="747" y="234"/>
                    <a:pt x="744" y="235"/>
                  </a:cubicBezTo>
                  <a:lnTo>
                    <a:pt x="744" y="235"/>
                  </a:lnTo>
                  <a:lnTo>
                    <a:pt x="752" y="233"/>
                  </a:lnTo>
                  <a:close/>
                  <a:moveTo>
                    <a:pt x="586" y="250"/>
                  </a:moveTo>
                  <a:lnTo>
                    <a:pt x="586" y="250"/>
                  </a:lnTo>
                  <a:cubicBezTo>
                    <a:pt x="586" y="250"/>
                    <a:pt x="585" y="250"/>
                    <a:pt x="585" y="250"/>
                  </a:cubicBezTo>
                  <a:lnTo>
                    <a:pt x="585" y="250"/>
                  </a:lnTo>
                  <a:cubicBezTo>
                    <a:pt x="585" y="250"/>
                    <a:pt x="586" y="250"/>
                    <a:pt x="586" y="250"/>
                  </a:cubicBezTo>
                  <a:close/>
                  <a:moveTo>
                    <a:pt x="1509" y="1"/>
                  </a:moveTo>
                  <a:cubicBezTo>
                    <a:pt x="1507" y="1"/>
                    <a:pt x="1504" y="1"/>
                    <a:pt x="1502" y="1"/>
                  </a:cubicBezTo>
                  <a:cubicBezTo>
                    <a:pt x="1467" y="3"/>
                    <a:pt x="1434" y="5"/>
                    <a:pt x="1401" y="22"/>
                  </a:cubicBezTo>
                  <a:cubicBezTo>
                    <a:pt x="1385" y="30"/>
                    <a:pt x="1368" y="40"/>
                    <a:pt x="1352" y="49"/>
                  </a:cubicBezTo>
                  <a:cubicBezTo>
                    <a:pt x="1319" y="65"/>
                    <a:pt x="1284" y="81"/>
                    <a:pt x="1249" y="96"/>
                  </a:cubicBezTo>
                  <a:lnTo>
                    <a:pt x="1278" y="83"/>
                  </a:lnTo>
                  <a:lnTo>
                    <a:pt x="1278" y="83"/>
                  </a:lnTo>
                  <a:cubicBezTo>
                    <a:pt x="1190" y="120"/>
                    <a:pt x="1099" y="149"/>
                    <a:pt x="1007" y="176"/>
                  </a:cubicBezTo>
                  <a:cubicBezTo>
                    <a:pt x="917" y="202"/>
                    <a:pt x="824" y="222"/>
                    <a:pt x="730" y="236"/>
                  </a:cubicBezTo>
                  <a:lnTo>
                    <a:pt x="730" y="236"/>
                  </a:lnTo>
                  <a:cubicBezTo>
                    <a:pt x="682" y="242"/>
                    <a:pt x="634" y="244"/>
                    <a:pt x="586" y="250"/>
                  </a:cubicBezTo>
                  <a:lnTo>
                    <a:pt x="586" y="250"/>
                  </a:lnTo>
                  <a:cubicBezTo>
                    <a:pt x="592" y="249"/>
                    <a:pt x="598" y="249"/>
                    <a:pt x="604" y="248"/>
                  </a:cubicBezTo>
                  <a:lnTo>
                    <a:pt x="604" y="248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84" y="251"/>
                    <a:pt x="584" y="250"/>
                    <a:pt x="585" y="250"/>
                  </a:cubicBezTo>
                  <a:lnTo>
                    <a:pt x="585" y="250"/>
                  </a:lnTo>
                  <a:cubicBezTo>
                    <a:pt x="584" y="251"/>
                    <a:pt x="583" y="251"/>
                    <a:pt x="582" y="251"/>
                  </a:cubicBezTo>
                  <a:lnTo>
                    <a:pt x="582" y="251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39" y="256"/>
                    <a:pt x="493" y="258"/>
                    <a:pt x="448" y="258"/>
                  </a:cubicBezTo>
                  <a:cubicBezTo>
                    <a:pt x="370" y="258"/>
                    <a:pt x="292" y="251"/>
                    <a:pt x="216" y="242"/>
                  </a:cubicBezTo>
                  <a:lnTo>
                    <a:pt x="216" y="242"/>
                  </a:lnTo>
                  <a:lnTo>
                    <a:pt x="240" y="244"/>
                  </a:lnTo>
                  <a:cubicBezTo>
                    <a:pt x="199" y="240"/>
                    <a:pt x="160" y="231"/>
                    <a:pt x="119" y="223"/>
                  </a:cubicBezTo>
                  <a:cubicBezTo>
                    <a:pt x="113" y="222"/>
                    <a:pt x="107" y="221"/>
                    <a:pt x="101" y="221"/>
                  </a:cubicBezTo>
                  <a:cubicBezTo>
                    <a:pt x="61" y="221"/>
                    <a:pt x="21" y="244"/>
                    <a:pt x="12" y="285"/>
                  </a:cubicBezTo>
                  <a:cubicBezTo>
                    <a:pt x="0" y="334"/>
                    <a:pt x="27" y="379"/>
                    <a:pt x="72" y="394"/>
                  </a:cubicBezTo>
                  <a:cubicBezTo>
                    <a:pt x="173" y="422"/>
                    <a:pt x="275" y="443"/>
                    <a:pt x="378" y="455"/>
                  </a:cubicBezTo>
                  <a:cubicBezTo>
                    <a:pt x="427" y="461"/>
                    <a:pt x="475" y="468"/>
                    <a:pt x="524" y="470"/>
                  </a:cubicBezTo>
                  <a:cubicBezTo>
                    <a:pt x="549" y="472"/>
                    <a:pt x="573" y="474"/>
                    <a:pt x="598" y="476"/>
                  </a:cubicBezTo>
                  <a:cubicBezTo>
                    <a:pt x="606" y="477"/>
                    <a:pt x="614" y="477"/>
                    <a:pt x="622" y="477"/>
                  </a:cubicBezTo>
                  <a:cubicBezTo>
                    <a:pt x="638" y="477"/>
                    <a:pt x="653" y="476"/>
                    <a:pt x="670" y="476"/>
                  </a:cubicBezTo>
                  <a:cubicBezTo>
                    <a:pt x="777" y="472"/>
                    <a:pt x="884" y="459"/>
                    <a:pt x="988" y="439"/>
                  </a:cubicBezTo>
                  <a:cubicBezTo>
                    <a:pt x="1036" y="431"/>
                    <a:pt x="1083" y="420"/>
                    <a:pt x="1130" y="408"/>
                  </a:cubicBezTo>
                  <a:cubicBezTo>
                    <a:pt x="1177" y="394"/>
                    <a:pt x="1220" y="377"/>
                    <a:pt x="1264" y="359"/>
                  </a:cubicBezTo>
                  <a:cubicBezTo>
                    <a:pt x="1321" y="336"/>
                    <a:pt x="1379" y="309"/>
                    <a:pt x="1434" y="281"/>
                  </a:cubicBezTo>
                  <a:cubicBezTo>
                    <a:pt x="1457" y="270"/>
                    <a:pt x="1479" y="258"/>
                    <a:pt x="1502" y="244"/>
                  </a:cubicBezTo>
                  <a:cubicBezTo>
                    <a:pt x="1529" y="227"/>
                    <a:pt x="1553" y="211"/>
                    <a:pt x="1572" y="184"/>
                  </a:cubicBezTo>
                  <a:cubicBezTo>
                    <a:pt x="1578" y="174"/>
                    <a:pt x="1584" y="164"/>
                    <a:pt x="1590" y="153"/>
                  </a:cubicBezTo>
                  <a:cubicBezTo>
                    <a:pt x="1626" y="94"/>
                    <a:pt x="1583" y="1"/>
                    <a:pt x="1509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9"/>
            <p:cNvSpPr/>
            <p:nvPr/>
          </p:nvSpPr>
          <p:spPr>
            <a:xfrm>
              <a:off x="4452750" y="2294800"/>
              <a:ext cx="9875" cy="9800"/>
            </a:xfrm>
            <a:custGeom>
              <a:avLst/>
              <a:gdLst/>
              <a:ahLst/>
              <a:cxnLst/>
              <a:rect l="l" t="t" r="r" b="b"/>
              <a:pathLst>
                <a:path w="395" h="392" extrusionOk="0">
                  <a:moveTo>
                    <a:pt x="198" y="1"/>
                  </a:moveTo>
                  <a:cubicBezTo>
                    <a:pt x="146" y="1"/>
                    <a:pt x="95" y="23"/>
                    <a:pt x="60" y="58"/>
                  </a:cubicBezTo>
                  <a:cubicBezTo>
                    <a:pt x="23" y="95"/>
                    <a:pt x="0" y="149"/>
                    <a:pt x="2" y="196"/>
                  </a:cubicBezTo>
                  <a:cubicBezTo>
                    <a:pt x="4" y="245"/>
                    <a:pt x="21" y="299"/>
                    <a:pt x="60" y="336"/>
                  </a:cubicBezTo>
                  <a:cubicBezTo>
                    <a:pt x="97" y="370"/>
                    <a:pt x="144" y="391"/>
                    <a:pt x="198" y="391"/>
                  </a:cubicBezTo>
                  <a:cubicBezTo>
                    <a:pt x="247" y="391"/>
                    <a:pt x="300" y="370"/>
                    <a:pt x="335" y="336"/>
                  </a:cubicBezTo>
                  <a:cubicBezTo>
                    <a:pt x="370" y="299"/>
                    <a:pt x="395" y="245"/>
                    <a:pt x="393" y="196"/>
                  </a:cubicBezTo>
                  <a:cubicBezTo>
                    <a:pt x="391" y="149"/>
                    <a:pt x="374" y="93"/>
                    <a:pt x="335" y="58"/>
                  </a:cubicBezTo>
                  <a:cubicBezTo>
                    <a:pt x="296" y="23"/>
                    <a:pt x="249" y="1"/>
                    <a:pt x="19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9"/>
            <p:cNvSpPr/>
            <p:nvPr/>
          </p:nvSpPr>
          <p:spPr>
            <a:xfrm>
              <a:off x="4454325" y="2273775"/>
              <a:ext cx="40550" cy="22325"/>
            </a:xfrm>
            <a:custGeom>
              <a:avLst/>
              <a:gdLst/>
              <a:ahLst/>
              <a:cxnLst/>
              <a:rect l="l" t="t" r="r" b="b"/>
              <a:pathLst>
                <a:path w="1622" h="893" extrusionOk="0">
                  <a:moveTo>
                    <a:pt x="1410" y="189"/>
                  </a:moveTo>
                  <a:lnTo>
                    <a:pt x="1410" y="189"/>
                  </a:lnTo>
                  <a:cubicBezTo>
                    <a:pt x="1407" y="189"/>
                    <a:pt x="1403" y="190"/>
                    <a:pt x="1400" y="190"/>
                  </a:cubicBezTo>
                  <a:lnTo>
                    <a:pt x="1410" y="189"/>
                  </a:lnTo>
                  <a:close/>
                  <a:moveTo>
                    <a:pt x="857" y="334"/>
                  </a:moveTo>
                  <a:lnTo>
                    <a:pt x="841" y="340"/>
                  </a:lnTo>
                  <a:cubicBezTo>
                    <a:pt x="846" y="338"/>
                    <a:pt x="852" y="336"/>
                    <a:pt x="857" y="334"/>
                  </a:cubicBezTo>
                  <a:close/>
                  <a:moveTo>
                    <a:pt x="233" y="796"/>
                  </a:moveTo>
                  <a:lnTo>
                    <a:pt x="223" y="809"/>
                  </a:lnTo>
                  <a:cubicBezTo>
                    <a:pt x="226" y="805"/>
                    <a:pt x="230" y="800"/>
                    <a:pt x="233" y="796"/>
                  </a:cubicBezTo>
                  <a:close/>
                  <a:moveTo>
                    <a:pt x="1490" y="1"/>
                  </a:moveTo>
                  <a:cubicBezTo>
                    <a:pt x="1480" y="1"/>
                    <a:pt x="1470" y="1"/>
                    <a:pt x="1460" y="1"/>
                  </a:cubicBezTo>
                  <a:lnTo>
                    <a:pt x="1373" y="1"/>
                  </a:lnTo>
                  <a:cubicBezTo>
                    <a:pt x="1318" y="3"/>
                    <a:pt x="1262" y="10"/>
                    <a:pt x="1207" y="16"/>
                  </a:cubicBezTo>
                  <a:cubicBezTo>
                    <a:pt x="1088" y="32"/>
                    <a:pt x="971" y="65"/>
                    <a:pt x="860" y="106"/>
                  </a:cubicBezTo>
                  <a:cubicBezTo>
                    <a:pt x="642" y="188"/>
                    <a:pt x="439" y="303"/>
                    <a:pt x="264" y="458"/>
                  </a:cubicBezTo>
                  <a:cubicBezTo>
                    <a:pt x="172" y="540"/>
                    <a:pt x="89" y="632"/>
                    <a:pt x="17" y="733"/>
                  </a:cubicBezTo>
                  <a:cubicBezTo>
                    <a:pt x="3" y="755"/>
                    <a:pt x="1" y="790"/>
                    <a:pt x="7" y="815"/>
                  </a:cubicBezTo>
                  <a:cubicBezTo>
                    <a:pt x="13" y="840"/>
                    <a:pt x="34" y="866"/>
                    <a:pt x="56" y="879"/>
                  </a:cubicBezTo>
                  <a:cubicBezTo>
                    <a:pt x="73" y="887"/>
                    <a:pt x="92" y="893"/>
                    <a:pt x="112" y="893"/>
                  </a:cubicBezTo>
                  <a:cubicBezTo>
                    <a:pt x="121" y="893"/>
                    <a:pt x="130" y="892"/>
                    <a:pt x="139" y="889"/>
                  </a:cubicBezTo>
                  <a:cubicBezTo>
                    <a:pt x="165" y="881"/>
                    <a:pt x="184" y="864"/>
                    <a:pt x="202" y="840"/>
                  </a:cubicBezTo>
                  <a:cubicBezTo>
                    <a:pt x="214" y="824"/>
                    <a:pt x="226" y="806"/>
                    <a:pt x="238" y="790"/>
                  </a:cubicBezTo>
                  <a:lnTo>
                    <a:pt x="238" y="790"/>
                  </a:lnTo>
                  <a:cubicBezTo>
                    <a:pt x="313" y="699"/>
                    <a:pt x="398" y="615"/>
                    <a:pt x="492" y="544"/>
                  </a:cubicBezTo>
                  <a:lnTo>
                    <a:pt x="492" y="544"/>
                  </a:lnTo>
                  <a:lnTo>
                    <a:pt x="469" y="560"/>
                  </a:lnTo>
                  <a:cubicBezTo>
                    <a:pt x="589" y="467"/>
                    <a:pt x="721" y="392"/>
                    <a:pt x="861" y="332"/>
                  </a:cubicBezTo>
                  <a:lnTo>
                    <a:pt x="861" y="332"/>
                  </a:lnTo>
                  <a:cubicBezTo>
                    <a:pt x="947" y="297"/>
                    <a:pt x="1035" y="269"/>
                    <a:pt x="1127" y="246"/>
                  </a:cubicBezTo>
                  <a:cubicBezTo>
                    <a:pt x="1225" y="223"/>
                    <a:pt x="1324" y="201"/>
                    <a:pt x="1425" y="186"/>
                  </a:cubicBezTo>
                  <a:lnTo>
                    <a:pt x="1425" y="186"/>
                  </a:lnTo>
                  <a:lnTo>
                    <a:pt x="1410" y="189"/>
                  </a:lnTo>
                  <a:lnTo>
                    <a:pt x="1410" y="189"/>
                  </a:lnTo>
                  <a:cubicBezTo>
                    <a:pt x="1430" y="186"/>
                    <a:pt x="1451" y="184"/>
                    <a:pt x="1472" y="182"/>
                  </a:cubicBezTo>
                  <a:cubicBezTo>
                    <a:pt x="1488" y="180"/>
                    <a:pt x="1509" y="180"/>
                    <a:pt x="1525" y="176"/>
                  </a:cubicBezTo>
                  <a:cubicBezTo>
                    <a:pt x="1542" y="170"/>
                    <a:pt x="1556" y="162"/>
                    <a:pt x="1571" y="156"/>
                  </a:cubicBezTo>
                  <a:cubicBezTo>
                    <a:pt x="1620" y="133"/>
                    <a:pt x="1622" y="47"/>
                    <a:pt x="1571" y="24"/>
                  </a:cubicBezTo>
                  <a:cubicBezTo>
                    <a:pt x="1556" y="18"/>
                    <a:pt x="1538" y="8"/>
                    <a:pt x="1521" y="3"/>
                  </a:cubicBezTo>
                  <a:cubicBezTo>
                    <a:pt x="1511" y="1"/>
                    <a:pt x="1501" y="1"/>
                    <a:pt x="149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9"/>
            <p:cNvSpPr/>
            <p:nvPr/>
          </p:nvSpPr>
          <p:spPr>
            <a:xfrm>
              <a:off x="4542775" y="2238525"/>
              <a:ext cx="78250" cy="65250"/>
            </a:xfrm>
            <a:custGeom>
              <a:avLst/>
              <a:gdLst/>
              <a:ahLst/>
              <a:cxnLst/>
              <a:rect l="l" t="t" r="r" b="b"/>
              <a:pathLst>
                <a:path w="3130" h="2610" extrusionOk="0">
                  <a:moveTo>
                    <a:pt x="1147" y="316"/>
                  </a:moveTo>
                  <a:cubicBezTo>
                    <a:pt x="1153" y="317"/>
                    <a:pt x="1158" y="318"/>
                    <a:pt x="1164" y="319"/>
                  </a:cubicBezTo>
                  <a:lnTo>
                    <a:pt x="1164" y="319"/>
                  </a:lnTo>
                  <a:lnTo>
                    <a:pt x="1147" y="316"/>
                  </a:lnTo>
                  <a:close/>
                  <a:moveTo>
                    <a:pt x="727" y="335"/>
                  </a:moveTo>
                  <a:cubicBezTo>
                    <a:pt x="723" y="335"/>
                    <a:pt x="719" y="336"/>
                    <a:pt x="715" y="337"/>
                  </a:cubicBezTo>
                  <a:lnTo>
                    <a:pt x="715" y="337"/>
                  </a:lnTo>
                  <a:cubicBezTo>
                    <a:pt x="719" y="336"/>
                    <a:pt x="723" y="335"/>
                    <a:pt x="727" y="335"/>
                  </a:cubicBezTo>
                  <a:close/>
                  <a:moveTo>
                    <a:pt x="1375" y="384"/>
                  </a:moveTo>
                  <a:cubicBezTo>
                    <a:pt x="1377" y="386"/>
                    <a:pt x="1380" y="388"/>
                    <a:pt x="1382" y="389"/>
                  </a:cubicBezTo>
                  <a:lnTo>
                    <a:pt x="1382" y="389"/>
                  </a:lnTo>
                  <a:lnTo>
                    <a:pt x="1375" y="384"/>
                  </a:lnTo>
                  <a:close/>
                  <a:moveTo>
                    <a:pt x="1395" y="399"/>
                  </a:moveTo>
                  <a:cubicBezTo>
                    <a:pt x="1400" y="402"/>
                    <a:pt x="1404" y="406"/>
                    <a:pt x="1408" y="409"/>
                  </a:cubicBezTo>
                  <a:lnTo>
                    <a:pt x="1395" y="399"/>
                  </a:lnTo>
                  <a:close/>
                  <a:moveTo>
                    <a:pt x="1408" y="409"/>
                  </a:moveTo>
                  <a:cubicBezTo>
                    <a:pt x="1409" y="411"/>
                    <a:pt x="1411" y="413"/>
                    <a:pt x="1412" y="415"/>
                  </a:cubicBezTo>
                  <a:lnTo>
                    <a:pt x="1412" y="415"/>
                  </a:lnTo>
                  <a:lnTo>
                    <a:pt x="1408" y="409"/>
                  </a:lnTo>
                  <a:close/>
                  <a:moveTo>
                    <a:pt x="1428" y="435"/>
                  </a:moveTo>
                  <a:cubicBezTo>
                    <a:pt x="1429" y="437"/>
                    <a:pt x="1430" y="438"/>
                    <a:pt x="1431" y="439"/>
                  </a:cubicBezTo>
                  <a:lnTo>
                    <a:pt x="1431" y="439"/>
                  </a:lnTo>
                  <a:cubicBezTo>
                    <a:pt x="1431" y="439"/>
                    <a:pt x="1431" y="439"/>
                    <a:pt x="1431" y="440"/>
                  </a:cubicBezTo>
                  <a:lnTo>
                    <a:pt x="1431" y="440"/>
                  </a:lnTo>
                  <a:lnTo>
                    <a:pt x="1428" y="435"/>
                  </a:lnTo>
                  <a:close/>
                  <a:moveTo>
                    <a:pt x="1431" y="440"/>
                  </a:moveTo>
                  <a:lnTo>
                    <a:pt x="1431" y="440"/>
                  </a:lnTo>
                  <a:cubicBezTo>
                    <a:pt x="1432" y="440"/>
                    <a:pt x="1432" y="441"/>
                    <a:pt x="1433" y="442"/>
                  </a:cubicBezTo>
                  <a:lnTo>
                    <a:pt x="1431" y="440"/>
                  </a:lnTo>
                  <a:lnTo>
                    <a:pt x="1431" y="440"/>
                  </a:lnTo>
                  <a:close/>
                  <a:moveTo>
                    <a:pt x="1445" y="468"/>
                  </a:moveTo>
                  <a:lnTo>
                    <a:pt x="1445" y="468"/>
                  </a:lnTo>
                  <a:cubicBezTo>
                    <a:pt x="1446" y="476"/>
                    <a:pt x="1447" y="484"/>
                    <a:pt x="1447" y="492"/>
                  </a:cubicBezTo>
                  <a:lnTo>
                    <a:pt x="1447" y="492"/>
                  </a:lnTo>
                  <a:lnTo>
                    <a:pt x="1445" y="468"/>
                  </a:lnTo>
                  <a:close/>
                  <a:moveTo>
                    <a:pt x="1448" y="505"/>
                  </a:moveTo>
                  <a:cubicBezTo>
                    <a:pt x="1449" y="507"/>
                    <a:pt x="1449" y="509"/>
                    <a:pt x="1449" y="512"/>
                  </a:cubicBezTo>
                  <a:lnTo>
                    <a:pt x="1448" y="505"/>
                  </a:lnTo>
                  <a:close/>
                  <a:moveTo>
                    <a:pt x="1447" y="545"/>
                  </a:moveTo>
                  <a:cubicBezTo>
                    <a:pt x="1447" y="553"/>
                    <a:pt x="1446" y="561"/>
                    <a:pt x="1445" y="569"/>
                  </a:cubicBezTo>
                  <a:lnTo>
                    <a:pt x="1447" y="545"/>
                  </a:lnTo>
                  <a:close/>
                  <a:moveTo>
                    <a:pt x="1437" y="586"/>
                  </a:moveTo>
                  <a:lnTo>
                    <a:pt x="1437" y="586"/>
                  </a:lnTo>
                  <a:cubicBezTo>
                    <a:pt x="1436" y="587"/>
                    <a:pt x="1436" y="588"/>
                    <a:pt x="1435" y="589"/>
                  </a:cubicBezTo>
                  <a:lnTo>
                    <a:pt x="1435" y="589"/>
                  </a:lnTo>
                  <a:lnTo>
                    <a:pt x="1437" y="586"/>
                  </a:lnTo>
                  <a:close/>
                  <a:moveTo>
                    <a:pt x="1430" y="602"/>
                  </a:moveTo>
                  <a:cubicBezTo>
                    <a:pt x="1427" y="610"/>
                    <a:pt x="1424" y="617"/>
                    <a:pt x="1420" y="625"/>
                  </a:cubicBezTo>
                  <a:lnTo>
                    <a:pt x="1430" y="602"/>
                  </a:lnTo>
                  <a:close/>
                  <a:moveTo>
                    <a:pt x="1330" y="763"/>
                  </a:moveTo>
                  <a:cubicBezTo>
                    <a:pt x="1324" y="771"/>
                    <a:pt x="1318" y="779"/>
                    <a:pt x="1311" y="787"/>
                  </a:cubicBezTo>
                  <a:lnTo>
                    <a:pt x="1330" y="763"/>
                  </a:lnTo>
                  <a:close/>
                  <a:moveTo>
                    <a:pt x="1080" y="0"/>
                  </a:moveTo>
                  <a:cubicBezTo>
                    <a:pt x="981" y="0"/>
                    <a:pt x="882" y="12"/>
                    <a:pt x="783" y="27"/>
                  </a:cubicBezTo>
                  <a:cubicBezTo>
                    <a:pt x="666" y="47"/>
                    <a:pt x="557" y="80"/>
                    <a:pt x="449" y="121"/>
                  </a:cubicBezTo>
                  <a:cubicBezTo>
                    <a:pt x="340" y="162"/>
                    <a:pt x="227" y="212"/>
                    <a:pt x="124" y="273"/>
                  </a:cubicBezTo>
                  <a:cubicBezTo>
                    <a:pt x="101" y="286"/>
                    <a:pt x="79" y="300"/>
                    <a:pt x="58" y="314"/>
                  </a:cubicBezTo>
                  <a:cubicBezTo>
                    <a:pt x="36" y="331"/>
                    <a:pt x="17" y="351"/>
                    <a:pt x="9" y="380"/>
                  </a:cubicBezTo>
                  <a:cubicBezTo>
                    <a:pt x="1" y="405"/>
                    <a:pt x="5" y="440"/>
                    <a:pt x="19" y="464"/>
                  </a:cubicBezTo>
                  <a:cubicBezTo>
                    <a:pt x="43" y="499"/>
                    <a:pt x="77" y="517"/>
                    <a:pt x="114" y="517"/>
                  </a:cubicBezTo>
                  <a:cubicBezTo>
                    <a:pt x="132" y="517"/>
                    <a:pt x="151" y="512"/>
                    <a:pt x="169" y="503"/>
                  </a:cubicBezTo>
                  <a:lnTo>
                    <a:pt x="169" y="501"/>
                  </a:lnTo>
                  <a:cubicBezTo>
                    <a:pt x="196" y="488"/>
                    <a:pt x="224" y="476"/>
                    <a:pt x="251" y="464"/>
                  </a:cubicBezTo>
                  <a:lnTo>
                    <a:pt x="251" y="464"/>
                  </a:lnTo>
                  <a:cubicBezTo>
                    <a:pt x="375" y="413"/>
                    <a:pt x="504" y="377"/>
                    <a:pt x="633" y="351"/>
                  </a:cubicBezTo>
                  <a:cubicBezTo>
                    <a:pt x="660" y="346"/>
                    <a:pt x="688" y="341"/>
                    <a:pt x="715" y="337"/>
                  </a:cubicBezTo>
                  <a:lnTo>
                    <a:pt x="715" y="337"/>
                  </a:lnTo>
                  <a:cubicBezTo>
                    <a:pt x="715" y="337"/>
                    <a:pt x="714" y="337"/>
                    <a:pt x="714" y="337"/>
                  </a:cubicBezTo>
                  <a:lnTo>
                    <a:pt x="730" y="334"/>
                  </a:lnTo>
                  <a:lnTo>
                    <a:pt x="730" y="334"/>
                  </a:lnTo>
                  <a:cubicBezTo>
                    <a:pt x="729" y="335"/>
                    <a:pt x="728" y="335"/>
                    <a:pt x="727" y="335"/>
                  </a:cubicBezTo>
                  <a:lnTo>
                    <a:pt x="727" y="335"/>
                  </a:lnTo>
                  <a:cubicBezTo>
                    <a:pt x="736" y="333"/>
                    <a:pt x="744" y="332"/>
                    <a:pt x="752" y="331"/>
                  </a:cubicBezTo>
                  <a:lnTo>
                    <a:pt x="752" y="331"/>
                  </a:lnTo>
                  <a:lnTo>
                    <a:pt x="730" y="334"/>
                  </a:lnTo>
                  <a:lnTo>
                    <a:pt x="730" y="334"/>
                  </a:lnTo>
                  <a:cubicBezTo>
                    <a:pt x="762" y="330"/>
                    <a:pt x="795" y="326"/>
                    <a:pt x="827" y="323"/>
                  </a:cubicBezTo>
                  <a:lnTo>
                    <a:pt x="827" y="323"/>
                  </a:lnTo>
                  <a:lnTo>
                    <a:pt x="786" y="327"/>
                  </a:lnTo>
                  <a:cubicBezTo>
                    <a:pt x="862" y="317"/>
                    <a:pt x="939" y="311"/>
                    <a:pt x="1016" y="311"/>
                  </a:cubicBezTo>
                  <a:cubicBezTo>
                    <a:pt x="1070" y="311"/>
                    <a:pt x="1124" y="314"/>
                    <a:pt x="1177" y="321"/>
                  </a:cubicBezTo>
                  <a:lnTo>
                    <a:pt x="1177" y="321"/>
                  </a:lnTo>
                  <a:cubicBezTo>
                    <a:pt x="1225" y="329"/>
                    <a:pt x="1272" y="341"/>
                    <a:pt x="1318" y="358"/>
                  </a:cubicBezTo>
                  <a:lnTo>
                    <a:pt x="1279" y="341"/>
                  </a:lnTo>
                  <a:lnTo>
                    <a:pt x="1279" y="341"/>
                  </a:lnTo>
                  <a:cubicBezTo>
                    <a:pt x="1298" y="349"/>
                    <a:pt x="1318" y="357"/>
                    <a:pt x="1337" y="364"/>
                  </a:cubicBezTo>
                  <a:lnTo>
                    <a:pt x="1337" y="364"/>
                  </a:lnTo>
                  <a:cubicBezTo>
                    <a:pt x="1355" y="373"/>
                    <a:pt x="1372" y="383"/>
                    <a:pt x="1388" y="395"/>
                  </a:cubicBezTo>
                  <a:lnTo>
                    <a:pt x="1388" y="395"/>
                  </a:lnTo>
                  <a:cubicBezTo>
                    <a:pt x="1400" y="404"/>
                    <a:pt x="1410" y="414"/>
                    <a:pt x="1419" y="425"/>
                  </a:cubicBezTo>
                  <a:lnTo>
                    <a:pt x="1419" y="425"/>
                  </a:lnTo>
                  <a:cubicBezTo>
                    <a:pt x="1426" y="435"/>
                    <a:pt x="1432" y="445"/>
                    <a:pt x="1437" y="456"/>
                  </a:cubicBezTo>
                  <a:lnTo>
                    <a:pt x="1437" y="456"/>
                  </a:lnTo>
                  <a:cubicBezTo>
                    <a:pt x="1442" y="470"/>
                    <a:pt x="1445" y="484"/>
                    <a:pt x="1448" y="498"/>
                  </a:cubicBezTo>
                  <a:lnTo>
                    <a:pt x="1448" y="498"/>
                  </a:lnTo>
                  <a:cubicBezTo>
                    <a:pt x="1448" y="510"/>
                    <a:pt x="1448" y="522"/>
                    <a:pt x="1448" y="534"/>
                  </a:cubicBezTo>
                  <a:lnTo>
                    <a:pt x="1448" y="534"/>
                  </a:lnTo>
                  <a:cubicBezTo>
                    <a:pt x="1444" y="556"/>
                    <a:pt x="1439" y="578"/>
                    <a:pt x="1431" y="599"/>
                  </a:cubicBezTo>
                  <a:lnTo>
                    <a:pt x="1431" y="599"/>
                  </a:lnTo>
                  <a:cubicBezTo>
                    <a:pt x="1405" y="656"/>
                    <a:pt x="1371" y="708"/>
                    <a:pt x="1333" y="758"/>
                  </a:cubicBezTo>
                  <a:lnTo>
                    <a:pt x="1333" y="758"/>
                  </a:lnTo>
                  <a:cubicBezTo>
                    <a:pt x="1179" y="957"/>
                    <a:pt x="1022" y="1150"/>
                    <a:pt x="868" y="1348"/>
                  </a:cubicBezTo>
                  <a:cubicBezTo>
                    <a:pt x="710" y="1547"/>
                    <a:pt x="551" y="1746"/>
                    <a:pt x="395" y="1946"/>
                  </a:cubicBezTo>
                  <a:lnTo>
                    <a:pt x="126" y="2285"/>
                  </a:lnTo>
                  <a:cubicBezTo>
                    <a:pt x="110" y="2305"/>
                    <a:pt x="93" y="2328"/>
                    <a:pt x="85" y="2356"/>
                  </a:cubicBezTo>
                  <a:cubicBezTo>
                    <a:pt x="75" y="2391"/>
                    <a:pt x="79" y="2428"/>
                    <a:pt x="93" y="2461"/>
                  </a:cubicBezTo>
                  <a:cubicBezTo>
                    <a:pt x="118" y="2523"/>
                    <a:pt x="175" y="2560"/>
                    <a:pt x="241" y="2562"/>
                  </a:cubicBezTo>
                  <a:cubicBezTo>
                    <a:pt x="588" y="2570"/>
                    <a:pt x="933" y="2578"/>
                    <a:pt x="1279" y="2587"/>
                  </a:cubicBezTo>
                  <a:cubicBezTo>
                    <a:pt x="1451" y="2591"/>
                    <a:pt x="1626" y="2595"/>
                    <a:pt x="1798" y="2599"/>
                  </a:cubicBezTo>
                  <a:cubicBezTo>
                    <a:pt x="1971" y="2603"/>
                    <a:pt x="2144" y="2607"/>
                    <a:pt x="2316" y="2607"/>
                  </a:cubicBezTo>
                  <a:cubicBezTo>
                    <a:pt x="2413" y="2607"/>
                    <a:pt x="2509" y="2607"/>
                    <a:pt x="2606" y="2609"/>
                  </a:cubicBezTo>
                  <a:lnTo>
                    <a:pt x="2752" y="2609"/>
                  </a:lnTo>
                  <a:cubicBezTo>
                    <a:pt x="2811" y="2609"/>
                    <a:pt x="2873" y="2609"/>
                    <a:pt x="2928" y="2591"/>
                  </a:cubicBezTo>
                  <a:lnTo>
                    <a:pt x="2928" y="2591"/>
                  </a:lnTo>
                  <a:lnTo>
                    <a:pt x="2911" y="2593"/>
                  </a:lnTo>
                  <a:lnTo>
                    <a:pt x="2911" y="2593"/>
                  </a:lnTo>
                  <a:cubicBezTo>
                    <a:pt x="2927" y="2590"/>
                    <a:pt x="2943" y="2587"/>
                    <a:pt x="2959" y="2582"/>
                  </a:cubicBezTo>
                  <a:cubicBezTo>
                    <a:pt x="2969" y="2578"/>
                    <a:pt x="2980" y="2576"/>
                    <a:pt x="2990" y="2572"/>
                  </a:cubicBezTo>
                  <a:cubicBezTo>
                    <a:pt x="3010" y="2566"/>
                    <a:pt x="3032" y="2564"/>
                    <a:pt x="3051" y="2557"/>
                  </a:cubicBezTo>
                  <a:lnTo>
                    <a:pt x="3051" y="2557"/>
                  </a:lnTo>
                  <a:cubicBezTo>
                    <a:pt x="3092" y="2550"/>
                    <a:pt x="3129" y="2509"/>
                    <a:pt x="3128" y="2465"/>
                  </a:cubicBezTo>
                  <a:cubicBezTo>
                    <a:pt x="3126" y="2425"/>
                    <a:pt x="3099" y="2388"/>
                    <a:pt x="3061" y="2376"/>
                  </a:cubicBezTo>
                  <a:lnTo>
                    <a:pt x="3061" y="2376"/>
                  </a:lnTo>
                  <a:cubicBezTo>
                    <a:pt x="3041" y="2366"/>
                    <a:pt x="3014" y="2359"/>
                    <a:pt x="2994" y="2354"/>
                  </a:cubicBezTo>
                  <a:lnTo>
                    <a:pt x="2994" y="2354"/>
                  </a:lnTo>
                  <a:lnTo>
                    <a:pt x="3008" y="2361"/>
                  </a:lnTo>
                  <a:lnTo>
                    <a:pt x="3008" y="2361"/>
                  </a:lnTo>
                  <a:cubicBezTo>
                    <a:pt x="2965" y="2342"/>
                    <a:pt x="2920" y="2329"/>
                    <a:pt x="2875" y="2317"/>
                  </a:cubicBezTo>
                  <a:cubicBezTo>
                    <a:pt x="2821" y="2305"/>
                    <a:pt x="2762" y="2307"/>
                    <a:pt x="2708" y="2305"/>
                  </a:cubicBezTo>
                  <a:cubicBezTo>
                    <a:pt x="2618" y="2301"/>
                    <a:pt x="2530" y="2297"/>
                    <a:pt x="2441" y="2293"/>
                  </a:cubicBezTo>
                  <a:cubicBezTo>
                    <a:pt x="2263" y="2285"/>
                    <a:pt x="2086" y="2280"/>
                    <a:pt x="1907" y="2276"/>
                  </a:cubicBezTo>
                  <a:cubicBezTo>
                    <a:pt x="1552" y="2268"/>
                    <a:pt x="1198" y="2258"/>
                    <a:pt x="845" y="2250"/>
                  </a:cubicBezTo>
                  <a:cubicBezTo>
                    <a:pt x="754" y="2248"/>
                    <a:pt x="663" y="2246"/>
                    <a:pt x="571" y="2244"/>
                  </a:cubicBezTo>
                  <a:lnTo>
                    <a:pt x="571" y="2244"/>
                  </a:lnTo>
                  <a:cubicBezTo>
                    <a:pt x="737" y="2034"/>
                    <a:pt x="902" y="1825"/>
                    <a:pt x="1069" y="1615"/>
                  </a:cubicBezTo>
                  <a:cubicBezTo>
                    <a:pt x="1188" y="1467"/>
                    <a:pt x="1305" y="1317"/>
                    <a:pt x="1424" y="1167"/>
                  </a:cubicBezTo>
                  <a:cubicBezTo>
                    <a:pt x="1488" y="1087"/>
                    <a:pt x="1552" y="1007"/>
                    <a:pt x="1613" y="925"/>
                  </a:cubicBezTo>
                  <a:cubicBezTo>
                    <a:pt x="1671" y="849"/>
                    <a:pt x="1720" y="768"/>
                    <a:pt x="1749" y="678"/>
                  </a:cubicBezTo>
                  <a:cubicBezTo>
                    <a:pt x="1792" y="549"/>
                    <a:pt x="1780" y="399"/>
                    <a:pt x="1714" y="279"/>
                  </a:cubicBezTo>
                  <a:cubicBezTo>
                    <a:pt x="1663" y="189"/>
                    <a:pt x="1579" y="117"/>
                    <a:pt x="1486" y="76"/>
                  </a:cubicBezTo>
                  <a:cubicBezTo>
                    <a:pt x="1435" y="53"/>
                    <a:pt x="1383" y="35"/>
                    <a:pt x="1328" y="25"/>
                  </a:cubicBezTo>
                  <a:cubicBezTo>
                    <a:pt x="1266" y="12"/>
                    <a:pt x="1205" y="4"/>
                    <a:pt x="1143" y="2"/>
                  </a:cubicBezTo>
                  <a:cubicBezTo>
                    <a:pt x="1122" y="1"/>
                    <a:pt x="1101" y="0"/>
                    <a:pt x="108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9"/>
            <p:cNvSpPr/>
            <p:nvPr/>
          </p:nvSpPr>
          <p:spPr>
            <a:xfrm>
              <a:off x="4656800" y="2251050"/>
              <a:ext cx="58625" cy="105525"/>
            </a:xfrm>
            <a:custGeom>
              <a:avLst/>
              <a:gdLst/>
              <a:ahLst/>
              <a:cxnLst/>
              <a:rect l="l" t="t" r="r" b="b"/>
              <a:pathLst>
                <a:path w="2345" h="4221" extrusionOk="0">
                  <a:moveTo>
                    <a:pt x="1455" y="405"/>
                  </a:moveTo>
                  <a:lnTo>
                    <a:pt x="1441" y="411"/>
                  </a:lnTo>
                  <a:cubicBezTo>
                    <a:pt x="1446" y="409"/>
                    <a:pt x="1451" y="407"/>
                    <a:pt x="1455" y="405"/>
                  </a:cubicBezTo>
                  <a:close/>
                  <a:moveTo>
                    <a:pt x="1357" y="463"/>
                  </a:moveTo>
                  <a:lnTo>
                    <a:pt x="1343" y="473"/>
                  </a:lnTo>
                  <a:lnTo>
                    <a:pt x="1343" y="473"/>
                  </a:lnTo>
                  <a:cubicBezTo>
                    <a:pt x="1348" y="469"/>
                    <a:pt x="1352" y="466"/>
                    <a:pt x="1357" y="463"/>
                  </a:cubicBezTo>
                  <a:close/>
                  <a:moveTo>
                    <a:pt x="1942" y="563"/>
                  </a:moveTo>
                  <a:cubicBezTo>
                    <a:pt x="1947" y="574"/>
                    <a:pt x="1951" y="586"/>
                    <a:pt x="1955" y="597"/>
                  </a:cubicBezTo>
                  <a:lnTo>
                    <a:pt x="1955" y="597"/>
                  </a:lnTo>
                  <a:lnTo>
                    <a:pt x="1942" y="563"/>
                  </a:lnTo>
                  <a:close/>
                  <a:moveTo>
                    <a:pt x="1977" y="672"/>
                  </a:moveTo>
                  <a:lnTo>
                    <a:pt x="1977" y="672"/>
                  </a:lnTo>
                  <a:cubicBezTo>
                    <a:pt x="1978" y="680"/>
                    <a:pt x="1979" y="688"/>
                    <a:pt x="1980" y="696"/>
                  </a:cubicBezTo>
                  <a:lnTo>
                    <a:pt x="1980" y="696"/>
                  </a:lnTo>
                  <a:lnTo>
                    <a:pt x="1977" y="672"/>
                  </a:lnTo>
                  <a:close/>
                  <a:moveTo>
                    <a:pt x="1981" y="704"/>
                  </a:moveTo>
                  <a:cubicBezTo>
                    <a:pt x="1982" y="709"/>
                    <a:pt x="1983" y="714"/>
                    <a:pt x="1983" y="719"/>
                  </a:cubicBezTo>
                  <a:lnTo>
                    <a:pt x="1981" y="704"/>
                  </a:lnTo>
                  <a:close/>
                  <a:moveTo>
                    <a:pt x="1985" y="787"/>
                  </a:moveTo>
                  <a:lnTo>
                    <a:pt x="1985" y="787"/>
                  </a:lnTo>
                  <a:cubicBezTo>
                    <a:pt x="1985" y="789"/>
                    <a:pt x="1985" y="790"/>
                    <a:pt x="1985" y="792"/>
                  </a:cubicBezTo>
                  <a:lnTo>
                    <a:pt x="1985" y="792"/>
                  </a:lnTo>
                  <a:lnTo>
                    <a:pt x="1985" y="787"/>
                  </a:lnTo>
                  <a:close/>
                  <a:moveTo>
                    <a:pt x="1913" y="984"/>
                  </a:moveTo>
                  <a:cubicBezTo>
                    <a:pt x="1905" y="995"/>
                    <a:pt x="1896" y="1006"/>
                    <a:pt x="1887" y="1016"/>
                  </a:cubicBezTo>
                  <a:lnTo>
                    <a:pt x="1887" y="1016"/>
                  </a:lnTo>
                  <a:lnTo>
                    <a:pt x="1913" y="984"/>
                  </a:lnTo>
                  <a:close/>
                  <a:moveTo>
                    <a:pt x="1634" y="0"/>
                  </a:moveTo>
                  <a:cubicBezTo>
                    <a:pt x="1559" y="0"/>
                    <a:pt x="1484" y="11"/>
                    <a:pt x="1414" y="31"/>
                  </a:cubicBezTo>
                  <a:cubicBezTo>
                    <a:pt x="1287" y="68"/>
                    <a:pt x="1165" y="144"/>
                    <a:pt x="1061" y="235"/>
                  </a:cubicBezTo>
                  <a:cubicBezTo>
                    <a:pt x="966" y="315"/>
                    <a:pt x="886" y="413"/>
                    <a:pt x="816" y="516"/>
                  </a:cubicBezTo>
                  <a:cubicBezTo>
                    <a:pt x="746" y="617"/>
                    <a:pt x="691" y="723"/>
                    <a:pt x="635" y="830"/>
                  </a:cubicBezTo>
                  <a:cubicBezTo>
                    <a:pt x="539" y="1024"/>
                    <a:pt x="455" y="1227"/>
                    <a:pt x="390" y="1433"/>
                  </a:cubicBezTo>
                  <a:lnTo>
                    <a:pt x="390" y="1433"/>
                  </a:lnTo>
                  <a:cubicBezTo>
                    <a:pt x="380" y="1376"/>
                    <a:pt x="370" y="1319"/>
                    <a:pt x="360" y="1262"/>
                  </a:cubicBezTo>
                  <a:lnTo>
                    <a:pt x="227" y="487"/>
                  </a:lnTo>
                  <a:cubicBezTo>
                    <a:pt x="222" y="458"/>
                    <a:pt x="196" y="430"/>
                    <a:pt x="173" y="417"/>
                  </a:cubicBezTo>
                  <a:cubicBezTo>
                    <a:pt x="157" y="408"/>
                    <a:pt x="135" y="402"/>
                    <a:pt x="115" y="402"/>
                  </a:cubicBezTo>
                  <a:cubicBezTo>
                    <a:pt x="104" y="402"/>
                    <a:pt x="94" y="404"/>
                    <a:pt x="85" y="407"/>
                  </a:cubicBezTo>
                  <a:cubicBezTo>
                    <a:pt x="56" y="415"/>
                    <a:pt x="29" y="432"/>
                    <a:pt x="15" y="458"/>
                  </a:cubicBezTo>
                  <a:cubicBezTo>
                    <a:pt x="1" y="489"/>
                    <a:pt x="1" y="516"/>
                    <a:pt x="5" y="549"/>
                  </a:cubicBezTo>
                  <a:lnTo>
                    <a:pt x="5" y="547"/>
                  </a:lnTo>
                  <a:cubicBezTo>
                    <a:pt x="54" y="896"/>
                    <a:pt x="101" y="1245"/>
                    <a:pt x="151" y="1595"/>
                  </a:cubicBezTo>
                  <a:cubicBezTo>
                    <a:pt x="177" y="1788"/>
                    <a:pt x="204" y="1981"/>
                    <a:pt x="231" y="2175"/>
                  </a:cubicBezTo>
                  <a:lnTo>
                    <a:pt x="231" y="2175"/>
                  </a:lnTo>
                  <a:cubicBezTo>
                    <a:pt x="223" y="2245"/>
                    <a:pt x="216" y="2315"/>
                    <a:pt x="212" y="2386"/>
                  </a:cubicBezTo>
                  <a:cubicBezTo>
                    <a:pt x="194" y="2653"/>
                    <a:pt x="208" y="2918"/>
                    <a:pt x="245" y="3183"/>
                  </a:cubicBezTo>
                  <a:cubicBezTo>
                    <a:pt x="280" y="3435"/>
                    <a:pt x="342" y="3686"/>
                    <a:pt x="430" y="3924"/>
                  </a:cubicBezTo>
                  <a:cubicBezTo>
                    <a:pt x="457" y="3996"/>
                    <a:pt x="485" y="4066"/>
                    <a:pt x="516" y="4138"/>
                  </a:cubicBezTo>
                  <a:cubicBezTo>
                    <a:pt x="531" y="4173"/>
                    <a:pt x="582" y="4208"/>
                    <a:pt x="619" y="4216"/>
                  </a:cubicBezTo>
                  <a:cubicBezTo>
                    <a:pt x="633" y="4219"/>
                    <a:pt x="647" y="4221"/>
                    <a:pt x="662" y="4221"/>
                  </a:cubicBezTo>
                  <a:cubicBezTo>
                    <a:pt x="684" y="4221"/>
                    <a:pt x="707" y="4217"/>
                    <a:pt x="730" y="4208"/>
                  </a:cubicBezTo>
                  <a:cubicBezTo>
                    <a:pt x="763" y="4193"/>
                    <a:pt x="794" y="4169"/>
                    <a:pt x="810" y="4138"/>
                  </a:cubicBezTo>
                  <a:lnTo>
                    <a:pt x="829" y="4097"/>
                  </a:lnTo>
                  <a:cubicBezTo>
                    <a:pt x="837" y="4066"/>
                    <a:pt x="837" y="4035"/>
                    <a:pt x="829" y="4006"/>
                  </a:cubicBezTo>
                  <a:cubicBezTo>
                    <a:pt x="828" y="4006"/>
                    <a:pt x="828" y="4005"/>
                    <a:pt x="828" y="4005"/>
                  </a:cubicBezTo>
                  <a:lnTo>
                    <a:pt x="828" y="4005"/>
                  </a:lnTo>
                  <a:lnTo>
                    <a:pt x="829" y="4004"/>
                  </a:lnTo>
                  <a:cubicBezTo>
                    <a:pt x="828" y="4004"/>
                    <a:pt x="828" y="4003"/>
                    <a:pt x="828" y="4003"/>
                  </a:cubicBezTo>
                  <a:lnTo>
                    <a:pt x="828" y="4003"/>
                  </a:lnTo>
                  <a:cubicBezTo>
                    <a:pt x="750" y="3544"/>
                    <a:pt x="674" y="3087"/>
                    <a:pt x="594" y="2630"/>
                  </a:cubicBezTo>
                  <a:cubicBezTo>
                    <a:pt x="585" y="2574"/>
                    <a:pt x="575" y="2518"/>
                    <a:pt x="566" y="2462"/>
                  </a:cubicBezTo>
                  <a:lnTo>
                    <a:pt x="566" y="2462"/>
                  </a:lnTo>
                  <a:cubicBezTo>
                    <a:pt x="567" y="2428"/>
                    <a:pt x="569" y="2395"/>
                    <a:pt x="572" y="2361"/>
                  </a:cubicBezTo>
                  <a:cubicBezTo>
                    <a:pt x="578" y="2289"/>
                    <a:pt x="584" y="2215"/>
                    <a:pt x="594" y="2143"/>
                  </a:cubicBezTo>
                  <a:lnTo>
                    <a:pt x="594" y="2143"/>
                  </a:lnTo>
                  <a:lnTo>
                    <a:pt x="588" y="2190"/>
                  </a:lnTo>
                  <a:cubicBezTo>
                    <a:pt x="623" y="1931"/>
                    <a:pt x="685" y="1675"/>
                    <a:pt x="773" y="1428"/>
                  </a:cubicBezTo>
                  <a:cubicBezTo>
                    <a:pt x="797" y="1362"/>
                    <a:pt x="822" y="1295"/>
                    <a:pt x="849" y="1228"/>
                  </a:cubicBezTo>
                  <a:lnTo>
                    <a:pt x="849" y="1228"/>
                  </a:lnTo>
                  <a:cubicBezTo>
                    <a:pt x="895" y="1124"/>
                    <a:pt x="945" y="1021"/>
                    <a:pt x="999" y="921"/>
                  </a:cubicBezTo>
                  <a:cubicBezTo>
                    <a:pt x="1049" y="827"/>
                    <a:pt x="1102" y="737"/>
                    <a:pt x="1166" y="652"/>
                  </a:cubicBezTo>
                  <a:lnTo>
                    <a:pt x="1166" y="652"/>
                  </a:lnTo>
                  <a:cubicBezTo>
                    <a:pt x="1215" y="591"/>
                    <a:pt x="1270" y="533"/>
                    <a:pt x="1331" y="482"/>
                  </a:cubicBezTo>
                  <a:lnTo>
                    <a:pt x="1331" y="482"/>
                  </a:lnTo>
                  <a:cubicBezTo>
                    <a:pt x="1375" y="451"/>
                    <a:pt x="1421" y="422"/>
                    <a:pt x="1469" y="400"/>
                  </a:cubicBezTo>
                  <a:lnTo>
                    <a:pt x="1469" y="400"/>
                  </a:lnTo>
                  <a:cubicBezTo>
                    <a:pt x="1507" y="386"/>
                    <a:pt x="1544" y="376"/>
                    <a:pt x="1582" y="369"/>
                  </a:cubicBezTo>
                  <a:lnTo>
                    <a:pt x="1582" y="369"/>
                  </a:lnTo>
                  <a:cubicBezTo>
                    <a:pt x="1599" y="368"/>
                    <a:pt x="1615" y="368"/>
                    <a:pt x="1631" y="368"/>
                  </a:cubicBezTo>
                  <a:cubicBezTo>
                    <a:pt x="1647" y="368"/>
                    <a:pt x="1664" y="368"/>
                    <a:pt x="1680" y="369"/>
                  </a:cubicBezTo>
                  <a:lnTo>
                    <a:pt x="1680" y="369"/>
                  </a:lnTo>
                  <a:cubicBezTo>
                    <a:pt x="1711" y="375"/>
                    <a:pt x="1741" y="383"/>
                    <a:pt x="1771" y="394"/>
                  </a:cubicBezTo>
                  <a:lnTo>
                    <a:pt x="1771" y="394"/>
                  </a:lnTo>
                  <a:cubicBezTo>
                    <a:pt x="1793" y="406"/>
                    <a:pt x="1816" y="419"/>
                    <a:pt x="1837" y="434"/>
                  </a:cubicBezTo>
                  <a:lnTo>
                    <a:pt x="1837" y="434"/>
                  </a:lnTo>
                  <a:cubicBezTo>
                    <a:pt x="1860" y="454"/>
                    <a:pt x="1880" y="475"/>
                    <a:pt x="1899" y="497"/>
                  </a:cubicBezTo>
                  <a:lnTo>
                    <a:pt x="1899" y="497"/>
                  </a:lnTo>
                  <a:cubicBezTo>
                    <a:pt x="1922" y="530"/>
                    <a:pt x="1941" y="563"/>
                    <a:pt x="1956" y="600"/>
                  </a:cubicBezTo>
                  <a:lnTo>
                    <a:pt x="1956" y="600"/>
                  </a:lnTo>
                  <a:cubicBezTo>
                    <a:pt x="1967" y="632"/>
                    <a:pt x="1975" y="666"/>
                    <a:pt x="1980" y="699"/>
                  </a:cubicBezTo>
                  <a:lnTo>
                    <a:pt x="1980" y="699"/>
                  </a:lnTo>
                  <a:cubicBezTo>
                    <a:pt x="1984" y="737"/>
                    <a:pt x="1984" y="775"/>
                    <a:pt x="1981" y="814"/>
                  </a:cubicBezTo>
                  <a:lnTo>
                    <a:pt x="1981" y="814"/>
                  </a:lnTo>
                  <a:cubicBezTo>
                    <a:pt x="1975" y="850"/>
                    <a:pt x="1965" y="884"/>
                    <a:pt x="1952" y="917"/>
                  </a:cubicBezTo>
                  <a:lnTo>
                    <a:pt x="1952" y="917"/>
                  </a:lnTo>
                  <a:cubicBezTo>
                    <a:pt x="1933" y="953"/>
                    <a:pt x="1910" y="987"/>
                    <a:pt x="1886" y="1018"/>
                  </a:cubicBezTo>
                  <a:lnTo>
                    <a:pt x="1886" y="1018"/>
                  </a:lnTo>
                  <a:cubicBezTo>
                    <a:pt x="1838" y="1073"/>
                    <a:pt x="1785" y="1123"/>
                    <a:pt x="1728" y="1167"/>
                  </a:cubicBezTo>
                  <a:lnTo>
                    <a:pt x="1763" y="1138"/>
                  </a:lnTo>
                  <a:lnTo>
                    <a:pt x="1763" y="1138"/>
                  </a:lnTo>
                  <a:cubicBezTo>
                    <a:pt x="1636" y="1237"/>
                    <a:pt x="1490" y="1311"/>
                    <a:pt x="1342" y="1375"/>
                  </a:cubicBezTo>
                  <a:lnTo>
                    <a:pt x="1387" y="1356"/>
                  </a:lnTo>
                  <a:lnTo>
                    <a:pt x="1387" y="1356"/>
                  </a:lnTo>
                  <a:cubicBezTo>
                    <a:pt x="1315" y="1387"/>
                    <a:pt x="1241" y="1414"/>
                    <a:pt x="1168" y="1440"/>
                  </a:cubicBezTo>
                  <a:cubicBezTo>
                    <a:pt x="1133" y="1453"/>
                    <a:pt x="1098" y="1465"/>
                    <a:pt x="1061" y="1477"/>
                  </a:cubicBezTo>
                  <a:cubicBezTo>
                    <a:pt x="1030" y="1490"/>
                    <a:pt x="999" y="1504"/>
                    <a:pt x="970" y="1519"/>
                  </a:cubicBezTo>
                  <a:cubicBezTo>
                    <a:pt x="954" y="1526"/>
                    <a:pt x="938" y="1533"/>
                    <a:pt x="924" y="1542"/>
                  </a:cubicBezTo>
                  <a:lnTo>
                    <a:pt x="924" y="1542"/>
                  </a:lnTo>
                  <a:cubicBezTo>
                    <a:pt x="893" y="1558"/>
                    <a:pt x="867" y="1581"/>
                    <a:pt x="849" y="1611"/>
                  </a:cubicBezTo>
                  <a:cubicBezTo>
                    <a:pt x="829" y="1648"/>
                    <a:pt x="818" y="1701"/>
                    <a:pt x="833" y="1742"/>
                  </a:cubicBezTo>
                  <a:cubicBezTo>
                    <a:pt x="845" y="1786"/>
                    <a:pt x="872" y="1825"/>
                    <a:pt x="911" y="1847"/>
                  </a:cubicBezTo>
                  <a:cubicBezTo>
                    <a:pt x="937" y="1861"/>
                    <a:pt x="968" y="1870"/>
                    <a:pt x="1000" y="1870"/>
                  </a:cubicBezTo>
                  <a:cubicBezTo>
                    <a:pt x="1015" y="1870"/>
                    <a:pt x="1029" y="1868"/>
                    <a:pt x="1044" y="1864"/>
                  </a:cubicBezTo>
                  <a:lnTo>
                    <a:pt x="1044" y="1864"/>
                  </a:lnTo>
                  <a:cubicBezTo>
                    <a:pt x="1074" y="1860"/>
                    <a:pt x="1105" y="1853"/>
                    <a:pt x="1135" y="1847"/>
                  </a:cubicBezTo>
                  <a:cubicBezTo>
                    <a:pt x="1163" y="1841"/>
                    <a:pt x="1190" y="1829"/>
                    <a:pt x="1219" y="1818"/>
                  </a:cubicBezTo>
                  <a:cubicBezTo>
                    <a:pt x="1274" y="1798"/>
                    <a:pt x="1332" y="1777"/>
                    <a:pt x="1387" y="1753"/>
                  </a:cubicBezTo>
                  <a:cubicBezTo>
                    <a:pt x="1511" y="1703"/>
                    <a:pt x="1634" y="1650"/>
                    <a:pt x="1749" y="1584"/>
                  </a:cubicBezTo>
                  <a:cubicBezTo>
                    <a:pt x="1860" y="1523"/>
                    <a:pt x="1965" y="1449"/>
                    <a:pt x="2055" y="1362"/>
                  </a:cubicBezTo>
                  <a:cubicBezTo>
                    <a:pt x="2106" y="1315"/>
                    <a:pt x="2150" y="1262"/>
                    <a:pt x="2191" y="1208"/>
                  </a:cubicBezTo>
                  <a:cubicBezTo>
                    <a:pt x="2219" y="1171"/>
                    <a:pt x="2244" y="1130"/>
                    <a:pt x="2265" y="1087"/>
                  </a:cubicBezTo>
                  <a:cubicBezTo>
                    <a:pt x="2287" y="1036"/>
                    <a:pt x="2310" y="984"/>
                    <a:pt x="2322" y="929"/>
                  </a:cubicBezTo>
                  <a:cubicBezTo>
                    <a:pt x="2334" y="873"/>
                    <a:pt x="2343" y="816"/>
                    <a:pt x="2343" y="758"/>
                  </a:cubicBezTo>
                  <a:cubicBezTo>
                    <a:pt x="2345" y="660"/>
                    <a:pt x="2328" y="557"/>
                    <a:pt x="2291" y="467"/>
                  </a:cubicBezTo>
                  <a:cubicBezTo>
                    <a:pt x="2248" y="362"/>
                    <a:pt x="2193" y="265"/>
                    <a:pt x="2108" y="187"/>
                  </a:cubicBezTo>
                  <a:cubicBezTo>
                    <a:pt x="2026" y="109"/>
                    <a:pt x="1924" y="48"/>
                    <a:pt x="1811" y="21"/>
                  </a:cubicBezTo>
                  <a:cubicBezTo>
                    <a:pt x="1754" y="7"/>
                    <a:pt x="1694" y="0"/>
                    <a:pt x="163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9"/>
            <p:cNvSpPr/>
            <p:nvPr/>
          </p:nvSpPr>
          <p:spPr>
            <a:xfrm>
              <a:off x="4080325" y="2231875"/>
              <a:ext cx="176350" cy="100825"/>
            </a:xfrm>
            <a:custGeom>
              <a:avLst/>
              <a:gdLst/>
              <a:ahLst/>
              <a:cxnLst/>
              <a:rect l="l" t="t" r="r" b="b"/>
              <a:pathLst>
                <a:path w="7054" h="4033" extrusionOk="0">
                  <a:moveTo>
                    <a:pt x="1953" y="1308"/>
                  </a:moveTo>
                  <a:cubicBezTo>
                    <a:pt x="1949" y="1312"/>
                    <a:pt x="1942" y="1318"/>
                    <a:pt x="1940" y="1318"/>
                  </a:cubicBezTo>
                  <a:cubicBezTo>
                    <a:pt x="1940" y="1318"/>
                    <a:pt x="1940" y="1318"/>
                    <a:pt x="1939" y="1318"/>
                  </a:cubicBezTo>
                  <a:lnTo>
                    <a:pt x="1939" y="1318"/>
                  </a:lnTo>
                  <a:cubicBezTo>
                    <a:pt x="1940" y="1317"/>
                    <a:pt x="1942" y="1316"/>
                    <a:pt x="1944" y="1314"/>
                  </a:cubicBezTo>
                  <a:cubicBezTo>
                    <a:pt x="1947" y="1312"/>
                    <a:pt x="1950" y="1310"/>
                    <a:pt x="1953" y="1308"/>
                  </a:cubicBezTo>
                  <a:close/>
                  <a:moveTo>
                    <a:pt x="4474" y="1823"/>
                  </a:moveTo>
                  <a:lnTo>
                    <a:pt x="4474" y="1823"/>
                  </a:lnTo>
                  <a:cubicBezTo>
                    <a:pt x="4474" y="1823"/>
                    <a:pt x="4474" y="1825"/>
                    <a:pt x="4473" y="1829"/>
                  </a:cubicBezTo>
                  <a:cubicBezTo>
                    <a:pt x="4473" y="1830"/>
                    <a:pt x="4473" y="1830"/>
                    <a:pt x="4473" y="1830"/>
                  </a:cubicBezTo>
                  <a:lnTo>
                    <a:pt x="4473" y="1830"/>
                  </a:lnTo>
                  <a:cubicBezTo>
                    <a:pt x="4473" y="1826"/>
                    <a:pt x="4474" y="1823"/>
                    <a:pt x="4474" y="1823"/>
                  </a:cubicBezTo>
                  <a:close/>
                  <a:moveTo>
                    <a:pt x="2299" y="2066"/>
                  </a:moveTo>
                  <a:cubicBezTo>
                    <a:pt x="2296" y="2070"/>
                    <a:pt x="2292" y="2075"/>
                    <a:pt x="2289" y="2079"/>
                  </a:cubicBezTo>
                  <a:lnTo>
                    <a:pt x="2289" y="2079"/>
                  </a:lnTo>
                  <a:lnTo>
                    <a:pt x="2299" y="2066"/>
                  </a:lnTo>
                  <a:close/>
                  <a:moveTo>
                    <a:pt x="1930" y="2446"/>
                  </a:moveTo>
                  <a:cubicBezTo>
                    <a:pt x="1924" y="2450"/>
                    <a:pt x="1919" y="2454"/>
                    <a:pt x="1913" y="2458"/>
                  </a:cubicBezTo>
                  <a:lnTo>
                    <a:pt x="1913" y="2458"/>
                  </a:lnTo>
                  <a:lnTo>
                    <a:pt x="1930" y="2446"/>
                  </a:lnTo>
                  <a:close/>
                  <a:moveTo>
                    <a:pt x="5183" y="2549"/>
                  </a:moveTo>
                  <a:lnTo>
                    <a:pt x="5182" y="2551"/>
                  </a:lnTo>
                  <a:cubicBezTo>
                    <a:pt x="5182" y="2550"/>
                    <a:pt x="5183" y="2550"/>
                    <a:pt x="5183" y="2549"/>
                  </a:cubicBezTo>
                  <a:close/>
                  <a:moveTo>
                    <a:pt x="6558" y="2733"/>
                  </a:moveTo>
                  <a:cubicBezTo>
                    <a:pt x="6561" y="2739"/>
                    <a:pt x="6563" y="2745"/>
                    <a:pt x="6565" y="2751"/>
                  </a:cubicBezTo>
                  <a:lnTo>
                    <a:pt x="6565" y="2751"/>
                  </a:lnTo>
                  <a:lnTo>
                    <a:pt x="6558" y="2733"/>
                  </a:lnTo>
                  <a:close/>
                  <a:moveTo>
                    <a:pt x="3279" y="2801"/>
                  </a:moveTo>
                  <a:cubicBezTo>
                    <a:pt x="3279" y="2801"/>
                    <a:pt x="3278" y="2802"/>
                    <a:pt x="3275" y="2805"/>
                  </a:cubicBezTo>
                  <a:cubicBezTo>
                    <a:pt x="3275" y="2805"/>
                    <a:pt x="3275" y="2806"/>
                    <a:pt x="3275" y="2806"/>
                  </a:cubicBezTo>
                  <a:lnTo>
                    <a:pt x="3275" y="2806"/>
                  </a:lnTo>
                  <a:cubicBezTo>
                    <a:pt x="3277" y="2803"/>
                    <a:pt x="3279" y="2801"/>
                    <a:pt x="3279" y="2801"/>
                  </a:cubicBezTo>
                  <a:close/>
                  <a:moveTo>
                    <a:pt x="6593" y="2834"/>
                  </a:moveTo>
                  <a:cubicBezTo>
                    <a:pt x="6594" y="2841"/>
                    <a:pt x="6595" y="2849"/>
                    <a:pt x="6596" y="2856"/>
                  </a:cubicBezTo>
                  <a:lnTo>
                    <a:pt x="6596" y="2856"/>
                  </a:lnTo>
                  <a:lnTo>
                    <a:pt x="6593" y="2834"/>
                  </a:lnTo>
                  <a:close/>
                  <a:moveTo>
                    <a:pt x="880" y="2904"/>
                  </a:moveTo>
                  <a:cubicBezTo>
                    <a:pt x="865" y="2906"/>
                    <a:pt x="850" y="2908"/>
                    <a:pt x="835" y="2909"/>
                  </a:cubicBezTo>
                  <a:lnTo>
                    <a:pt x="835" y="2909"/>
                  </a:lnTo>
                  <a:lnTo>
                    <a:pt x="880" y="2904"/>
                  </a:lnTo>
                  <a:close/>
                  <a:moveTo>
                    <a:pt x="6572" y="3052"/>
                  </a:moveTo>
                  <a:lnTo>
                    <a:pt x="6572" y="3052"/>
                  </a:lnTo>
                  <a:cubicBezTo>
                    <a:pt x="6569" y="3060"/>
                    <a:pt x="6566" y="3068"/>
                    <a:pt x="6562" y="3077"/>
                  </a:cubicBezTo>
                  <a:lnTo>
                    <a:pt x="6572" y="3052"/>
                  </a:lnTo>
                  <a:close/>
                  <a:moveTo>
                    <a:pt x="4124" y="3132"/>
                  </a:moveTo>
                  <a:lnTo>
                    <a:pt x="4124" y="3132"/>
                  </a:lnTo>
                  <a:cubicBezTo>
                    <a:pt x="4123" y="3134"/>
                    <a:pt x="4122" y="3136"/>
                    <a:pt x="4121" y="3138"/>
                  </a:cubicBezTo>
                  <a:lnTo>
                    <a:pt x="4121" y="3138"/>
                  </a:lnTo>
                  <a:lnTo>
                    <a:pt x="4124" y="3132"/>
                  </a:lnTo>
                  <a:close/>
                  <a:moveTo>
                    <a:pt x="5215" y="3368"/>
                  </a:moveTo>
                  <a:lnTo>
                    <a:pt x="5209" y="3375"/>
                  </a:lnTo>
                  <a:lnTo>
                    <a:pt x="5209" y="3375"/>
                  </a:lnTo>
                  <a:cubicBezTo>
                    <a:pt x="5209" y="3375"/>
                    <a:pt x="5209" y="3375"/>
                    <a:pt x="5209" y="3375"/>
                  </a:cubicBezTo>
                  <a:lnTo>
                    <a:pt x="5209" y="3375"/>
                  </a:lnTo>
                  <a:lnTo>
                    <a:pt x="5215" y="3368"/>
                  </a:lnTo>
                  <a:close/>
                  <a:moveTo>
                    <a:pt x="5186" y="3419"/>
                  </a:move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close/>
                  <a:moveTo>
                    <a:pt x="5116" y="3422"/>
                  </a:moveTo>
                  <a:cubicBezTo>
                    <a:pt x="5118" y="3422"/>
                    <a:pt x="5119" y="3422"/>
                    <a:pt x="5121" y="3422"/>
                  </a:cubicBezTo>
                  <a:lnTo>
                    <a:pt x="5121" y="3422"/>
                  </a:lnTo>
                  <a:lnTo>
                    <a:pt x="5116" y="3422"/>
                  </a:lnTo>
                  <a:close/>
                  <a:moveTo>
                    <a:pt x="5187" y="3441"/>
                  </a:move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lnTo>
                    <a:pt x="5187" y="3441"/>
                  </a:lnTo>
                  <a:lnTo>
                    <a:pt x="5187" y="3441"/>
                  </a:lnTo>
                  <a:close/>
                  <a:moveTo>
                    <a:pt x="5193" y="3453"/>
                  </a:moveTo>
                  <a:cubicBezTo>
                    <a:pt x="5195" y="3455"/>
                    <a:pt x="5198" y="3457"/>
                    <a:pt x="5200" y="3459"/>
                  </a:cubicBezTo>
                  <a:lnTo>
                    <a:pt x="5193" y="3453"/>
                  </a:lnTo>
                  <a:lnTo>
                    <a:pt x="5193" y="3453"/>
                  </a:lnTo>
                  <a:cubicBezTo>
                    <a:pt x="5193" y="3453"/>
                    <a:pt x="5193" y="3453"/>
                    <a:pt x="5193" y="3453"/>
                  </a:cubicBezTo>
                  <a:close/>
                  <a:moveTo>
                    <a:pt x="5193" y="3464"/>
                  </a:moveTo>
                  <a:lnTo>
                    <a:pt x="5193" y="3464"/>
                  </a:lnTo>
                  <a:cubicBezTo>
                    <a:pt x="5194" y="3466"/>
                    <a:pt x="5194" y="3467"/>
                    <a:pt x="5194" y="3469"/>
                  </a:cubicBezTo>
                  <a:lnTo>
                    <a:pt x="5193" y="3464"/>
                  </a:lnTo>
                  <a:close/>
                  <a:moveTo>
                    <a:pt x="4540" y="1"/>
                  </a:moveTo>
                  <a:cubicBezTo>
                    <a:pt x="4539" y="1"/>
                    <a:pt x="4538" y="1"/>
                    <a:pt x="4537" y="1"/>
                  </a:cubicBezTo>
                  <a:cubicBezTo>
                    <a:pt x="4485" y="5"/>
                    <a:pt x="4430" y="36"/>
                    <a:pt x="4422" y="89"/>
                  </a:cubicBezTo>
                  <a:cubicBezTo>
                    <a:pt x="4411" y="151"/>
                    <a:pt x="4401" y="213"/>
                    <a:pt x="4395" y="274"/>
                  </a:cubicBezTo>
                  <a:cubicBezTo>
                    <a:pt x="4391" y="330"/>
                    <a:pt x="4385" y="383"/>
                    <a:pt x="4377" y="439"/>
                  </a:cubicBezTo>
                  <a:cubicBezTo>
                    <a:pt x="4370" y="492"/>
                    <a:pt x="4364" y="537"/>
                    <a:pt x="4356" y="591"/>
                  </a:cubicBezTo>
                  <a:cubicBezTo>
                    <a:pt x="4348" y="644"/>
                    <a:pt x="4331" y="700"/>
                    <a:pt x="4315" y="753"/>
                  </a:cubicBezTo>
                  <a:cubicBezTo>
                    <a:pt x="4253" y="969"/>
                    <a:pt x="4185" y="1182"/>
                    <a:pt x="4099" y="1388"/>
                  </a:cubicBezTo>
                  <a:cubicBezTo>
                    <a:pt x="4017" y="1591"/>
                    <a:pt x="3925" y="1790"/>
                    <a:pt x="3824" y="1984"/>
                  </a:cubicBezTo>
                  <a:cubicBezTo>
                    <a:pt x="3723" y="2179"/>
                    <a:pt x="3592" y="2368"/>
                    <a:pt x="3464" y="2549"/>
                  </a:cubicBezTo>
                  <a:cubicBezTo>
                    <a:pt x="3427" y="2600"/>
                    <a:pt x="3390" y="2651"/>
                    <a:pt x="3351" y="2703"/>
                  </a:cubicBezTo>
                  <a:cubicBezTo>
                    <a:pt x="3333" y="2729"/>
                    <a:pt x="3312" y="2754"/>
                    <a:pt x="3294" y="2779"/>
                  </a:cubicBezTo>
                  <a:cubicBezTo>
                    <a:pt x="3292" y="2785"/>
                    <a:pt x="3288" y="2789"/>
                    <a:pt x="3284" y="2793"/>
                  </a:cubicBezTo>
                  <a:cubicBezTo>
                    <a:pt x="3293" y="2779"/>
                    <a:pt x="3297" y="2774"/>
                    <a:pt x="3297" y="2774"/>
                  </a:cubicBezTo>
                  <a:lnTo>
                    <a:pt x="3297" y="2774"/>
                  </a:lnTo>
                  <a:cubicBezTo>
                    <a:pt x="3297" y="2774"/>
                    <a:pt x="3280" y="2797"/>
                    <a:pt x="3272" y="2809"/>
                  </a:cubicBezTo>
                  <a:lnTo>
                    <a:pt x="3272" y="2809"/>
                  </a:lnTo>
                  <a:cubicBezTo>
                    <a:pt x="3267" y="2815"/>
                    <a:pt x="3262" y="2821"/>
                    <a:pt x="3259" y="2826"/>
                  </a:cubicBezTo>
                  <a:cubicBezTo>
                    <a:pt x="3237" y="2854"/>
                    <a:pt x="3214" y="2882"/>
                    <a:pt x="3191" y="2909"/>
                  </a:cubicBezTo>
                  <a:lnTo>
                    <a:pt x="3191" y="2909"/>
                  </a:lnTo>
                  <a:cubicBezTo>
                    <a:pt x="3138" y="2621"/>
                    <a:pt x="3085" y="2334"/>
                    <a:pt x="3031" y="2045"/>
                  </a:cubicBezTo>
                  <a:cubicBezTo>
                    <a:pt x="3008" y="1920"/>
                    <a:pt x="2986" y="1795"/>
                    <a:pt x="2963" y="1671"/>
                  </a:cubicBezTo>
                  <a:cubicBezTo>
                    <a:pt x="2953" y="1624"/>
                    <a:pt x="2918" y="1581"/>
                    <a:pt x="2881" y="1552"/>
                  </a:cubicBezTo>
                  <a:cubicBezTo>
                    <a:pt x="2846" y="1525"/>
                    <a:pt x="2799" y="1505"/>
                    <a:pt x="2752" y="1505"/>
                  </a:cubicBezTo>
                  <a:cubicBezTo>
                    <a:pt x="2750" y="1505"/>
                    <a:pt x="2748" y="1505"/>
                    <a:pt x="2745" y="1505"/>
                  </a:cubicBezTo>
                  <a:cubicBezTo>
                    <a:pt x="2704" y="1507"/>
                    <a:pt x="2665" y="1517"/>
                    <a:pt x="2630" y="1536"/>
                  </a:cubicBezTo>
                  <a:cubicBezTo>
                    <a:pt x="2577" y="1564"/>
                    <a:pt x="2548" y="1616"/>
                    <a:pt x="2528" y="1671"/>
                  </a:cubicBezTo>
                  <a:cubicBezTo>
                    <a:pt x="2525" y="1676"/>
                    <a:pt x="2522" y="1682"/>
                    <a:pt x="2520" y="1687"/>
                  </a:cubicBezTo>
                  <a:lnTo>
                    <a:pt x="2520" y="1687"/>
                  </a:lnTo>
                  <a:cubicBezTo>
                    <a:pt x="2451" y="1832"/>
                    <a:pt x="2372" y="1969"/>
                    <a:pt x="2275" y="2097"/>
                  </a:cubicBezTo>
                  <a:lnTo>
                    <a:pt x="2275" y="2097"/>
                  </a:lnTo>
                  <a:cubicBezTo>
                    <a:pt x="2162" y="2237"/>
                    <a:pt x="2032" y="2363"/>
                    <a:pt x="1891" y="2475"/>
                  </a:cubicBezTo>
                  <a:lnTo>
                    <a:pt x="1891" y="2475"/>
                  </a:lnTo>
                  <a:cubicBezTo>
                    <a:pt x="1733" y="2589"/>
                    <a:pt x="1563" y="2686"/>
                    <a:pt x="1383" y="2762"/>
                  </a:cubicBezTo>
                  <a:lnTo>
                    <a:pt x="1445" y="2738"/>
                  </a:lnTo>
                  <a:lnTo>
                    <a:pt x="1445" y="2738"/>
                  </a:lnTo>
                  <a:cubicBezTo>
                    <a:pt x="1245" y="2820"/>
                    <a:pt x="1035" y="2881"/>
                    <a:pt x="823" y="2911"/>
                  </a:cubicBezTo>
                  <a:lnTo>
                    <a:pt x="823" y="2911"/>
                  </a:lnTo>
                  <a:cubicBezTo>
                    <a:pt x="763" y="2917"/>
                    <a:pt x="703" y="2921"/>
                    <a:pt x="643" y="2922"/>
                  </a:cubicBezTo>
                  <a:lnTo>
                    <a:pt x="643" y="2922"/>
                  </a:lnTo>
                  <a:cubicBezTo>
                    <a:pt x="786" y="2614"/>
                    <a:pt x="966" y="2322"/>
                    <a:pt x="1172" y="2055"/>
                  </a:cubicBezTo>
                  <a:lnTo>
                    <a:pt x="1172" y="2055"/>
                  </a:lnTo>
                  <a:lnTo>
                    <a:pt x="1141" y="2097"/>
                  </a:lnTo>
                  <a:cubicBezTo>
                    <a:pt x="1285" y="1910"/>
                    <a:pt x="1449" y="1741"/>
                    <a:pt x="1624" y="1581"/>
                  </a:cubicBezTo>
                  <a:cubicBezTo>
                    <a:pt x="1705" y="1507"/>
                    <a:pt x="1789" y="1437"/>
                    <a:pt x="1874" y="1368"/>
                  </a:cubicBezTo>
                  <a:lnTo>
                    <a:pt x="1874" y="1368"/>
                  </a:lnTo>
                  <a:cubicBezTo>
                    <a:pt x="1874" y="1369"/>
                    <a:pt x="1874" y="1369"/>
                    <a:pt x="1874" y="1369"/>
                  </a:cubicBezTo>
                  <a:cubicBezTo>
                    <a:pt x="1874" y="1369"/>
                    <a:pt x="1876" y="1367"/>
                    <a:pt x="1882" y="1363"/>
                  </a:cubicBezTo>
                  <a:cubicBezTo>
                    <a:pt x="1887" y="1359"/>
                    <a:pt x="1893" y="1355"/>
                    <a:pt x="1897" y="1351"/>
                  </a:cubicBezTo>
                  <a:cubicBezTo>
                    <a:pt x="1913" y="1341"/>
                    <a:pt x="1923" y="1332"/>
                    <a:pt x="1939" y="1318"/>
                  </a:cubicBezTo>
                  <a:lnTo>
                    <a:pt x="1939" y="1318"/>
                  </a:lnTo>
                  <a:cubicBezTo>
                    <a:pt x="1938" y="1320"/>
                    <a:pt x="1938" y="1321"/>
                    <a:pt x="1939" y="1321"/>
                  </a:cubicBezTo>
                  <a:cubicBezTo>
                    <a:pt x="1941" y="1321"/>
                    <a:pt x="1948" y="1316"/>
                    <a:pt x="1953" y="1307"/>
                  </a:cubicBezTo>
                  <a:lnTo>
                    <a:pt x="1953" y="1307"/>
                  </a:lnTo>
                  <a:cubicBezTo>
                    <a:pt x="1953" y="1307"/>
                    <a:pt x="1953" y="1307"/>
                    <a:pt x="1953" y="1308"/>
                  </a:cubicBezTo>
                  <a:lnTo>
                    <a:pt x="1953" y="1308"/>
                  </a:lnTo>
                  <a:cubicBezTo>
                    <a:pt x="1954" y="1307"/>
                    <a:pt x="1954" y="1306"/>
                    <a:pt x="1954" y="1306"/>
                  </a:cubicBezTo>
                  <a:lnTo>
                    <a:pt x="1954" y="1306"/>
                  </a:lnTo>
                  <a:cubicBezTo>
                    <a:pt x="1954" y="1306"/>
                    <a:pt x="1954" y="1307"/>
                    <a:pt x="1953" y="1307"/>
                  </a:cubicBezTo>
                  <a:lnTo>
                    <a:pt x="1953" y="1307"/>
                  </a:lnTo>
                  <a:cubicBezTo>
                    <a:pt x="1957" y="1304"/>
                    <a:pt x="1961" y="1302"/>
                    <a:pt x="1965" y="1299"/>
                  </a:cubicBezTo>
                  <a:cubicBezTo>
                    <a:pt x="1977" y="1289"/>
                    <a:pt x="1991" y="1279"/>
                    <a:pt x="2004" y="1269"/>
                  </a:cubicBezTo>
                  <a:cubicBezTo>
                    <a:pt x="2051" y="1234"/>
                    <a:pt x="2100" y="1201"/>
                    <a:pt x="2149" y="1168"/>
                  </a:cubicBezTo>
                  <a:cubicBezTo>
                    <a:pt x="2203" y="1131"/>
                    <a:pt x="2258" y="1094"/>
                    <a:pt x="2314" y="1061"/>
                  </a:cubicBezTo>
                  <a:cubicBezTo>
                    <a:pt x="2343" y="1045"/>
                    <a:pt x="2371" y="1028"/>
                    <a:pt x="2398" y="1012"/>
                  </a:cubicBezTo>
                  <a:cubicBezTo>
                    <a:pt x="2428" y="994"/>
                    <a:pt x="2456" y="980"/>
                    <a:pt x="2480" y="959"/>
                  </a:cubicBezTo>
                  <a:lnTo>
                    <a:pt x="2480" y="959"/>
                  </a:lnTo>
                  <a:cubicBezTo>
                    <a:pt x="2530" y="923"/>
                    <a:pt x="2580" y="888"/>
                    <a:pt x="2630" y="854"/>
                  </a:cubicBezTo>
                  <a:cubicBezTo>
                    <a:pt x="2705" y="804"/>
                    <a:pt x="2667" y="698"/>
                    <a:pt x="2584" y="698"/>
                  </a:cubicBezTo>
                  <a:cubicBezTo>
                    <a:pt x="2578" y="698"/>
                    <a:pt x="2571" y="698"/>
                    <a:pt x="2564" y="700"/>
                  </a:cubicBezTo>
                  <a:lnTo>
                    <a:pt x="2567" y="700"/>
                  </a:lnTo>
                  <a:cubicBezTo>
                    <a:pt x="2530" y="706"/>
                    <a:pt x="2491" y="714"/>
                    <a:pt x="2451" y="724"/>
                  </a:cubicBezTo>
                  <a:cubicBezTo>
                    <a:pt x="2433" y="728"/>
                    <a:pt x="2415" y="732"/>
                    <a:pt x="2396" y="737"/>
                  </a:cubicBezTo>
                  <a:lnTo>
                    <a:pt x="2393" y="738"/>
                  </a:lnTo>
                  <a:lnTo>
                    <a:pt x="2393" y="738"/>
                  </a:lnTo>
                  <a:cubicBezTo>
                    <a:pt x="2388" y="738"/>
                    <a:pt x="2379" y="739"/>
                    <a:pt x="2367" y="741"/>
                  </a:cubicBezTo>
                  <a:cubicBezTo>
                    <a:pt x="2357" y="745"/>
                    <a:pt x="2348" y="749"/>
                    <a:pt x="2340" y="753"/>
                  </a:cubicBezTo>
                  <a:lnTo>
                    <a:pt x="2340" y="753"/>
                  </a:lnTo>
                  <a:cubicBezTo>
                    <a:pt x="2339" y="754"/>
                    <a:pt x="2336" y="755"/>
                    <a:pt x="2330" y="757"/>
                  </a:cubicBezTo>
                  <a:cubicBezTo>
                    <a:pt x="2250" y="792"/>
                    <a:pt x="2172" y="825"/>
                    <a:pt x="2092" y="864"/>
                  </a:cubicBezTo>
                  <a:cubicBezTo>
                    <a:pt x="1952" y="932"/>
                    <a:pt x="1813" y="1006"/>
                    <a:pt x="1681" y="1092"/>
                  </a:cubicBezTo>
                  <a:cubicBezTo>
                    <a:pt x="1537" y="1186"/>
                    <a:pt x="1398" y="1291"/>
                    <a:pt x="1264" y="1400"/>
                  </a:cubicBezTo>
                  <a:cubicBezTo>
                    <a:pt x="1250" y="1412"/>
                    <a:pt x="1233" y="1425"/>
                    <a:pt x="1219" y="1439"/>
                  </a:cubicBezTo>
                  <a:cubicBezTo>
                    <a:pt x="1211" y="1445"/>
                    <a:pt x="1187" y="1463"/>
                    <a:pt x="1188" y="1463"/>
                  </a:cubicBezTo>
                  <a:cubicBezTo>
                    <a:pt x="1188" y="1463"/>
                    <a:pt x="1194" y="1459"/>
                    <a:pt x="1211" y="1446"/>
                  </a:cubicBezTo>
                  <a:lnTo>
                    <a:pt x="1211" y="1446"/>
                  </a:lnTo>
                  <a:cubicBezTo>
                    <a:pt x="1167" y="1479"/>
                    <a:pt x="1128" y="1520"/>
                    <a:pt x="1087" y="1558"/>
                  </a:cubicBezTo>
                  <a:cubicBezTo>
                    <a:pt x="1032" y="1612"/>
                    <a:pt x="976" y="1667"/>
                    <a:pt x="921" y="1723"/>
                  </a:cubicBezTo>
                  <a:cubicBezTo>
                    <a:pt x="793" y="1852"/>
                    <a:pt x="676" y="1991"/>
                    <a:pt x="563" y="2133"/>
                  </a:cubicBezTo>
                  <a:lnTo>
                    <a:pt x="563" y="2133"/>
                  </a:lnTo>
                  <a:cubicBezTo>
                    <a:pt x="500" y="2205"/>
                    <a:pt x="448" y="2290"/>
                    <a:pt x="397" y="2368"/>
                  </a:cubicBezTo>
                  <a:cubicBezTo>
                    <a:pt x="350" y="2438"/>
                    <a:pt x="307" y="2509"/>
                    <a:pt x="266" y="2581"/>
                  </a:cubicBezTo>
                  <a:cubicBezTo>
                    <a:pt x="171" y="2744"/>
                    <a:pt x="89" y="2912"/>
                    <a:pt x="21" y="3087"/>
                  </a:cubicBezTo>
                  <a:cubicBezTo>
                    <a:pt x="1" y="3144"/>
                    <a:pt x="15" y="3237"/>
                    <a:pt x="48" y="3286"/>
                  </a:cubicBezTo>
                  <a:cubicBezTo>
                    <a:pt x="81" y="3339"/>
                    <a:pt x="136" y="3395"/>
                    <a:pt x="202" y="3405"/>
                  </a:cubicBezTo>
                  <a:cubicBezTo>
                    <a:pt x="333" y="3424"/>
                    <a:pt x="464" y="3436"/>
                    <a:pt x="595" y="3436"/>
                  </a:cubicBezTo>
                  <a:cubicBezTo>
                    <a:pt x="687" y="3436"/>
                    <a:pt x="779" y="3430"/>
                    <a:pt x="872" y="3418"/>
                  </a:cubicBezTo>
                  <a:cubicBezTo>
                    <a:pt x="1106" y="3387"/>
                    <a:pt x="1328" y="3333"/>
                    <a:pt x="1543" y="3241"/>
                  </a:cubicBezTo>
                  <a:cubicBezTo>
                    <a:pt x="1942" y="3072"/>
                    <a:pt x="2308" y="2809"/>
                    <a:pt x="2577" y="2468"/>
                  </a:cubicBezTo>
                  <a:cubicBezTo>
                    <a:pt x="2597" y="2443"/>
                    <a:pt x="2617" y="2417"/>
                    <a:pt x="2637" y="2391"/>
                  </a:cubicBezTo>
                  <a:lnTo>
                    <a:pt x="2637" y="2391"/>
                  </a:lnTo>
                  <a:cubicBezTo>
                    <a:pt x="2680" y="2633"/>
                    <a:pt x="2723" y="2875"/>
                    <a:pt x="2766" y="3118"/>
                  </a:cubicBezTo>
                  <a:cubicBezTo>
                    <a:pt x="2788" y="3241"/>
                    <a:pt x="2809" y="3366"/>
                    <a:pt x="2834" y="3491"/>
                  </a:cubicBezTo>
                  <a:cubicBezTo>
                    <a:pt x="2840" y="3526"/>
                    <a:pt x="2866" y="3568"/>
                    <a:pt x="2891" y="3592"/>
                  </a:cubicBezTo>
                  <a:cubicBezTo>
                    <a:pt x="2928" y="3629"/>
                    <a:pt x="2975" y="3650"/>
                    <a:pt x="3025" y="3656"/>
                  </a:cubicBezTo>
                  <a:cubicBezTo>
                    <a:pt x="3036" y="3658"/>
                    <a:pt x="3048" y="3659"/>
                    <a:pt x="3059" y="3659"/>
                  </a:cubicBezTo>
                  <a:cubicBezTo>
                    <a:pt x="3088" y="3659"/>
                    <a:pt x="3116" y="3653"/>
                    <a:pt x="3144" y="3639"/>
                  </a:cubicBezTo>
                  <a:cubicBezTo>
                    <a:pt x="3193" y="3619"/>
                    <a:pt x="3222" y="3590"/>
                    <a:pt x="3255" y="3547"/>
                  </a:cubicBezTo>
                  <a:cubicBezTo>
                    <a:pt x="3325" y="3452"/>
                    <a:pt x="3384" y="3348"/>
                    <a:pt x="3444" y="3245"/>
                  </a:cubicBezTo>
                  <a:cubicBezTo>
                    <a:pt x="3473" y="3194"/>
                    <a:pt x="3503" y="3142"/>
                    <a:pt x="3530" y="3091"/>
                  </a:cubicBezTo>
                  <a:cubicBezTo>
                    <a:pt x="3544" y="3064"/>
                    <a:pt x="3559" y="3037"/>
                    <a:pt x="3573" y="3011"/>
                  </a:cubicBezTo>
                  <a:cubicBezTo>
                    <a:pt x="3577" y="3005"/>
                    <a:pt x="3581" y="2998"/>
                    <a:pt x="3583" y="2992"/>
                  </a:cubicBezTo>
                  <a:lnTo>
                    <a:pt x="3594" y="2970"/>
                  </a:lnTo>
                  <a:cubicBezTo>
                    <a:pt x="3599" y="2956"/>
                    <a:pt x="3602" y="2948"/>
                    <a:pt x="3602" y="2948"/>
                  </a:cubicBezTo>
                  <a:lnTo>
                    <a:pt x="3602" y="2948"/>
                  </a:lnTo>
                  <a:cubicBezTo>
                    <a:pt x="3603" y="2948"/>
                    <a:pt x="3600" y="2956"/>
                    <a:pt x="3594" y="2972"/>
                  </a:cubicBezTo>
                  <a:cubicBezTo>
                    <a:pt x="3598" y="2972"/>
                    <a:pt x="3612" y="2939"/>
                    <a:pt x="3614" y="2933"/>
                  </a:cubicBezTo>
                  <a:cubicBezTo>
                    <a:pt x="3729" y="2713"/>
                    <a:pt x="3832" y="2489"/>
                    <a:pt x="3927" y="2259"/>
                  </a:cubicBezTo>
                  <a:cubicBezTo>
                    <a:pt x="3949" y="2201"/>
                    <a:pt x="3966" y="2158"/>
                    <a:pt x="3988" y="2111"/>
                  </a:cubicBezTo>
                  <a:cubicBezTo>
                    <a:pt x="4013" y="2051"/>
                    <a:pt x="4040" y="1992"/>
                    <a:pt x="4064" y="1932"/>
                  </a:cubicBezTo>
                  <a:cubicBezTo>
                    <a:pt x="4109" y="1823"/>
                    <a:pt x="4153" y="1712"/>
                    <a:pt x="4194" y="1601"/>
                  </a:cubicBezTo>
                  <a:cubicBezTo>
                    <a:pt x="4276" y="1380"/>
                    <a:pt x="4352" y="1154"/>
                    <a:pt x="4418" y="926"/>
                  </a:cubicBezTo>
                  <a:cubicBezTo>
                    <a:pt x="4436" y="862"/>
                    <a:pt x="4455" y="796"/>
                    <a:pt x="4471" y="732"/>
                  </a:cubicBezTo>
                  <a:cubicBezTo>
                    <a:pt x="4478" y="704"/>
                    <a:pt x="4487" y="676"/>
                    <a:pt x="4496" y="648"/>
                  </a:cubicBezTo>
                  <a:lnTo>
                    <a:pt x="4496" y="648"/>
                  </a:lnTo>
                  <a:cubicBezTo>
                    <a:pt x="4499" y="679"/>
                    <a:pt x="4501" y="709"/>
                    <a:pt x="4504" y="739"/>
                  </a:cubicBezTo>
                  <a:cubicBezTo>
                    <a:pt x="4520" y="942"/>
                    <a:pt x="4524" y="1147"/>
                    <a:pt x="4516" y="1353"/>
                  </a:cubicBezTo>
                  <a:cubicBezTo>
                    <a:pt x="4514" y="1402"/>
                    <a:pt x="4510" y="1451"/>
                    <a:pt x="4506" y="1501"/>
                  </a:cubicBezTo>
                  <a:cubicBezTo>
                    <a:pt x="4506" y="1502"/>
                    <a:pt x="4506" y="1510"/>
                    <a:pt x="4505" y="1516"/>
                  </a:cubicBezTo>
                  <a:lnTo>
                    <a:pt x="4505" y="1516"/>
                  </a:lnTo>
                  <a:cubicBezTo>
                    <a:pt x="4505" y="1517"/>
                    <a:pt x="4505" y="1518"/>
                    <a:pt x="4505" y="1519"/>
                  </a:cubicBezTo>
                  <a:lnTo>
                    <a:pt x="4505" y="1519"/>
                  </a:lnTo>
                  <a:lnTo>
                    <a:pt x="4505" y="1518"/>
                  </a:lnTo>
                  <a:lnTo>
                    <a:pt x="4505" y="1518"/>
                  </a:lnTo>
                  <a:cubicBezTo>
                    <a:pt x="4505" y="1520"/>
                    <a:pt x="4505" y="1521"/>
                    <a:pt x="4504" y="1522"/>
                  </a:cubicBezTo>
                  <a:lnTo>
                    <a:pt x="4504" y="1522"/>
                  </a:lnTo>
                  <a:cubicBezTo>
                    <a:pt x="4505" y="1521"/>
                    <a:pt x="4505" y="1520"/>
                    <a:pt x="4505" y="1519"/>
                  </a:cubicBezTo>
                  <a:lnTo>
                    <a:pt x="4505" y="1519"/>
                  </a:lnTo>
                  <a:lnTo>
                    <a:pt x="4504" y="1523"/>
                  </a:lnTo>
                  <a:cubicBezTo>
                    <a:pt x="4504" y="1523"/>
                    <a:pt x="4504" y="1523"/>
                    <a:pt x="4504" y="1522"/>
                  </a:cubicBezTo>
                  <a:lnTo>
                    <a:pt x="4504" y="1522"/>
                  </a:lnTo>
                  <a:cubicBezTo>
                    <a:pt x="4504" y="1523"/>
                    <a:pt x="4504" y="1524"/>
                    <a:pt x="4504" y="1525"/>
                  </a:cubicBezTo>
                  <a:cubicBezTo>
                    <a:pt x="4502" y="1542"/>
                    <a:pt x="4500" y="1558"/>
                    <a:pt x="4500" y="1575"/>
                  </a:cubicBezTo>
                  <a:cubicBezTo>
                    <a:pt x="4498" y="1601"/>
                    <a:pt x="4496" y="1628"/>
                    <a:pt x="4492" y="1657"/>
                  </a:cubicBezTo>
                  <a:cubicBezTo>
                    <a:pt x="4487" y="1708"/>
                    <a:pt x="4481" y="1760"/>
                    <a:pt x="4475" y="1811"/>
                  </a:cubicBezTo>
                  <a:cubicBezTo>
                    <a:pt x="4474" y="1819"/>
                    <a:pt x="4472" y="1828"/>
                    <a:pt x="4471" y="1838"/>
                  </a:cubicBezTo>
                  <a:lnTo>
                    <a:pt x="4471" y="1838"/>
                  </a:lnTo>
                  <a:cubicBezTo>
                    <a:pt x="4471" y="1842"/>
                    <a:pt x="4470" y="1847"/>
                    <a:pt x="4469" y="1852"/>
                  </a:cubicBezTo>
                  <a:cubicBezTo>
                    <a:pt x="4465" y="1879"/>
                    <a:pt x="4463" y="1903"/>
                    <a:pt x="4459" y="1930"/>
                  </a:cubicBezTo>
                  <a:cubicBezTo>
                    <a:pt x="4426" y="2131"/>
                    <a:pt x="4385" y="2329"/>
                    <a:pt x="4329" y="2524"/>
                  </a:cubicBezTo>
                  <a:cubicBezTo>
                    <a:pt x="4272" y="2738"/>
                    <a:pt x="4199" y="2948"/>
                    <a:pt x="4115" y="3152"/>
                  </a:cubicBezTo>
                  <a:lnTo>
                    <a:pt x="4115" y="3152"/>
                  </a:lnTo>
                  <a:cubicBezTo>
                    <a:pt x="4105" y="3175"/>
                    <a:pt x="4095" y="3197"/>
                    <a:pt x="4086" y="3220"/>
                  </a:cubicBezTo>
                  <a:lnTo>
                    <a:pt x="4086" y="3220"/>
                  </a:lnTo>
                  <a:cubicBezTo>
                    <a:pt x="4069" y="3258"/>
                    <a:pt x="4052" y="3296"/>
                    <a:pt x="4032" y="3333"/>
                  </a:cubicBezTo>
                  <a:lnTo>
                    <a:pt x="4032" y="3333"/>
                  </a:lnTo>
                  <a:cubicBezTo>
                    <a:pt x="4025" y="3345"/>
                    <a:pt x="4018" y="3358"/>
                    <a:pt x="4011" y="3370"/>
                  </a:cubicBezTo>
                  <a:cubicBezTo>
                    <a:pt x="3949" y="3467"/>
                    <a:pt x="3986" y="3617"/>
                    <a:pt x="4089" y="3670"/>
                  </a:cubicBezTo>
                  <a:cubicBezTo>
                    <a:pt x="4123" y="3689"/>
                    <a:pt x="4162" y="3698"/>
                    <a:pt x="4200" y="3698"/>
                  </a:cubicBezTo>
                  <a:cubicBezTo>
                    <a:pt x="4275" y="3698"/>
                    <a:pt x="4350" y="3662"/>
                    <a:pt x="4391" y="3592"/>
                  </a:cubicBezTo>
                  <a:cubicBezTo>
                    <a:pt x="4526" y="3360"/>
                    <a:pt x="4666" y="3128"/>
                    <a:pt x="4831" y="2914"/>
                  </a:cubicBezTo>
                  <a:lnTo>
                    <a:pt x="4831" y="2914"/>
                  </a:lnTo>
                  <a:lnTo>
                    <a:pt x="4798" y="2959"/>
                  </a:lnTo>
                  <a:cubicBezTo>
                    <a:pt x="4918" y="2803"/>
                    <a:pt x="5054" y="2655"/>
                    <a:pt x="5209" y="2530"/>
                  </a:cubicBezTo>
                  <a:lnTo>
                    <a:pt x="5209" y="2530"/>
                  </a:lnTo>
                  <a:cubicBezTo>
                    <a:pt x="5302" y="2461"/>
                    <a:pt x="5401" y="2402"/>
                    <a:pt x="5506" y="2355"/>
                  </a:cubicBezTo>
                  <a:lnTo>
                    <a:pt x="5506" y="2355"/>
                  </a:lnTo>
                  <a:cubicBezTo>
                    <a:pt x="5577" y="2327"/>
                    <a:pt x="5651" y="2304"/>
                    <a:pt x="5727" y="2290"/>
                  </a:cubicBezTo>
                  <a:lnTo>
                    <a:pt x="5727" y="2290"/>
                  </a:lnTo>
                  <a:cubicBezTo>
                    <a:pt x="5757" y="2287"/>
                    <a:pt x="5787" y="2286"/>
                    <a:pt x="5817" y="2286"/>
                  </a:cubicBezTo>
                  <a:cubicBezTo>
                    <a:pt x="5847" y="2286"/>
                    <a:pt x="5878" y="2288"/>
                    <a:pt x="5908" y="2290"/>
                  </a:cubicBezTo>
                  <a:lnTo>
                    <a:pt x="5908" y="2290"/>
                  </a:lnTo>
                  <a:cubicBezTo>
                    <a:pt x="5983" y="2304"/>
                    <a:pt x="6055" y="2324"/>
                    <a:pt x="6124" y="2351"/>
                  </a:cubicBezTo>
                  <a:lnTo>
                    <a:pt x="6124" y="2351"/>
                  </a:lnTo>
                  <a:cubicBezTo>
                    <a:pt x="6209" y="2390"/>
                    <a:pt x="6289" y="2436"/>
                    <a:pt x="6363" y="2493"/>
                  </a:cubicBezTo>
                  <a:lnTo>
                    <a:pt x="6318" y="2460"/>
                  </a:lnTo>
                  <a:lnTo>
                    <a:pt x="6318" y="2460"/>
                  </a:lnTo>
                  <a:cubicBezTo>
                    <a:pt x="6382" y="2509"/>
                    <a:pt x="6438" y="2564"/>
                    <a:pt x="6488" y="2625"/>
                  </a:cubicBezTo>
                  <a:lnTo>
                    <a:pt x="6488" y="2625"/>
                  </a:lnTo>
                  <a:cubicBezTo>
                    <a:pt x="6520" y="2670"/>
                    <a:pt x="6549" y="2718"/>
                    <a:pt x="6571" y="2769"/>
                  </a:cubicBezTo>
                  <a:lnTo>
                    <a:pt x="6571" y="2769"/>
                  </a:lnTo>
                  <a:cubicBezTo>
                    <a:pt x="6583" y="2802"/>
                    <a:pt x="6592" y="2836"/>
                    <a:pt x="6598" y="2872"/>
                  </a:cubicBezTo>
                  <a:lnTo>
                    <a:pt x="6598" y="2872"/>
                  </a:lnTo>
                  <a:cubicBezTo>
                    <a:pt x="6600" y="2901"/>
                    <a:pt x="6600" y="2929"/>
                    <a:pt x="6598" y="2958"/>
                  </a:cubicBezTo>
                  <a:lnTo>
                    <a:pt x="6598" y="2958"/>
                  </a:lnTo>
                  <a:cubicBezTo>
                    <a:pt x="6593" y="2986"/>
                    <a:pt x="6586" y="3013"/>
                    <a:pt x="6576" y="3040"/>
                  </a:cubicBezTo>
                  <a:lnTo>
                    <a:pt x="6576" y="3040"/>
                  </a:lnTo>
                  <a:cubicBezTo>
                    <a:pt x="6560" y="3075"/>
                    <a:pt x="6541" y="3109"/>
                    <a:pt x="6518" y="3141"/>
                  </a:cubicBezTo>
                  <a:lnTo>
                    <a:pt x="6518" y="3141"/>
                  </a:lnTo>
                  <a:cubicBezTo>
                    <a:pt x="6486" y="3180"/>
                    <a:pt x="6451" y="3214"/>
                    <a:pt x="6412" y="3245"/>
                  </a:cubicBezTo>
                  <a:lnTo>
                    <a:pt x="6412" y="3245"/>
                  </a:lnTo>
                  <a:cubicBezTo>
                    <a:pt x="6326" y="3307"/>
                    <a:pt x="6231" y="3355"/>
                    <a:pt x="6133" y="3397"/>
                  </a:cubicBezTo>
                  <a:lnTo>
                    <a:pt x="6184" y="3376"/>
                  </a:lnTo>
                  <a:lnTo>
                    <a:pt x="6184" y="3376"/>
                  </a:lnTo>
                  <a:cubicBezTo>
                    <a:pt x="6082" y="3420"/>
                    <a:pt x="5975" y="3457"/>
                    <a:pt x="5870" y="3491"/>
                  </a:cubicBezTo>
                  <a:cubicBezTo>
                    <a:pt x="5757" y="3529"/>
                    <a:pt x="5642" y="3569"/>
                    <a:pt x="5524" y="3593"/>
                  </a:cubicBezTo>
                  <a:lnTo>
                    <a:pt x="5524" y="3593"/>
                  </a:lnTo>
                  <a:cubicBezTo>
                    <a:pt x="5558" y="3541"/>
                    <a:pt x="5577" y="3478"/>
                    <a:pt x="5574" y="3418"/>
                  </a:cubicBezTo>
                  <a:cubicBezTo>
                    <a:pt x="5572" y="3323"/>
                    <a:pt x="5529" y="3243"/>
                    <a:pt x="5467" y="3173"/>
                  </a:cubicBezTo>
                  <a:cubicBezTo>
                    <a:pt x="5387" y="3081"/>
                    <a:pt x="5256" y="3017"/>
                    <a:pt x="5131" y="3017"/>
                  </a:cubicBezTo>
                  <a:cubicBezTo>
                    <a:pt x="5093" y="3017"/>
                    <a:pt x="5056" y="3023"/>
                    <a:pt x="5022" y="3035"/>
                  </a:cubicBezTo>
                  <a:cubicBezTo>
                    <a:pt x="4896" y="3077"/>
                    <a:pt x="4810" y="3177"/>
                    <a:pt x="4769" y="3302"/>
                  </a:cubicBezTo>
                  <a:lnTo>
                    <a:pt x="4777" y="3283"/>
                  </a:lnTo>
                  <a:lnTo>
                    <a:pt x="4777" y="3283"/>
                  </a:lnTo>
                  <a:cubicBezTo>
                    <a:pt x="4754" y="3345"/>
                    <a:pt x="4741" y="3409"/>
                    <a:pt x="4748" y="3475"/>
                  </a:cubicBezTo>
                  <a:cubicBezTo>
                    <a:pt x="4757" y="3555"/>
                    <a:pt x="4775" y="3625"/>
                    <a:pt x="4812" y="3697"/>
                  </a:cubicBezTo>
                  <a:cubicBezTo>
                    <a:pt x="4870" y="3808"/>
                    <a:pt x="4972" y="3911"/>
                    <a:pt x="5085" y="3964"/>
                  </a:cubicBezTo>
                  <a:cubicBezTo>
                    <a:pt x="5190" y="4013"/>
                    <a:pt x="5297" y="4033"/>
                    <a:pt x="5404" y="4033"/>
                  </a:cubicBezTo>
                  <a:cubicBezTo>
                    <a:pt x="5605" y="4033"/>
                    <a:pt x="5809" y="3965"/>
                    <a:pt x="6002" y="3902"/>
                  </a:cubicBezTo>
                  <a:cubicBezTo>
                    <a:pt x="6223" y="3828"/>
                    <a:pt x="6458" y="3750"/>
                    <a:pt x="6649" y="3609"/>
                  </a:cubicBezTo>
                  <a:cubicBezTo>
                    <a:pt x="6760" y="3526"/>
                    <a:pt x="6858" y="3430"/>
                    <a:pt x="6928" y="3309"/>
                  </a:cubicBezTo>
                  <a:cubicBezTo>
                    <a:pt x="6990" y="3202"/>
                    <a:pt x="7023" y="3087"/>
                    <a:pt x="7035" y="2964"/>
                  </a:cubicBezTo>
                  <a:cubicBezTo>
                    <a:pt x="7053" y="2762"/>
                    <a:pt x="6975" y="2549"/>
                    <a:pt x="6856" y="2386"/>
                  </a:cubicBezTo>
                  <a:cubicBezTo>
                    <a:pt x="6723" y="2210"/>
                    <a:pt x="6550" y="2062"/>
                    <a:pt x="6347" y="1969"/>
                  </a:cubicBezTo>
                  <a:cubicBezTo>
                    <a:pt x="6182" y="1895"/>
                    <a:pt x="6000" y="1844"/>
                    <a:pt x="5817" y="1844"/>
                  </a:cubicBezTo>
                  <a:cubicBezTo>
                    <a:pt x="5776" y="1844"/>
                    <a:pt x="5736" y="1847"/>
                    <a:pt x="5695" y="1852"/>
                  </a:cubicBezTo>
                  <a:cubicBezTo>
                    <a:pt x="5451" y="1883"/>
                    <a:pt x="5219" y="1984"/>
                    <a:pt x="5020" y="2125"/>
                  </a:cubicBezTo>
                  <a:cubicBezTo>
                    <a:pt x="4920" y="2196"/>
                    <a:pt x="4829" y="2274"/>
                    <a:pt x="4743" y="2358"/>
                  </a:cubicBezTo>
                  <a:lnTo>
                    <a:pt x="4743" y="2358"/>
                  </a:lnTo>
                  <a:cubicBezTo>
                    <a:pt x="4749" y="2319"/>
                    <a:pt x="4755" y="2280"/>
                    <a:pt x="4761" y="2240"/>
                  </a:cubicBezTo>
                  <a:cubicBezTo>
                    <a:pt x="4792" y="2016"/>
                    <a:pt x="4822" y="1770"/>
                    <a:pt x="4818" y="1536"/>
                  </a:cubicBezTo>
                  <a:cubicBezTo>
                    <a:pt x="4816" y="1310"/>
                    <a:pt x="4810" y="1084"/>
                    <a:pt x="4787" y="860"/>
                  </a:cubicBezTo>
                  <a:cubicBezTo>
                    <a:pt x="4761" y="599"/>
                    <a:pt x="4715" y="342"/>
                    <a:pt x="4652" y="89"/>
                  </a:cubicBezTo>
                  <a:cubicBezTo>
                    <a:pt x="4640" y="41"/>
                    <a:pt x="4591" y="1"/>
                    <a:pt x="454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1" name="Google Shape;1201;p9"/>
          <p:cNvSpPr/>
          <p:nvPr/>
        </p:nvSpPr>
        <p:spPr>
          <a:xfrm rot="3649354">
            <a:off x="7484125" y="36419"/>
            <a:ext cx="649705" cy="344427"/>
          </a:xfrm>
          <a:custGeom>
            <a:avLst/>
            <a:gdLst/>
            <a:ahLst/>
            <a:cxnLst/>
            <a:rect l="l" t="t" r="r" b="b"/>
            <a:pathLst>
              <a:path w="31632" h="16769" extrusionOk="0">
                <a:moveTo>
                  <a:pt x="21710" y="9589"/>
                </a:moveTo>
                <a:cubicBezTo>
                  <a:pt x="22167" y="10436"/>
                  <a:pt x="22339" y="11425"/>
                  <a:pt x="22073" y="12420"/>
                </a:cubicBezTo>
                <a:cubicBezTo>
                  <a:pt x="21922" y="12982"/>
                  <a:pt x="21476" y="13711"/>
                  <a:pt x="20817" y="13711"/>
                </a:cubicBezTo>
                <a:cubicBezTo>
                  <a:pt x="20791" y="13711"/>
                  <a:pt x="20764" y="13710"/>
                  <a:pt x="20738" y="13708"/>
                </a:cubicBezTo>
                <a:cubicBezTo>
                  <a:pt x="20196" y="13661"/>
                  <a:pt x="19879" y="13104"/>
                  <a:pt x="19863" y="12606"/>
                </a:cubicBezTo>
                <a:cubicBezTo>
                  <a:pt x="19838" y="11902"/>
                  <a:pt x="20318" y="11206"/>
                  <a:pt x="20733" y="10674"/>
                </a:cubicBezTo>
                <a:cubicBezTo>
                  <a:pt x="21031" y="10291"/>
                  <a:pt x="21362" y="9930"/>
                  <a:pt x="21710" y="9589"/>
                </a:cubicBezTo>
                <a:close/>
                <a:moveTo>
                  <a:pt x="14674" y="8067"/>
                </a:moveTo>
                <a:cubicBezTo>
                  <a:pt x="14797" y="8677"/>
                  <a:pt x="14868" y="9298"/>
                  <a:pt x="14887" y="9920"/>
                </a:cubicBezTo>
                <a:cubicBezTo>
                  <a:pt x="14927" y="11312"/>
                  <a:pt x="14824" y="13013"/>
                  <a:pt x="14064" y="14224"/>
                </a:cubicBezTo>
                <a:cubicBezTo>
                  <a:pt x="13499" y="15124"/>
                  <a:pt x="12363" y="16126"/>
                  <a:pt x="11213" y="16126"/>
                </a:cubicBezTo>
                <a:cubicBezTo>
                  <a:pt x="11059" y="16126"/>
                  <a:pt x="10904" y="16108"/>
                  <a:pt x="10751" y="16069"/>
                </a:cubicBezTo>
                <a:cubicBezTo>
                  <a:pt x="9810" y="15832"/>
                  <a:pt x="9577" y="14755"/>
                  <a:pt x="9637" y="13913"/>
                </a:cubicBezTo>
                <a:cubicBezTo>
                  <a:pt x="9721" y="12719"/>
                  <a:pt x="10472" y="11638"/>
                  <a:pt x="11233" y="10758"/>
                </a:cubicBezTo>
                <a:cubicBezTo>
                  <a:pt x="12159" y="9691"/>
                  <a:pt x="13287" y="8802"/>
                  <a:pt x="14535" y="8140"/>
                </a:cubicBezTo>
                <a:cubicBezTo>
                  <a:pt x="14581" y="8116"/>
                  <a:pt x="14627" y="8091"/>
                  <a:pt x="14674" y="8067"/>
                </a:cubicBezTo>
                <a:close/>
                <a:moveTo>
                  <a:pt x="6705" y="1"/>
                </a:moveTo>
                <a:cubicBezTo>
                  <a:pt x="4905" y="1"/>
                  <a:pt x="3063" y="647"/>
                  <a:pt x="1792" y="1926"/>
                </a:cubicBezTo>
                <a:cubicBezTo>
                  <a:pt x="0" y="3732"/>
                  <a:pt x="64" y="6294"/>
                  <a:pt x="1155" y="8455"/>
                </a:cubicBezTo>
                <a:cubicBezTo>
                  <a:pt x="1543" y="9222"/>
                  <a:pt x="2036" y="9924"/>
                  <a:pt x="2571" y="10594"/>
                </a:cubicBezTo>
                <a:cubicBezTo>
                  <a:pt x="2635" y="10673"/>
                  <a:pt x="2709" y="10706"/>
                  <a:pt x="2782" y="10706"/>
                </a:cubicBezTo>
                <a:cubicBezTo>
                  <a:pt x="3013" y="10706"/>
                  <a:pt x="3229" y="10380"/>
                  <a:pt x="3033" y="10134"/>
                </a:cubicBezTo>
                <a:cubicBezTo>
                  <a:pt x="1621" y="8367"/>
                  <a:pt x="311" y="5863"/>
                  <a:pt x="1387" y="3608"/>
                </a:cubicBezTo>
                <a:cubicBezTo>
                  <a:pt x="2180" y="1945"/>
                  <a:pt x="3961" y="983"/>
                  <a:pt x="5728" y="720"/>
                </a:cubicBezTo>
                <a:cubicBezTo>
                  <a:pt x="6043" y="673"/>
                  <a:pt x="6359" y="650"/>
                  <a:pt x="6674" y="650"/>
                </a:cubicBezTo>
                <a:cubicBezTo>
                  <a:pt x="8588" y="650"/>
                  <a:pt x="10452" y="1490"/>
                  <a:pt x="11841" y="2807"/>
                </a:cubicBezTo>
                <a:cubicBezTo>
                  <a:pt x="13160" y="4055"/>
                  <a:pt x="14056" y="5669"/>
                  <a:pt x="14520" y="7407"/>
                </a:cubicBezTo>
                <a:lnTo>
                  <a:pt x="14520" y="7407"/>
                </a:lnTo>
                <a:cubicBezTo>
                  <a:pt x="14165" y="7587"/>
                  <a:pt x="13823" y="7784"/>
                  <a:pt x="13499" y="7987"/>
                </a:cubicBezTo>
                <a:cubicBezTo>
                  <a:pt x="12144" y="8833"/>
                  <a:pt x="10931" y="9941"/>
                  <a:pt x="10028" y="11262"/>
                </a:cubicBezTo>
                <a:cubicBezTo>
                  <a:pt x="9319" y="12300"/>
                  <a:pt x="8834" y="13461"/>
                  <a:pt x="9018" y="14736"/>
                </a:cubicBezTo>
                <a:cubicBezTo>
                  <a:pt x="9178" y="15824"/>
                  <a:pt x="9896" y="16702"/>
                  <a:pt x="11042" y="16764"/>
                </a:cubicBezTo>
                <a:cubicBezTo>
                  <a:pt x="11092" y="16767"/>
                  <a:pt x="11141" y="16768"/>
                  <a:pt x="11191" y="16768"/>
                </a:cubicBezTo>
                <a:cubicBezTo>
                  <a:pt x="12612" y="16768"/>
                  <a:pt x="13957" y="15658"/>
                  <a:pt x="14658" y="14500"/>
                </a:cubicBezTo>
                <a:cubicBezTo>
                  <a:pt x="15082" y="13800"/>
                  <a:pt x="15269" y="12965"/>
                  <a:pt x="15394" y="12165"/>
                </a:cubicBezTo>
                <a:cubicBezTo>
                  <a:pt x="15530" y="11300"/>
                  <a:pt x="15574" y="10422"/>
                  <a:pt x="15521" y="9547"/>
                </a:cubicBezTo>
                <a:cubicBezTo>
                  <a:pt x="15484" y="8950"/>
                  <a:pt x="15404" y="8358"/>
                  <a:pt x="15279" y="7776"/>
                </a:cubicBezTo>
                <a:lnTo>
                  <a:pt x="15279" y="7776"/>
                </a:lnTo>
                <a:cubicBezTo>
                  <a:pt x="16064" y="7427"/>
                  <a:pt x="16906" y="7176"/>
                  <a:pt x="17759" y="7176"/>
                </a:cubicBezTo>
                <a:cubicBezTo>
                  <a:pt x="17925" y="7176"/>
                  <a:pt x="18092" y="7186"/>
                  <a:pt x="18259" y="7206"/>
                </a:cubicBezTo>
                <a:cubicBezTo>
                  <a:pt x="19482" y="7355"/>
                  <a:pt x="20611" y="8050"/>
                  <a:pt x="21343" y="9020"/>
                </a:cubicBezTo>
                <a:lnTo>
                  <a:pt x="21343" y="9020"/>
                </a:lnTo>
                <a:cubicBezTo>
                  <a:pt x="20702" y="9627"/>
                  <a:pt x="20124" y="10301"/>
                  <a:pt x="19694" y="11049"/>
                </a:cubicBezTo>
                <a:cubicBezTo>
                  <a:pt x="19339" y="11669"/>
                  <a:pt x="19084" y="12394"/>
                  <a:pt x="19284" y="13109"/>
                </a:cubicBezTo>
                <a:cubicBezTo>
                  <a:pt x="19433" y="13638"/>
                  <a:pt x="19819" y="14106"/>
                  <a:pt x="20347" y="14286"/>
                </a:cubicBezTo>
                <a:cubicBezTo>
                  <a:pt x="20527" y="14347"/>
                  <a:pt x="20700" y="14376"/>
                  <a:pt x="20862" y="14376"/>
                </a:cubicBezTo>
                <a:cubicBezTo>
                  <a:pt x="22059" y="14376"/>
                  <a:pt x="22759" y="12846"/>
                  <a:pt x="22825" y="11779"/>
                </a:cubicBezTo>
                <a:cubicBezTo>
                  <a:pt x="22882" y="10851"/>
                  <a:pt x="22654" y="9930"/>
                  <a:pt x="22202" y="9130"/>
                </a:cubicBezTo>
                <a:lnTo>
                  <a:pt x="22202" y="9130"/>
                </a:lnTo>
                <a:cubicBezTo>
                  <a:pt x="24022" y="7507"/>
                  <a:pt x="26480" y="6087"/>
                  <a:pt x="28974" y="6087"/>
                </a:cubicBezTo>
                <a:cubicBezTo>
                  <a:pt x="29027" y="6087"/>
                  <a:pt x="29080" y="6087"/>
                  <a:pt x="29133" y="6089"/>
                </a:cubicBezTo>
                <a:cubicBezTo>
                  <a:pt x="29762" y="6104"/>
                  <a:pt x="30387" y="6231"/>
                  <a:pt x="30967" y="6480"/>
                </a:cubicBezTo>
                <a:cubicBezTo>
                  <a:pt x="31015" y="6500"/>
                  <a:pt x="31061" y="6509"/>
                  <a:pt x="31106" y="6509"/>
                </a:cubicBezTo>
                <a:cubicBezTo>
                  <a:pt x="31419" y="6509"/>
                  <a:pt x="31632" y="6062"/>
                  <a:pt x="31296" y="5918"/>
                </a:cubicBezTo>
                <a:cubicBezTo>
                  <a:pt x="30528" y="5588"/>
                  <a:pt x="29733" y="5445"/>
                  <a:pt x="28936" y="5445"/>
                </a:cubicBezTo>
                <a:cubicBezTo>
                  <a:pt x="26758" y="5445"/>
                  <a:pt x="24562" y="6516"/>
                  <a:pt x="22843" y="7782"/>
                </a:cubicBezTo>
                <a:cubicBezTo>
                  <a:pt x="22505" y="8030"/>
                  <a:pt x="22167" y="8295"/>
                  <a:pt x="21839" y="8576"/>
                </a:cubicBezTo>
                <a:lnTo>
                  <a:pt x="21839" y="8576"/>
                </a:lnTo>
                <a:cubicBezTo>
                  <a:pt x="21706" y="8400"/>
                  <a:pt x="21562" y="8232"/>
                  <a:pt x="21406" y="8075"/>
                </a:cubicBezTo>
                <a:cubicBezTo>
                  <a:pt x="20472" y="7129"/>
                  <a:pt x="19175" y="6560"/>
                  <a:pt x="17844" y="6525"/>
                </a:cubicBezTo>
                <a:cubicBezTo>
                  <a:pt x="17802" y="6524"/>
                  <a:pt x="17760" y="6524"/>
                  <a:pt x="17718" y="6524"/>
                </a:cubicBezTo>
                <a:cubicBezTo>
                  <a:pt x="16836" y="6524"/>
                  <a:pt x="15951" y="6766"/>
                  <a:pt x="15119" y="7125"/>
                </a:cubicBezTo>
                <a:lnTo>
                  <a:pt x="15119" y="7125"/>
                </a:lnTo>
                <a:cubicBezTo>
                  <a:pt x="14921" y="6412"/>
                  <a:pt x="14653" y="5718"/>
                  <a:pt x="14314" y="5054"/>
                </a:cubicBezTo>
                <a:cubicBezTo>
                  <a:pt x="13025" y="2536"/>
                  <a:pt x="10644" y="508"/>
                  <a:pt x="7795" y="81"/>
                </a:cubicBezTo>
                <a:cubicBezTo>
                  <a:pt x="7437" y="27"/>
                  <a:pt x="7072" y="1"/>
                  <a:pt x="6705" y="1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2" name="Google Shape;1202;p9"/>
          <p:cNvGrpSpPr/>
          <p:nvPr/>
        </p:nvGrpSpPr>
        <p:grpSpPr>
          <a:xfrm>
            <a:off x="7500234" y="6255267"/>
            <a:ext cx="4326767" cy="277600"/>
            <a:chOff x="1499125" y="1455500"/>
            <a:chExt cx="3245075" cy="208200"/>
          </a:xfrm>
        </p:grpSpPr>
        <p:sp>
          <p:nvSpPr>
            <p:cNvPr id="1203" name="Google Shape;1203;p9"/>
            <p:cNvSpPr/>
            <p:nvPr/>
          </p:nvSpPr>
          <p:spPr>
            <a:xfrm>
              <a:off x="1499125" y="1523175"/>
              <a:ext cx="41525" cy="64775"/>
            </a:xfrm>
            <a:custGeom>
              <a:avLst/>
              <a:gdLst/>
              <a:ahLst/>
              <a:cxnLst/>
              <a:rect l="l" t="t" r="r" b="b"/>
              <a:pathLst>
                <a:path w="1661" h="2591" extrusionOk="0">
                  <a:moveTo>
                    <a:pt x="998" y="478"/>
                  </a:moveTo>
                  <a:cubicBezTo>
                    <a:pt x="995" y="482"/>
                    <a:pt x="992" y="486"/>
                    <a:pt x="989" y="491"/>
                  </a:cubicBezTo>
                  <a:lnTo>
                    <a:pt x="998" y="478"/>
                  </a:lnTo>
                  <a:close/>
                  <a:moveTo>
                    <a:pt x="436" y="1148"/>
                  </a:moveTo>
                  <a:lnTo>
                    <a:pt x="428" y="1169"/>
                  </a:lnTo>
                  <a:lnTo>
                    <a:pt x="428" y="1169"/>
                  </a:lnTo>
                  <a:cubicBezTo>
                    <a:pt x="431" y="1162"/>
                    <a:pt x="433" y="1155"/>
                    <a:pt x="436" y="1148"/>
                  </a:cubicBezTo>
                  <a:close/>
                  <a:moveTo>
                    <a:pt x="358" y="1668"/>
                  </a:moveTo>
                  <a:lnTo>
                    <a:pt x="359" y="1678"/>
                  </a:lnTo>
                  <a:lnTo>
                    <a:pt x="359" y="1678"/>
                  </a:lnTo>
                  <a:cubicBezTo>
                    <a:pt x="359" y="1675"/>
                    <a:pt x="359" y="1672"/>
                    <a:pt x="358" y="1668"/>
                  </a:cubicBezTo>
                  <a:close/>
                  <a:moveTo>
                    <a:pt x="362" y="1697"/>
                  </a:moveTo>
                  <a:lnTo>
                    <a:pt x="364" y="1715"/>
                  </a:lnTo>
                  <a:cubicBezTo>
                    <a:pt x="363" y="1709"/>
                    <a:pt x="363" y="1703"/>
                    <a:pt x="362" y="1697"/>
                  </a:cubicBezTo>
                  <a:close/>
                  <a:moveTo>
                    <a:pt x="1330" y="1754"/>
                  </a:moveTo>
                  <a:lnTo>
                    <a:pt x="1330" y="1754"/>
                  </a:lnTo>
                  <a:cubicBezTo>
                    <a:pt x="1328" y="1759"/>
                    <a:pt x="1327" y="1763"/>
                    <a:pt x="1325" y="1768"/>
                  </a:cubicBezTo>
                  <a:lnTo>
                    <a:pt x="1325" y="1768"/>
                  </a:lnTo>
                  <a:cubicBezTo>
                    <a:pt x="1325" y="1768"/>
                    <a:pt x="1325" y="1768"/>
                    <a:pt x="1324" y="1768"/>
                  </a:cubicBezTo>
                  <a:lnTo>
                    <a:pt x="1324" y="1768"/>
                  </a:lnTo>
                  <a:lnTo>
                    <a:pt x="1330" y="1754"/>
                  </a:lnTo>
                  <a:close/>
                  <a:moveTo>
                    <a:pt x="1283" y="1865"/>
                  </a:moveTo>
                  <a:cubicBezTo>
                    <a:pt x="1282" y="1867"/>
                    <a:pt x="1282" y="1869"/>
                    <a:pt x="1282" y="1871"/>
                  </a:cubicBezTo>
                  <a:lnTo>
                    <a:pt x="1282" y="1871"/>
                  </a:lnTo>
                  <a:lnTo>
                    <a:pt x="1283" y="1865"/>
                  </a:lnTo>
                  <a:close/>
                  <a:moveTo>
                    <a:pt x="403" y="1861"/>
                  </a:moveTo>
                  <a:lnTo>
                    <a:pt x="409" y="1875"/>
                  </a:lnTo>
                  <a:lnTo>
                    <a:pt x="409" y="1875"/>
                  </a:lnTo>
                  <a:cubicBezTo>
                    <a:pt x="407" y="1871"/>
                    <a:pt x="405" y="1866"/>
                    <a:pt x="403" y="1861"/>
                  </a:cubicBezTo>
                  <a:close/>
                  <a:moveTo>
                    <a:pt x="420" y="1899"/>
                  </a:moveTo>
                  <a:lnTo>
                    <a:pt x="422" y="1904"/>
                  </a:lnTo>
                  <a:cubicBezTo>
                    <a:pt x="421" y="1903"/>
                    <a:pt x="420" y="1901"/>
                    <a:pt x="420" y="1899"/>
                  </a:cubicBezTo>
                  <a:close/>
                  <a:moveTo>
                    <a:pt x="1246" y="1982"/>
                  </a:moveTo>
                  <a:cubicBezTo>
                    <a:pt x="1243" y="1985"/>
                    <a:pt x="1241" y="1988"/>
                    <a:pt x="1239" y="1991"/>
                  </a:cubicBezTo>
                  <a:lnTo>
                    <a:pt x="1239" y="1991"/>
                  </a:lnTo>
                  <a:lnTo>
                    <a:pt x="1246" y="1982"/>
                  </a:lnTo>
                  <a:close/>
                  <a:moveTo>
                    <a:pt x="566" y="2098"/>
                  </a:moveTo>
                  <a:lnTo>
                    <a:pt x="577" y="2107"/>
                  </a:lnTo>
                  <a:lnTo>
                    <a:pt x="577" y="2107"/>
                  </a:lnTo>
                  <a:cubicBezTo>
                    <a:pt x="573" y="2104"/>
                    <a:pt x="569" y="2101"/>
                    <a:pt x="566" y="2098"/>
                  </a:cubicBezTo>
                  <a:close/>
                  <a:moveTo>
                    <a:pt x="579" y="2108"/>
                  </a:moveTo>
                  <a:lnTo>
                    <a:pt x="605" y="2128"/>
                  </a:lnTo>
                  <a:cubicBezTo>
                    <a:pt x="596" y="2122"/>
                    <a:pt x="587" y="2115"/>
                    <a:pt x="579" y="2108"/>
                  </a:cubicBezTo>
                  <a:close/>
                  <a:moveTo>
                    <a:pt x="927" y="2178"/>
                  </a:moveTo>
                  <a:cubicBezTo>
                    <a:pt x="926" y="2178"/>
                    <a:pt x="925" y="2178"/>
                    <a:pt x="924" y="2178"/>
                  </a:cubicBezTo>
                  <a:lnTo>
                    <a:pt x="924" y="2178"/>
                  </a:lnTo>
                  <a:lnTo>
                    <a:pt x="927" y="2178"/>
                  </a:lnTo>
                  <a:close/>
                  <a:moveTo>
                    <a:pt x="728" y="2180"/>
                  </a:moveTo>
                  <a:lnTo>
                    <a:pt x="738" y="2181"/>
                  </a:lnTo>
                  <a:lnTo>
                    <a:pt x="738" y="2181"/>
                  </a:lnTo>
                  <a:cubicBezTo>
                    <a:pt x="735" y="2180"/>
                    <a:pt x="731" y="2180"/>
                    <a:pt x="728" y="2180"/>
                  </a:cubicBezTo>
                  <a:close/>
                  <a:moveTo>
                    <a:pt x="910" y="2180"/>
                  </a:moveTo>
                  <a:cubicBezTo>
                    <a:pt x="898" y="2182"/>
                    <a:pt x="886" y="2184"/>
                    <a:pt x="874" y="2186"/>
                  </a:cubicBezTo>
                  <a:lnTo>
                    <a:pt x="910" y="2180"/>
                  </a:lnTo>
                  <a:close/>
                  <a:moveTo>
                    <a:pt x="1378" y="1"/>
                  </a:moveTo>
                  <a:cubicBezTo>
                    <a:pt x="1364" y="1"/>
                    <a:pt x="1349" y="4"/>
                    <a:pt x="1336" y="12"/>
                  </a:cubicBezTo>
                  <a:cubicBezTo>
                    <a:pt x="1258" y="57"/>
                    <a:pt x="1180" y="103"/>
                    <a:pt x="1104" y="150"/>
                  </a:cubicBezTo>
                  <a:cubicBezTo>
                    <a:pt x="1065" y="173"/>
                    <a:pt x="1026" y="195"/>
                    <a:pt x="989" y="220"/>
                  </a:cubicBezTo>
                  <a:cubicBezTo>
                    <a:pt x="970" y="232"/>
                    <a:pt x="950" y="244"/>
                    <a:pt x="931" y="257"/>
                  </a:cubicBezTo>
                  <a:cubicBezTo>
                    <a:pt x="916" y="267"/>
                    <a:pt x="901" y="278"/>
                    <a:pt x="885" y="288"/>
                  </a:cubicBezTo>
                  <a:lnTo>
                    <a:pt x="885" y="288"/>
                  </a:lnTo>
                  <a:cubicBezTo>
                    <a:pt x="865" y="295"/>
                    <a:pt x="844" y="303"/>
                    <a:pt x="826" y="316"/>
                  </a:cubicBezTo>
                  <a:cubicBezTo>
                    <a:pt x="812" y="327"/>
                    <a:pt x="796" y="337"/>
                    <a:pt x="781" y="349"/>
                  </a:cubicBezTo>
                  <a:cubicBezTo>
                    <a:pt x="744" y="376"/>
                    <a:pt x="707" y="405"/>
                    <a:pt x="670" y="433"/>
                  </a:cubicBezTo>
                  <a:cubicBezTo>
                    <a:pt x="613" y="481"/>
                    <a:pt x="555" y="528"/>
                    <a:pt x="502" y="581"/>
                  </a:cubicBezTo>
                  <a:cubicBezTo>
                    <a:pt x="475" y="606"/>
                    <a:pt x="451" y="633"/>
                    <a:pt x="424" y="659"/>
                  </a:cubicBezTo>
                  <a:cubicBezTo>
                    <a:pt x="399" y="686"/>
                    <a:pt x="370" y="713"/>
                    <a:pt x="348" y="742"/>
                  </a:cubicBezTo>
                  <a:cubicBezTo>
                    <a:pt x="294" y="807"/>
                    <a:pt x="245" y="873"/>
                    <a:pt x="202" y="945"/>
                  </a:cubicBezTo>
                  <a:cubicBezTo>
                    <a:pt x="163" y="1009"/>
                    <a:pt x="134" y="1079"/>
                    <a:pt x="105" y="1146"/>
                  </a:cubicBezTo>
                  <a:cubicBezTo>
                    <a:pt x="83" y="1206"/>
                    <a:pt x="58" y="1265"/>
                    <a:pt x="44" y="1327"/>
                  </a:cubicBezTo>
                  <a:cubicBezTo>
                    <a:pt x="13" y="1461"/>
                    <a:pt x="1" y="1602"/>
                    <a:pt x="15" y="1740"/>
                  </a:cubicBezTo>
                  <a:cubicBezTo>
                    <a:pt x="23" y="1816"/>
                    <a:pt x="33" y="1890"/>
                    <a:pt x="56" y="1962"/>
                  </a:cubicBezTo>
                  <a:cubicBezTo>
                    <a:pt x="79" y="2036"/>
                    <a:pt x="107" y="2104"/>
                    <a:pt x="142" y="2167"/>
                  </a:cubicBezTo>
                  <a:cubicBezTo>
                    <a:pt x="214" y="2293"/>
                    <a:pt x="317" y="2408"/>
                    <a:pt x="442" y="2484"/>
                  </a:cubicBezTo>
                  <a:cubicBezTo>
                    <a:pt x="498" y="2517"/>
                    <a:pt x="561" y="2543"/>
                    <a:pt x="623" y="2562"/>
                  </a:cubicBezTo>
                  <a:cubicBezTo>
                    <a:pt x="650" y="2568"/>
                    <a:pt x="674" y="2574"/>
                    <a:pt x="701" y="2578"/>
                  </a:cubicBezTo>
                  <a:cubicBezTo>
                    <a:pt x="740" y="2584"/>
                    <a:pt x="783" y="2591"/>
                    <a:pt x="824" y="2591"/>
                  </a:cubicBezTo>
                  <a:cubicBezTo>
                    <a:pt x="830" y="2591"/>
                    <a:pt x="836" y="2591"/>
                    <a:pt x="842" y="2591"/>
                  </a:cubicBezTo>
                  <a:cubicBezTo>
                    <a:pt x="905" y="2591"/>
                    <a:pt x="970" y="2581"/>
                    <a:pt x="1030" y="2570"/>
                  </a:cubicBezTo>
                  <a:cubicBezTo>
                    <a:pt x="1089" y="2558"/>
                    <a:pt x="1145" y="2539"/>
                    <a:pt x="1200" y="2515"/>
                  </a:cubicBezTo>
                  <a:cubicBezTo>
                    <a:pt x="1313" y="2467"/>
                    <a:pt x="1422" y="2402"/>
                    <a:pt x="1500" y="2303"/>
                  </a:cubicBezTo>
                  <a:cubicBezTo>
                    <a:pt x="1525" y="2274"/>
                    <a:pt x="1550" y="2243"/>
                    <a:pt x="1570" y="2208"/>
                  </a:cubicBezTo>
                  <a:cubicBezTo>
                    <a:pt x="1591" y="2176"/>
                    <a:pt x="1605" y="2139"/>
                    <a:pt x="1622" y="2102"/>
                  </a:cubicBezTo>
                  <a:cubicBezTo>
                    <a:pt x="1644" y="2042"/>
                    <a:pt x="1654" y="1978"/>
                    <a:pt x="1659" y="1917"/>
                  </a:cubicBezTo>
                  <a:cubicBezTo>
                    <a:pt x="1661" y="1874"/>
                    <a:pt x="1652" y="1832"/>
                    <a:pt x="1632" y="1796"/>
                  </a:cubicBezTo>
                  <a:cubicBezTo>
                    <a:pt x="1623" y="1783"/>
                    <a:pt x="1612" y="1765"/>
                    <a:pt x="1601" y="1751"/>
                  </a:cubicBezTo>
                  <a:lnTo>
                    <a:pt x="1601" y="1751"/>
                  </a:lnTo>
                  <a:cubicBezTo>
                    <a:pt x="1600" y="1749"/>
                    <a:pt x="1598" y="1748"/>
                    <a:pt x="1597" y="1746"/>
                  </a:cubicBezTo>
                  <a:lnTo>
                    <a:pt x="1597" y="1746"/>
                  </a:lnTo>
                  <a:cubicBezTo>
                    <a:pt x="1583" y="1721"/>
                    <a:pt x="1560" y="1699"/>
                    <a:pt x="1539" y="1687"/>
                  </a:cubicBezTo>
                  <a:cubicBezTo>
                    <a:pt x="1538" y="1686"/>
                    <a:pt x="1537" y="1685"/>
                    <a:pt x="1535" y="1684"/>
                  </a:cubicBezTo>
                  <a:lnTo>
                    <a:pt x="1535" y="1684"/>
                  </a:lnTo>
                  <a:cubicBezTo>
                    <a:pt x="1533" y="1683"/>
                    <a:pt x="1532" y="1683"/>
                    <a:pt x="1530" y="1682"/>
                  </a:cubicBezTo>
                  <a:lnTo>
                    <a:pt x="1530" y="1682"/>
                  </a:lnTo>
                  <a:cubicBezTo>
                    <a:pt x="1509" y="1672"/>
                    <a:pt x="1483" y="1666"/>
                    <a:pt x="1459" y="1666"/>
                  </a:cubicBezTo>
                  <a:cubicBezTo>
                    <a:pt x="1447" y="1666"/>
                    <a:pt x="1435" y="1667"/>
                    <a:pt x="1424" y="1670"/>
                  </a:cubicBezTo>
                  <a:cubicBezTo>
                    <a:pt x="1389" y="1683"/>
                    <a:pt x="1354" y="1705"/>
                    <a:pt x="1336" y="1738"/>
                  </a:cubicBezTo>
                  <a:lnTo>
                    <a:pt x="1322" y="1772"/>
                  </a:lnTo>
                  <a:lnTo>
                    <a:pt x="1322" y="1772"/>
                  </a:lnTo>
                  <a:cubicBezTo>
                    <a:pt x="1317" y="1779"/>
                    <a:pt x="1312" y="1786"/>
                    <a:pt x="1307" y="1793"/>
                  </a:cubicBezTo>
                  <a:cubicBezTo>
                    <a:pt x="1288" y="1822"/>
                    <a:pt x="1282" y="1855"/>
                    <a:pt x="1279" y="1889"/>
                  </a:cubicBezTo>
                  <a:lnTo>
                    <a:pt x="1279" y="1889"/>
                  </a:lnTo>
                  <a:cubicBezTo>
                    <a:pt x="1275" y="1909"/>
                    <a:pt x="1270" y="1928"/>
                    <a:pt x="1263" y="1947"/>
                  </a:cubicBezTo>
                  <a:lnTo>
                    <a:pt x="1263" y="1947"/>
                  </a:lnTo>
                  <a:cubicBezTo>
                    <a:pt x="1252" y="1967"/>
                    <a:pt x="1241" y="1986"/>
                    <a:pt x="1228" y="2005"/>
                  </a:cubicBezTo>
                  <a:lnTo>
                    <a:pt x="1228" y="2005"/>
                  </a:lnTo>
                  <a:cubicBezTo>
                    <a:pt x="1206" y="2031"/>
                    <a:pt x="1181" y="2053"/>
                    <a:pt x="1155" y="2075"/>
                  </a:cubicBezTo>
                  <a:lnTo>
                    <a:pt x="1155" y="2075"/>
                  </a:lnTo>
                  <a:cubicBezTo>
                    <a:pt x="1118" y="2103"/>
                    <a:pt x="1076" y="2126"/>
                    <a:pt x="1035" y="2146"/>
                  </a:cubicBezTo>
                  <a:lnTo>
                    <a:pt x="1035" y="2146"/>
                  </a:lnTo>
                  <a:cubicBezTo>
                    <a:pt x="995" y="2160"/>
                    <a:pt x="955" y="2172"/>
                    <a:pt x="913" y="2180"/>
                  </a:cubicBezTo>
                  <a:lnTo>
                    <a:pt x="913" y="2180"/>
                  </a:lnTo>
                  <a:cubicBezTo>
                    <a:pt x="883" y="2184"/>
                    <a:pt x="853" y="2186"/>
                    <a:pt x="823" y="2186"/>
                  </a:cubicBezTo>
                  <a:cubicBezTo>
                    <a:pt x="803" y="2186"/>
                    <a:pt x="783" y="2185"/>
                    <a:pt x="762" y="2183"/>
                  </a:cubicBezTo>
                  <a:lnTo>
                    <a:pt x="762" y="2183"/>
                  </a:lnTo>
                  <a:cubicBezTo>
                    <a:pt x="728" y="2178"/>
                    <a:pt x="693" y="2169"/>
                    <a:pt x="660" y="2157"/>
                  </a:cubicBezTo>
                  <a:lnTo>
                    <a:pt x="660" y="2157"/>
                  </a:lnTo>
                  <a:cubicBezTo>
                    <a:pt x="631" y="2143"/>
                    <a:pt x="603" y="2127"/>
                    <a:pt x="578" y="2107"/>
                  </a:cubicBezTo>
                  <a:lnTo>
                    <a:pt x="578" y="2107"/>
                  </a:lnTo>
                  <a:cubicBezTo>
                    <a:pt x="546" y="2081"/>
                    <a:pt x="517" y="2051"/>
                    <a:pt x="491" y="2020"/>
                  </a:cubicBezTo>
                  <a:lnTo>
                    <a:pt x="491" y="2020"/>
                  </a:lnTo>
                  <a:cubicBezTo>
                    <a:pt x="461" y="1979"/>
                    <a:pt x="436" y="1934"/>
                    <a:pt x="414" y="1886"/>
                  </a:cubicBezTo>
                  <a:lnTo>
                    <a:pt x="414" y="1886"/>
                  </a:lnTo>
                  <a:cubicBezTo>
                    <a:pt x="388" y="1822"/>
                    <a:pt x="371" y="1757"/>
                    <a:pt x="361" y="1688"/>
                  </a:cubicBezTo>
                  <a:lnTo>
                    <a:pt x="361" y="1688"/>
                  </a:lnTo>
                  <a:cubicBezTo>
                    <a:pt x="351" y="1604"/>
                    <a:pt x="353" y="1521"/>
                    <a:pt x="361" y="1437"/>
                  </a:cubicBezTo>
                  <a:lnTo>
                    <a:pt x="361" y="1437"/>
                  </a:lnTo>
                  <a:cubicBezTo>
                    <a:pt x="365" y="1412"/>
                    <a:pt x="370" y="1388"/>
                    <a:pt x="373" y="1364"/>
                  </a:cubicBezTo>
                  <a:lnTo>
                    <a:pt x="373" y="1364"/>
                  </a:lnTo>
                  <a:cubicBezTo>
                    <a:pt x="378" y="1332"/>
                    <a:pt x="384" y="1299"/>
                    <a:pt x="393" y="1268"/>
                  </a:cubicBezTo>
                  <a:cubicBezTo>
                    <a:pt x="402" y="1236"/>
                    <a:pt x="413" y="1206"/>
                    <a:pt x="425" y="1176"/>
                  </a:cubicBezTo>
                  <a:lnTo>
                    <a:pt x="425" y="1176"/>
                  </a:lnTo>
                  <a:cubicBezTo>
                    <a:pt x="451" y="1115"/>
                    <a:pt x="483" y="1056"/>
                    <a:pt x="518" y="1000"/>
                  </a:cubicBezTo>
                  <a:cubicBezTo>
                    <a:pt x="559" y="935"/>
                    <a:pt x="603" y="873"/>
                    <a:pt x="648" y="811"/>
                  </a:cubicBezTo>
                  <a:lnTo>
                    <a:pt x="648" y="811"/>
                  </a:lnTo>
                  <a:lnTo>
                    <a:pt x="627" y="840"/>
                  </a:lnTo>
                  <a:cubicBezTo>
                    <a:pt x="681" y="774"/>
                    <a:pt x="740" y="713"/>
                    <a:pt x="800" y="655"/>
                  </a:cubicBezTo>
                  <a:cubicBezTo>
                    <a:pt x="831" y="627"/>
                    <a:pt x="861" y="600"/>
                    <a:pt x="892" y="571"/>
                  </a:cubicBezTo>
                  <a:cubicBezTo>
                    <a:pt x="909" y="559"/>
                    <a:pt x="925" y="544"/>
                    <a:pt x="942" y="532"/>
                  </a:cubicBezTo>
                  <a:lnTo>
                    <a:pt x="966" y="509"/>
                  </a:lnTo>
                  <a:cubicBezTo>
                    <a:pt x="983" y="497"/>
                    <a:pt x="993" y="485"/>
                    <a:pt x="1007" y="466"/>
                  </a:cubicBezTo>
                  <a:lnTo>
                    <a:pt x="1007" y="466"/>
                  </a:lnTo>
                  <a:lnTo>
                    <a:pt x="998" y="478"/>
                  </a:lnTo>
                  <a:lnTo>
                    <a:pt x="998" y="478"/>
                  </a:lnTo>
                  <a:cubicBezTo>
                    <a:pt x="1008" y="466"/>
                    <a:pt x="1020" y="457"/>
                    <a:pt x="1032" y="446"/>
                  </a:cubicBezTo>
                  <a:cubicBezTo>
                    <a:pt x="1048" y="431"/>
                    <a:pt x="1065" y="419"/>
                    <a:pt x="1081" y="407"/>
                  </a:cubicBezTo>
                  <a:lnTo>
                    <a:pt x="1081" y="407"/>
                  </a:lnTo>
                  <a:lnTo>
                    <a:pt x="1059" y="423"/>
                  </a:lnTo>
                  <a:cubicBezTo>
                    <a:pt x="1178" y="333"/>
                    <a:pt x="1301" y="246"/>
                    <a:pt x="1422" y="160"/>
                  </a:cubicBezTo>
                  <a:cubicBezTo>
                    <a:pt x="1441" y="148"/>
                    <a:pt x="1455" y="131"/>
                    <a:pt x="1461" y="109"/>
                  </a:cubicBezTo>
                  <a:cubicBezTo>
                    <a:pt x="1467" y="88"/>
                    <a:pt x="1465" y="62"/>
                    <a:pt x="1453" y="43"/>
                  </a:cubicBezTo>
                  <a:cubicBezTo>
                    <a:pt x="1436" y="17"/>
                    <a:pt x="1408" y="1"/>
                    <a:pt x="137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9"/>
            <p:cNvSpPr/>
            <p:nvPr/>
          </p:nvSpPr>
          <p:spPr>
            <a:xfrm>
              <a:off x="1547975" y="1522800"/>
              <a:ext cx="45625" cy="68350"/>
            </a:xfrm>
            <a:custGeom>
              <a:avLst/>
              <a:gdLst/>
              <a:ahLst/>
              <a:cxnLst/>
              <a:rect l="l" t="t" r="r" b="b"/>
              <a:pathLst>
                <a:path w="1825" h="2734" extrusionOk="0">
                  <a:moveTo>
                    <a:pt x="730" y="442"/>
                  </a:moveTo>
                  <a:lnTo>
                    <a:pt x="708" y="451"/>
                  </a:lnTo>
                  <a:lnTo>
                    <a:pt x="708" y="451"/>
                  </a:lnTo>
                  <a:cubicBezTo>
                    <a:pt x="708" y="451"/>
                    <a:pt x="708" y="451"/>
                    <a:pt x="708" y="451"/>
                  </a:cubicBezTo>
                  <a:lnTo>
                    <a:pt x="708" y="451"/>
                  </a:lnTo>
                  <a:cubicBezTo>
                    <a:pt x="715" y="448"/>
                    <a:pt x="723" y="445"/>
                    <a:pt x="730" y="442"/>
                  </a:cubicBezTo>
                  <a:close/>
                  <a:moveTo>
                    <a:pt x="705" y="452"/>
                  </a:moveTo>
                  <a:lnTo>
                    <a:pt x="701" y="454"/>
                  </a:lnTo>
                  <a:lnTo>
                    <a:pt x="701" y="454"/>
                  </a:lnTo>
                  <a:cubicBezTo>
                    <a:pt x="702" y="453"/>
                    <a:pt x="703" y="453"/>
                    <a:pt x="704" y="453"/>
                  </a:cubicBezTo>
                  <a:lnTo>
                    <a:pt x="704" y="453"/>
                  </a:lnTo>
                  <a:cubicBezTo>
                    <a:pt x="704" y="452"/>
                    <a:pt x="705" y="452"/>
                    <a:pt x="705" y="452"/>
                  </a:cubicBezTo>
                  <a:close/>
                  <a:moveTo>
                    <a:pt x="697" y="455"/>
                  </a:moveTo>
                  <a:lnTo>
                    <a:pt x="673" y="466"/>
                  </a:lnTo>
                  <a:lnTo>
                    <a:pt x="673" y="466"/>
                  </a:lnTo>
                  <a:cubicBezTo>
                    <a:pt x="678" y="464"/>
                    <a:pt x="683" y="461"/>
                    <a:pt x="688" y="459"/>
                  </a:cubicBezTo>
                  <a:lnTo>
                    <a:pt x="688" y="459"/>
                  </a:lnTo>
                  <a:cubicBezTo>
                    <a:pt x="691" y="458"/>
                    <a:pt x="694" y="457"/>
                    <a:pt x="697" y="455"/>
                  </a:cubicBezTo>
                  <a:close/>
                  <a:moveTo>
                    <a:pt x="1017" y="466"/>
                  </a:moveTo>
                  <a:lnTo>
                    <a:pt x="1017" y="466"/>
                  </a:lnTo>
                  <a:cubicBezTo>
                    <a:pt x="1019" y="467"/>
                    <a:pt x="1021" y="468"/>
                    <a:pt x="1023" y="469"/>
                  </a:cubicBezTo>
                  <a:lnTo>
                    <a:pt x="1017" y="466"/>
                  </a:lnTo>
                  <a:close/>
                  <a:moveTo>
                    <a:pt x="1095" y="512"/>
                  </a:moveTo>
                  <a:cubicBezTo>
                    <a:pt x="1098" y="514"/>
                    <a:pt x="1101" y="516"/>
                    <a:pt x="1104" y="518"/>
                  </a:cubicBezTo>
                  <a:lnTo>
                    <a:pt x="1104" y="518"/>
                  </a:lnTo>
                  <a:lnTo>
                    <a:pt x="1095" y="512"/>
                  </a:lnTo>
                  <a:close/>
                  <a:moveTo>
                    <a:pt x="625" y="619"/>
                  </a:moveTo>
                  <a:lnTo>
                    <a:pt x="625" y="619"/>
                  </a:lnTo>
                  <a:cubicBezTo>
                    <a:pt x="623" y="622"/>
                    <a:pt x="620" y="625"/>
                    <a:pt x="620" y="625"/>
                  </a:cubicBezTo>
                  <a:cubicBezTo>
                    <a:pt x="620" y="625"/>
                    <a:pt x="621" y="624"/>
                    <a:pt x="623" y="621"/>
                  </a:cubicBezTo>
                  <a:cubicBezTo>
                    <a:pt x="623" y="620"/>
                    <a:pt x="624" y="620"/>
                    <a:pt x="625" y="619"/>
                  </a:cubicBezTo>
                  <a:close/>
                  <a:moveTo>
                    <a:pt x="1396" y="1068"/>
                  </a:moveTo>
                  <a:cubicBezTo>
                    <a:pt x="1396" y="1073"/>
                    <a:pt x="1397" y="1077"/>
                    <a:pt x="1397" y="1081"/>
                  </a:cubicBezTo>
                  <a:lnTo>
                    <a:pt x="1396" y="1068"/>
                  </a:lnTo>
                  <a:close/>
                  <a:moveTo>
                    <a:pt x="368" y="1239"/>
                  </a:moveTo>
                  <a:lnTo>
                    <a:pt x="367" y="1247"/>
                  </a:lnTo>
                  <a:cubicBezTo>
                    <a:pt x="367" y="1247"/>
                    <a:pt x="367" y="1247"/>
                    <a:pt x="367" y="1247"/>
                  </a:cubicBezTo>
                  <a:lnTo>
                    <a:pt x="367" y="1247"/>
                  </a:lnTo>
                  <a:cubicBezTo>
                    <a:pt x="367" y="1244"/>
                    <a:pt x="368" y="1242"/>
                    <a:pt x="368" y="1239"/>
                  </a:cubicBezTo>
                  <a:close/>
                  <a:moveTo>
                    <a:pt x="365" y="1267"/>
                  </a:moveTo>
                  <a:lnTo>
                    <a:pt x="364" y="1272"/>
                  </a:lnTo>
                  <a:cubicBezTo>
                    <a:pt x="364" y="1270"/>
                    <a:pt x="364" y="1269"/>
                    <a:pt x="365" y="1267"/>
                  </a:cubicBezTo>
                  <a:close/>
                  <a:moveTo>
                    <a:pt x="1397" y="1280"/>
                  </a:moveTo>
                  <a:cubicBezTo>
                    <a:pt x="1397" y="1287"/>
                    <a:pt x="1396" y="1293"/>
                    <a:pt x="1395" y="1299"/>
                  </a:cubicBezTo>
                  <a:lnTo>
                    <a:pt x="1395" y="1299"/>
                  </a:lnTo>
                  <a:lnTo>
                    <a:pt x="1397" y="1280"/>
                  </a:lnTo>
                  <a:close/>
                  <a:moveTo>
                    <a:pt x="1329" y="1538"/>
                  </a:moveTo>
                  <a:lnTo>
                    <a:pt x="1329" y="1538"/>
                  </a:lnTo>
                  <a:cubicBezTo>
                    <a:pt x="1328" y="1541"/>
                    <a:pt x="1327" y="1544"/>
                    <a:pt x="1325" y="1548"/>
                  </a:cubicBezTo>
                  <a:lnTo>
                    <a:pt x="1329" y="1538"/>
                  </a:lnTo>
                  <a:close/>
                  <a:moveTo>
                    <a:pt x="371" y="1607"/>
                  </a:moveTo>
                  <a:lnTo>
                    <a:pt x="374" y="1642"/>
                  </a:lnTo>
                  <a:cubicBezTo>
                    <a:pt x="373" y="1630"/>
                    <a:pt x="372" y="1619"/>
                    <a:pt x="371" y="1607"/>
                  </a:cubicBezTo>
                  <a:close/>
                  <a:moveTo>
                    <a:pt x="1205" y="1741"/>
                  </a:moveTo>
                  <a:cubicBezTo>
                    <a:pt x="1196" y="1754"/>
                    <a:pt x="1187" y="1766"/>
                    <a:pt x="1178" y="1778"/>
                  </a:cubicBezTo>
                  <a:lnTo>
                    <a:pt x="1205" y="1741"/>
                  </a:lnTo>
                  <a:close/>
                  <a:moveTo>
                    <a:pt x="86" y="1865"/>
                  </a:moveTo>
                  <a:cubicBezTo>
                    <a:pt x="86" y="1865"/>
                    <a:pt x="86" y="1865"/>
                    <a:pt x="86" y="1866"/>
                  </a:cubicBezTo>
                  <a:lnTo>
                    <a:pt x="86" y="1866"/>
                  </a:lnTo>
                  <a:cubicBezTo>
                    <a:pt x="86" y="1867"/>
                    <a:pt x="87" y="1867"/>
                    <a:pt x="87" y="1868"/>
                  </a:cubicBezTo>
                  <a:lnTo>
                    <a:pt x="86" y="1865"/>
                  </a:lnTo>
                  <a:close/>
                  <a:moveTo>
                    <a:pt x="471" y="1975"/>
                  </a:moveTo>
                  <a:lnTo>
                    <a:pt x="474" y="1981"/>
                  </a:lnTo>
                  <a:lnTo>
                    <a:pt x="474" y="1981"/>
                  </a:lnTo>
                  <a:cubicBezTo>
                    <a:pt x="473" y="1979"/>
                    <a:pt x="472" y="1977"/>
                    <a:pt x="471" y="1975"/>
                  </a:cubicBezTo>
                  <a:close/>
                  <a:moveTo>
                    <a:pt x="842" y="425"/>
                  </a:moveTo>
                  <a:cubicBezTo>
                    <a:pt x="857" y="425"/>
                    <a:pt x="872" y="426"/>
                    <a:pt x="888" y="427"/>
                  </a:cubicBezTo>
                  <a:lnTo>
                    <a:pt x="888" y="427"/>
                  </a:lnTo>
                  <a:cubicBezTo>
                    <a:pt x="924" y="434"/>
                    <a:pt x="960" y="445"/>
                    <a:pt x="994" y="457"/>
                  </a:cubicBezTo>
                  <a:lnTo>
                    <a:pt x="994" y="457"/>
                  </a:lnTo>
                  <a:cubicBezTo>
                    <a:pt x="1037" y="477"/>
                    <a:pt x="1079" y="502"/>
                    <a:pt x="1118" y="530"/>
                  </a:cubicBezTo>
                  <a:lnTo>
                    <a:pt x="1118" y="530"/>
                  </a:lnTo>
                  <a:cubicBezTo>
                    <a:pt x="1160" y="564"/>
                    <a:pt x="1197" y="602"/>
                    <a:pt x="1230" y="643"/>
                  </a:cubicBezTo>
                  <a:lnTo>
                    <a:pt x="1230" y="643"/>
                  </a:lnTo>
                  <a:cubicBezTo>
                    <a:pt x="1269" y="698"/>
                    <a:pt x="1302" y="756"/>
                    <a:pt x="1329" y="816"/>
                  </a:cubicBezTo>
                  <a:lnTo>
                    <a:pt x="1329" y="816"/>
                  </a:lnTo>
                  <a:cubicBezTo>
                    <a:pt x="1357" y="891"/>
                    <a:pt x="1378" y="967"/>
                    <a:pt x="1392" y="1046"/>
                  </a:cubicBezTo>
                  <a:lnTo>
                    <a:pt x="1392" y="1046"/>
                  </a:lnTo>
                  <a:cubicBezTo>
                    <a:pt x="1403" y="1135"/>
                    <a:pt x="1403" y="1226"/>
                    <a:pt x="1392" y="1317"/>
                  </a:cubicBezTo>
                  <a:lnTo>
                    <a:pt x="1392" y="1317"/>
                  </a:lnTo>
                  <a:cubicBezTo>
                    <a:pt x="1380" y="1385"/>
                    <a:pt x="1362" y="1450"/>
                    <a:pt x="1338" y="1515"/>
                  </a:cubicBezTo>
                  <a:lnTo>
                    <a:pt x="1338" y="1515"/>
                  </a:lnTo>
                  <a:cubicBezTo>
                    <a:pt x="1304" y="1594"/>
                    <a:pt x="1259" y="1669"/>
                    <a:pt x="1207" y="1739"/>
                  </a:cubicBezTo>
                  <a:lnTo>
                    <a:pt x="1207" y="1739"/>
                  </a:lnTo>
                  <a:cubicBezTo>
                    <a:pt x="1101" y="1875"/>
                    <a:pt x="975" y="1994"/>
                    <a:pt x="841" y="2102"/>
                  </a:cubicBezTo>
                  <a:cubicBezTo>
                    <a:pt x="802" y="2133"/>
                    <a:pt x="763" y="2164"/>
                    <a:pt x="724" y="2195"/>
                  </a:cubicBezTo>
                  <a:lnTo>
                    <a:pt x="765" y="2162"/>
                  </a:lnTo>
                  <a:lnTo>
                    <a:pt x="765" y="2162"/>
                  </a:lnTo>
                  <a:cubicBezTo>
                    <a:pt x="726" y="2193"/>
                    <a:pt x="685" y="2223"/>
                    <a:pt x="645" y="2252"/>
                  </a:cubicBezTo>
                  <a:cubicBezTo>
                    <a:pt x="641" y="2255"/>
                    <a:pt x="637" y="2258"/>
                    <a:pt x="633" y="2261"/>
                  </a:cubicBezTo>
                  <a:lnTo>
                    <a:pt x="633" y="2261"/>
                  </a:lnTo>
                  <a:cubicBezTo>
                    <a:pt x="571" y="2178"/>
                    <a:pt x="520" y="2087"/>
                    <a:pt x="478" y="1991"/>
                  </a:cubicBezTo>
                  <a:lnTo>
                    <a:pt x="478" y="1991"/>
                  </a:lnTo>
                  <a:cubicBezTo>
                    <a:pt x="469" y="1971"/>
                    <a:pt x="461" y="1951"/>
                    <a:pt x="454" y="1932"/>
                  </a:cubicBezTo>
                  <a:cubicBezTo>
                    <a:pt x="450" y="1917"/>
                    <a:pt x="446" y="1903"/>
                    <a:pt x="440" y="1889"/>
                  </a:cubicBezTo>
                  <a:cubicBezTo>
                    <a:pt x="434" y="1866"/>
                    <a:pt x="428" y="1842"/>
                    <a:pt x="418" y="1821"/>
                  </a:cubicBezTo>
                  <a:lnTo>
                    <a:pt x="418" y="1821"/>
                  </a:lnTo>
                  <a:cubicBezTo>
                    <a:pt x="394" y="1750"/>
                    <a:pt x="380" y="1677"/>
                    <a:pt x="370" y="1605"/>
                  </a:cubicBezTo>
                  <a:lnTo>
                    <a:pt x="370" y="1605"/>
                  </a:lnTo>
                  <a:cubicBezTo>
                    <a:pt x="366" y="1551"/>
                    <a:pt x="364" y="1496"/>
                    <a:pt x="356" y="1443"/>
                  </a:cubicBezTo>
                  <a:lnTo>
                    <a:pt x="356" y="1443"/>
                  </a:lnTo>
                  <a:lnTo>
                    <a:pt x="362" y="1482"/>
                  </a:lnTo>
                  <a:cubicBezTo>
                    <a:pt x="361" y="1468"/>
                    <a:pt x="359" y="1453"/>
                    <a:pt x="358" y="1439"/>
                  </a:cubicBezTo>
                  <a:lnTo>
                    <a:pt x="358" y="1439"/>
                  </a:lnTo>
                  <a:cubicBezTo>
                    <a:pt x="385" y="1434"/>
                    <a:pt x="409" y="1418"/>
                    <a:pt x="422" y="1396"/>
                  </a:cubicBezTo>
                  <a:cubicBezTo>
                    <a:pt x="446" y="1350"/>
                    <a:pt x="430" y="1301"/>
                    <a:pt x="389" y="1272"/>
                  </a:cubicBezTo>
                  <a:lnTo>
                    <a:pt x="389" y="1272"/>
                  </a:lnTo>
                  <a:cubicBezTo>
                    <a:pt x="398" y="1279"/>
                    <a:pt x="402" y="1281"/>
                    <a:pt x="402" y="1281"/>
                  </a:cubicBezTo>
                  <a:cubicBezTo>
                    <a:pt x="402" y="1281"/>
                    <a:pt x="393" y="1274"/>
                    <a:pt x="389" y="1270"/>
                  </a:cubicBezTo>
                  <a:cubicBezTo>
                    <a:pt x="385" y="1264"/>
                    <a:pt x="380" y="1260"/>
                    <a:pt x="374" y="1256"/>
                  </a:cubicBezTo>
                  <a:cubicBezTo>
                    <a:pt x="372" y="1253"/>
                    <a:pt x="370" y="1250"/>
                    <a:pt x="367" y="1247"/>
                  </a:cubicBezTo>
                  <a:lnTo>
                    <a:pt x="367" y="1247"/>
                  </a:lnTo>
                  <a:cubicBezTo>
                    <a:pt x="385" y="1122"/>
                    <a:pt x="419" y="1002"/>
                    <a:pt x="467" y="886"/>
                  </a:cubicBezTo>
                  <a:lnTo>
                    <a:pt x="467" y="886"/>
                  </a:lnTo>
                  <a:lnTo>
                    <a:pt x="456" y="913"/>
                  </a:lnTo>
                  <a:cubicBezTo>
                    <a:pt x="485" y="843"/>
                    <a:pt x="520" y="775"/>
                    <a:pt x="561" y="711"/>
                  </a:cubicBezTo>
                  <a:cubicBezTo>
                    <a:pt x="582" y="679"/>
                    <a:pt x="602" y="648"/>
                    <a:pt x="625" y="619"/>
                  </a:cubicBezTo>
                  <a:cubicBezTo>
                    <a:pt x="625" y="619"/>
                    <a:pt x="625" y="619"/>
                    <a:pt x="625" y="619"/>
                  </a:cubicBezTo>
                  <a:lnTo>
                    <a:pt x="625" y="619"/>
                  </a:lnTo>
                  <a:cubicBezTo>
                    <a:pt x="627" y="617"/>
                    <a:pt x="630" y="614"/>
                    <a:pt x="631" y="611"/>
                  </a:cubicBezTo>
                  <a:cubicBezTo>
                    <a:pt x="637" y="605"/>
                    <a:pt x="643" y="596"/>
                    <a:pt x="650" y="588"/>
                  </a:cubicBezTo>
                  <a:cubicBezTo>
                    <a:pt x="662" y="574"/>
                    <a:pt x="674" y="559"/>
                    <a:pt x="689" y="545"/>
                  </a:cubicBezTo>
                  <a:cubicBezTo>
                    <a:pt x="711" y="519"/>
                    <a:pt x="720" y="482"/>
                    <a:pt x="708" y="451"/>
                  </a:cubicBezTo>
                  <a:lnTo>
                    <a:pt x="708" y="451"/>
                  </a:lnTo>
                  <a:cubicBezTo>
                    <a:pt x="736" y="441"/>
                    <a:pt x="765" y="433"/>
                    <a:pt x="795" y="427"/>
                  </a:cubicBezTo>
                  <a:lnTo>
                    <a:pt x="795" y="427"/>
                  </a:lnTo>
                  <a:cubicBezTo>
                    <a:pt x="811" y="426"/>
                    <a:pt x="826" y="425"/>
                    <a:pt x="842" y="425"/>
                  </a:cubicBezTo>
                  <a:close/>
                  <a:moveTo>
                    <a:pt x="528" y="2336"/>
                  </a:moveTo>
                  <a:cubicBezTo>
                    <a:pt x="528" y="2337"/>
                    <a:pt x="527" y="2338"/>
                    <a:pt x="527" y="2338"/>
                  </a:cubicBezTo>
                  <a:lnTo>
                    <a:pt x="527" y="2338"/>
                  </a:lnTo>
                  <a:cubicBezTo>
                    <a:pt x="524" y="2340"/>
                    <a:pt x="521" y="2343"/>
                    <a:pt x="518" y="2345"/>
                  </a:cubicBezTo>
                  <a:lnTo>
                    <a:pt x="518" y="2345"/>
                  </a:lnTo>
                  <a:lnTo>
                    <a:pt x="528" y="2336"/>
                  </a:lnTo>
                  <a:close/>
                  <a:moveTo>
                    <a:pt x="837" y="1"/>
                  </a:moveTo>
                  <a:cubicBezTo>
                    <a:pt x="791" y="1"/>
                    <a:pt x="746" y="9"/>
                    <a:pt x="703" y="15"/>
                  </a:cubicBezTo>
                  <a:cubicBezTo>
                    <a:pt x="633" y="25"/>
                    <a:pt x="567" y="52"/>
                    <a:pt x="502" y="81"/>
                  </a:cubicBezTo>
                  <a:cubicBezTo>
                    <a:pt x="438" y="109"/>
                    <a:pt x="380" y="157"/>
                    <a:pt x="327" y="200"/>
                  </a:cubicBezTo>
                  <a:cubicBezTo>
                    <a:pt x="286" y="237"/>
                    <a:pt x="247" y="276"/>
                    <a:pt x="214" y="319"/>
                  </a:cubicBezTo>
                  <a:cubicBezTo>
                    <a:pt x="169" y="374"/>
                    <a:pt x="128" y="432"/>
                    <a:pt x="95" y="494"/>
                  </a:cubicBezTo>
                  <a:cubicBezTo>
                    <a:pt x="79" y="523"/>
                    <a:pt x="64" y="555"/>
                    <a:pt x="51" y="586"/>
                  </a:cubicBezTo>
                  <a:lnTo>
                    <a:pt x="51" y="586"/>
                  </a:lnTo>
                  <a:cubicBezTo>
                    <a:pt x="50" y="588"/>
                    <a:pt x="50" y="589"/>
                    <a:pt x="49" y="590"/>
                  </a:cubicBezTo>
                  <a:lnTo>
                    <a:pt x="49" y="590"/>
                  </a:lnTo>
                  <a:cubicBezTo>
                    <a:pt x="47" y="597"/>
                    <a:pt x="44" y="604"/>
                    <a:pt x="41" y="611"/>
                  </a:cubicBezTo>
                  <a:lnTo>
                    <a:pt x="44" y="604"/>
                  </a:lnTo>
                  <a:lnTo>
                    <a:pt x="44" y="604"/>
                  </a:lnTo>
                  <a:cubicBezTo>
                    <a:pt x="40" y="617"/>
                    <a:pt x="36" y="629"/>
                    <a:pt x="33" y="644"/>
                  </a:cubicBezTo>
                  <a:cubicBezTo>
                    <a:pt x="31" y="654"/>
                    <a:pt x="29" y="666"/>
                    <a:pt x="27" y="679"/>
                  </a:cubicBezTo>
                  <a:cubicBezTo>
                    <a:pt x="23" y="707"/>
                    <a:pt x="16" y="742"/>
                    <a:pt x="15" y="774"/>
                  </a:cubicBezTo>
                  <a:lnTo>
                    <a:pt x="15" y="774"/>
                  </a:lnTo>
                  <a:cubicBezTo>
                    <a:pt x="9" y="807"/>
                    <a:pt x="6" y="842"/>
                    <a:pt x="2" y="874"/>
                  </a:cubicBezTo>
                  <a:cubicBezTo>
                    <a:pt x="0" y="905"/>
                    <a:pt x="0" y="935"/>
                    <a:pt x="2" y="966"/>
                  </a:cubicBezTo>
                  <a:cubicBezTo>
                    <a:pt x="7" y="1005"/>
                    <a:pt x="11" y="1046"/>
                    <a:pt x="21" y="1085"/>
                  </a:cubicBezTo>
                  <a:cubicBezTo>
                    <a:pt x="29" y="1122"/>
                    <a:pt x="41" y="1163"/>
                    <a:pt x="60" y="1196"/>
                  </a:cubicBezTo>
                  <a:lnTo>
                    <a:pt x="53" y="1179"/>
                  </a:lnTo>
                  <a:lnTo>
                    <a:pt x="53" y="1179"/>
                  </a:lnTo>
                  <a:cubicBezTo>
                    <a:pt x="65" y="1207"/>
                    <a:pt x="79" y="1231"/>
                    <a:pt x="97" y="1256"/>
                  </a:cubicBezTo>
                  <a:cubicBezTo>
                    <a:pt x="100" y="1260"/>
                    <a:pt x="103" y="1264"/>
                    <a:pt x="106" y="1268"/>
                  </a:cubicBezTo>
                  <a:lnTo>
                    <a:pt x="106" y="1268"/>
                  </a:lnTo>
                  <a:cubicBezTo>
                    <a:pt x="104" y="1284"/>
                    <a:pt x="101" y="1300"/>
                    <a:pt x="99" y="1315"/>
                  </a:cubicBezTo>
                  <a:lnTo>
                    <a:pt x="99" y="1315"/>
                  </a:lnTo>
                  <a:lnTo>
                    <a:pt x="99" y="1315"/>
                  </a:lnTo>
                  <a:lnTo>
                    <a:pt x="99" y="1315"/>
                  </a:lnTo>
                  <a:cubicBezTo>
                    <a:pt x="87" y="1369"/>
                    <a:pt x="79" y="1423"/>
                    <a:pt x="73" y="1477"/>
                  </a:cubicBezTo>
                  <a:lnTo>
                    <a:pt x="73" y="1477"/>
                  </a:lnTo>
                  <a:cubicBezTo>
                    <a:pt x="69" y="1506"/>
                    <a:pt x="68" y="1536"/>
                    <a:pt x="68" y="1564"/>
                  </a:cubicBezTo>
                  <a:cubicBezTo>
                    <a:pt x="66" y="1595"/>
                    <a:pt x="66" y="1624"/>
                    <a:pt x="68" y="1654"/>
                  </a:cubicBezTo>
                  <a:cubicBezTo>
                    <a:pt x="70" y="1716"/>
                    <a:pt x="76" y="1776"/>
                    <a:pt x="83" y="1837"/>
                  </a:cubicBezTo>
                  <a:lnTo>
                    <a:pt x="83" y="1837"/>
                  </a:lnTo>
                  <a:lnTo>
                    <a:pt x="83" y="1833"/>
                  </a:lnTo>
                  <a:lnTo>
                    <a:pt x="83" y="1833"/>
                  </a:lnTo>
                  <a:cubicBezTo>
                    <a:pt x="83" y="1839"/>
                    <a:pt x="84" y="1845"/>
                    <a:pt x="84" y="1850"/>
                  </a:cubicBezTo>
                  <a:lnTo>
                    <a:pt x="84" y="1850"/>
                  </a:lnTo>
                  <a:lnTo>
                    <a:pt x="81" y="1825"/>
                  </a:lnTo>
                  <a:lnTo>
                    <a:pt x="81" y="1825"/>
                  </a:lnTo>
                  <a:cubicBezTo>
                    <a:pt x="82" y="1834"/>
                    <a:pt x="83" y="1845"/>
                    <a:pt x="84" y="1855"/>
                  </a:cubicBezTo>
                  <a:lnTo>
                    <a:pt x="84" y="1855"/>
                  </a:lnTo>
                  <a:cubicBezTo>
                    <a:pt x="87" y="1887"/>
                    <a:pt x="88" y="1920"/>
                    <a:pt x="95" y="1952"/>
                  </a:cubicBezTo>
                  <a:cubicBezTo>
                    <a:pt x="101" y="1977"/>
                    <a:pt x="107" y="2004"/>
                    <a:pt x="115" y="2030"/>
                  </a:cubicBezTo>
                  <a:cubicBezTo>
                    <a:pt x="128" y="2080"/>
                    <a:pt x="144" y="2129"/>
                    <a:pt x="163" y="2178"/>
                  </a:cubicBezTo>
                  <a:cubicBezTo>
                    <a:pt x="206" y="2289"/>
                    <a:pt x="257" y="2398"/>
                    <a:pt x="323" y="2497"/>
                  </a:cubicBezTo>
                  <a:cubicBezTo>
                    <a:pt x="366" y="2558"/>
                    <a:pt x="411" y="2618"/>
                    <a:pt x="461" y="2675"/>
                  </a:cubicBezTo>
                  <a:lnTo>
                    <a:pt x="502" y="2706"/>
                  </a:lnTo>
                  <a:cubicBezTo>
                    <a:pt x="526" y="2721"/>
                    <a:pt x="551" y="2729"/>
                    <a:pt x="578" y="2731"/>
                  </a:cubicBezTo>
                  <a:cubicBezTo>
                    <a:pt x="587" y="2733"/>
                    <a:pt x="596" y="2734"/>
                    <a:pt x="605" y="2734"/>
                  </a:cubicBezTo>
                  <a:cubicBezTo>
                    <a:pt x="614" y="2734"/>
                    <a:pt x="623" y="2733"/>
                    <a:pt x="631" y="2731"/>
                  </a:cubicBezTo>
                  <a:cubicBezTo>
                    <a:pt x="658" y="2729"/>
                    <a:pt x="685" y="2721"/>
                    <a:pt x="707" y="2706"/>
                  </a:cubicBezTo>
                  <a:cubicBezTo>
                    <a:pt x="863" y="2608"/>
                    <a:pt x="1017" y="2501"/>
                    <a:pt x="1163" y="2384"/>
                  </a:cubicBezTo>
                  <a:cubicBezTo>
                    <a:pt x="1227" y="2330"/>
                    <a:pt x="1291" y="2275"/>
                    <a:pt x="1350" y="2215"/>
                  </a:cubicBezTo>
                  <a:cubicBezTo>
                    <a:pt x="1420" y="2145"/>
                    <a:pt x="1484" y="2071"/>
                    <a:pt x="1545" y="1991"/>
                  </a:cubicBezTo>
                  <a:cubicBezTo>
                    <a:pt x="1642" y="1864"/>
                    <a:pt x="1722" y="1720"/>
                    <a:pt x="1769" y="1566"/>
                  </a:cubicBezTo>
                  <a:cubicBezTo>
                    <a:pt x="1792" y="1488"/>
                    <a:pt x="1804" y="1410"/>
                    <a:pt x="1814" y="1330"/>
                  </a:cubicBezTo>
                  <a:cubicBezTo>
                    <a:pt x="1823" y="1268"/>
                    <a:pt x="1825" y="1204"/>
                    <a:pt x="1823" y="1143"/>
                  </a:cubicBezTo>
                  <a:cubicBezTo>
                    <a:pt x="1819" y="1001"/>
                    <a:pt x="1794" y="857"/>
                    <a:pt x="1745" y="724"/>
                  </a:cubicBezTo>
                  <a:cubicBezTo>
                    <a:pt x="1718" y="650"/>
                    <a:pt x="1687" y="576"/>
                    <a:pt x="1646" y="508"/>
                  </a:cubicBezTo>
                  <a:cubicBezTo>
                    <a:pt x="1607" y="440"/>
                    <a:pt x="1562" y="381"/>
                    <a:pt x="1512" y="323"/>
                  </a:cubicBezTo>
                  <a:cubicBezTo>
                    <a:pt x="1463" y="266"/>
                    <a:pt x="1404" y="218"/>
                    <a:pt x="1344" y="171"/>
                  </a:cubicBezTo>
                  <a:cubicBezTo>
                    <a:pt x="1297" y="136"/>
                    <a:pt x="1245" y="107"/>
                    <a:pt x="1190" y="83"/>
                  </a:cubicBezTo>
                  <a:cubicBezTo>
                    <a:pt x="1120" y="52"/>
                    <a:pt x="1048" y="25"/>
                    <a:pt x="972" y="13"/>
                  </a:cubicBezTo>
                  <a:cubicBezTo>
                    <a:pt x="927" y="7"/>
                    <a:pt x="882" y="1"/>
                    <a:pt x="83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9"/>
            <p:cNvSpPr/>
            <p:nvPr/>
          </p:nvSpPr>
          <p:spPr>
            <a:xfrm>
              <a:off x="1604475" y="1512300"/>
              <a:ext cx="41975" cy="82350"/>
            </a:xfrm>
            <a:custGeom>
              <a:avLst/>
              <a:gdLst/>
              <a:ahLst/>
              <a:cxnLst/>
              <a:rect l="l" t="t" r="r" b="b"/>
              <a:pathLst>
                <a:path w="1679" h="3294" extrusionOk="0">
                  <a:moveTo>
                    <a:pt x="1062" y="601"/>
                  </a:moveTo>
                  <a:lnTo>
                    <a:pt x="1062" y="603"/>
                  </a:lnTo>
                  <a:lnTo>
                    <a:pt x="1061" y="603"/>
                  </a:lnTo>
                  <a:lnTo>
                    <a:pt x="1061" y="603"/>
                  </a:lnTo>
                  <a:cubicBezTo>
                    <a:pt x="1062" y="603"/>
                    <a:pt x="1062" y="602"/>
                    <a:pt x="1062" y="601"/>
                  </a:cubicBezTo>
                  <a:close/>
                  <a:moveTo>
                    <a:pt x="1060" y="608"/>
                  </a:moveTo>
                  <a:lnTo>
                    <a:pt x="1058" y="612"/>
                  </a:lnTo>
                  <a:lnTo>
                    <a:pt x="1058" y="612"/>
                  </a:lnTo>
                  <a:cubicBezTo>
                    <a:pt x="1059" y="610"/>
                    <a:pt x="1059" y="609"/>
                    <a:pt x="1060" y="608"/>
                  </a:cubicBezTo>
                  <a:lnTo>
                    <a:pt x="1060" y="608"/>
                  </a:lnTo>
                  <a:cubicBezTo>
                    <a:pt x="1060" y="608"/>
                    <a:pt x="1060" y="608"/>
                    <a:pt x="1060" y="608"/>
                  </a:cubicBezTo>
                  <a:close/>
                  <a:moveTo>
                    <a:pt x="1032" y="651"/>
                  </a:moveTo>
                  <a:lnTo>
                    <a:pt x="1023" y="662"/>
                  </a:lnTo>
                  <a:lnTo>
                    <a:pt x="1023" y="662"/>
                  </a:lnTo>
                  <a:cubicBezTo>
                    <a:pt x="1026" y="658"/>
                    <a:pt x="1029" y="654"/>
                    <a:pt x="1032" y="651"/>
                  </a:cubicBezTo>
                  <a:close/>
                  <a:moveTo>
                    <a:pt x="1018" y="668"/>
                  </a:moveTo>
                  <a:lnTo>
                    <a:pt x="1005" y="686"/>
                  </a:lnTo>
                  <a:cubicBezTo>
                    <a:pt x="1009" y="680"/>
                    <a:pt x="1013" y="674"/>
                    <a:pt x="1018" y="668"/>
                  </a:cubicBezTo>
                  <a:close/>
                  <a:moveTo>
                    <a:pt x="894" y="1117"/>
                  </a:moveTo>
                  <a:lnTo>
                    <a:pt x="897" y="1141"/>
                  </a:lnTo>
                  <a:lnTo>
                    <a:pt x="897" y="1141"/>
                  </a:lnTo>
                  <a:cubicBezTo>
                    <a:pt x="896" y="1133"/>
                    <a:pt x="895" y="1125"/>
                    <a:pt x="894" y="1117"/>
                  </a:cubicBezTo>
                  <a:close/>
                  <a:moveTo>
                    <a:pt x="1050" y="1610"/>
                  </a:moveTo>
                  <a:cubicBezTo>
                    <a:pt x="1053" y="1618"/>
                    <a:pt x="1057" y="1626"/>
                    <a:pt x="1060" y="1634"/>
                  </a:cubicBezTo>
                  <a:lnTo>
                    <a:pt x="1060" y="1634"/>
                  </a:lnTo>
                  <a:lnTo>
                    <a:pt x="1050" y="1610"/>
                  </a:lnTo>
                  <a:close/>
                  <a:moveTo>
                    <a:pt x="843" y="2356"/>
                  </a:moveTo>
                  <a:lnTo>
                    <a:pt x="843" y="2356"/>
                  </a:lnTo>
                  <a:cubicBezTo>
                    <a:pt x="845" y="2375"/>
                    <a:pt x="847" y="2394"/>
                    <a:pt x="849" y="2414"/>
                  </a:cubicBezTo>
                  <a:lnTo>
                    <a:pt x="849" y="2414"/>
                  </a:lnTo>
                  <a:lnTo>
                    <a:pt x="843" y="2356"/>
                  </a:lnTo>
                  <a:close/>
                  <a:moveTo>
                    <a:pt x="826" y="2660"/>
                  </a:moveTo>
                  <a:lnTo>
                    <a:pt x="826" y="2660"/>
                  </a:lnTo>
                  <a:cubicBezTo>
                    <a:pt x="825" y="2663"/>
                    <a:pt x="824" y="2665"/>
                    <a:pt x="823" y="2668"/>
                  </a:cubicBezTo>
                  <a:lnTo>
                    <a:pt x="823" y="2668"/>
                  </a:lnTo>
                  <a:lnTo>
                    <a:pt x="826" y="2660"/>
                  </a:lnTo>
                  <a:close/>
                  <a:moveTo>
                    <a:pt x="811" y="2695"/>
                  </a:moveTo>
                  <a:cubicBezTo>
                    <a:pt x="809" y="2701"/>
                    <a:pt x="806" y="2707"/>
                    <a:pt x="804" y="2713"/>
                  </a:cubicBezTo>
                  <a:lnTo>
                    <a:pt x="811" y="2695"/>
                  </a:lnTo>
                  <a:close/>
                  <a:moveTo>
                    <a:pt x="417" y="2802"/>
                  </a:moveTo>
                  <a:lnTo>
                    <a:pt x="421" y="2804"/>
                  </a:lnTo>
                  <a:lnTo>
                    <a:pt x="421" y="2804"/>
                  </a:lnTo>
                  <a:cubicBezTo>
                    <a:pt x="419" y="2803"/>
                    <a:pt x="418" y="2802"/>
                    <a:pt x="417" y="2802"/>
                  </a:cubicBezTo>
                  <a:close/>
                  <a:moveTo>
                    <a:pt x="701" y="2808"/>
                  </a:moveTo>
                  <a:lnTo>
                    <a:pt x="701" y="2808"/>
                  </a:lnTo>
                  <a:cubicBezTo>
                    <a:pt x="698" y="2809"/>
                    <a:pt x="696" y="2810"/>
                    <a:pt x="693" y="2811"/>
                  </a:cubicBezTo>
                  <a:lnTo>
                    <a:pt x="693" y="2811"/>
                  </a:lnTo>
                  <a:lnTo>
                    <a:pt x="701" y="2808"/>
                  </a:lnTo>
                  <a:close/>
                  <a:moveTo>
                    <a:pt x="430" y="2816"/>
                  </a:moveTo>
                  <a:lnTo>
                    <a:pt x="438" y="2819"/>
                  </a:lnTo>
                  <a:lnTo>
                    <a:pt x="438" y="2819"/>
                  </a:lnTo>
                  <a:lnTo>
                    <a:pt x="438" y="2820"/>
                  </a:lnTo>
                  <a:lnTo>
                    <a:pt x="438" y="2820"/>
                  </a:lnTo>
                  <a:cubicBezTo>
                    <a:pt x="435" y="2819"/>
                    <a:pt x="432" y="2817"/>
                    <a:pt x="430" y="2816"/>
                  </a:cubicBezTo>
                  <a:close/>
                  <a:moveTo>
                    <a:pt x="438" y="2820"/>
                  </a:moveTo>
                  <a:lnTo>
                    <a:pt x="444" y="2822"/>
                  </a:lnTo>
                  <a:lnTo>
                    <a:pt x="444" y="2822"/>
                  </a:lnTo>
                  <a:lnTo>
                    <a:pt x="445" y="2823"/>
                  </a:lnTo>
                  <a:lnTo>
                    <a:pt x="445" y="2823"/>
                  </a:lnTo>
                  <a:cubicBezTo>
                    <a:pt x="443" y="2822"/>
                    <a:pt x="441" y="2821"/>
                    <a:pt x="438" y="2820"/>
                  </a:cubicBezTo>
                  <a:lnTo>
                    <a:pt x="438" y="2820"/>
                  </a:lnTo>
                  <a:cubicBezTo>
                    <a:pt x="438" y="2820"/>
                    <a:pt x="438" y="2820"/>
                    <a:pt x="438" y="2820"/>
                  </a:cubicBezTo>
                  <a:close/>
                  <a:moveTo>
                    <a:pt x="445" y="2823"/>
                  </a:moveTo>
                  <a:lnTo>
                    <a:pt x="455" y="2827"/>
                  </a:lnTo>
                  <a:lnTo>
                    <a:pt x="455" y="2827"/>
                  </a:lnTo>
                  <a:cubicBezTo>
                    <a:pt x="452" y="2826"/>
                    <a:pt x="449" y="2824"/>
                    <a:pt x="446" y="2823"/>
                  </a:cubicBezTo>
                  <a:lnTo>
                    <a:pt x="446" y="2823"/>
                  </a:lnTo>
                  <a:cubicBezTo>
                    <a:pt x="445" y="2823"/>
                    <a:pt x="445" y="2823"/>
                    <a:pt x="445" y="2823"/>
                  </a:cubicBezTo>
                  <a:close/>
                  <a:moveTo>
                    <a:pt x="441" y="2824"/>
                  </a:moveTo>
                  <a:lnTo>
                    <a:pt x="446" y="2830"/>
                  </a:lnTo>
                  <a:cubicBezTo>
                    <a:pt x="444" y="2828"/>
                    <a:pt x="443" y="2826"/>
                    <a:pt x="441" y="2824"/>
                  </a:cubicBezTo>
                  <a:close/>
                  <a:moveTo>
                    <a:pt x="447" y="2824"/>
                  </a:moveTo>
                  <a:lnTo>
                    <a:pt x="460" y="2835"/>
                  </a:lnTo>
                  <a:cubicBezTo>
                    <a:pt x="456" y="2831"/>
                    <a:pt x="451" y="2828"/>
                    <a:pt x="447" y="2824"/>
                  </a:cubicBezTo>
                  <a:close/>
                  <a:moveTo>
                    <a:pt x="479" y="2837"/>
                  </a:moveTo>
                  <a:lnTo>
                    <a:pt x="483" y="2839"/>
                  </a:lnTo>
                  <a:cubicBezTo>
                    <a:pt x="482" y="2838"/>
                    <a:pt x="480" y="2838"/>
                    <a:pt x="479" y="2837"/>
                  </a:cubicBezTo>
                  <a:close/>
                  <a:moveTo>
                    <a:pt x="481" y="2841"/>
                  </a:moveTo>
                  <a:lnTo>
                    <a:pt x="485" y="2841"/>
                  </a:lnTo>
                  <a:lnTo>
                    <a:pt x="485" y="2841"/>
                  </a:lnTo>
                  <a:cubicBezTo>
                    <a:pt x="484" y="2841"/>
                    <a:pt x="482" y="2841"/>
                    <a:pt x="481" y="2841"/>
                  </a:cubicBezTo>
                  <a:close/>
                  <a:moveTo>
                    <a:pt x="612" y="2841"/>
                  </a:moveTo>
                  <a:cubicBezTo>
                    <a:pt x="611" y="2841"/>
                    <a:pt x="610" y="2841"/>
                    <a:pt x="608" y="2841"/>
                  </a:cubicBezTo>
                  <a:lnTo>
                    <a:pt x="608" y="2841"/>
                  </a:lnTo>
                  <a:lnTo>
                    <a:pt x="612" y="2841"/>
                  </a:lnTo>
                  <a:close/>
                  <a:moveTo>
                    <a:pt x="1554" y="1"/>
                  </a:moveTo>
                  <a:cubicBezTo>
                    <a:pt x="1544" y="1"/>
                    <a:pt x="1535" y="2"/>
                    <a:pt x="1527" y="6"/>
                  </a:cubicBezTo>
                  <a:cubicBezTo>
                    <a:pt x="1442" y="40"/>
                    <a:pt x="1358" y="75"/>
                    <a:pt x="1278" y="114"/>
                  </a:cubicBezTo>
                  <a:cubicBezTo>
                    <a:pt x="1239" y="131"/>
                    <a:pt x="1202" y="149"/>
                    <a:pt x="1165" y="168"/>
                  </a:cubicBezTo>
                  <a:cubicBezTo>
                    <a:pt x="1128" y="188"/>
                    <a:pt x="1091" y="205"/>
                    <a:pt x="1054" y="223"/>
                  </a:cubicBezTo>
                  <a:lnTo>
                    <a:pt x="1062" y="220"/>
                  </a:lnTo>
                  <a:lnTo>
                    <a:pt x="1062" y="220"/>
                  </a:lnTo>
                  <a:cubicBezTo>
                    <a:pt x="1021" y="239"/>
                    <a:pt x="983" y="266"/>
                    <a:pt x="945" y="291"/>
                  </a:cubicBezTo>
                  <a:cubicBezTo>
                    <a:pt x="907" y="317"/>
                    <a:pt x="868" y="347"/>
                    <a:pt x="831" y="376"/>
                  </a:cubicBezTo>
                  <a:lnTo>
                    <a:pt x="831" y="376"/>
                  </a:lnTo>
                  <a:cubicBezTo>
                    <a:pt x="826" y="379"/>
                    <a:pt x="821" y="382"/>
                    <a:pt x="816" y="384"/>
                  </a:cubicBezTo>
                  <a:cubicBezTo>
                    <a:pt x="793" y="398"/>
                    <a:pt x="775" y="414"/>
                    <a:pt x="756" y="433"/>
                  </a:cubicBezTo>
                  <a:cubicBezTo>
                    <a:pt x="742" y="449"/>
                    <a:pt x="725" y="466"/>
                    <a:pt x="711" y="482"/>
                  </a:cubicBezTo>
                  <a:cubicBezTo>
                    <a:pt x="672" y="527"/>
                    <a:pt x="637" y="575"/>
                    <a:pt x="606" y="626"/>
                  </a:cubicBezTo>
                  <a:cubicBezTo>
                    <a:pt x="576" y="677"/>
                    <a:pt x="549" y="737"/>
                    <a:pt x="528" y="794"/>
                  </a:cubicBezTo>
                  <a:cubicBezTo>
                    <a:pt x="502" y="866"/>
                    <a:pt x="491" y="938"/>
                    <a:pt x="481" y="1014"/>
                  </a:cubicBezTo>
                  <a:lnTo>
                    <a:pt x="489" y="959"/>
                  </a:lnTo>
                  <a:lnTo>
                    <a:pt x="489" y="959"/>
                  </a:lnTo>
                  <a:cubicBezTo>
                    <a:pt x="479" y="1033"/>
                    <a:pt x="475" y="1103"/>
                    <a:pt x="481" y="1175"/>
                  </a:cubicBezTo>
                  <a:cubicBezTo>
                    <a:pt x="487" y="1248"/>
                    <a:pt x="499" y="1322"/>
                    <a:pt x="514" y="1394"/>
                  </a:cubicBezTo>
                  <a:cubicBezTo>
                    <a:pt x="541" y="1507"/>
                    <a:pt x="576" y="1620"/>
                    <a:pt x="621" y="1729"/>
                  </a:cubicBezTo>
                  <a:cubicBezTo>
                    <a:pt x="647" y="1795"/>
                    <a:pt x="676" y="1861"/>
                    <a:pt x="704" y="1927"/>
                  </a:cubicBezTo>
                  <a:lnTo>
                    <a:pt x="704" y="1927"/>
                  </a:lnTo>
                  <a:cubicBezTo>
                    <a:pt x="768" y="2084"/>
                    <a:pt x="827" y="2244"/>
                    <a:pt x="849" y="2415"/>
                  </a:cubicBezTo>
                  <a:lnTo>
                    <a:pt x="849" y="2415"/>
                  </a:lnTo>
                  <a:cubicBezTo>
                    <a:pt x="852" y="2465"/>
                    <a:pt x="852" y="2517"/>
                    <a:pt x="848" y="2569"/>
                  </a:cubicBezTo>
                  <a:lnTo>
                    <a:pt x="848" y="2569"/>
                  </a:lnTo>
                  <a:cubicBezTo>
                    <a:pt x="841" y="2607"/>
                    <a:pt x="830" y="2645"/>
                    <a:pt x="816" y="2682"/>
                  </a:cubicBezTo>
                  <a:lnTo>
                    <a:pt x="816" y="2682"/>
                  </a:lnTo>
                  <a:cubicBezTo>
                    <a:pt x="807" y="2701"/>
                    <a:pt x="797" y="2719"/>
                    <a:pt x="786" y="2737"/>
                  </a:cubicBezTo>
                  <a:lnTo>
                    <a:pt x="786" y="2737"/>
                  </a:lnTo>
                  <a:cubicBezTo>
                    <a:pt x="772" y="2752"/>
                    <a:pt x="757" y="2766"/>
                    <a:pt x="741" y="2780"/>
                  </a:cubicBezTo>
                  <a:lnTo>
                    <a:pt x="741" y="2780"/>
                  </a:lnTo>
                  <a:cubicBezTo>
                    <a:pt x="719" y="2795"/>
                    <a:pt x="696" y="2808"/>
                    <a:pt x="672" y="2819"/>
                  </a:cubicBezTo>
                  <a:lnTo>
                    <a:pt x="672" y="2819"/>
                  </a:lnTo>
                  <a:cubicBezTo>
                    <a:pt x="642" y="2830"/>
                    <a:pt x="610" y="2838"/>
                    <a:pt x="579" y="2844"/>
                  </a:cubicBezTo>
                  <a:lnTo>
                    <a:pt x="579" y="2844"/>
                  </a:lnTo>
                  <a:cubicBezTo>
                    <a:pt x="568" y="2845"/>
                    <a:pt x="557" y="2845"/>
                    <a:pt x="547" y="2845"/>
                  </a:cubicBezTo>
                  <a:cubicBezTo>
                    <a:pt x="536" y="2845"/>
                    <a:pt x="526" y="2845"/>
                    <a:pt x="515" y="2844"/>
                  </a:cubicBezTo>
                  <a:lnTo>
                    <a:pt x="515" y="2844"/>
                  </a:lnTo>
                  <a:cubicBezTo>
                    <a:pt x="498" y="2841"/>
                    <a:pt x="481" y="2836"/>
                    <a:pt x="464" y="2830"/>
                  </a:cubicBezTo>
                  <a:lnTo>
                    <a:pt x="464" y="2830"/>
                  </a:lnTo>
                  <a:cubicBezTo>
                    <a:pt x="455" y="2826"/>
                    <a:pt x="446" y="2821"/>
                    <a:pt x="438" y="2816"/>
                  </a:cubicBezTo>
                  <a:lnTo>
                    <a:pt x="438" y="2816"/>
                  </a:lnTo>
                  <a:cubicBezTo>
                    <a:pt x="435" y="2813"/>
                    <a:pt x="433" y="2811"/>
                    <a:pt x="431" y="2808"/>
                  </a:cubicBezTo>
                  <a:lnTo>
                    <a:pt x="431" y="2808"/>
                  </a:lnTo>
                  <a:cubicBezTo>
                    <a:pt x="424" y="2798"/>
                    <a:pt x="418" y="2787"/>
                    <a:pt x="412" y="2776"/>
                  </a:cubicBezTo>
                  <a:lnTo>
                    <a:pt x="412" y="2776"/>
                  </a:lnTo>
                  <a:cubicBezTo>
                    <a:pt x="405" y="2763"/>
                    <a:pt x="396" y="2751"/>
                    <a:pt x="387" y="2740"/>
                  </a:cubicBezTo>
                  <a:cubicBezTo>
                    <a:pt x="372" y="2717"/>
                    <a:pt x="354" y="2699"/>
                    <a:pt x="329" y="2687"/>
                  </a:cubicBezTo>
                  <a:cubicBezTo>
                    <a:pt x="298" y="2668"/>
                    <a:pt x="256" y="2657"/>
                    <a:pt x="217" y="2657"/>
                  </a:cubicBezTo>
                  <a:cubicBezTo>
                    <a:pt x="199" y="2657"/>
                    <a:pt x="182" y="2659"/>
                    <a:pt x="167" y="2664"/>
                  </a:cubicBezTo>
                  <a:cubicBezTo>
                    <a:pt x="115" y="2680"/>
                    <a:pt x="66" y="2713"/>
                    <a:pt x="39" y="2761"/>
                  </a:cubicBezTo>
                  <a:cubicBezTo>
                    <a:pt x="15" y="2810"/>
                    <a:pt x="0" y="2871"/>
                    <a:pt x="19" y="2923"/>
                  </a:cubicBezTo>
                  <a:lnTo>
                    <a:pt x="20" y="2926"/>
                  </a:lnTo>
                  <a:lnTo>
                    <a:pt x="20" y="2926"/>
                  </a:lnTo>
                  <a:cubicBezTo>
                    <a:pt x="23" y="2938"/>
                    <a:pt x="26" y="2950"/>
                    <a:pt x="31" y="2962"/>
                  </a:cubicBezTo>
                  <a:cubicBezTo>
                    <a:pt x="41" y="2991"/>
                    <a:pt x="54" y="3021"/>
                    <a:pt x="70" y="3048"/>
                  </a:cubicBezTo>
                  <a:cubicBezTo>
                    <a:pt x="93" y="3083"/>
                    <a:pt x="119" y="3120"/>
                    <a:pt x="152" y="3149"/>
                  </a:cubicBezTo>
                  <a:cubicBezTo>
                    <a:pt x="216" y="3208"/>
                    <a:pt x="292" y="3252"/>
                    <a:pt x="378" y="3272"/>
                  </a:cubicBezTo>
                  <a:cubicBezTo>
                    <a:pt x="430" y="3286"/>
                    <a:pt x="485" y="3294"/>
                    <a:pt x="539" y="3294"/>
                  </a:cubicBezTo>
                  <a:cubicBezTo>
                    <a:pt x="558" y="3294"/>
                    <a:pt x="577" y="3293"/>
                    <a:pt x="596" y="3291"/>
                  </a:cubicBezTo>
                  <a:cubicBezTo>
                    <a:pt x="672" y="3282"/>
                    <a:pt x="746" y="3270"/>
                    <a:pt x="816" y="3241"/>
                  </a:cubicBezTo>
                  <a:cubicBezTo>
                    <a:pt x="861" y="3223"/>
                    <a:pt x="904" y="3206"/>
                    <a:pt x="945" y="3180"/>
                  </a:cubicBezTo>
                  <a:cubicBezTo>
                    <a:pt x="986" y="3155"/>
                    <a:pt x="1021" y="3128"/>
                    <a:pt x="1056" y="3100"/>
                  </a:cubicBezTo>
                  <a:cubicBezTo>
                    <a:pt x="1077" y="3079"/>
                    <a:pt x="1097" y="3058"/>
                    <a:pt x="1116" y="3038"/>
                  </a:cubicBezTo>
                  <a:cubicBezTo>
                    <a:pt x="1145" y="3001"/>
                    <a:pt x="1173" y="2966"/>
                    <a:pt x="1196" y="2925"/>
                  </a:cubicBezTo>
                  <a:cubicBezTo>
                    <a:pt x="1223" y="2874"/>
                    <a:pt x="1245" y="2818"/>
                    <a:pt x="1262" y="2761"/>
                  </a:cubicBezTo>
                  <a:cubicBezTo>
                    <a:pt x="1278" y="2705"/>
                    <a:pt x="1286" y="2639"/>
                    <a:pt x="1295" y="2580"/>
                  </a:cubicBezTo>
                  <a:cubicBezTo>
                    <a:pt x="1305" y="2471"/>
                    <a:pt x="1293" y="2364"/>
                    <a:pt x="1274" y="2257"/>
                  </a:cubicBezTo>
                  <a:cubicBezTo>
                    <a:pt x="1238" y="2040"/>
                    <a:pt x="1146" y="1836"/>
                    <a:pt x="1060" y="1634"/>
                  </a:cubicBezTo>
                  <a:lnTo>
                    <a:pt x="1060" y="1634"/>
                  </a:lnTo>
                  <a:lnTo>
                    <a:pt x="1073" y="1663"/>
                  </a:lnTo>
                  <a:lnTo>
                    <a:pt x="1073" y="1663"/>
                  </a:lnTo>
                  <a:lnTo>
                    <a:pt x="1018" y="1536"/>
                  </a:lnTo>
                  <a:lnTo>
                    <a:pt x="1018" y="1536"/>
                  </a:lnTo>
                  <a:cubicBezTo>
                    <a:pt x="968" y="1412"/>
                    <a:pt x="922" y="1286"/>
                    <a:pt x="900" y="1153"/>
                  </a:cubicBezTo>
                  <a:lnTo>
                    <a:pt x="900" y="1153"/>
                  </a:lnTo>
                  <a:cubicBezTo>
                    <a:pt x="891" y="1084"/>
                    <a:pt x="889" y="1014"/>
                    <a:pt x="897" y="945"/>
                  </a:cubicBezTo>
                  <a:lnTo>
                    <a:pt x="897" y="945"/>
                  </a:lnTo>
                  <a:cubicBezTo>
                    <a:pt x="905" y="900"/>
                    <a:pt x="917" y="856"/>
                    <a:pt x="933" y="813"/>
                  </a:cubicBezTo>
                  <a:lnTo>
                    <a:pt x="933" y="813"/>
                  </a:lnTo>
                  <a:cubicBezTo>
                    <a:pt x="957" y="761"/>
                    <a:pt x="986" y="712"/>
                    <a:pt x="1019" y="668"/>
                  </a:cubicBezTo>
                  <a:lnTo>
                    <a:pt x="1019" y="668"/>
                  </a:lnTo>
                  <a:cubicBezTo>
                    <a:pt x="1019" y="667"/>
                    <a:pt x="1019" y="667"/>
                    <a:pt x="1019" y="667"/>
                  </a:cubicBezTo>
                  <a:cubicBezTo>
                    <a:pt x="1021" y="665"/>
                    <a:pt x="1023" y="663"/>
                    <a:pt x="1025" y="661"/>
                  </a:cubicBezTo>
                  <a:cubicBezTo>
                    <a:pt x="1039" y="648"/>
                    <a:pt x="1049" y="633"/>
                    <a:pt x="1056" y="618"/>
                  </a:cubicBezTo>
                  <a:lnTo>
                    <a:pt x="1056" y="618"/>
                  </a:lnTo>
                  <a:lnTo>
                    <a:pt x="1054" y="622"/>
                  </a:lnTo>
                  <a:cubicBezTo>
                    <a:pt x="1056" y="617"/>
                    <a:pt x="1059" y="611"/>
                    <a:pt x="1062" y="606"/>
                  </a:cubicBezTo>
                  <a:lnTo>
                    <a:pt x="1062" y="606"/>
                  </a:lnTo>
                  <a:cubicBezTo>
                    <a:pt x="1104" y="558"/>
                    <a:pt x="1152" y="513"/>
                    <a:pt x="1203" y="472"/>
                  </a:cubicBezTo>
                  <a:lnTo>
                    <a:pt x="1203" y="472"/>
                  </a:lnTo>
                  <a:cubicBezTo>
                    <a:pt x="1230" y="451"/>
                    <a:pt x="1254" y="427"/>
                    <a:pt x="1282" y="403"/>
                  </a:cubicBezTo>
                  <a:lnTo>
                    <a:pt x="1282" y="403"/>
                  </a:lnTo>
                  <a:cubicBezTo>
                    <a:pt x="1388" y="331"/>
                    <a:pt x="1501" y="268"/>
                    <a:pt x="1613" y="207"/>
                  </a:cubicBezTo>
                  <a:cubicBezTo>
                    <a:pt x="1660" y="180"/>
                    <a:pt x="1679" y="119"/>
                    <a:pt x="1658" y="69"/>
                  </a:cubicBezTo>
                  <a:cubicBezTo>
                    <a:pt x="1648" y="49"/>
                    <a:pt x="1634" y="28"/>
                    <a:pt x="1613" y="16"/>
                  </a:cubicBezTo>
                  <a:cubicBezTo>
                    <a:pt x="1596" y="7"/>
                    <a:pt x="1575" y="1"/>
                    <a:pt x="155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9"/>
            <p:cNvSpPr/>
            <p:nvPr/>
          </p:nvSpPr>
          <p:spPr>
            <a:xfrm>
              <a:off x="1691525" y="1468725"/>
              <a:ext cx="36800" cy="155750"/>
            </a:xfrm>
            <a:custGeom>
              <a:avLst/>
              <a:gdLst/>
              <a:ahLst/>
              <a:cxnLst/>
              <a:rect l="l" t="t" r="r" b="b"/>
              <a:pathLst>
                <a:path w="1472" h="6230" extrusionOk="0">
                  <a:moveTo>
                    <a:pt x="1317" y="1"/>
                  </a:moveTo>
                  <a:cubicBezTo>
                    <a:pt x="1271" y="1"/>
                    <a:pt x="1229" y="25"/>
                    <a:pt x="1200" y="68"/>
                  </a:cubicBezTo>
                  <a:cubicBezTo>
                    <a:pt x="970" y="403"/>
                    <a:pt x="779" y="758"/>
                    <a:pt x="605" y="1124"/>
                  </a:cubicBezTo>
                  <a:cubicBezTo>
                    <a:pt x="432" y="1492"/>
                    <a:pt x="300" y="1903"/>
                    <a:pt x="204" y="2305"/>
                  </a:cubicBezTo>
                  <a:cubicBezTo>
                    <a:pt x="107" y="2712"/>
                    <a:pt x="46" y="3129"/>
                    <a:pt x="23" y="3546"/>
                  </a:cubicBezTo>
                  <a:cubicBezTo>
                    <a:pt x="1" y="3951"/>
                    <a:pt x="15" y="4358"/>
                    <a:pt x="64" y="4758"/>
                  </a:cubicBezTo>
                  <a:cubicBezTo>
                    <a:pt x="93" y="4974"/>
                    <a:pt x="128" y="5190"/>
                    <a:pt x="177" y="5401"/>
                  </a:cubicBezTo>
                  <a:cubicBezTo>
                    <a:pt x="222" y="5601"/>
                    <a:pt x="284" y="5794"/>
                    <a:pt x="354" y="5985"/>
                  </a:cubicBezTo>
                  <a:cubicBezTo>
                    <a:pt x="366" y="6022"/>
                    <a:pt x="379" y="6063"/>
                    <a:pt x="397" y="6094"/>
                  </a:cubicBezTo>
                  <a:cubicBezTo>
                    <a:pt x="418" y="6131"/>
                    <a:pt x="444" y="6153"/>
                    <a:pt x="475" y="6178"/>
                  </a:cubicBezTo>
                  <a:cubicBezTo>
                    <a:pt x="513" y="6209"/>
                    <a:pt x="554" y="6230"/>
                    <a:pt x="601" y="6230"/>
                  </a:cubicBezTo>
                  <a:cubicBezTo>
                    <a:pt x="616" y="6230"/>
                    <a:pt x="631" y="6228"/>
                    <a:pt x="648" y="6223"/>
                  </a:cubicBezTo>
                  <a:cubicBezTo>
                    <a:pt x="703" y="6207"/>
                    <a:pt x="759" y="6159"/>
                    <a:pt x="771" y="6100"/>
                  </a:cubicBezTo>
                  <a:cubicBezTo>
                    <a:pt x="777" y="6067"/>
                    <a:pt x="787" y="6032"/>
                    <a:pt x="787" y="5997"/>
                  </a:cubicBezTo>
                  <a:cubicBezTo>
                    <a:pt x="787" y="5956"/>
                    <a:pt x="773" y="5917"/>
                    <a:pt x="761" y="5878"/>
                  </a:cubicBezTo>
                  <a:cubicBezTo>
                    <a:pt x="746" y="5833"/>
                    <a:pt x="734" y="5786"/>
                    <a:pt x="720" y="5740"/>
                  </a:cubicBezTo>
                  <a:cubicBezTo>
                    <a:pt x="693" y="5650"/>
                    <a:pt x="670" y="5557"/>
                    <a:pt x="648" y="5467"/>
                  </a:cubicBezTo>
                  <a:cubicBezTo>
                    <a:pt x="602" y="5282"/>
                    <a:pt x="557" y="5097"/>
                    <a:pt x="524" y="4908"/>
                  </a:cubicBezTo>
                  <a:cubicBezTo>
                    <a:pt x="506" y="4801"/>
                    <a:pt x="487" y="4695"/>
                    <a:pt x="473" y="4588"/>
                  </a:cubicBezTo>
                  <a:lnTo>
                    <a:pt x="473" y="4588"/>
                  </a:lnTo>
                  <a:lnTo>
                    <a:pt x="481" y="4643"/>
                  </a:lnTo>
                  <a:cubicBezTo>
                    <a:pt x="418" y="4171"/>
                    <a:pt x="405" y="3692"/>
                    <a:pt x="442" y="3215"/>
                  </a:cubicBezTo>
                  <a:cubicBezTo>
                    <a:pt x="453" y="3082"/>
                    <a:pt x="465" y="2948"/>
                    <a:pt x="483" y="2815"/>
                  </a:cubicBezTo>
                  <a:lnTo>
                    <a:pt x="483" y="2815"/>
                  </a:lnTo>
                  <a:lnTo>
                    <a:pt x="477" y="2866"/>
                  </a:lnTo>
                  <a:cubicBezTo>
                    <a:pt x="526" y="2494"/>
                    <a:pt x="607" y="2127"/>
                    <a:pt x="718" y="1769"/>
                  </a:cubicBezTo>
                  <a:cubicBezTo>
                    <a:pt x="773" y="1590"/>
                    <a:pt x="837" y="1414"/>
                    <a:pt x="902" y="1239"/>
                  </a:cubicBezTo>
                  <a:cubicBezTo>
                    <a:pt x="918" y="1199"/>
                    <a:pt x="933" y="1159"/>
                    <a:pt x="948" y="1118"/>
                  </a:cubicBezTo>
                  <a:lnTo>
                    <a:pt x="948" y="1118"/>
                  </a:lnTo>
                  <a:cubicBezTo>
                    <a:pt x="950" y="1115"/>
                    <a:pt x="952" y="1111"/>
                    <a:pt x="954" y="1108"/>
                  </a:cubicBezTo>
                  <a:cubicBezTo>
                    <a:pt x="958" y="1097"/>
                    <a:pt x="962" y="1087"/>
                    <a:pt x="966" y="1077"/>
                  </a:cubicBezTo>
                  <a:cubicBezTo>
                    <a:pt x="976" y="1052"/>
                    <a:pt x="987" y="1030"/>
                    <a:pt x="997" y="1005"/>
                  </a:cubicBezTo>
                  <a:cubicBezTo>
                    <a:pt x="1036" y="921"/>
                    <a:pt x="1077" y="836"/>
                    <a:pt x="1118" y="754"/>
                  </a:cubicBezTo>
                  <a:cubicBezTo>
                    <a:pt x="1215" y="565"/>
                    <a:pt x="1319" y="382"/>
                    <a:pt x="1435" y="204"/>
                  </a:cubicBezTo>
                  <a:cubicBezTo>
                    <a:pt x="1472" y="144"/>
                    <a:pt x="1447" y="52"/>
                    <a:pt x="1385" y="19"/>
                  </a:cubicBezTo>
                  <a:cubicBezTo>
                    <a:pt x="1362" y="7"/>
                    <a:pt x="1339" y="1"/>
                    <a:pt x="131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9"/>
            <p:cNvSpPr/>
            <p:nvPr/>
          </p:nvSpPr>
          <p:spPr>
            <a:xfrm>
              <a:off x="1736475" y="1512900"/>
              <a:ext cx="69050" cy="88575"/>
            </a:xfrm>
            <a:custGeom>
              <a:avLst/>
              <a:gdLst/>
              <a:ahLst/>
              <a:cxnLst/>
              <a:rect l="l" t="t" r="r" b="b"/>
              <a:pathLst>
                <a:path w="2762" h="3543" extrusionOk="0">
                  <a:moveTo>
                    <a:pt x="1477" y="415"/>
                  </a:moveTo>
                  <a:lnTo>
                    <a:pt x="1457" y="417"/>
                  </a:lnTo>
                  <a:cubicBezTo>
                    <a:pt x="1463" y="416"/>
                    <a:pt x="1470" y="415"/>
                    <a:pt x="1477" y="415"/>
                  </a:cubicBezTo>
                  <a:close/>
                  <a:moveTo>
                    <a:pt x="1765" y="454"/>
                  </a:moveTo>
                  <a:cubicBezTo>
                    <a:pt x="1774" y="457"/>
                    <a:pt x="1782" y="461"/>
                    <a:pt x="1791" y="465"/>
                  </a:cubicBezTo>
                  <a:lnTo>
                    <a:pt x="1791" y="465"/>
                  </a:lnTo>
                  <a:lnTo>
                    <a:pt x="1765" y="454"/>
                  </a:lnTo>
                  <a:close/>
                  <a:moveTo>
                    <a:pt x="1799" y="468"/>
                  </a:moveTo>
                  <a:cubicBezTo>
                    <a:pt x="1804" y="470"/>
                    <a:pt x="1809" y="472"/>
                    <a:pt x="1814" y="475"/>
                  </a:cubicBezTo>
                  <a:lnTo>
                    <a:pt x="1799" y="468"/>
                  </a:lnTo>
                  <a:close/>
                  <a:moveTo>
                    <a:pt x="1245" y="512"/>
                  </a:moveTo>
                  <a:lnTo>
                    <a:pt x="1220" y="533"/>
                  </a:lnTo>
                  <a:lnTo>
                    <a:pt x="1220" y="533"/>
                  </a:lnTo>
                  <a:cubicBezTo>
                    <a:pt x="1228" y="526"/>
                    <a:pt x="1237" y="519"/>
                    <a:pt x="1245" y="512"/>
                  </a:cubicBezTo>
                  <a:close/>
                  <a:moveTo>
                    <a:pt x="1124" y="625"/>
                  </a:moveTo>
                  <a:lnTo>
                    <a:pt x="1103" y="653"/>
                  </a:lnTo>
                  <a:lnTo>
                    <a:pt x="1103" y="653"/>
                  </a:lnTo>
                  <a:cubicBezTo>
                    <a:pt x="1110" y="643"/>
                    <a:pt x="1117" y="634"/>
                    <a:pt x="1124" y="625"/>
                  </a:cubicBezTo>
                  <a:close/>
                  <a:moveTo>
                    <a:pt x="1005" y="807"/>
                  </a:moveTo>
                  <a:lnTo>
                    <a:pt x="1000" y="819"/>
                  </a:lnTo>
                  <a:lnTo>
                    <a:pt x="1000" y="819"/>
                  </a:lnTo>
                  <a:cubicBezTo>
                    <a:pt x="1002" y="815"/>
                    <a:pt x="1003" y="811"/>
                    <a:pt x="1005" y="807"/>
                  </a:cubicBezTo>
                  <a:close/>
                  <a:moveTo>
                    <a:pt x="988" y="847"/>
                  </a:moveTo>
                  <a:lnTo>
                    <a:pt x="986" y="851"/>
                  </a:lnTo>
                  <a:cubicBezTo>
                    <a:pt x="987" y="849"/>
                    <a:pt x="987" y="848"/>
                    <a:pt x="988" y="847"/>
                  </a:cubicBezTo>
                  <a:close/>
                  <a:moveTo>
                    <a:pt x="2248" y="933"/>
                  </a:moveTo>
                  <a:lnTo>
                    <a:pt x="2248" y="933"/>
                  </a:lnTo>
                  <a:cubicBezTo>
                    <a:pt x="2250" y="939"/>
                    <a:pt x="2253" y="944"/>
                    <a:pt x="2255" y="950"/>
                  </a:cubicBezTo>
                  <a:lnTo>
                    <a:pt x="2255" y="950"/>
                  </a:lnTo>
                  <a:lnTo>
                    <a:pt x="2248" y="933"/>
                  </a:lnTo>
                  <a:close/>
                  <a:moveTo>
                    <a:pt x="962" y="1066"/>
                  </a:moveTo>
                  <a:lnTo>
                    <a:pt x="967" y="1102"/>
                  </a:lnTo>
                  <a:lnTo>
                    <a:pt x="967" y="1102"/>
                  </a:lnTo>
                  <a:cubicBezTo>
                    <a:pt x="965" y="1090"/>
                    <a:pt x="963" y="1078"/>
                    <a:pt x="962" y="1066"/>
                  </a:cubicBezTo>
                  <a:close/>
                  <a:moveTo>
                    <a:pt x="2324" y="1179"/>
                  </a:moveTo>
                  <a:lnTo>
                    <a:pt x="2324" y="1179"/>
                  </a:lnTo>
                  <a:cubicBezTo>
                    <a:pt x="2326" y="1193"/>
                    <a:pt x="2327" y="1208"/>
                    <a:pt x="2328" y="1222"/>
                  </a:cubicBezTo>
                  <a:lnTo>
                    <a:pt x="2328" y="1222"/>
                  </a:lnTo>
                  <a:lnTo>
                    <a:pt x="2324" y="1179"/>
                  </a:lnTo>
                  <a:close/>
                  <a:moveTo>
                    <a:pt x="2330" y="1522"/>
                  </a:moveTo>
                  <a:cubicBezTo>
                    <a:pt x="2329" y="1526"/>
                    <a:pt x="2329" y="1530"/>
                    <a:pt x="2328" y="1534"/>
                  </a:cubicBezTo>
                  <a:lnTo>
                    <a:pt x="2328" y="1534"/>
                  </a:lnTo>
                  <a:lnTo>
                    <a:pt x="2330" y="1522"/>
                  </a:lnTo>
                  <a:close/>
                  <a:moveTo>
                    <a:pt x="549" y="1535"/>
                  </a:moveTo>
                  <a:cubicBezTo>
                    <a:pt x="548" y="1537"/>
                    <a:pt x="547" y="1539"/>
                    <a:pt x="546" y="1541"/>
                  </a:cubicBezTo>
                  <a:lnTo>
                    <a:pt x="546" y="1541"/>
                  </a:lnTo>
                  <a:lnTo>
                    <a:pt x="549" y="1535"/>
                  </a:lnTo>
                  <a:close/>
                  <a:moveTo>
                    <a:pt x="1880" y="2555"/>
                  </a:moveTo>
                  <a:cubicBezTo>
                    <a:pt x="1876" y="2559"/>
                    <a:pt x="1873" y="2564"/>
                    <a:pt x="1870" y="2568"/>
                  </a:cubicBezTo>
                  <a:lnTo>
                    <a:pt x="1880" y="2555"/>
                  </a:lnTo>
                  <a:close/>
                  <a:moveTo>
                    <a:pt x="1566" y="2872"/>
                  </a:moveTo>
                  <a:lnTo>
                    <a:pt x="1566" y="2872"/>
                  </a:lnTo>
                  <a:cubicBezTo>
                    <a:pt x="1562" y="2875"/>
                    <a:pt x="1557" y="2879"/>
                    <a:pt x="1553" y="2882"/>
                  </a:cubicBezTo>
                  <a:lnTo>
                    <a:pt x="1553" y="2882"/>
                  </a:lnTo>
                  <a:lnTo>
                    <a:pt x="1566" y="2872"/>
                  </a:lnTo>
                  <a:close/>
                  <a:moveTo>
                    <a:pt x="559" y="3008"/>
                  </a:moveTo>
                  <a:lnTo>
                    <a:pt x="580" y="3023"/>
                  </a:lnTo>
                  <a:lnTo>
                    <a:pt x="580" y="3023"/>
                  </a:lnTo>
                  <a:cubicBezTo>
                    <a:pt x="573" y="3018"/>
                    <a:pt x="566" y="3013"/>
                    <a:pt x="559" y="3008"/>
                  </a:cubicBezTo>
                  <a:close/>
                  <a:moveTo>
                    <a:pt x="1268" y="3057"/>
                  </a:moveTo>
                  <a:lnTo>
                    <a:pt x="1268" y="3057"/>
                  </a:lnTo>
                  <a:cubicBezTo>
                    <a:pt x="1253" y="3063"/>
                    <a:pt x="1238" y="3069"/>
                    <a:pt x="1223" y="3075"/>
                  </a:cubicBezTo>
                  <a:lnTo>
                    <a:pt x="1223" y="3075"/>
                  </a:lnTo>
                  <a:lnTo>
                    <a:pt x="1268" y="3057"/>
                  </a:lnTo>
                  <a:close/>
                  <a:moveTo>
                    <a:pt x="728" y="3108"/>
                  </a:moveTo>
                  <a:lnTo>
                    <a:pt x="730" y="3108"/>
                  </a:lnTo>
                  <a:cubicBezTo>
                    <a:pt x="729" y="3108"/>
                    <a:pt x="728" y="3108"/>
                    <a:pt x="728" y="3108"/>
                  </a:cubicBezTo>
                  <a:close/>
                  <a:moveTo>
                    <a:pt x="1032" y="3131"/>
                  </a:moveTo>
                  <a:lnTo>
                    <a:pt x="1032" y="3131"/>
                  </a:lnTo>
                  <a:cubicBezTo>
                    <a:pt x="1018" y="3133"/>
                    <a:pt x="1004" y="3135"/>
                    <a:pt x="990" y="3136"/>
                  </a:cubicBezTo>
                  <a:lnTo>
                    <a:pt x="990" y="3136"/>
                  </a:lnTo>
                  <a:lnTo>
                    <a:pt x="1032" y="3131"/>
                  </a:lnTo>
                  <a:close/>
                  <a:moveTo>
                    <a:pt x="1569" y="1"/>
                  </a:moveTo>
                  <a:cubicBezTo>
                    <a:pt x="1538" y="1"/>
                    <a:pt x="1507" y="2"/>
                    <a:pt x="1475" y="6"/>
                  </a:cubicBezTo>
                  <a:cubicBezTo>
                    <a:pt x="1412" y="14"/>
                    <a:pt x="1350" y="23"/>
                    <a:pt x="1290" y="43"/>
                  </a:cubicBezTo>
                  <a:cubicBezTo>
                    <a:pt x="1231" y="64"/>
                    <a:pt x="1173" y="88"/>
                    <a:pt x="1118" y="119"/>
                  </a:cubicBezTo>
                  <a:cubicBezTo>
                    <a:pt x="1062" y="150"/>
                    <a:pt x="1013" y="189"/>
                    <a:pt x="966" y="228"/>
                  </a:cubicBezTo>
                  <a:cubicBezTo>
                    <a:pt x="929" y="257"/>
                    <a:pt x="896" y="288"/>
                    <a:pt x="865" y="323"/>
                  </a:cubicBezTo>
                  <a:cubicBezTo>
                    <a:pt x="824" y="368"/>
                    <a:pt x="785" y="419"/>
                    <a:pt x="752" y="471"/>
                  </a:cubicBezTo>
                  <a:cubicBezTo>
                    <a:pt x="740" y="489"/>
                    <a:pt x="732" y="510"/>
                    <a:pt x="721" y="530"/>
                  </a:cubicBezTo>
                  <a:cubicBezTo>
                    <a:pt x="707" y="565"/>
                    <a:pt x="690" y="602"/>
                    <a:pt x="678" y="637"/>
                  </a:cubicBezTo>
                  <a:cubicBezTo>
                    <a:pt x="664" y="680"/>
                    <a:pt x="653" y="723"/>
                    <a:pt x="647" y="768"/>
                  </a:cubicBezTo>
                  <a:cubicBezTo>
                    <a:pt x="639" y="826"/>
                    <a:pt x="633" y="883"/>
                    <a:pt x="637" y="943"/>
                  </a:cubicBezTo>
                  <a:cubicBezTo>
                    <a:pt x="641" y="997"/>
                    <a:pt x="646" y="1057"/>
                    <a:pt x="666" y="1110"/>
                  </a:cubicBezTo>
                  <a:lnTo>
                    <a:pt x="666" y="1110"/>
                  </a:lnTo>
                  <a:lnTo>
                    <a:pt x="662" y="1101"/>
                  </a:lnTo>
                  <a:lnTo>
                    <a:pt x="662" y="1101"/>
                  </a:lnTo>
                  <a:cubicBezTo>
                    <a:pt x="668" y="1126"/>
                    <a:pt x="680" y="1151"/>
                    <a:pt x="690" y="1175"/>
                  </a:cubicBezTo>
                  <a:cubicBezTo>
                    <a:pt x="697" y="1188"/>
                    <a:pt x="703" y="1202"/>
                    <a:pt x="711" y="1214"/>
                  </a:cubicBezTo>
                  <a:cubicBezTo>
                    <a:pt x="717" y="1227"/>
                    <a:pt x="725" y="1239"/>
                    <a:pt x="734" y="1251"/>
                  </a:cubicBezTo>
                  <a:cubicBezTo>
                    <a:pt x="738" y="1257"/>
                    <a:pt x="742" y="1264"/>
                    <a:pt x="748" y="1270"/>
                  </a:cubicBezTo>
                  <a:cubicBezTo>
                    <a:pt x="750" y="1274"/>
                    <a:pt x="752" y="1278"/>
                    <a:pt x="754" y="1280"/>
                  </a:cubicBezTo>
                  <a:cubicBezTo>
                    <a:pt x="756" y="1282"/>
                    <a:pt x="757" y="1284"/>
                    <a:pt x="759" y="1285"/>
                  </a:cubicBezTo>
                  <a:lnTo>
                    <a:pt x="759" y="1285"/>
                  </a:lnTo>
                  <a:cubicBezTo>
                    <a:pt x="759" y="1287"/>
                    <a:pt x="761" y="1289"/>
                    <a:pt x="762" y="1290"/>
                  </a:cubicBezTo>
                  <a:cubicBezTo>
                    <a:pt x="779" y="1319"/>
                    <a:pt x="808" y="1340"/>
                    <a:pt x="838" y="1350"/>
                  </a:cubicBezTo>
                  <a:cubicBezTo>
                    <a:pt x="848" y="1352"/>
                    <a:pt x="859" y="1354"/>
                    <a:pt x="870" y="1354"/>
                  </a:cubicBezTo>
                  <a:cubicBezTo>
                    <a:pt x="893" y="1354"/>
                    <a:pt x="918" y="1348"/>
                    <a:pt x="937" y="1335"/>
                  </a:cubicBezTo>
                  <a:cubicBezTo>
                    <a:pt x="992" y="1300"/>
                    <a:pt x="1015" y="1230"/>
                    <a:pt x="987" y="1170"/>
                  </a:cubicBezTo>
                  <a:lnTo>
                    <a:pt x="987" y="1170"/>
                  </a:lnTo>
                  <a:cubicBezTo>
                    <a:pt x="983" y="1156"/>
                    <a:pt x="978" y="1142"/>
                    <a:pt x="974" y="1128"/>
                  </a:cubicBezTo>
                  <a:cubicBezTo>
                    <a:pt x="971" y="1120"/>
                    <a:pt x="969" y="1111"/>
                    <a:pt x="967" y="1103"/>
                  </a:cubicBezTo>
                  <a:lnTo>
                    <a:pt x="967" y="1103"/>
                  </a:lnTo>
                  <a:cubicBezTo>
                    <a:pt x="965" y="1088"/>
                    <a:pt x="964" y="1073"/>
                    <a:pt x="962" y="1058"/>
                  </a:cubicBezTo>
                  <a:lnTo>
                    <a:pt x="962" y="1058"/>
                  </a:lnTo>
                  <a:cubicBezTo>
                    <a:pt x="963" y="1038"/>
                    <a:pt x="960" y="1014"/>
                    <a:pt x="960" y="994"/>
                  </a:cubicBezTo>
                  <a:cubicBezTo>
                    <a:pt x="960" y="982"/>
                    <a:pt x="960" y="970"/>
                    <a:pt x="961" y="958"/>
                  </a:cubicBezTo>
                  <a:lnTo>
                    <a:pt x="961" y="958"/>
                  </a:lnTo>
                  <a:cubicBezTo>
                    <a:pt x="967" y="915"/>
                    <a:pt x="979" y="872"/>
                    <a:pt x="995" y="831"/>
                  </a:cubicBezTo>
                  <a:lnTo>
                    <a:pt x="995" y="831"/>
                  </a:lnTo>
                  <a:cubicBezTo>
                    <a:pt x="1023" y="770"/>
                    <a:pt x="1058" y="714"/>
                    <a:pt x="1097" y="661"/>
                  </a:cubicBezTo>
                  <a:lnTo>
                    <a:pt x="1097" y="661"/>
                  </a:lnTo>
                  <a:cubicBezTo>
                    <a:pt x="1132" y="617"/>
                    <a:pt x="1171" y="577"/>
                    <a:pt x="1212" y="540"/>
                  </a:cubicBezTo>
                  <a:lnTo>
                    <a:pt x="1212" y="540"/>
                  </a:lnTo>
                  <a:cubicBezTo>
                    <a:pt x="1258" y="503"/>
                    <a:pt x="1310" y="473"/>
                    <a:pt x="1364" y="447"/>
                  </a:cubicBezTo>
                  <a:lnTo>
                    <a:pt x="1364" y="447"/>
                  </a:lnTo>
                  <a:cubicBezTo>
                    <a:pt x="1406" y="432"/>
                    <a:pt x="1450" y="421"/>
                    <a:pt x="1494" y="413"/>
                  </a:cubicBezTo>
                  <a:lnTo>
                    <a:pt x="1494" y="413"/>
                  </a:lnTo>
                  <a:cubicBezTo>
                    <a:pt x="1509" y="412"/>
                    <a:pt x="1524" y="412"/>
                    <a:pt x="1539" y="412"/>
                  </a:cubicBezTo>
                  <a:cubicBezTo>
                    <a:pt x="1565" y="412"/>
                    <a:pt x="1592" y="413"/>
                    <a:pt x="1619" y="416"/>
                  </a:cubicBezTo>
                  <a:lnTo>
                    <a:pt x="1619" y="416"/>
                  </a:lnTo>
                  <a:cubicBezTo>
                    <a:pt x="1679" y="427"/>
                    <a:pt x="1737" y="444"/>
                    <a:pt x="1794" y="466"/>
                  </a:cubicBezTo>
                  <a:lnTo>
                    <a:pt x="1794" y="466"/>
                  </a:lnTo>
                  <a:cubicBezTo>
                    <a:pt x="1851" y="491"/>
                    <a:pt x="1903" y="523"/>
                    <a:pt x="1954" y="560"/>
                  </a:cubicBezTo>
                  <a:lnTo>
                    <a:pt x="1954" y="560"/>
                  </a:lnTo>
                  <a:cubicBezTo>
                    <a:pt x="2024" y="617"/>
                    <a:pt x="2088" y="682"/>
                    <a:pt x="2141" y="752"/>
                  </a:cubicBezTo>
                  <a:lnTo>
                    <a:pt x="2110" y="709"/>
                  </a:lnTo>
                  <a:lnTo>
                    <a:pt x="2110" y="709"/>
                  </a:lnTo>
                  <a:cubicBezTo>
                    <a:pt x="2170" y="788"/>
                    <a:pt x="2221" y="875"/>
                    <a:pt x="2261" y="966"/>
                  </a:cubicBezTo>
                  <a:lnTo>
                    <a:pt x="2261" y="966"/>
                  </a:lnTo>
                  <a:cubicBezTo>
                    <a:pt x="2294" y="1050"/>
                    <a:pt x="2318" y="1137"/>
                    <a:pt x="2329" y="1227"/>
                  </a:cubicBezTo>
                  <a:lnTo>
                    <a:pt x="2329" y="1227"/>
                  </a:lnTo>
                  <a:cubicBezTo>
                    <a:pt x="2339" y="1336"/>
                    <a:pt x="2338" y="1448"/>
                    <a:pt x="2325" y="1558"/>
                  </a:cubicBezTo>
                  <a:lnTo>
                    <a:pt x="2325" y="1558"/>
                  </a:lnTo>
                  <a:cubicBezTo>
                    <a:pt x="2298" y="1723"/>
                    <a:pt x="2249" y="1883"/>
                    <a:pt x="2184" y="2036"/>
                  </a:cubicBezTo>
                  <a:lnTo>
                    <a:pt x="2205" y="1985"/>
                  </a:lnTo>
                  <a:lnTo>
                    <a:pt x="2205" y="1985"/>
                  </a:lnTo>
                  <a:cubicBezTo>
                    <a:pt x="2124" y="2179"/>
                    <a:pt x="2019" y="2367"/>
                    <a:pt x="1894" y="2535"/>
                  </a:cubicBezTo>
                  <a:lnTo>
                    <a:pt x="1894" y="2535"/>
                  </a:lnTo>
                  <a:cubicBezTo>
                    <a:pt x="1789" y="2669"/>
                    <a:pt x="1668" y="2789"/>
                    <a:pt x="1535" y="2895"/>
                  </a:cubicBezTo>
                  <a:lnTo>
                    <a:pt x="1535" y="2895"/>
                  </a:lnTo>
                  <a:cubicBezTo>
                    <a:pt x="1437" y="2967"/>
                    <a:pt x="1332" y="3028"/>
                    <a:pt x="1220" y="3076"/>
                  </a:cubicBezTo>
                  <a:lnTo>
                    <a:pt x="1220" y="3076"/>
                  </a:lnTo>
                  <a:cubicBezTo>
                    <a:pt x="1144" y="3105"/>
                    <a:pt x="1065" y="3126"/>
                    <a:pt x="986" y="3136"/>
                  </a:cubicBezTo>
                  <a:lnTo>
                    <a:pt x="986" y="3136"/>
                  </a:lnTo>
                  <a:cubicBezTo>
                    <a:pt x="965" y="3138"/>
                    <a:pt x="945" y="3139"/>
                    <a:pt x="924" y="3139"/>
                  </a:cubicBezTo>
                  <a:cubicBezTo>
                    <a:pt x="896" y="3139"/>
                    <a:pt x="868" y="3137"/>
                    <a:pt x="840" y="3134"/>
                  </a:cubicBezTo>
                  <a:lnTo>
                    <a:pt x="840" y="3134"/>
                  </a:lnTo>
                  <a:cubicBezTo>
                    <a:pt x="793" y="3125"/>
                    <a:pt x="746" y="3112"/>
                    <a:pt x="701" y="3095"/>
                  </a:cubicBezTo>
                  <a:lnTo>
                    <a:pt x="701" y="3095"/>
                  </a:lnTo>
                  <a:cubicBezTo>
                    <a:pt x="661" y="3076"/>
                    <a:pt x="623" y="3053"/>
                    <a:pt x="587" y="3028"/>
                  </a:cubicBezTo>
                  <a:lnTo>
                    <a:pt x="587" y="3028"/>
                  </a:lnTo>
                  <a:cubicBezTo>
                    <a:pt x="543" y="2994"/>
                    <a:pt x="503" y="2954"/>
                    <a:pt x="467" y="2911"/>
                  </a:cubicBezTo>
                  <a:lnTo>
                    <a:pt x="467" y="2911"/>
                  </a:lnTo>
                  <a:cubicBezTo>
                    <a:pt x="439" y="2871"/>
                    <a:pt x="415" y="2829"/>
                    <a:pt x="394" y="2784"/>
                  </a:cubicBezTo>
                  <a:lnTo>
                    <a:pt x="394" y="2784"/>
                  </a:lnTo>
                  <a:cubicBezTo>
                    <a:pt x="367" y="2717"/>
                    <a:pt x="350" y="2647"/>
                    <a:pt x="338" y="2576"/>
                  </a:cubicBezTo>
                  <a:lnTo>
                    <a:pt x="338" y="2576"/>
                  </a:lnTo>
                  <a:cubicBezTo>
                    <a:pt x="325" y="2458"/>
                    <a:pt x="328" y="2341"/>
                    <a:pt x="343" y="2225"/>
                  </a:cubicBezTo>
                  <a:lnTo>
                    <a:pt x="343" y="2225"/>
                  </a:lnTo>
                  <a:lnTo>
                    <a:pt x="337" y="2266"/>
                  </a:lnTo>
                  <a:cubicBezTo>
                    <a:pt x="364" y="2069"/>
                    <a:pt x="419" y="1878"/>
                    <a:pt x="487" y="1691"/>
                  </a:cubicBezTo>
                  <a:cubicBezTo>
                    <a:pt x="505" y="1642"/>
                    <a:pt x="524" y="1591"/>
                    <a:pt x="546" y="1541"/>
                  </a:cubicBezTo>
                  <a:lnTo>
                    <a:pt x="546" y="1541"/>
                  </a:lnTo>
                  <a:lnTo>
                    <a:pt x="534" y="1568"/>
                  </a:lnTo>
                  <a:cubicBezTo>
                    <a:pt x="567" y="1490"/>
                    <a:pt x="604" y="1411"/>
                    <a:pt x="641" y="1335"/>
                  </a:cubicBezTo>
                  <a:cubicBezTo>
                    <a:pt x="658" y="1305"/>
                    <a:pt x="664" y="1270"/>
                    <a:pt x="653" y="1235"/>
                  </a:cubicBezTo>
                  <a:cubicBezTo>
                    <a:pt x="645" y="1204"/>
                    <a:pt x="623" y="1171"/>
                    <a:pt x="594" y="1155"/>
                  </a:cubicBezTo>
                  <a:cubicBezTo>
                    <a:pt x="573" y="1144"/>
                    <a:pt x="550" y="1138"/>
                    <a:pt x="527" y="1138"/>
                  </a:cubicBezTo>
                  <a:cubicBezTo>
                    <a:pt x="481" y="1138"/>
                    <a:pt x="436" y="1160"/>
                    <a:pt x="413" y="1202"/>
                  </a:cubicBezTo>
                  <a:cubicBezTo>
                    <a:pt x="339" y="1337"/>
                    <a:pt x="273" y="1477"/>
                    <a:pt x="214" y="1621"/>
                  </a:cubicBezTo>
                  <a:cubicBezTo>
                    <a:pt x="158" y="1755"/>
                    <a:pt x="109" y="1894"/>
                    <a:pt x="74" y="2036"/>
                  </a:cubicBezTo>
                  <a:cubicBezTo>
                    <a:pt x="52" y="2126"/>
                    <a:pt x="35" y="2217"/>
                    <a:pt x="25" y="2309"/>
                  </a:cubicBezTo>
                  <a:lnTo>
                    <a:pt x="29" y="2268"/>
                  </a:lnTo>
                  <a:lnTo>
                    <a:pt x="29" y="2268"/>
                  </a:lnTo>
                  <a:cubicBezTo>
                    <a:pt x="10" y="2393"/>
                    <a:pt x="0" y="2521"/>
                    <a:pt x="13" y="2650"/>
                  </a:cubicBezTo>
                  <a:cubicBezTo>
                    <a:pt x="19" y="2718"/>
                    <a:pt x="29" y="2786"/>
                    <a:pt x="47" y="2854"/>
                  </a:cubicBezTo>
                  <a:cubicBezTo>
                    <a:pt x="66" y="2919"/>
                    <a:pt x="91" y="2979"/>
                    <a:pt x="119" y="3039"/>
                  </a:cubicBezTo>
                  <a:cubicBezTo>
                    <a:pt x="149" y="3099"/>
                    <a:pt x="186" y="3155"/>
                    <a:pt x="229" y="3207"/>
                  </a:cubicBezTo>
                  <a:lnTo>
                    <a:pt x="229" y="3207"/>
                  </a:lnTo>
                  <a:cubicBezTo>
                    <a:pt x="261" y="3248"/>
                    <a:pt x="299" y="3284"/>
                    <a:pt x="339" y="3316"/>
                  </a:cubicBezTo>
                  <a:cubicBezTo>
                    <a:pt x="388" y="3357"/>
                    <a:pt x="440" y="3396"/>
                    <a:pt x="495" y="3427"/>
                  </a:cubicBezTo>
                  <a:cubicBezTo>
                    <a:pt x="553" y="3458"/>
                    <a:pt x="614" y="3482"/>
                    <a:pt x="678" y="3503"/>
                  </a:cubicBezTo>
                  <a:cubicBezTo>
                    <a:pt x="740" y="3521"/>
                    <a:pt x="803" y="3530"/>
                    <a:pt x="867" y="3538"/>
                  </a:cubicBezTo>
                  <a:cubicBezTo>
                    <a:pt x="895" y="3541"/>
                    <a:pt x="924" y="3542"/>
                    <a:pt x="953" y="3542"/>
                  </a:cubicBezTo>
                  <a:cubicBezTo>
                    <a:pt x="1038" y="3542"/>
                    <a:pt x="1125" y="3530"/>
                    <a:pt x="1208" y="3511"/>
                  </a:cubicBezTo>
                  <a:cubicBezTo>
                    <a:pt x="1257" y="3501"/>
                    <a:pt x="1305" y="3484"/>
                    <a:pt x="1352" y="3468"/>
                  </a:cubicBezTo>
                  <a:cubicBezTo>
                    <a:pt x="1418" y="3443"/>
                    <a:pt x="1481" y="3415"/>
                    <a:pt x="1543" y="3384"/>
                  </a:cubicBezTo>
                  <a:cubicBezTo>
                    <a:pt x="1654" y="3326"/>
                    <a:pt x="1757" y="3252"/>
                    <a:pt x="1855" y="3174"/>
                  </a:cubicBezTo>
                  <a:cubicBezTo>
                    <a:pt x="1942" y="3106"/>
                    <a:pt x="2022" y="3030"/>
                    <a:pt x="2096" y="2948"/>
                  </a:cubicBezTo>
                  <a:cubicBezTo>
                    <a:pt x="2266" y="2759"/>
                    <a:pt x="2406" y="2541"/>
                    <a:pt x="2517" y="2311"/>
                  </a:cubicBezTo>
                  <a:cubicBezTo>
                    <a:pt x="2581" y="2182"/>
                    <a:pt x="2636" y="2046"/>
                    <a:pt x="2675" y="1909"/>
                  </a:cubicBezTo>
                  <a:cubicBezTo>
                    <a:pt x="2716" y="1769"/>
                    <a:pt x="2741" y="1627"/>
                    <a:pt x="2751" y="1483"/>
                  </a:cubicBezTo>
                  <a:cubicBezTo>
                    <a:pt x="2761" y="1340"/>
                    <a:pt x="2751" y="1200"/>
                    <a:pt x="2726" y="1062"/>
                  </a:cubicBezTo>
                  <a:cubicBezTo>
                    <a:pt x="2704" y="943"/>
                    <a:pt x="2661" y="830"/>
                    <a:pt x="2609" y="721"/>
                  </a:cubicBezTo>
                  <a:cubicBezTo>
                    <a:pt x="2556" y="612"/>
                    <a:pt x="2486" y="512"/>
                    <a:pt x="2408" y="419"/>
                  </a:cubicBezTo>
                  <a:cubicBezTo>
                    <a:pt x="2330" y="325"/>
                    <a:pt x="2240" y="249"/>
                    <a:pt x="2141" y="181"/>
                  </a:cubicBezTo>
                  <a:cubicBezTo>
                    <a:pt x="2098" y="154"/>
                    <a:pt x="2055" y="127"/>
                    <a:pt x="2009" y="107"/>
                  </a:cubicBezTo>
                  <a:cubicBezTo>
                    <a:pt x="1950" y="78"/>
                    <a:pt x="1886" y="51"/>
                    <a:pt x="1822" y="35"/>
                  </a:cubicBezTo>
                  <a:cubicBezTo>
                    <a:pt x="1757" y="19"/>
                    <a:pt x="1689" y="8"/>
                    <a:pt x="1621" y="2"/>
                  </a:cubicBezTo>
                  <a:cubicBezTo>
                    <a:pt x="1604" y="1"/>
                    <a:pt x="1586" y="1"/>
                    <a:pt x="156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9"/>
            <p:cNvSpPr/>
            <p:nvPr/>
          </p:nvSpPr>
          <p:spPr>
            <a:xfrm>
              <a:off x="1731025" y="1548325"/>
              <a:ext cx="57650" cy="8275"/>
            </a:xfrm>
            <a:custGeom>
              <a:avLst/>
              <a:gdLst/>
              <a:ahLst/>
              <a:cxnLst/>
              <a:rect l="l" t="t" r="r" b="b"/>
              <a:pathLst>
                <a:path w="2306" h="331" extrusionOk="0">
                  <a:moveTo>
                    <a:pt x="1910" y="1"/>
                  </a:moveTo>
                  <a:cubicBezTo>
                    <a:pt x="1874" y="1"/>
                    <a:pt x="1838" y="4"/>
                    <a:pt x="1802" y="5"/>
                  </a:cubicBezTo>
                  <a:lnTo>
                    <a:pt x="1621" y="11"/>
                  </a:lnTo>
                  <a:cubicBezTo>
                    <a:pt x="1498" y="13"/>
                    <a:pt x="1375" y="17"/>
                    <a:pt x="1252" y="21"/>
                  </a:cubicBezTo>
                  <a:cubicBezTo>
                    <a:pt x="1130" y="25"/>
                    <a:pt x="1007" y="29"/>
                    <a:pt x="884" y="31"/>
                  </a:cubicBezTo>
                  <a:cubicBezTo>
                    <a:pt x="822" y="33"/>
                    <a:pt x="761" y="36"/>
                    <a:pt x="699" y="38"/>
                  </a:cubicBezTo>
                  <a:cubicBezTo>
                    <a:pt x="637" y="40"/>
                    <a:pt x="576" y="40"/>
                    <a:pt x="516" y="46"/>
                  </a:cubicBezTo>
                  <a:cubicBezTo>
                    <a:pt x="446" y="54"/>
                    <a:pt x="376" y="56"/>
                    <a:pt x="309" y="60"/>
                  </a:cubicBezTo>
                  <a:cubicBezTo>
                    <a:pt x="239" y="62"/>
                    <a:pt x="169" y="66"/>
                    <a:pt x="99" y="70"/>
                  </a:cubicBezTo>
                  <a:cubicBezTo>
                    <a:pt x="50" y="73"/>
                    <a:pt x="0" y="112"/>
                    <a:pt x="2" y="167"/>
                  </a:cubicBezTo>
                  <a:cubicBezTo>
                    <a:pt x="5" y="220"/>
                    <a:pt x="46" y="262"/>
                    <a:pt x="99" y="264"/>
                  </a:cubicBezTo>
                  <a:cubicBezTo>
                    <a:pt x="222" y="270"/>
                    <a:pt x="346" y="274"/>
                    <a:pt x="469" y="280"/>
                  </a:cubicBezTo>
                  <a:cubicBezTo>
                    <a:pt x="500" y="282"/>
                    <a:pt x="530" y="288"/>
                    <a:pt x="561" y="290"/>
                  </a:cubicBezTo>
                  <a:cubicBezTo>
                    <a:pt x="592" y="292"/>
                    <a:pt x="623" y="292"/>
                    <a:pt x="654" y="294"/>
                  </a:cubicBezTo>
                  <a:lnTo>
                    <a:pt x="837" y="299"/>
                  </a:lnTo>
                  <a:cubicBezTo>
                    <a:pt x="1083" y="307"/>
                    <a:pt x="1328" y="313"/>
                    <a:pt x="1572" y="321"/>
                  </a:cubicBezTo>
                  <a:lnTo>
                    <a:pt x="1782" y="327"/>
                  </a:lnTo>
                  <a:lnTo>
                    <a:pt x="1882" y="329"/>
                  </a:lnTo>
                  <a:cubicBezTo>
                    <a:pt x="1895" y="330"/>
                    <a:pt x="1908" y="330"/>
                    <a:pt x="1920" y="330"/>
                  </a:cubicBezTo>
                  <a:cubicBezTo>
                    <a:pt x="1953" y="330"/>
                    <a:pt x="1984" y="328"/>
                    <a:pt x="2015" y="318"/>
                  </a:cubicBezTo>
                  <a:lnTo>
                    <a:pt x="2015" y="318"/>
                  </a:lnTo>
                  <a:cubicBezTo>
                    <a:pt x="2037" y="315"/>
                    <a:pt x="2059" y="312"/>
                    <a:pt x="2082" y="309"/>
                  </a:cubicBezTo>
                  <a:lnTo>
                    <a:pt x="2129" y="303"/>
                  </a:lnTo>
                  <a:cubicBezTo>
                    <a:pt x="2153" y="299"/>
                    <a:pt x="2186" y="299"/>
                    <a:pt x="2209" y="290"/>
                  </a:cubicBezTo>
                  <a:cubicBezTo>
                    <a:pt x="2236" y="280"/>
                    <a:pt x="2258" y="268"/>
                    <a:pt x="2275" y="245"/>
                  </a:cubicBezTo>
                  <a:cubicBezTo>
                    <a:pt x="2293" y="222"/>
                    <a:pt x="2305" y="194"/>
                    <a:pt x="2303" y="167"/>
                  </a:cubicBezTo>
                  <a:cubicBezTo>
                    <a:pt x="2301" y="142"/>
                    <a:pt x="2297" y="122"/>
                    <a:pt x="2285" y="101"/>
                  </a:cubicBezTo>
                  <a:cubicBezTo>
                    <a:pt x="2269" y="70"/>
                    <a:pt x="2240" y="54"/>
                    <a:pt x="2209" y="42"/>
                  </a:cubicBezTo>
                  <a:cubicBezTo>
                    <a:pt x="2186" y="33"/>
                    <a:pt x="2153" y="33"/>
                    <a:pt x="2129" y="29"/>
                  </a:cubicBezTo>
                  <a:lnTo>
                    <a:pt x="2082" y="23"/>
                  </a:lnTo>
                  <a:cubicBezTo>
                    <a:pt x="2059" y="20"/>
                    <a:pt x="2037" y="17"/>
                    <a:pt x="2015" y="14"/>
                  </a:cubicBezTo>
                  <a:lnTo>
                    <a:pt x="2015" y="14"/>
                  </a:lnTo>
                  <a:cubicBezTo>
                    <a:pt x="1981" y="4"/>
                    <a:pt x="1946" y="1"/>
                    <a:pt x="191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9"/>
            <p:cNvSpPr/>
            <p:nvPr/>
          </p:nvSpPr>
          <p:spPr>
            <a:xfrm>
              <a:off x="1869075" y="1548325"/>
              <a:ext cx="44200" cy="8300"/>
            </a:xfrm>
            <a:custGeom>
              <a:avLst/>
              <a:gdLst/>
              <a:ahLst/>
              <a:cxnLst/>
              <a:rect l="l" t="t" r="r" b="b"/>
              <a:pathLst>
                <a:path w="1768" h="332" extrusionOk="0">
                  <a:moveTo>
                    <a:pt x="1582" y="0"/>
                  </a:moveTo>
                  <a:cubicBezTo>
                    <a:pt x="1573" y="0"/>
                    <a:pt x="1565" y="1"/>
                    <a:pt x="1556" y="1"/>
                  </a:cubicBezTo>
                  <a:lnTo>
                    <a:pt x="1480" y="5"/>
                  </a:lnTo>
                  <a:lnTo>
                    <a:pt x="1332" y="9"/>
                  </a:lnTo>
                  <a:cubicBezTo>
                    <a:pt x="1231" y="13"/>
                    <a:pt x="1133" y="17"/>
                    <a:pt x="1032" y="25"/>
                  </a:cubicBezTo>
                  <a:cubicBezTo>
                    <a:pt x="833" y="40"/>
                    <a:pt x="636" y="46"/>
                    <a:pt x="436" y="56"/>
                  </a:cubicBezTo>
                  <a:lnTo>
                    <a:pt x="97" y="73"/>
                  </a:lnTo>
                  <a:cubicBezTo>
                    <a:pt x="48" y="75"/>
                    <a:pt x="1" y="114"/>
                    <a:pt x="5" y="165"/>
                  </a:cubicBezTo>
                  <a:cubicBezTo>
                    <a:pt x="7" y="218"/>
                    <a:pt x="46" y="257"/>
                    <a:pt x="97" y="259"/>
                  </a:cubicBezTo>
                  <a:cubicBezTo>
                    <a:pt x="299" y="270"/>
                    <a:pt x="498" y="278"/>
                    <a:pt x="699" y="288"/>
                  </a:cubicBezTo>
                  <a:cubicBezTo>
                    <a:pt x="798" y="292"/>
                    <a:pt x="899" y="296"/>
                    <a:pt x="997" y="305"/>
                  </a:cubicBezTo>
                  <a:cubicBezTo>
                    <a:pt x="1096" y="311"/>
                    <a:pt x="1194" y="317"/>
                    <a:pt x="1293" y="321"/>
                  </a:cubicBezTo>
                  <a:lnTo>
                    <a:pt x="1459" y="327"/>
                  </a:lnTo>
                  <a:lnTo>
                    <a:pt x="1544" y="329"/>
                  </a:lnTo>
                  <a:cubicBezTo>
                    <a:pt x="1558" y="331"/>
                    <a:pt x="1572" y="331"/>
                    <a:pt x="1589" y="331"/>
                  </a:cubicBezTo>
                  <a:cubicBezTo>
                    <a:pt x="1628" y="331"/>
                    <a:pt x="1663" y="317"/>
                    <a:pt x="1694" y="292"/>
                  </a:cubicBezTo>
                  <a:cubicBezTo>
                    <a:pt x="1716" y="280"/>
                    <a:pt x="1735" y="262"/>
                    <a:pt x="1747" y="241"/>
                  </a:cubicBezTo>
                  <a:cubicBezTo>
                    <a:pt x="1761" y="216"/>
                    <a:pt x="1768" y="194"/>
                    <a:pt x="1768" y="165"/>
                  </a:cubicBezTo>
                  <a:cubicBezTo>
                    <a:pt x="1768" y="138"/>
                    <a:pt x="1761" y="114"/>
                    <a:pt x="1747" y="91"/>
                  </a:cubicBezTo>
                  <a:cubicBezTo>
                    <a:pt x="1735" y="68"/>
                    <a:pt x="1716" y="52"/>
                    <a:pt x="1694" y="38"/>
                  </a:cubicBezTo>
                  <a:cubicBezTo>
                    <a:pt x="1675" y="23"/>
                    <a:pt x="1659" y="13"/>
                    <a:pt x="1632" y="7"/>
                  </a:cubicBezTo>
                  <a:cubicBezTo>
                    <a:pt x="1614" y="1"/>
                    <a:pt x="1598" y="0"/>
                    <a:pt x="158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9"/>
            <p:cNvSpPr/>
            <p:nvPr/>
          </p:nvSpPr>
          <p:spPr>
            <a:xfrm>
              <a:off x="1878425" y="1522125"/>
              <a:ext cx="12050" cy="52725"/>
            </a:xfrm>
            <a:custGeom>
              <a:avLst/>
              <a:gdLst/>
              <a:ahLst/>
              <a:cxnLst/>
              <a:rect l="l" t="t" r="r" b="b"/>
              <a:pathLst>
                <a:path w="482" h="2109" extrusionOk="0">
                  <a:moveTo>
                    <a:pt x="36" y="141"/>
                  </a:moveTo>
                  <a:lnTo>
                    <a:pt x="36" y="141"/>
                  </a:lnTo>
                  <a:cubicBezTo>
                    <a:pt x="37" y="143"/>
                    <a:pt x="37" y="144"/>
                    <a:pt x="38" y="146"/>
                  </a:cubicBezTo>
                  <a:lnTo>
                    <a:pt x="38" y="146"/>
                  </a:lnTo>
                  <a:cubicBezTo>
                    <a:pt x="37" y="144"/>
                    <a:pt x="36" y="143"/>
                    <a:pt x="36" y="141"/>
                  </a:cubicBezTo>
                  <a:close/>
                  <a:moveTo>
                    <a:pt x="372" y="1840"/>
                  </a:moveTo>
                  <a:lnTo>
                    <a:pt x="367" y="1846"/>
                  </a:lnTo>
                  <a:lnTo>
                    <a:pt x="367" y="1846"/>
                  </a:lnTo>
                  <a:cubicBezTo>
                    <a:pt x="367" y="1845"/>
                    <a:pt x="368" y="1844"/>
                    <a:pt x="368" y="1844"/>
                  </a:cubicBezTo>
                  <a:cubicBezTo>
                    <a:pt x="370" y="1842"/>
                    <a:pt x="371" y="1841"/>
                    <a:pt x="372" y="1840"/>
                  </a:cubicBezTo>
                  <a:close/>
                  <a:moveTo>
                    <a:pt x="361" y="1853"/>
                  </a:moveTo>
                  <a:lnTo>
                    <a:pt x="350" y="1866"/>
                  </a:lnTo>
                  <a:cubicBezTo>
                    <a:pt x="354" y="1861"/>
                    <a:pt x="357" y="1857"/>
                    <a:pt x="361" y="1853"/>
                  </a:cubicBezTo>
                  <a:close/>
                  <a:moveTo>
                    <a:pt x="94" y="0"/>
                  </a:moveTo>
                  <a:cubicBezTo>
                    <a:pt x="81" y="0"/>
                    <a:pt x="68" y="4"/>
                    <a:pt x="56" y="11"/>
                  </a:cubicBezTo>
                  <a:cubicBezTo>
                    <a:pt x="38" y="21"/>
                    <a:pt x="23" y="38"/>
                    <a:pt x="19" y="58"/>
                  </a:cubicBezTo>
                  <a:cubicBezTo>
                    <a:pt x="13" y="81"/>
                    <a:pt x="17" y="99"/>
                    <a:pt x="27" y="120"/>
                  </a:cubicBezTo>
                  <a:cubicBezTo>
                    <a:pt x="29" y="128"/>
                    <a:pt x="34" y="134"/>
                    <a:pt x="36" y="143"/>
                  </a:cubicBezTo>
                  <a:cubicBezTo>
                    <a:pt x="37" y="145"/>
                    <a:pt x="40" y="151"/>
                    <a:pt x="40" y="151"/>
                  </a:cubicBezTo>
                  <a:cubicBezTo>
                    <a:pt x="40" y="151"/>
                    <a:pt x="40" y="151"/>
                    <a:pt x="39" y="150"/>
                  </a:cubicBezTo>
                  <a:lnTo>
                    <a:pt x="39" y="150"/>
                  </a:lnTo>
                  <a:cubicBezTo>
                    <a:pt x="39" y="150"/>
                    <a:pt x="40" y="151"/>
                    <a:pt x="40" y="151"/>
                  </a:cubicBezTo>
                  <a:cubicBezTo>
                    <a:pt x="46" y="165"/>
                    <a:pt x="52" y="180"/>
                    <a:pt x="58" y="196"/>
                  </a:cubicBezTo>
                  <a:cubicBezTo>
                    <a:pt x="68" y="225"/>
                    <a:pt x="81" y="256"/>
                    <a:pt x="91" y="286"/>
                  </a:cubicBezTo>
                  <a:cubicBezTo>
                    <a:pt x="110" y="344"/>
                    <a:pt x="128" y="402"/>
                    <a:pt x="142" y="462"/>
                  </a:cubicBezTo>
                  <a:lnTo>
                    <a:pt x="142" y="462"/>
                  </a:lnTo>
                  <a:cubicBezTo>
                    <a:pt x="145" y="500"/>
                    <a:pt x="149" y="536"/>
                    <a:pt x="155" y="572"/>
                  </a:cubicBezTo>
                  <a:cubicBezTo>
                    <a:pt x="160" y="600"/>
                    <a:pt x="165" y="629"/>
                    <a:pt x="169" y="657"/>
                  </a:cubicBezTo>
                  <a:lnTo>
                    <a:pt x="169" y="657"/>
                  </a:lnTo>
                  <a:lnTo>
                    <a:pt x="167" y="642"/>
                  </a:lnTo>
                  <a:lnTo>
                    <a:pt x="167" y="642"/>
                  </a:lnTo>
                  <a:cubicBezTo>
                    <a:pt x="168" y="650"/>
                    <a:pt x="169" y="657"/>
                    <a:pt x="170" y="665"/>
                  </a:cubicBezTo>
                  <a:lnTo>
                    <a:pt x="170" y="665"/>
                  </a:lnTo>
                  <a:cubicBezTo>
                    <a:pt x="170" y="662"/>
                    <a:pt x="169" y="659"/>
                    <a:pt x="169" y="657"/>
                  </a:cubicBezTo>
                  <a:lnTo>
                    <a:pt x="169" y="657"/>
                  </a:lnTo>
                  <a:lnTo>
                    <a:pt x="171" y="669"/>
                  </a:lnTo>
                  <a:lnTo>
                    <a:pt x="171" y="669"/>
                  </a:lnTo>
                  <a:cubicBezTo>
                    <a:pt x="171" y="668"/>
                    <a:pt x="170" y="667"/>
                    <a:pt x="170" y="665"/>
                  </a:cubicBezTo>
                  <a:lnTo>
                    <a:pt x="170" y="665"/>
                  </a:lnTo>
                  <a:cubicBezTo>
                    <a:pt x="171" y="668"/>
                    <a:pt x="171" y="670"/>
                    <a:pt x="171" y="673"/>
                  </a:cubicBezTo>
                  <a:lnTo>
                    <a:pt x="171" y="669"/>
                  </a:lnTo>
                  <a:lnTo>
                    <a:pt x="171" y="669"/>
                  </a:lnTo>
                  <a:cubicBezTo>
                    <a:pt x="175" y="703"/>
                    <a:pt x="178" y="738"/>
                    <a:pt x="181" y="773"/>
                  </a:cubicBezTo>
                  <a:cubicBezTo>
                    <a:pt x="183" y="794"/>
                    <a:pt x="183" y="816"/>
                    <a:pt x="186" y="837"/>
                  </a:cubicBezTo>
                  <a:cubicBezTo>
                    <a:pt x="186" y="852"/>
                    <a:pt x="185" y="867"/>
                    <a:pt x="183" y="882"/>
                  </a:cubicBezTo>
                  <a:lnTo>
                    <a:pt x="183" y="882"/>
                  </a:lnTo>
                  <a:cubicBezTo>
                    <a:pt x="181" y="902"/>
                    <a:pt x="179" y="922"/>
                    <a:pt x="179" y="942"/>
                  </a:cubicBezTo>
                  <a:lnTo>
                    <a:pt x="179" y="985"/>
                  </a:lnTo>
                  <a:cubicBezTo>
                    <a:pt x="179" y="1016"/>
                    <a:pt x="179" y="1045"/>
                    <a:pt x="177" y="1075"/>
                  </a:cubicBezTo>
                  <a:cubicBezTo>
                    <a:pt x="175" y="1133"/>
                    <a:pt x="169" y="1192"/>
                    <a:pt x="161" y="1250"/>
                  </a:cubicBezTo>
                  <a:lnTo>
                    <a:pt x="167" y="1207"/>
                  </a:lnTo>
                  <a:lnTo>
                    <a:pt x="167" y="1207"/>
                  </a:lnTo>
                  <a:cubicBezTo>
                    <a:pt x="157" y="1293"/>
                    <a:pt x="140" y="1375"/>
                    <a:pt x="120" y="1457"/>
                  </a:cubicBezTo>
                  <a:cubicBezTo>
                    <a:pt x="110" y="1499"/>
                    <a:pt x="97" y="1540"/>
                    <a:pt x="85" y="1581"/>
                  </a:cubicBezTo>
                  <a:cubicBezTo>
                    <a:pt x="77" y="1601"/>
                    <a:pt x="71" y="1622"/>
                    <a:pt x="64" y="1642"/>
                  </a:cubicBezTo>
                  <a:cubicBezTo>
                    <a:pt x="56" y="1665"/>
                    <a:pt x="50" y="1692"/>
                    <a:pt x="52" y="1714"/>
                  </a:cubicBezTo>
                  <a:cubicBezTo>
                    <a:pt x="52" y="1722"/>
                    <a:pt x="53" y="1730"/>
                    <a:pt x="54" y="1737"/>
                  </a:cubicBezTo>
                  <a:lnTo>
                    <a:pt x="54" y="1737"/>
                  </a:lnTo>
                  <a:cubicBezTo>
                    <a:pt x="47" y="1767"/>
                    <a:pt x="41" y="1797"/>
                    <a:pt x="34" y="1827"/>
                  </a:cubicBezTo>
                  <a:cubicBezTo>
                    <a:pt x="29" y="1848"/>
                    <a:pt x="23" y="1866"/>
                    <a:pt x="17" y="1887"/>
                  </a:cubicBezTo>
                  <a:cubicBezTo>
                    <a:pt x="15" y="1897"/>
                    <a:pt x="13" y="1907"/>
                    <a:pt x="11" y="1918"/>
                  </a:cubicBezTo>
                  <a:cubicBezTo>
                    <a:pt x="1" y="1961"/>
                    <a:pt x="1" y="2002"/>
                    <a:pt x="23" y="2041"/>
                  </a:cubicBezTo>
                  <a:cubicBezTo>
                    <a:pt x="52" y="2086"/>
                    <a:pt x="96" y="2108"/>
                    <a:pt x="145" y="2108"/>
                  </a:cubicBezTo>
                  <a:cubicBezTo>
                    <a:pt x="156" y="2108"/>
                    <a:pt x="168" y="2107"/>
                    <a:pt x="179" y="2105"/>
                  </a:cubicBezTo>
                  <a:cubicBezTo>
                    <a:pt x="251" y="2088"/>
                    <a:pt x="290" y="2006"/>
                    <a:pt x="321" y="1946"/>
                  </a:cubicBezTo>
                  <a:cubicBezTo>
                    <a:pt x="331" y="1926"/>
                    <a:pt x="342" y="1907"/>
                    <a:pt x="350" y="1889"/>
                  </a:cubicBezTo>
                  <a:cubicBezTo>
                    <a:pt x="360" y="1869"/>
                    <a:pt x="366" y="1849"/>
                    <a:pt x="378" y="1833"/>
                  </a:cubicBezTo>
                  <a:lnTo>
                    <a:pt x="378" y="1833"/>
                  </a:lnTo>
                  <a:cubicBezTo>
                    <a:pt x="397" y="1809"/>
                    <a:pt x="411" y="1790"/>
                    <a:pt x="420" y="1757"/>
                  </a:cubicBezTo>
                  <a:cubicBezTo>
                    <a:pt x="420" y="1751"/>
                    <a:pt x="422" y="1747"/>
                    <a:pt x="422" y="1741"/>
                  </a:cubicBezTo>
                  <a:cubicBezTo>
                    <a:pt x="428" y="1718"/>
                    <a:pt x="432" y="1696"/>
                    <a:pt x="436" y="1673"/>
                  </a:cubicBezTo>
                  <a:cubicBezTo>
                    <a:pt x="446" y="1616"/>
                    <a:pt x="455" y="1560"/>
                    <a:pt x="463" y="1503"/>
                  </a:cubicBezTo>
                  <a:cubicBezTo>
                    <a:pt x="473" y="1416"/>
                    <a:pt x="479" y="1330"/>
                    <a:pt x="481" y="1246"/>
                  </a:cubicBezTo>
                  <a:cubicBezTo>
                    <a:pt x="481" y="1160"/>
                    <a:pt x="479" y="1071"/>
                    <a:pt x="471" y="985"/>
                  </a:cubicBezTo>
                  <a:cubicBezTo>
                    <a:pt x="469" y="964"/>
                    <a:pt x="467" y="942"/>
                    <a:pt x="465" y="921"/>
                  </a:cubicBezTo>
                  <a:cubicBezTo>
                    <a:pt x="461" y="886"/>
                    <a:pt x="453" y="858"/>
                    <a:pt x="444" y="827"/>
                  </a:cubicBezTo>
                  <a:cubicBezTo>
                    <a:pt x="434" y="786"/>
                    <a:pt x="430" y="740"/>
                    <a:pt x="420" y="699"/>
                  </a:cubicBezTo>
                  <a:cubicBezTo>
                    <a:pt x="409" y="652"/>
                    <a:pt x="399" y="605"/>
                    <a:pt x="385" y="558"/>
                  </a:cubicBezTo>
                  <a:cubicBezTo>
                    <a:pt x="377" y="527"/>
                    <a:pt x="368" y="494"/>
                    <a:pt x="354" y="465"/>
                  </a:cubicBezTo>
                  <a:cubicBezTo>
                    <a:pt x="347" y="450"/>
                    <a:pt x="340" y="435"/>
                    <a:pt x="333" y="420"/>
                  </a:cubicBezTo>
                  <a:cubicBezTo>
                    <a:pt x="286" y="291"/>
                    <a:pt x="233" y="161"/>
                    <a:pt x="165" y="40"/>
                  </a:cubicBezTo>
                  <a:cubicBezTo>
                    <a:pt x="151" y="15"/>
                    <a:pt x="122" y="0"/>
                    <a:pt x="9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9"/>
            <p:cNvSpPr/>
            <p:nvPr/>
          </p:nvSpPr>
          <p:spPr>
            <a:xfrm>
              <a:off x="1937750" y="1502175"/>
              <a:ext cx="79900" cy="83675"/>
            </a:xfrm>
            <a:custGeom>
              <a:avLst/>
              <a:gdLst/>
              <a:ahLst/>
              <a:cxnLst/>
              <a:rect l="l" t="t" r="r" b="b"/>
              <a:pathLst>
                <a:path w="3196" h="3347" extrusionOk="0">
                  <a:moveTo>
                    <a:pt x="2676" y="705"/>
                  </a:moveTo>
                  <a:cubicBezTo>
                    <a:pt x="2671" y="717"/>
                    <a:pt x="2666" y="729"/>
                    <a:pt x="2661" y="741"/>
                  </a:cubicBezTo>
                  <a:lnTo>
                    <a:pt x="2676" y="705"/>
                  </a:lnTo>
                  <a:close/>
                  <a:moveTo>
                    <a:pt x="432" y="897"/>
                  </a:moveTo>
                  <a:lnTo>
                    <a:pt x="435" y="902"/>
                  </a:lnTo>
                  <a:lnTo>
                    <a:pt x="435" y="902"/>
                  </a:lnTo>
                  <a:lnTo>
                    <a:pt x="439" y="906"/>
                  </a:lnTo>
                  <a:lnTo>
                    <a:pt x="439" y="906"/>
                  </a:lnTo>
                  <a:cubicBezTo>
                    <a:pt x="436" y="903"/>
                    <a:pt x="434" y="900"/>
                    <a:pt x="432" y="897"/>
                  </a:cubicBezTo>
                  <a:close/>
                  <a:moveTo>
                    <a:pt x="447" y="916"/>
                  </a:moveTo>
                  <a:lnTo>
                    <a:pt x="447" y="916"/>
                  </a:lnTo>
                  <a:cubicBezTo>
                    <a:pt x="450" y="920"/>
                    <a:pt x="453" y="924"/>
                    <a:pt x="457" y="928"/>
                  </a:cubicBezTo>
                  <a:lnTo>
                    <a:pt x="447" y="916"/>
                  </a:lnTo>
                  <a:close/>
                  <a:moveTo>
                    <a:pt x="2519" y="984"/>
                  </a:moveTo>
                  <a:lnTo>
                    <a:pt x="2519" y="984"/>
                  </a:lnTo>
                  <a:cubicBezTo>
                    <a:pt x="2510" y="995"/>
                    <a:pt x="2501" y="1007"/>
                    <a:pt x="2491" y="1018"/>
                  </a:cubicBezTo>
                  <a:lnTo>
                    <a:pt x="2491" y="1018"/>
                  </a:lnTo>
                  <a:lnTo>
                    <a:pt x="2519" y="984"/>
                  </a:lnTo>
                  <a:close/>
                  <a:moveTo>
                    <a:pt x="738" y="1234"/>
                  </a:moveTo>
                  <a:lnTo>
                    <a:pt x="753" y="1246"/>
                  </a:lnTo>
                  <a:lnTo>
                    <a:pt x="753" y="1246"/>
                  </a:lnTo>
                  <a:cubicBezTo>
                    <a:pt x="748" y="1242"/>
                    <a:pt x="743" y="1238"/>
                    <a:pt x="738" y="1234"/>
                  </a:cubicBezTo>
                  <a:close/>
                  <a:moveTo>
                    <a:pt x="1965" y="1426"/>
                  </a:moveTo>
                  <a:cubicBezTo>
                    <a:pt x="1950" y="1433"/>
                    <a:pt x="1935" y="1440"/>
                    <a:pt x="1919" y="1446"/>
                  </a:cubicBezTo>
                  <a:lnTo>
                    <a:pt x="1965" y="1426"/>
                  </a:lnTo>
                  <a:close/>
                  <a:moveTo>
                    <a:pt x="2732" y="521"/>
                  </a:moveTo>
                  <a:cubicBezTo>
                    <a:pt x="2718" y="582"/>
                    <a:pt x="2700" y="641"/>
                    <a:pt x="2678" y="699"/>
                  </a:cubicBezTo>
                  <a:lnTo>
                    <a:pt x="2678" y="699"/>
                  </a:lnTo>
                  <a:cubicBezTo>
                    <a:pt x="2629" y="815"/>
                    <a:pt x="2564" y="924"/>
                    <a:pt x="2487" y="1023"/>
                  </a:cubicBezTo>
                  <a:lnTo>
                    <a:pt x="2487" y="1023"/>
                  </a:lnTo>
                  <a:cubicBezTo>
                    <a:pt x="2417" y="1107"/>
                    <a:pt x="2338" y="1185"/>
                    <a:pt x="2253" y="1254"/>
                  </a:cubicBezTo>
                  <a:lnTo>
                    <a:pt x="2253" y="1254"/>
                  </a:lnTo>
                  <a:cubicBezTo>
                    <a:pt x="2163" y="1320"/>
                    <a:pt x="2068" y="1378"/>
                    <a:pt x="1967" y="1425"/>
                  </a:cubicBezTo>
                  <a:lnTo>
                    <a:pt x="1967" y="1425"/>
                  </a:lnTo>
                  <a:cubicBezTo>
                    <a:pt x="1864" y="1469"/>
                    <a:pt x="1757" y="1498"/>
                    <a:pt x="1646" y="1515"/>
                  </a:cubicBezTo>
                  <a:lnTo>
                    <a:pt x="1646" y="1515"/>
                  </a:lnTo>
                  <a:cubicBezTo>
                    <a:pt x="1686" y="1443"/>
                    <a:pt x="1730" y="1372"/>
                    <a:pt x="1778" y="1304"/>
                  </a:cubicBezTo>
                  <a:cubicBezTo>
                    <a:pt x="1804" y="1263"/>
                    <a:pt x="1833" y="1224"/>
                    <a:pt x="1864" y="1185"/>
                  </a:cubicBezTo>
                  <a:lnTo>
                    <a:pt x="1864" y="1185"/>
                  </a:lnTo>
                  <a:lnTo>
                    <a:pt x="1829" y="1228"/>
                  </a:lnTo>
                  <a:cubicBezTo>
                    <a:pt x="1932" y="1099"/>
                    <a:pt x="2045" y="978"/>
                    <a:pt x="2168" y="869"/>
                  </a:cubicBezTo>
                  <a:cubicBezTo>
                    <a:pt x="2197" y="843"/>
                    <a:pt x="2228" y="819"/>
                    <a:pt x="2258" y="795"/>
                  </a:cubicBezTo>
                  <a:lnTo>
                    <a:pt x="2258" y="795"/>
                  </a:lnTo>
                  <a:cubicBezTo>
                    <a:pt x="2371" y="712"/>
                    <a:pt x="2492" y="636"/>
                    <a:pt x="2618" y="573"/>
                  </a:cubicBezTo>
                  <a:cubicBezTo>
                    <a:pt x="2646" y="559"/>
                    <a:pt x="2675" y="546"/>
                    <a:pt x="2705" y="532"/>
                  </a:cubicBezTo>
                  <a:lnTo>
                    <a:pt x="2705" y="532"/>
                  </a:lnTo>
                  <a:cubicBezTo>
                    <a:pt x="2714" y="529"/>
                    <a:pt x="2723" y="525"/>
                    <a:pt x="2732" y="521"/>
                  </a:cubicBezTo>
                  <a:close/>
                  <a:moveTo>
                    <a:pt x="1681" y="1512"/>
                  </a:moveTo>
                  <a:lnTo>
                    <a:pt x="1681" y="1512"/>
                  </a:lnTo>
                  <a:cubicBezTo>
                    <a:pt x="1669" y="1513"/>
                    <a:pt x="1658" y="1515"/>
                    <a:pt x="1646" y="1516"/>
                  </a:cubicBezTo>
                  <a:lnTo>
                    <a:pt x="1646" y="1516"/>
                  </a:lnTo>
                  <a:cubicBezTo>
                    <a:pt x="1646" y="1516"/>
                    <a:pt x="1646" y="1516"/>
                    <a:pt x="1646" y="1516"/>
                  </a:cubicBezTo>
                  <a:lnTo>
                    <a:pt x="1646" y="1516"/>
                  </a:lnTo>
                  <a:lnTo>
                    <a:pt x="1681" y="1512"/>
                  </a:lnTo>
                  <a:close/>
                  <a:moveTo>
                    <a:pt x="1383" y="2278"/>
                  </a:moveTo>
                  <a:lnTo>
                    <a:pt x="1381" y="2291"/>
                  </a:lnTo>
                  <a:lnTo>
                    <a:pt x="1381" y="2291"/>
                  </a:lnTo>
                  <a:cubicBezTo>
                    <a:pt x="1382" y="2287"/>
                    <a:pt x="1383" y="2283"/>
                    <a:pt x="1383" y="2278"/>
                  </a:cubicBezTo>
                  <a:close/>
                  <a:moveTo>
                    <a:pt x="1377" y="2321"/>
                  </a:moveTo>
                  <a:lnTo>
                    <a:pt x="1375" y="2338"/>
                  </a:lnTo>
                  <a:cubicBezTo>
                    <a:pt x="1376" y="2332"/>
                    <a:pt x="1376" y="2326"/>
                    <a:pt x="1377" y="2321"/>
                  </a:cubicBezTo>
                  <a:close/>
                  <a:moveTo>
                    <a:pt x="1418" y="3075"/>
                  </a:moveTo>
                  <a:lnTo>
                    <a:pt x="1419" y="3079"/>
                  </a:lnTo>
                  <a:lnTo>
                    <a:pt x="1419" y="3079"/>
                  </a:lnTo>
                  <a:cubicBezTo>
                    <a:pt x="1418" y="3079"/>
                    <a:pt x="1418" y="3078"/>
                    <a:pt x="1418" y="3077"/>
                  </a:cubicBezTo>
                  <a:lnTo>
                    <a:pt x="1418" y="3075"/>
                  </a:lnTo>
                  <a:close/>
                  <a:moveTo>
                    <a:pt x="2975" y="0"/>
                  </a:moveTo>
                  <a:cubicBezTo>
                    <a:pt x="2955" y="0"/>
                    <a:pt x="2936" y="3"/>
                    <a:pt x="2918" y="8"/>
                  </a:cubicBezTo>
                  <a:cubicBezTo>
                    <a:pt x="2795" y="35"/>
                    <a:pt x="2675" y="74"/>
                    <a:pt x="2560" y="121"/>
                  </a:cubicBezTo>
                  <a:cubicBezTo>
                    <a:pt x="2431" y="176"/>
                    <a:pt x="2306" y="236"/>
                    <a:pt x="2186" y="312"/>
                  </a:cubicBezTo>
                  <a:cubicBezTo>
                    <a:pt x="1963" y="454"/>
                    <a:pt x="1759" y="628"/>
                    <a:pt x="1589" y="830"/>
                  </a:cubicBezTo>
                  <a:cubicBezTo>
                    <a:pt x="1426" y="1022"/>
                    <a:pt x="1284" y="1237"/>
                    <a:pt x="1176" y="1467"/>
                  </a:cubicBezTo>
                  <a:lnTo>
                    <a:pt x="1176" y="1467"/>
                  </a:lnTo>
                  <a:cubicBezTo>
                    <a:pt x="1150" y="1458"/>
                    <a:pt x="1125" y="1449"/>
                    <a:pt x="1099" y="1439"/>
                  </a:cubicBezTo>
                  <a:lnTo>
                    <a:pt x="1099" y="1439"/>
                  </a:lnTo>
                  <a:cubicBezTo>
                    <a:pt x="1078" y="1430"/>
                    <a:pt x="1055" y="1421"/>
                    <a:pt x="1034" y="1413"/>
                  </a:cubicBezTo>
                  <a:lnTo>
                    <a:pt x="1034" y="1413"/>
                  </a:lnTo>
                  <a:cubicBezTo>
                    <a:pt x="941" y="1370"/>
                    <a:pt x="853" y="1319"/>
                    <a:pt x="771" y="1259"/>
                  </a:cubicBezTo>
                  <a:lnTo>
                    <a:pt x="771" y="1259"/>
                  </a:lnTo>
                  <a:cubicBezTo>
                    <a:pt x="769" y="1257"/>
                    <a:pt x="766" y="1255"/>
                    <a:pt x="763" y="1252"/>
                  </a:cubicBezTo>
                  <a:lnTo>
                    <a:pt x="763" y="1252"/>
                  </a:lnTo>
                  <a:lnTo>
                    <a:pt x="767" y="1255"/>
                  </a:lnTo>
                  <a:cubicBezTo>
                    <a:pt x="668" y="1177"/>
                    <a:pt x="580" y="1086"/>
                    <a:pt x="504" y="988"/>
                  </a:cubicBezTo>
                  <a:lnTo>
                    <a:pt x="504" y="988"/>
                  </a:lnTo>
                  <a:lnTo>
                    <a:pt x="529" y="1021"/>
                  </a:lnTo>
                  <a:cubicBezTo>
                    <a:pt x="508" y="996"/>
                    <a:pt x="489" y="969"/>
                    <a:pt x="469" y="945"/>
                  </a:cubicBezTo>
                  <a:cubicBezTo>
                    <a:pt x="459" y="932"/>
                    <a:pt x="450" y="920"/>
                    <a:pt x="440" y="908"/>
                  </a:cubicBezTo>
                  <a:lnTo>
                    <a:pt x="440" y="908"/>
                  </a:lnTo>
                  <a:cubicBezTo>
                    <a:pt x="439" y="907"/>
                    <a:pt x="438" y="906"/>
                    <a:pt x="438" y="904"/>
                  </a:cubicBezTo>
                  <a:lnTo>
                    <a:pt x="438" y="904"/>
                  </a:lnTo>
                  <a:lnTo>
                    <a:pt x="447" y="916"/>
                  </a:lnTo>
                  <a:lnTo>
                    <a:pt x="447" y="916"/>
                  </a:lnTo>
                  <a:cubicBezTo>
                    <a:pt x="441" y="908"/>
                    <a:pt x="434" y="899"/>
                    <a:pt x="428" y="891"/>
                  </a:cubicBezTo>
                  <a:lnTo>
                    <a:pt x="428" y="891"/>
                  </a:lnTo>
                  <a:cubicBezTo>
                    <a:pt x="390" y="836"/>
                    <a:pt x="355" y="779"/>
                    <a:pt x="324" y="721"/>
                  </a:cubicBezTo>
                  <a:lnTo>
                    <a:pt x="324" y="721"/>
                  </a:lnTo>
                  <a:cubicBezTo>
                    <a:pt x="312" y="694"/>
                    <a:pt x="298" y="669"/>
                    <a:pt x="285" y="643"/>
                  </a:cubicBezTo>
                  <a:lnTo>
                    <a:pt x="285" y="643"/>
                  </a:lnTo>
                  <a:cubicBezTo>
                    <a:pt x="283" y="638"/>
                    <a:pt x="281" y="634"/>
                    <a:pt x="279" y="629"/>
                  </a:cubicBezTo>
                  <a:lnTo>
                    <a:pt x="279" y="629"/>
                  </a:lnTo>
                  <a:cubicBezTo>
                    <a:pt x="245" y="535"/>
                    <a:pt x="219" y="439"/>
                    <a:pt x="206" y="341"/>
                  </a:cubicBezTo>
                  <a:lnTo>
                    <a:pt x="206" y="341"/>
                  </a:lnTo>
                  <a:lnTo>
                    <a:pt x="210" y="367"/>
                  </a:lnTo>
                  <a:cubicBezTo>
                    <a:pt x="200" y="279"/>
                    <a:pt x="196" y="193"/>
                    <a:pt x="202" y="104"/>
                  </a:cubicBezTo>
                  <a:cubicBezTo>
                    <a:pt x="206" y="63"/>
                    <a:pt x="169" y="26"/>
                    <a:pt x="130" y="22"/>
                  </a:cubicBezTo>
                  <a:cubicBezTo>
                    <a:pt x="126" y="22"/>
                    <a:pt x="122" y="21"/>
                    <a:pt x="118" y="21"/>
                  </a:cubicBezTo>
                  <a:cubicBezTo>
                    <a:pt x="82" y="21"/>
                    <a:pt x="45" y="45"/>
                    <a:pt x="38" y="82"/>
                  </a:cubicBezTo>
                  <a:cubicBezTo>
                    <a:pt x="1" y="271"/>
                    <a:pt x="3" y="462"/>
                    <a:pt x="42" y="651"/>
                  </a:cubicBezTo>
                  <a:cubicBezTo>
                    <a:pt x="52" y="700"/>
                    <a:pt x="64" y="750"/>
                    <a:pt x="77" y="797"/>
                  </a:cubicBezTo>
                  <a:lnTo>
                    <a:pt x="75" y="784"/>
                  </a:lnTo>
                  <a:lnTo>
                    <a:pt x="75" y="784"/>
                  </a:lnTo>
                  <a:cubicBezTo>
                    <a:pt x="77" y="799"/>
                    <a:pt x="81" y="812"/>
                    <a:pt x="85" y="828"/>
                  </a:cubicBezTo>
                  <a:cubicBezTo>
                    <a:pt x="87" y="838"/>
                    <a:pt x="91" y="848"/>
                    <a:pt x="95" y="856"/>
                  </a:cubicBezTo>
                  <a:cubicBezTo>
                    <a:pt x="101" y="877"/>
                    <a:pt x="107" y="897"/>
                    <a:pt x="116" y="918"/>
                  </a:cubicBezTo>
                  <a:cubicBezTo>
                    <a:pt x="132" y="959"/>
                    <a:pt x="148" y="998"/>
                    <a:pt x="166" y="1037"/>
                  </a:cubicBezTo>
                  <a:lnTo>
                    <a:pt x="166" y="1037"/>
                  </a:lnTo>
                  <a:cubicBezTo>
                    <a:pt x="181" y="1075"/>
                    <a:pt x="200" y="1110"/>
                    <a:pt x="218" y="1146"/>
                  </a:cubicBezTo>
                  <a:lnTo>
                    <a:pt x="208" y="1123"/>
                  </a:lnTo>
                  <a:lnTo>
                    <a:pt x="208" y="1123"/>
                  </a:lnTo>
                  <a:cubicBezTo>
                    <a:pt x="241" y="1195"/>
                    <a:pt x="296" y="1261"/>
                    <a:pt x="344" y="1323"/>
                  </a:cubicBezTo>
                  <a:cubicBezTo>
                    <a:pt x="383" y="1370"/>
                    <a:pt x="422" y="1417"/>
                    <a:pt x="467" y="1460"/>
                  </a:cubicBezTo>
                  <a:cubicBezTo>
                    <a:pt x="561" y="1557"/>
                    <a:pt x="668" y="1645"/>
                    <a:pt x="783" y="1717"/>
                  </a:cubicBezTo>
                  <a:cubicBezTo>
                    <a:pt x="860" y="1767"/>
                    <a:pt x="944" y="1808"/>
                    <a:pt x="1030" y="1841"/>
                  </a:cubicBezTo>
                  <a:lnTo>
                    <a:pt x="1030" y="1841"/>
                  </a:lnTo>
                  <a:cubicBezTo>
                    <a:pt x="1025" y="1860"/>
                    <a:pt x="1019" y="1879"/>
                    <a:pt x="1013" y="1898"/>
                  </a:cubicBezTo>
                  <a:cubicBezTo>
                    <a:pt x="976" y="2036"/>
                    <a:pt x="952" y="2175"/>
                    <a:pt x="935" y="2315"/>
                  </a:cubicBezTo>
                  <a:cubicBezTo>
                    <a:pt x="921" y="2438"/>
                    <a:pt x="915" y="2560"/>
                    <a:pt x="921" y="2683"/>
                  </a:cubicBezTo>
                  <a:cubicBezTo>
                    <a:pt x="923" y="2744"/>
                    <a:pt x="929" y="2806"/>
                    <a:pt x="937" y="2868"/>
                  </a:cubicBezTo>
                  <a:cubicBezTo>
                    <a:pt x="948" y="2948"/>
                    <a:pt x="958" y="3028"/>
                    <a:pt x="976" y="3106"/>
                  </a:cubicBezTo>
                  <a:cubicBezTo>
                    <a:pt x="980" y="3120"/>
                    <a:pt x="987" y="3133"/>
                    <a:pt x="991" y="3147"/>
                  </a:cubicBezTo>
                  <a:cubicBezTo>
                    <a:pt x="1000" y="3168"/>
                    <a:pt x="1008" y="3193"/>
                    <a:pt x="1018" y="3216"/>
                  </a:cubicBezTo>
                  <a:lnTo>
                    <a:pt x="1018" y="3216"/>
                  </a:lnTo>
                  <a:cubicBezTo>
                    <a:pt x="1036" y="3257"/>
                    <a:pt x="1068" y="3295"/>
                    <a:pt x="1108" y="3318"/>
                  </a:cubicBezTo>
                  <a:cubicBezTo>
                    <a:pt x="1138" y="3336"/>
                    <a:pt x="1178" y="3346"/>
                    <a:pt x="1216" y="3346"/>
                  </a:cubicBezTo>
                  <a:cubicBezTo>
                    <a:pt x="1235" y="3346"/>
                    <a:pt x="1253" y="3344"/>
                    <a:pt x="1270" y="3338"/>
                  </a:cubicBezTo>
                  <a:cubicBezTo>
                    <a:pt x="1322" y="3322"/>
                    <a:pt x="1371" y="3291"/>
                    <a:pt x="1398" y="3242"/>
                  </a:cubicBezTo>
                  <a:cubicBezTo>
                    <a:pt x="1421" y="3195"/>
                    <a:pt x="1433" y="3140"/>
                    <a:pt x="1420" y="3085"/>
                  </a:cubicBezTo>
                  <a:lnTo>
                    <a:pt x="1420" y="3085"/>
                  </a:lnTo>
                  <a:cubicBezTo>
                    <a:pt x="1420" y="3082"/>
                    <a:pt x="1419" y="3078"/>
                    <a:pt x="1418" y="3074"/>
                  </a:cubicBezTo>
                  <a:lnTo>
                    <a:pt x="1418" y="3074"/>
                  </a:lnTo>
                  <a:cubicBezTo>
                    <a:pt x="1418" y="3068"/>
                    <a:pt x="1417" y="3061"/>
                    <a:pt x="1416" y="3055"/>
                  </a:cubicBezTo>
                  <a:cubicBezTo>
                    <a:pt x="1412" y="3014"/>
                    <a:pt x="1404" y="2974"/>
                    <a:pt x="1395" y="2935"/>
                  </a:cubicBezTo>
                  <a:cubicBezTo>
                    <a:pt x="1390" y="2904"/>
                    <a:pt x="1385" y="2873"/>
                    <a:pt x="1380" y="2841"/>
                  </a:cubicBezTo>
                  <a:lnTo>
                    <a:pt x="1380" y="2841"/>
                  </a:lnTo>
                  <a:cubicBezTo>
                    <a:pt x="1362" y="2697"/>
                    <a:pt x="1359" y="2551"/>
                    <a:pt x="1371" y="2407"/>
                  </a:cubicBezTo>
                  <a:cubicBezTo>
                    <a:pt x="1372" y="2373"/>
                    <a:pt x="1375" y="2339"/>
                    <a:pt x="1380" y="2304"/>
                  </a:cubicBezTo>
                  <a:lnTo>
                    <a:pt x="1380" y="2304"/>
                  </a:lnTo>
                  <a:cubicBezTo>
                    <a:pt x="1398" y="2179"/>
                    <a:pt x="1427" y="2056"/>
                    <a:pt x="1466" y="1935"/>
                  </a:cubicBezTo>
                  <a:lnTo>
                    <a:pt x="1466" y="1935"/>
                  </a:lnTo>
                  <a:cubicBezTo>
                    <a:pt x="1491" y="1937"/>
                    <a:pt x="1517" y="1938"/>
                    <a:pt x="1543" y="1938"/>
                  </a:cubicBezTo>
                  <a:cubicBezTo>
                    <a:pt x="1553" y="1938"/>
                    <a:pt x="1564" y="1937"/>
                    <a:pt x="1574" y="1937"/>
                  </a:cubicBezTo>
                  <a:cubicBezTo>
                    <a:pt x="1712" y="1935"/>
                    <a:pt x="1854" y="1912"/>
                    <a:pt x="1987" y="1871"/>
                  </a:cubicBezTo>
                  <a:cubicBezTo>
                    <a:pt x="2121" y="1830"/>
                    <a:pt x="2250" y="1773"/>
                    <a:pt x="2369" y="1699"/>
                  </a:cubicBezTo>
                  <a:cubicBezTo>
                    <a:pt x="2608" y="1551"/>
                    <a:pt x="2811" y="1345"/>
                    <a:pt x="2957" y="1105"/>
                  </a:cubicBezTo>
                  <a:cubicBezTo>
                    <a:pt x="3103" y="867"/>
                    <a:pt x="3189" y="589"/>
                    <a:pt x="3195" y="310"/>
                  </a:cubicBezTo>
                  <a:cubicBezTo>
                    <a:pt x="3195" y="279"/>
                    <a:pt x="3195" y="248"/>
                    <a:pt x="3193" y="220"/>
                  </a:cubicBezTo>
                  <a:cubicBezTo>
                    <a:pt x="3193" y="178"/>
                    <a:pt x="3183" y="141"/>
                    <a:pt x="3164" y="109"/>
                  </a:cubicBezTo>
                  <a:cubicBezTo>
                    <a:pt x="3150" y="82"/>
                    <a:pt x="3131" y="61"/>
                    <a:pt x="3107" y="47"/>
                  </a:cubicBezTo>
                  <a:cubicBezTo>
                    <a:pt x="3086" y="28"/>
                    <a:pt x="3062" y="14"/>
                    <a:pt x="3033" y="8"/>
                  </a:cubicBezTo>
                  <a:cubicBezTo>
                    <a:pt x="3013" y="3"/>
                    <a:pt x="2994" y="0"/>
                    <a:pt x="297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9"/>
            <p:cNvSpPr/>
            <p:nvPr/>
          </p:nvSpPr>
          <p:spPr>
            <a:xfrm>
              <a:off x="2012100" y="1460450"/>
              <a:ext cx="40100" cy="152800"/>
            </a:xfrm>
            <a:custGeom>
              <a:avLst/>
              <a:gdLst/>
              <a:ahLst/>
              <a:cxnLst/>
              <a:rect l="l" t="t" r="r" b="b"/>
              <a:pathLst>
                <a:path w="1604" h="6112" extrusionOk="0">
                  <a:moveTo>
                    <a:pt x="1265" y="709"/>
                  </a:moveTo>
                  <a:lnTo>
                    <a:pt x="1265" y="709"/>
                  </a:lnTo>
                  <a:cubicBezTo>
                    <a:pt x="1265" y="710"/>
                    <a:pt x="1265" y="712"/>
                    <a:pt x="1265" y="713"/>
                  </a:cubicBezTo>
                  <a:lnTo>
                    <a:pt x="1265" y="713"/>
                  </a:lnTo>
                  <a:cubicBezTo>
                    <a:pt x="1265" y="712"/>
                    <a:pt x="1265" y="710"/>
                    <a:pt x="1265" y="709"/>
                  </a:cubicBezTo>
                  <a:close/>
                  <a:moveTo>
                    <a:pt x="47" y="5873"/>
                  </a:moveTo>
                  <a:cubicBezTo>
                    <a:pt x="47" y="5873"/>
                    <a:pt x="45" y="5877"/>
                    <a:pt x="42" y="5884"/>
                  </a:cubicBezTo>
                  <a:lnTo>
                    <a:pt x="42" y="5884"/>
                  </a:lnTo>
                  <a:lnTo>
                    <a:pt x="42" y="5882"/>
                  </a:lnTo>
                  <a:cubicBezTo>
                    <a:pt x="45" y="5876"/>
                    <a:pt x="47" y="5873"/>
                    <a:pt x="47" y="5873"/>
                  </a:cubicBezTo>
                  <a:close/>
                  <a:moveTo>
                    <a:pt x="1230" y="0"/>
                  </a:moveTo>
                  <a:cubicBezTo>
                    <a:pt x="1184" y="0"/>
                    <a:pt x="1138" y="38"/>
                    <a:pt x="1152" y="97"/>
                  </a:cubicBezTo>
                  <a:cubicBezTo>
                    <a:pt x="1199" y="294"/>
                    <a:pt x="1236" y="494"/>
                    <a:pt x="1263" y="695"/>
                  </a:cubicBezTo>
                  <a:cubicBezTo>
                    <a:pt x="1263" y="698"/>
                    <a:pt x="1263" y="702"/>
                    <a:pt x="1264" y="705"/>
                  </a:cubicBezTo>
                  <a:lnTo>
                    <a:pt x="1264" y="705"/>
                  </a:lnTo>
                  <a:cubicBezTo>
                    <a:pt x="1264" y="706"/>
                    <a:pt x="1264" y="708"/>
                    <a:pt x="1265" y="715"/>
                  </a:cubicBezTo>
                  <a:cubicBezTo>
                    <a:pt x="1267" y="726"/>
                    <a:pt x="1269" y="738"/>
                    <a:pt x="1269" y="748"/>
                  </a:cubicBezTo>
                  <a:cubicBezTo>
                    <a:pt x="1271" y="773"/>
                    <a:pt x="1273" y="800"/>
                    <a:pt x="1275" y="824"/>
                  </a:cubicBezTo>
                  <a:cubicBezTo>
                    <a:pt x="1277" y="876"/>
                    <a:pt x="1283" y="925"/>
                    <a:pt x="1287" y="976"/>
                  </a:cubicBezTo>
                  <a:cubicBezTo>
                    <a:pt x="1298" y="1077"/>
                    <a:pt x="1306" y="1178"/>
                    <a:pt x="1310" y="1278"/>
                  </a:cubicBezTo>
                  <a:cubicBezTo>
                    <a:pt x="1314" y="1379"/>
                    <a:pt x="1322" y="1478"/>
                    <a:pt x="1316" y="1576"/>
                  </a:cubicBezTo>
                  <a:cubicBezTo>
                    <a:pt x="1316" y="1579"/>
                    <a:pt x="1316" y="1581"/>
                    <a:pt x="1316" y="1582"/>
                  </a:cubicBezTo>
                  <a:lnTo>
                    <a:pt x="1316" y="1582"/>
                  </a:lnTo>
                  <a:cubicBezTo>
                    <a:pt x="1314" y="1595"/>
                    <a:pt x="1314" y="1601"/>
                    <a:pt x="1312" y="1613"/>
                  </a:cubicBezTo>
                  <a:cubicBezTo>
                    <a:pt x="1312" y="1628"/>
                    <a:pt x="1314" y="1640"/>
                    <a:pt x="1314" y="1652"/>
                  </a:cubicBezTo>
                  <a:cubicBezTo>
                    <a:pt x="1314" y="1679"/>
                    <a:pt x="1314" y="1704"/>
                    <a:pt x="1314" y="1728"/>
                  </a:cubicBezTo>
                  <a:cubicBezTo>
                    <a:pt x="1314" y="1780"/>
                    <a:pt x="1314" y="1829"/>
                    <a:pt x="1314" y="1878"/>
                  </a:cubicBezTo>
                  <a:cubicBezTo>
                    <a:pt x="1310" y="2080"/>
                    <a:pt x="1298" y="2283"/>
                    <a:pt x="1277" y="2482"/>
                  </a:cubicBezTo>
                  <a:cubicBezTo>
                    <a:pt x="1273" y="2534"/>
                    <a:pt x="1267" y="2581"/>
                    <a:pt x="1261" y="2632"/>
                  </a:cubicBezTo>
                  <a:cubicBezTo>
                    <a:pt x="1259" y="2652"/>
                    <a:pt x="1256" y="2671"/>
                    <a:pt x="1254" y="2691"/>
                  </a:cubicBezTo>
                  <a:lnTo>
                    <a:pt x="1254" y="2691"/>
                  </a:lnTo>
                  <a:cubicBezTo>
                    <a:pt x="1252" y="2697"/>
                    <a:pt x="1252" y="2703"/>
                    <a:pt x="1250" y="2710"/>
                  </a:cubicBezTo>
                  <a:cubicBezTo>
                    <a:pt x="1248" y="2725"/>
                    <a:pt x="1246" y="2737"/>
                    <a:pt x="1244" y="2753"/>
                  </a:cubicBezTo>
                  <a:cubicBezTo>
                    <a:pt x="1230" y="2850"/>
                    <a:pt x="1216" y="2949"/>
                    <a:pt x="1197" y="3047"/>
                  </a:cubicBezTo>
                  <a:cubicBezTo>
                    <a:pt x="1158" y="3244"/>
                    <a:pt x="1115" y="3442"/>
                    <a:pt x="1061" y="3637"/>
                  </a:cubicBezTo>
                  <a:cubicBezTo>
                    <a:pt x="1008" y="3832"/>
                    <a:pt x="948" y="4025"/>
                    <a:pt x="879" y="4214"/>
                  </a:cubicBezTo>
                  <a:cubicBezTo>
                    <a:pt x="844" y="4311"/>
                    <a:pt x="807" y="4403"/>
                    <a:pt x="768" y="4498"/>
                  </a:cubicBezTo>
                  <a:cubicBezTo>
                    <a:pt x="764" y="4508"/>
                    <a:pt x="759" y="4518"/>
                    <a:pt x="755" y="4528"/>
                  </a:cubicBezTo>
                  <a:cubicBezTo>
                    <a:pt x="753" y="4535"/>
                    <a:pt x="752" y="4538"/>
                    <a:pt x="752" y="4538"/>
                  </a:cubicBezTo>
                  <a:cubicBezTo>
                    <a:pt x="752" y="4538"/>
                    <a:pt x="757" y="4526"/>
                    <a:pt x="760" y="4519"/>
                  </a:cubicBezTo>
                  <a:lnTo>
                    <a:pt x="760" y="4519"/>
                  </a:lnTo>
                  <a:cubicBezTo>
                    <a:pt x="758" y="4523"/>
                    <a:pt x="757" y="4528"/>
                    <a:pt x="755" y="4533"/>
                  </a:cubicBezTo>
                  <a:cubicBezTo>
                    <a:pt x="745" y="4555"/>
                    <a:pt x="735" y="4578"/>
                    <a:pt x="725" y="4602"/>
                  </a:cubicBezTo>
                  <a:cubicBezTo>
                    <a:pt x="704" y="4650"/>
                    <a:pt x="681" y="4695"/>
                    <a:pt x="661" y="4742"/>
                  </a:cubicBezTo>
                  <a:cubicBezTo>
                    <a:pt x="577" y="4923"/>
                    <a:pt x="484" y="5102"/>
                    <a:pt x="383" y="5274"/>
                  </a:cubicBezTo>
                  <a:cubicBezTo>
                    <a:pt x="332" y="5363"/>
                    <a:pt x="279" y="5449"/>
                    <a:pt x="227" y="5535"/>
                  </a:cubicBezTo>
                  <a:cubicBezTo>
                    <a:pt x="176" y="5621"/>
                    <a:pt x="133" y="5714"/>
                    <a:pt x="84" y="5802"/>
                  </a:cubicBezTo>
                  <a:cubicBezTo>
                    <a:pt x="77" y="5810"/>
                    <a:pt x="71" y="5821"/>
                    <a:pt x="67" y="5831"/>
                  </a:cubicBezTo>
                  <a:cubicBezTo>
                    <a:pt x="65" y="5837"/>
                    <a:pt x="61" y="5843"/>
                    <a:pt x="59" y="5847"/>
                  </a:cubicBezTo>
                  <a:cubicBezTo>
                    <a:pt x="55" y="5857"/>
                    <a:pt x="41" y="5879"/>
                    <a:pt x="40" y="5889"/>
                  </a:cubicBezTo>
                  <a:lnTo>
                    <a:pt x="40" y="5889"/>
                  </a:lnTo>
                  <a:cubicBezTo>
                    <a:pt x="38" y="5894"/>
                    <a:pt x="35" y="5901"/>
                    <a:pt x="32" y="5909"/>
                  </a:cubicBezTo>
                  <a:cubicBezTo>
                    <a:pt x="30" y="5913"/>
                    <a:pt x="30" y="5919"/>
                    <a:pt x="28" y="5925"/>
                  </a:cubicBezTo>
                  <a:cubicBezTo>
                    <a:pt x="26" y="5938"/>
                    <a:pt x="22" y="5948"/>
                    <a:pt x="20" y="5960"/>
                  </a:cubicBezTo>
                  <a:cubicBezTo>
                    <a:pt x="0" y="6037"/>
                    <a:pt x="64" y="6111"/>
                    <a:pt x="135" y="6111"/>
                  </a:cubicBezTo>
                  <a:cubicBezTo>
                    <a:pt x="154" y="6111"/>
                    <a:pt x="174" y="6106"/>
                    <a:pt x="192" y="6094"/>
                  </a:cubicBezTo>
                  <a:cubicBezTo>
                    <a:pt x="244" y="6063"/>
                    <a:pt x="287" y="6028"/>
                    <a:pt x="324" y="5983"/>
                  </a:cubicBezTo>
                  <a:cubicBezTo>
                    <a:pt x="357" y="5944"/>
                    <a:pt x="390" y="5903"/>
                    <a:pt x="420" y="5864"/>
                  </a:cubicBezTo>
                  <a:cubicBezTo>
                    <a:pt x="460" y="5815"/>
                    <a:pt x="501" y="5767"/>
                    <a:pt x="536" y="5716"/>
                  </a:cubicBezTo>
                  <a:cubicBezTo>
                    <a:pt x="562" y="5673"/>
                    <a:pt x="587" y="5632"/>
                    <a:pt x="614" y="5589"/>
                  </a:cubicBezTo>
                  <a:cubicBezTo>
                    <a:pt x="718" y="5414"/>
                    <a:pt x="813" y="5233"/>
                    <a:pt x="899" y="5048"/>
                  </a:cubicBezTo>
                  <a:cubicBezTo>
                    <a:pt x="1078" y="4670"/>
                    <a:pt x="1228" y="4278"/>
                    <a:pt x="1341" y="3873"/>
                  </a:cubicBezTo>
                  <a:cubicBezTo>
                    <a:pt x="1452" y="3470"/>
                    <a:pt x="1528" y="3057"/>
                    <a:pt x="1569" y="2642"/>
                  </a:cubicBezTo>
                  <a:cubicBezTo>
                    <a:pt x="1589" y="2437"/>
                    <a:pt x="1600" y="2234"/>
                    <a:pt x="1602" y="2028"/>
                  </a:cubicBezTo>
                  <a:cubicBezTo>
                    <a:pt x="1604" y="1928"/>
                    <a:pt x="1604" y="1827"/>
                    <a:pt x="1600" y="1724"/>
                  </a:cubicBezTo>
                  <a:cubicBezTo>
                    <a:pt x="1598" y="1665"/>
                    <a:pt x="1596" y="1605"/>
                    <a:pt x="1585" y="1543"/>
                  </a:cubicBezTo>
                  <a:lnTo>
                    <a:pt x="1583" y="1531"/>
                  </a:lnTo>
                  <a:cubicBezTo>
                    <a:pt x="1582" y="1523"/>
                    <a:pt x="1582" y="1521"/>
                    <a:pt x="1582" y="1521"/>
                  </a:cubicBezTo>
                  <a:lnTo>
                    <a:pt x="1582" y="1521"/>
                  </a:lnTo>
                  <a:cubicBezTo>
                    <a:pt x="1582" y="1521"/>
                    <a:pt x="1585" y="1537"/>
                    <a:pt x="1585" y="1537"/>
                  </a:cubicBezTo>
                  <a:cubicBezTo>
                    <a:pt x="1589" y="1531"/>
                    <a:pt x="1583" y="1506"/>
                    <a:pt x="1581" y="1500"/>
                  </a:cubicBezTo>
                  <a:cubicBezTo>
                    <a:pt x="1579" y="1474"/>
                    <a:pt x="1577" y="1449"/>
                    <a:pt x="1575" y="1422"/>
                  </a:cubicBezTo>
                  <a:cubicBezTo>
                    <a:pt x="1565" y="1313"/>
                    <a:pt x="1552" y="1202"/>
                    <a:pt x="1536" y="1093"/>
                  </a:cubicBezTo>
                  <a:cubicBezTo>
                    <a:pt x="1524" y="993"/>
                    <a:pt x="1509" y="890"/>
                    <a:pt x="1487" y="791"/>
                  </a:cubicBezTo>
                  <a:cubicBezTo>
                    <a:pt x="1439" y="596"/>
                    <a:pt x="1400" y="399"/>
                    <a:pt x="1347" y="204"/>
                  </a:cubicBezTo>
                  <a:cubicBezTo>
                    <a:pt x="1333" y="155"/>
                    <a:pt x="1318" y="105"/>
                    <a:pt x="1304" y="56"/>
                  </a:cubicBezTo>
                  <a:cubicBezTo>
                    <a:pt x="1292" y="17"/>
                    <a:pt x="1261" y="0"/>
                    <a:pt x="123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9"/>
            <p:cNvSpPr/>
            <p:nvPr/>
          </p:nvSpPr>
          <p:spPr>
            <a:xfrm>
              <a:off x="2092400" y="1567525"/>
              <a:ext cx="38900" cy="7850"/>
            </a:xfrm>
            <a:custGeom>
              <a:avLst/>
              <a:gdLst/>
              <a:ahLst/>
              <a:cxnLst/>
              <a:rect l="l" t="t" r="r" b="b"/>
              <a:pathLst>
                <a:path w="1556" h="314" extrusionOk="0">
                  <a:moveTo>
                    <a:pt x="1017" y="1"/>
                  </a:moveTo>
                  <a:cubicBezTo>
                    <a:pt x="943" y="1"/>
                    <a:pt x="869" y="5"/>
                    <a:pt x="796" y="7"/>
                  </a:cubicBezTo>
                  <a:cubicBezTo>
                    <a:pt x="722" y="11"/>
                    <a:pt x="650" y="13"/>
                    <a:pt x="578" y="17"/>
                  </a:cubicBezTo>
                  <a:lnTo>
                    <a:pt x="360" y="32"/>
                  </a:lnTo>
                  <a:cubicBezTo>
                    <a:pt x="276" y="38"/>
                    <a:pt x="194" y="44"/>
                    <a:pt x="109" y="50"/>
                  </a:cubicBezTo>
                  <a:cubicBezTo>
                    <a:pt x="81" y="52"/>
                    <a:pt x="54" y="61"/>
                    <a:pt x="33" y="81"/>
                  </a:cubicBezTo>
                  <a:cubicBezTo>
                    <a:pt x="15" y="100"/>
                    <a:pt x="0" y="130"/>
                    <a:pt x="3" y="157"/>
                  </a:cubicBezTo>
                  <a:cubicBezTo>
                    <a:pt x="5" y="219"/>
                    <a:pt x="50" y="260"/>
                    <a:pt x="109" y="264"/>
                  </a:cubicBezTo>
                  <a:lnTo>
                    <a:pt x="111" y="264"/>
                  </a:lnTo>
                  <a:cubicBezTo>
                    <a:pt x="257" y="274"/>
                    <a:pt x="405" y="284"/>
                    <a:pt x="553" y="295"/>
                  </a:cubicBezTo>
                  <a:cubicBezTo>
                    <a:pt x="625" y="299"/>
                    <a:pt x="697" y="303"/>
                    <a:pt x="771" y="305"/>
                  </a:cubicBezTo>
                  <a:cubicBezTo>
                    <a:pt x="843" y="309"/>
                    <a:pt x="915" y="313"/>
                    <a:pt x="989" y="313"/>
                  </a:cubicBezTo>
                  <a:lnTo>
                    <a:pt x="1174" y="313"/>
                  </a:lnTo>
                  <a:cubicBezTo>
                    <a:pt x="1206" y="311"/>
                    <a:pt x="1237" y="299"/>
                    <a:pt x="1268" y="293"/>
                  </a:cubicBezTo>
                  <a:lnTo>
                    <a:pt x="1268" y="293"/>
                  </a:lnTo>
                  <a:lnTo>
                    <a:pt x="1231" y="297"/>
                  </a:lnTo>
                  <a:lnTo>
                    <a:pt x="1344" y="282"/>
                  </a:lnTo>
                  <a:cubicBezTo>
                    <a:pt x="1363" y="280"/>
                    <a:pt x="1379" y="276"/>
                    <a:pt x="1397" y="274"/>
                  </a:cubicBezTo>
                  <a:cubicBezTo>
                    <a:pt x="1424" y="270"/>
                    <a:pt x="1443" y="268"/>
                    <a:pt x="1467" y="256"/>
                  </a:cubicBezTo>
                  <a:cubicBezTo>
                    <a:pt x="1476" y="252"/>
                    <a:pt x="1484" y="245"/>
                    <a:pt x="1492" y="241"/>
                  </a:cubicBezTo>
                  <a:cubicBezTo>
                    <a:pt x="1556" y="208"/>
                    <a:pt x="1556" y="106"/>
                    <a:pt x="1492" y="73"/>
                  </a:cubicBezTo>
                  <a:cubicBezTo>
                    <a:pt x="1467" y="58"/>
                    <a:pt x="1443" y="46"/>
                    <a:pt x="1414" y="42"/>
                  </a:cubicBezTo>
                  <a:lnTo>
                    <a:pt x="1344" y="32"/>
                  </a:lnTo>
                  <a:lnTo>
                    <a:pt x="1262" y="21"/>
                  </a:lnTo>
                  <a:lnTo>
                    <a:pt x="1262" y="21"/>
                  </a:lnTo>
                  <a:cubicBezTo>
                    <a:pt x="1248" y="16"/>
                    <a:pt x="1233" y="11"/>
                    <a:pt x="1219" y="7"/>
                  </a:cubicBezTo>
                  <a:cubicBezTo>
                    <a:pt x="1188" y="1"/>
                    <a:pt x="1159" y="1"/>
                    <a:pt x="112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9"/>
            <p:cNvSpPr/>
            <p:nvPr/>
          </p:nvSpPr>
          <p:spPr>
            <a:xfrm>
              <a:off x="2083875" y="1555350"/>
              <a:ext cx="45675" cy="3725"/>
            </a:xfrm>
            <a:custGeom>
              <a:avLst/>
              <a:gdLst/>
              <a:ahLst/>
              <a:cxnLst/>
              <a:rect l="l" t="t" r="r" b="b"/>
              <a:pathLst>
                <a:path w="1827" h="149" extrusionOk="0">
                  <a:moveTo>
                    <a:pt x="1690" y="1"/>
                  </a:moveTo>
                  <a:cubicBezTo>
                    <a:pt x="1673" y="1"/>
                    <a:pt x="1656" y="1"/>
                    <a:pt x="1640" y="1"/>
                  </a:cubicBezTo>
                  <a:lnTo>
                    <a:pt x="1469" y="1"/>
                  </a:lnTo>
                  <a:cubicBezTo>
                    <a:pt x="1356" y="1"/>
                    <a:pt x="1245" y="1"/>
                    <a:pt x="1132" y="3"/>
                  </a:cubicBezTo>
                  <a:lnTo>
                    <a:pt x="452" y="3"/>
                  </a:lnTo>
                  <a:cubicBezTo>
                    <a:pt x="325" y="5"/>
                    <a:pt x="198" y="5"/>
                    <a:pt x="70" y="5"/>
                  </a:cubicBezTo>
                  <a:cubicBezTo>
                    <a:pt x="35" y="5"/>
                    <a:pt x="0" y="36"/>
                    <a:pt x="2" y="75"/>
                  </a:cubicBezTo>
                  <a:cubicBezTo>
                    <a:pt x="5" y="112"/>
                    <a:pt x="31" y="143"/>
                    <a:pt x="70" y="143"/>
                  </a:cubicBezTo>
                  <a:lnTo>
                    <a:pt x="70" y="145"/>
                  </a:lnTo>
                  <a:lnTo>
                    <a:pt x="748" y="145"/>
                  </a:lnTo>
                  <a:cubicBezTo>
                    <a:pt x="974" y="147"/>
                    <a:pt x="1202" y="147"/>
                    <a:pt x="1428" y="147"/>
                  </a:cubicBezTo>
                  <a:lnTo>
                    <a:pt x="1617" y="147"/>
                  </a:lnTo>
                  <a:cubicBezTo>
                    <a:pt x="1648" y="147"/>
                    <a:pt x="1679" y="149"/>
                    <a:pt x="1710" y="149"/>
                  </a:cubicBezTo>
                  <a:cubicBezTo>
                    <a:pt x="1753" y="147"/>
                    <a:pt x="1794" y="131"/>
                    <a:pt x="1821" y="96"/>
                  </a:cubicBezTo>
                  <a:cubicBezTo>
                    <a:pt x="1827" y="85"/>
                    <a:pt x="1827" y="65"/>
                    <a:pt x="1821" y="52"/>
                  </a:cubicBezTo>
                  <a:cubicBezTo>
                    <a:pt x="1800" y="28"/>
                    <a:pt x="1771" y="9"/>
                    <a:pt x="1738" y="3"/>
                  </a:cubicBezTo>
                  <a:cubicBezTo>
                    <a:pt x="1723" y="1"/>
                    <a:pt x="1707" y="1"/>
                    <a:pt x="169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9"/>
            <p:cNvSpPr/>
            <p:nvPr/>
          </p:nvSpPr>
          <p:spPr>
            <a:xfrm>
              <a:off x="2210525" y="1544325"/>
              <a:ext cx="47600" cy="54975"/>
            </a:xfrm>
            <a:custGeom>
              <a:avLst/>
              <a:gdLst/>
              <a:ahLst/>
              <a:cxnLst/>
              <a:rect l="l" t="t" r="r" b="b"/>
              <a:pathLst>
                <a:path w="1904" h="2199" extrusionOk="0">
                  <a:moveTo>
                    <a:pt x="1589" y="194"/>
                  </a:moveTo>
                  <a:lnTo>
                    <a:pt x="1588" y="194"/>
                  </a:lnTo>
                  <a:lnTo>
                    <a:pt x="1588" y="194"/>
                  </a:lnTo>
                  <a:cubicBezTo>
                    <a:pt x="1588" y="194"/>
                    <a:pt x="1588" y="194"/>
                    <a:pt x="1587" y="194"/>
                  </a:cubicBezTo>
                  <a:cubicBezTo>
                    <a:pt x="1586" y="194"/>
                    <a:pt x="1587" y="194"/>
                    <a:pt x="1589" y="194"/>
                  </a:cubicBezTo>
                  <a:close/>
                  <a:moveTo>
                    <a:pt x="551" y="682"/>
                  </a:moveTo>
                  <a:lnTo>
                    <a:pt x="540" y="696"/>
                  </a:lnTo>
                  <a:lnTo>
                    <a:pt x="540" y="696"/>
                  </a:lnTo>
                  <a:cubicBezTo>
                    <a:pt x="543" y="692"/>
                    <a:pt x="547" y="687"/>
                    <a:pt x="551" y="682"/>
                  </a:cubicBezTo>
                  <a:close/>
                  <a:moveTo>
                    <a:pt x="538" y="698"/>
                  </a:moveTo>
                  <a:lnTo>
                    <a:pt x="522" y="717"/>
                  </a:lnTo>
                  <a:cubicBezTo>
                    <a:pt x="528" y="711"/>
                    <a:pt x="533" y="705"/>
                    <a:pt x="538" y="698"/>
                  </a:cubicBezTo>
                  <a:close/>
                  <a:moveTo>
                    <a:pt x="426" y="878"/>
                  </a:moveTo>
                  <a:lnTo>
                    <a:pt x="416" y="901"/>
                  </a:lnTo>
                  <a:lnTo>
                    <a:pt x="416" y="901"/>
                  </a:lnTo>
                  <a:cubicBezTo>
                    <a:pt x="419" y="893"/>
                    <a:pt x="423" y="886"/>
                    <a:pt x="426" y="878"/>
                  </a:cubicBezTo>
                  <a:close/>
                  <a:moveTo>
                    <a:pt x="364" y="1180"/>
                  </a:moveTo>
                  <a:lnTo>
                    <a:pt x="371" y="1215"/>
                  </a:lnTo>
                  <a:lnTo>
                    <a:pt x="371" y="1215"/>
                  </a:lnTo>
                  <a:cubicBezTo>
                    <a:pt x="368" y="1204"/>
                    <a:pt x="366" y="1192"/>
                    <a:pt x="364" y="1180"/>
                  </a:cubicBezTo>
                  <a:close/>
                  <a:moveTo>
                    <a:pt x="401" y="1334"/>
                  </a:moveTo>
                  <a:lnTo>
                    <a:pt x="408" y="1349"/>
                  </a:lnTo>
                  <a:lnTo>
                    <a:pt x="408" y="1349"/>
                  </a:lnTo>
                  <a:cubicBezTo>
                    <a:pt x="406" y="1344"/>
                    <a:pt x="403" y="1339"/>
                    <a:pt x="401" y="1334"/>
                  </a:cubicBezTo>
                  <a:close/>
                  <a:moveTo>
                    <a:pt x="494" y="1502"/>
                  </a:moveTo>
                  <a:lnTo>
                    <a:pt x="498" y="1508"/>
                  </a:lnTo>
                  <a:lnTo>
                    <a:pt x="498" y="1508"/>
                  </a:lnTo>
                  <a:cubicBezTo>
                    <a:pt x="497" y="1506"/>
                    <a:pt x="495" y="1504"/>
                    <a:pt x="494" y="1502"/>
                  </a:cubicBezTo>
                  <a:close/>
                  <a:moveTo>
                    <a:pt x="676" y="1686"/>
                  </a:moveTo>
                  <a:lnTo>
                    <a:pt x="691" y="1697"/>
                  </a:lnTo>
                  <a:cubicBezTo>
                    <a:pt x="686" y="1694"/>
                    <a:pt x="681" y="1690"/>
                    <a:pt x="676" y="1686"/>
                  </a:cubicBezTo>
                  <a:close/>
                  <a:moveTo>
                    <a:pt x="1283" y="1816"/>
                  </a:moveTo>
                  <a:cubicBezTo>
                    <a:pt x="1277" y="1819"/>
                    <a:pt x="1271" y="1821"/>
                    <a:pt x="1265" y="1823"/>
                  </a:cubicBezTo>
                  <a:lnTo>
                    <a:pt x="1265" y="1823"/>
                  </a:lnTo>
                  <a:lnTo>
                    <a:pt x="1283" y="1816"/>
                  </a:lnTo>
                  <a:close/>
                  <a:moveTo>
                    <a:pt x="1259" y="1826"/>
                  </a:moveTo>
                  <a:cubicBezTo>
                    <a:pt x="1255" y="1827"/>
                    <a:pt x="1250" y="1829"/>
                    <a:pt x="1246" y="1831"/>
                  </a:cubicBezTo>
                  <a:lnTo>
                    <a:pt x="1259" y="1826"/>
                  </a:lnTo>
                  <a:close/>
                  <a:moveTo>
                    <a:pt x="1015" y="1839"/>
                  </a:moveTo>
                  <a:lnTo>
                    <a:pt x="1053" y="1845"/>
                  </a:lnTo>
                  <a:cubicBezTo>
                    <a:pt x="1040" y="1843"/>
                    <a:pt x="1027" y="1841"/>
                    <a:pt x="1015" y="1839"/>
                  </a:cubicBezTo>
                  <a:close/>
                  <a:moveTo>
                    <a:pt x="1156" y="1852"/>
                  </a:moveTo>
                  <a:lnTo>
                    <a:pt x="1156" y="1852"/>
                  </a:lnTo>
                  <a:cubicBezTo>
                    <a:pt x="1152" y="1852"/>
                    <a:pt x="1147" y="1853"/>
                    <a:pt x="1143" y="1853"/>
                  </a:cubicBezTo>
                  <a:lnTo>
                    <a:pt x="1156" y="1852"/>
                  </a:lnTo>
                  <a:close/>
                  <a:moveTo>
                    <a:pt x="1242" y="0"/>
                  </a:moveTo>
                  <a:cubicBezTo>
                    <a:pt x="1198" y="0"/>
                    <a:pt x="1153" y="11"/>
                    <a:pt x="1108" y="17"/>
                  </a:cubicBezTo>
                  <a:cubicBezTo>
                    <a:pt x="964" y="44"/>
                    <a:pt x="827" y="89"/>
                    <a:pt x="695" y="154"/>
                  </a:cubicBezTo>
                  <a:cubicBezTo>
                    <a:pt x="446" y="280"/>
                    <a:pt x="220" y="481"/>
                    <a:pt x="105" y="738"/>
                  </a:cubicBezTo>
                  <a:cubicBezTo>
                    <a:pt x="44" y="878"/>
                    <a:pt x="1" y="1028"/>
                    <a:pt x="9" y="1182"/>
                  </a:cubicBezTo>
                  <a:cubicBezTo>
                    <a:pt x="15" y="1336"/>
                    <a:pt x="58" y="1471"/>
                    <a:pt x="126" y="1601"/>
                  </a:cubicBezTo>
                  <a:cubicBezTo>
                    <a:pt x="161" y="1669"/>
                    <a:pt x="206" y="1728"/>
                    <a:pt x="251" y="1786"/>
                  </a:cubicBezTo>
                  <a:cubicBezTo>
                    <a:pt x="288" y="1833"/>
                    <a:pt x="329" y="1876"/>
                    <a:pt x="375" y="1917"/>
                  </a:cubicBezTo>
                  <a:cubicBezTo>
                    <a:pt x="486" y="2016"/>
                    <a:pt x="611" y="2096"/>
                    <a:pt x="751" y="2145"/>
                  </a:cubicBezTo>
                  <a:cubicBezTo>
                    <a:pt x="804" y="2164"/>
                    <a:pt x="859" y="2178"/>
                    <a:pt x="915" y="2186"/>
                  </a:cubicBezTo>
                  <a:cubicBezTo>
                    <a:pt x="958" y="2192"/>
                    <a:pt x="999" y="2199"/>
                    <a:pt x="1042" y="2199"/>
                  </a:cubicBezTo>
                  <a:cubicBezTo>
                    <a:pt x="1083" y="2199"/>
                    <a:pt x="1124" y="2195"/>
                    <a:pt x="1166" y="2184"/>
                  </a:cubicBezTo>
                  <a:cubicBezTo>
                    <a:pt x="1231" y="2170"/>
                    <a:pt x="1291" y="2149"/>
                    <a:pt x="1352" y="2123"/>
                  </a:cubicBezTo>
                  <a:cubicBezTo>
                    <a:pt x="1377" y="2112"/>
                    <a:pt x="1402" y="2098"/>
                    <a:pt x="1424" y="2084"/>
                  </a:cubicBezTo>
                  <a:cubicBezTo>
                    <a:pt x="1457" y="2063"/>
                    <a:pt x="1492" y="2038"/>
                    <a:pt x="1521" y="2012"/>
                  </a:cubicBezTo>
                  <a:cubicBezTo>
                    <a:pt x="1537" y="1995"/>
                    <a:pt x="1552" y="1971"/>
                    <a:pt x="1564" y="1950"/>
                  </a:cubicBezTo>
                  <a:cubicBezTo>
                    <a:pt x="1568" y="1944"/>
                    <a:pt x="1570" y="1938"/>
                    <a:pt x="1574" y="1932"/>
                  </a:cubicBezTo>
                  <a:cubicBezTo>
                    <a:pt x="1576" y="1928"/>
                    <a:pt x="1578" y="1926"/>
                    <a:pt x="1578" y="1922"/>
                  </a:cubicBezTo>
                  <a:lnTo>
                    <a:pt x="1578" y="1922"/>
                  </a:lnTo>
                  <a:cubicBezTo>
                    <a:pt x="1610" y="1875"/>
                    <a:pt x="1608" y="1805"/>
                    <a:pt x="1564" y="1765"/>
                  </a:cubicBezTo>
                  <a:cubicBezTo>
                    <a:pt x="1539" y="1742"/>
                    <a:pt x="1507" y="1730"/>
                    <a:pt x="1475" y="1730"/>
                  </a:cubicBezTo>
                  <a:cubicBezTo>
                    <a:pt x="1452" y="1730"/>
                    <a:pt x="1429" y="1736"/>
                    <a:pt x="1408" y="1750"/>
                  </a:cubicBezTo>
                  <a:lnTo>
                    <a:pt x="1408" y="1750"/>
                  </a:lnTo>
                  <a:cubicBezTo>
                    <a:pt x="1408" y="1750"/>
                    <a:pt x="1407" y="1750"/>
                    <a:pt x="1406" y="1751"/>
                  </a:cubicBezTo>
                  <a:cubicBezTo>
                    <a:pt x="1402" y="1753"/>
                    <a:pt x="1398" y="1755"/>
                    <a:pt x="1394" y="1757"/>
                  </a:cubicBezTo>
                  <a:cubicBezTo>
                    <a:pt x="1391" y="1758"/>
                    <a:pt x="1388" y="1760"/>
                    <a:pt x="1385" y="1761"/>
                  </a:cubicBezTo>
                  <a:lnTo>
                    <a:pt x="1385" y="1761"/>
                  </a:lnTo>
                  <a:cubicBezTo>
                    <a:pt x="1370" y="1767"/>
                    <a:pt x="1353" y="1772"/>
                    <a:pt x="1338" y="1782"/>
                  </a:cubicBezTo>
                  <a:cubicBezTo>
                    <a:pt x="1328" y="1788"/>
                    <a:pt x="1320" y="1794"/>
                    <a:pt x="1309" y="1800"/>
                  </a:cubicBezTo>
                  <a:cubicBezTo>
                    <a:pt x="1294" y="1809"/>
                    <a:pt x="1278" y="1818"/>
                    <a:pt x="1262" y="1825"/>
                  </a:cubicBezTo>
                  <a:lnTo>
                    <a:pt x="1262" y="1825"/>
                  </a:lnTo>
                  <a:cubicBezTo>
                    <a:pt x="1233" y="1835"/>
                    <a:pt x="1203" y="1843"/>
                    <a:pt x="1174" y="1849"/>
                  </a:cubicBezTo>
                  <a:lnTo>
                    <a:pt x="1174" y="1849"/>
                  </a:lnTo>
                  <a:cubicBezTo>
                    <a:pt x="1165" y="1849"/>
                    <a:pt x="1157" y="1850"/>
                    <a:pt x="1148" y="1850"/>
                  </a:cubicBezTo>
                  <a:cubicBezTo>
                    <a:pt x="1128" y="1850"/>
                    <a:pt x="1107" y="1848"/>
                    <a:pt x="1085" y="1845"/>
                  </a:cubicBezTo>
                  <a:lnTo>
                    <a:pt x="1085" y="1845"/>
                  </a:lnTo>
                  <a:lnTo>
                    <a:pt x="1114" y="1849"/>
                  </a:lnTo>
                  <a:lnTo>
                    <a:pt x="1114" y="1849"/>
                  </a:lnTo>
                  <a:cubicBezTo>
                    <a:pt x="1079" y="1845"/>
                    <a:pt x="1044" y="1843"/>
                    <a:pt x="1010" y="1838"/>
                  </a:cubicBezTo>
                  <a:lnTo>
                    <a:pt x="1010" y="1838"/>
                  </a:lnTo>
                  <a:cubicBezTo>
                    <a:pt x="965" y="1828"/>
                    <a:pt x="920" y="1815"/>
                    <a:pt x="877" y="1798"/>
                  </a:cubicBezTo>
                  <a:lnTo>
                    <a:pt x="877" y="1798"/>
                  </a:lnTo>
                  <a:cubicBezTo>
                    <a:pt x="801" y="1765"/>
                    <a:pt x="729" y="1725"/>
                    <a:pt x="664" y="1675"/>
                  </a:cubicBezTo>
                  <a:lnTo>
                    <a:pt x="664" y="1675"/>
                  </a:lnTo>
                  <a:cubicBezTo>
                    <a:pt x="607" y="1629"/>
                    <a:pt x="555" y="1578"/>
                    <a:pt x="510" y="1522"/>
                  </a:cubicBezTo>
                  <a:lnTo>
                    <a:pt x="510" y="1522"/>
                  </a:lnTo>
                  <a:cubicBezTo>
                    <a:pt x="472" y="1472"/>
                    <a:pt x="440" y="1419"/>
                    <a:pt x="414" y="1362"/>
                  </a:cubicBezTo>
                  <a:lnTo>
                    <a:pt x="414" y="1362"/>
                  </a:lnTo>
                  <a:cubicBezTo>
                    <a:pt x="396" y="1316"/>
                    <a:pt x="382" y="1270"/>
                    <a:pt x="372" y="1222"/>
                  </a:cubicBezTo>
                  <a:lnTo>
                    <a:pt x="372" y="1222"/>
                  </a:lnTo>
                  <a:cubicBezTo>
                    <a:pt x="364" y="1164"/>
                    <a:pt x="365" y="1106"/>
                    <a:pt x="373" y="1048"/>
                  </a:cubicBezTo>
                  <a:lnTo>
                    <a:pt x="373" y="1048"/>
                  </a:lnTo>
                  <a:lnTo>
                    <a:pt x="364" y="1095"/>
                  </a:lnTo>
                  <a:cubicBezTo>
                    <a:pt x="373" y="1032"/>
                    <a:pt x="390" y="971"/>
                    <a:pt x="412" y="912"/>
                  </a:cubicBezTo>
                  <a:lnTo>
                    <a:pt x="412" y="912"/>
                  </a:lnTo>
                  <a:cubicBezTo>
                    <a:pt x="445" y="836"/>
                    <a:pt x="487" y="765"/>
                    <a:pt x="539" y="699"/>
                  </a:cubicBezTo>
                  <a:lnTo>
                    <a:pt x="539" y="699"/>
                  </a:lnTo>
                  <a:lnTo>
                    <a:pt x="522" y="720"/>
                  </a:lnTo>
                  <a:lnTo>
                    <a:pt x="522" y="720"/>
                  </a:lnTo>
                  <a:cubicBezTo>
                    <a:pt x="528" y="712"/>
                    <a:pt x="533" y="705"/>
                    <a:pt x="539" y="697"/>
                  </a:cubicBezTo>
                  <a:lnTo>
                    <a:pt x="539" y="697"/>
                  </a:lnTo>
                  <a:cubicBezTo>
                    <a:pt x="592" y="634"/>
                    <a:pt x="652" y="576"/>
                    <a:pt x="716" y="526"/>
                  </a:cubicBezTo>
                  <a:lnTo>
                    <a:pt x="716" y="526"/>
                  </a:lnTo>
                  <a:cubicBezTo>
                    <a:pt x="816" y="454"/>
                    <a:pt x="926" y="395"/>
                    <a:pt x="1040" y="346"/>
                  </a:cubicBezTo>
                  <a:lnTo>
                    <a:pt x="1040" y="346"/>
                  </a:lnTo>
                  <a:lnTo>
                    <a:pt x="1003" y="362"/>
                  </a:lnTo>
                  <a:cubicBezTo>
                    <a:pt x="1069" y="335"/>
                    <a:pt x="1137" y="311"/>
                    <a:pt x="1205" y="292"/>
                  </a:cubicBezTo>
                  <a:cubicBezTo>
                    <a:pt x="1221" y="288"/>
                    <a:pt x="1237" y="284"/>
                    <a:pt x="1254" y="280"/>
                  </a:cubicBezTo>
                  <a:cubicBezTo>
                    <a:pt x="1272" y="276"/>
                    <a:pt x="1289" y="267"/>
                    <a:pt x="1307" y="261"/>
                  </a:cubicBezTo>
                  <a:cubicBezTo>
                    <a:pt x="1340" y="251"/>
                    <a:pt x="1373" y="243"/>
                    <a:pt x="1408" y="237"/>
                  </a:cubicBezTo>
                  <a:cubicBezTo>
                    <a:pt x="1439" y="230"/>
                    <a:pt x="1470" y="225"/>
                    <a:pt x="1500" y="220"/>
                  </a:cubicBezTo>
                  <a:lnTo>
                    <a:pt x="1500" y="220"/>
                  </a:lnTo>
                  <a:cubicBezTo>
                    <a:pt x="1509" y="219"/>
                    <a:pt x="1517" y="218"/>
                    <a:pt x="1525" y="216"/>
                  </a:cubicBezTo>
                  <a:lnTo>
                    <a:pt x="1525" y="216"/>
                  </a:lnTo>
                  <a:cubicBezTo>
                    <a:pt x="1525" y="216"/>
                    <a:pt x="1525" y="216"/>
                    <a:pt x="1525" y="216"/>
                  </a:cubicBezTo>
                  <a:lnTo>
                    <a:pt x="1525" y="216"/>
                  </a:lnTo>
                  <a:lnTo>
                    <a:pt x="1525" y="216"/>
                  </a:lnTo>
                  <a:lnTo>
                    <a:pt x="1525" y="216"/>
                  </a:lnTo>
                  <a:cubicBezTo>
                    <a:pt x="1536" y="214"/>
                    <a:pt x="1548" y="211"/>
                    <a:pt x="1558" y="207"/>
                  </a:cubicBezTo>
                  <a:lnTo>
                    <a:pt x="1558" y="207"/>
                  </a:lnTo>
                  <a:cubicBezTo>
                    <a:pt x="1567" y="206"/>
                    <a:pt x="1575" y="204"/>
                    <a:pt x="1582" y="200"/>
                  </a:cubicBezTo>
                  <a:lnTo>
                    <a:pt x="1582" y="200"/>
                  </a:lnTo>
                  <a:cubicBezTo>
                    <a:pt x="1585" y="199"/>
                    <a:pt x="1587" y="199"/>
                    <a:pt x="1589" y="198"/>
                  </a:cubicBezTo>
                  <a:cubicBezTo>
                    <a:pt x="1591" y="196"/>
                    <a:pt x="1597" y="196"/>
                    <a:pt x="1599" y="193"/>
                  </a:cubicBezTo>
                  <a:lnTo>
                    <a:pt x="1599" y="193"/>
                  </a:lnTo>
                  <a:cubicBezTo>
                    <a:pt x="1599" y="193"/>
                    <a:pt x="1597" y="194"/>
                    <a:pt x="1595" y="194"/>
                  </a:cubicBezTo>
                  <a:lnTo>
                    <a:pt x="1595" y="194"/>
                  </a:lnTo>
                  <a:cubicBezTo>
                    <a:pt x="1595" y="194"/>
                    <a:pt x="1595" y="194"/>
                    <a:pt x="1595" y="193"/>
                  </a:cubicBezTo>
                  <a:lnTo>
                    <a:pt x="1630" y="193"/>
                  </a:lnTo>
                  <a:cubicBezTo>
                    <a:pt x="1643" y="192"/>
                    <a:pt x="1656" y="192"/>
                    <a:pt x="1669" y="192"/>
                  </a:cubicBezTo>
                  <a:cubicBezTo>
                    <a:pt x="1682" y="192"/>
                    <a:pt x="1695" y="192"/>
                    <a:pt x="1708" y="191"/>
                  </a:cubicBezTo>
                  <a:cubicBezTo>
                    <a:pt x="1757" y="191"/>
                    <a:pt x="1809" y="191"/>
                    <a:pt x="1860" y="196"/>
                  </a:cubicBezTo>
                  <a:cubicBezTo>
                    <a:pt x="1878" y="196"/>
                    <a:pt x="1897" y="177"/>
                    <a:pt x="1899" y="159"/>
                  </a:cubicBezTo>
                  <a:cubicBezTo>
                    <a:pt x="1903" y="138"/>
                    <a:pt x="1891" y="122"/>
                    <a:pt x="1870" y="113"/>
                  </a:cubicBezTo>
                  <a:cubicBezTo>
                    <a:pt x="1821" y="93"/>
                    <a:pt x="1770" y="74"/>
                    <a:pt x="1718" y="62"/>
                  </a:cubicBezTo>
                  <a:cubicBezTo>
                    <a:pt x="1691" y="56"/>
                    <a:pt x="1667" y="52"/>
                    <a:pt x="1640" y="48"/>
                  </a:cubicBezTo>
                  <a:cubicBezTo>
                    <a:pt x="1634" y="46"/>
                    <a:pt x="1626" y="44"/>
                    <a:pt x="1620" y="44"/>
                  </a:cubicBezTo>
                  <a:cubicBezTo>
                    <a:pt x="1615" y="42"/>
                    <a:pt x="1607" y="40"/>
                    <a:pt x="1605" y="40"/>
                  </a:cubicBezTo>
                  <a:cubicBezTo>
                    <a:pt x="1604" y="40"/>
                    <a:pt x="1605" y="41"/>
                    <a:pt x="1613" y="44"/>
                  </a:cubicBezTo>
                  <a:lnTo>
                    <a:pt x="1613" y="44"/>
                  </a:lnTo>
                  <a:cubicBezTo>
                    <a:pt x="1609" y="43"/>
                    <a:pt x="1604" y="41"/>
                    <a:pt x="1601" y="39"/>
                  </a:cubicBezTo>
                  <a:cubicBezTo>
                    <a:pt x="1599" y="38"/>
                    <a:pt x="1598" y="38"/>
                    <a:pt x="1597" y="38"/>
                  </a:cubicBezTo>
                  <a:lnTo>
                    <a:pt x="1597" y="38"/>
                  </a:lnTo>
                  <a:cubicBezTo>
                    <a:pt x="1597" y="38"/>
                    <a:pt x="1597" y="38"/>
                    <a:pt x="1598" y="39"/>
                  </a:cubicBezTo>
                  <a:lnTo>
                    <a:pt x="1598" y="39"/>
                  </a:lnTo>
                  <a:lnTo>
                    <a:pt x="1593" y="35"/>
                  </a:lnTo>
                  <a:cubicBezTo>
                    <a:pt x="1584" y="30"/>
                    <a:pt x="1574" y="26"/>
                    <a:pt x="1564" y="24"/>
                  </a:cubicBezTo>
                  <a:lnTo>
                    <a:pt x="1564" y="24"/>
                  </a:lnTo>
                  <a:cubicBezTo>
                    <a:pt x="1540" y="17"/>
                    <a:pt x="1518" y="13"/>
                    <a:pt x="1494" y="11"/>
                  </a:cubicBezTo>
                  <a:cubicBezTo>
                    <a:pt x="1478" y="9"/>
                    <a:pt x="1461" y="7"/>
                    <a:pt x="1443" y="4"/>
                  </a:cubicBezTo>
                  <a:cubicBezTo>
                    <a:pt x="1410" y="2"/>
                    <a:pt x="1377" y="0"/>
                    <a:pt x="1342" y="0"/>
                  </a:cubicBezTo>
                  <a:cubicBezTo>
                    <a:pt x="1320" y="0"/>
                    <a:pt x="1298" y="1"/>
                    <a:pt x="1276" y="1"/>
                  </a:cubicBezTo>
                  <a:cubicBezTo>
                    <a:pt x="1265" y="1"/>
                    <a:pt x="1253" y="1"/>
                    <a:pt x="124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9"/>
            <p:cNvSpPr/>
            <p:nvPr/>
          </p:nvSpPr>
          <p:spPr>
            <a:xfrm>
              <a:off x="2267375" y="1545750"/>
              <a:ext cx="51550" cy="50650"/>
            </a:xfrm>
            <a:custGeom>
              <a:avLst/>
              <a:gdLst/>
              <a:ahLst/>
              <a:cxnLst/>
              <a:rect l="l" t="t" r="r" b="b"/>
              <a:pathLst>
                <a:path w="2062" h="2026" extrusionOk="0">
                  <a:moveTo>
                    <a:pt x="1065" y="260"/>
                  </a:moveTo>
                  <a:lnTo>
                    <a:pt x="1065" y="260"/>
                  </a:lnTo>
                  <a:cubicBezTo>
                    <a:pt x="1076" y="261"/>
                    <a:pt x="1086" y="263"/>
                    <a:pt x="1096" y="265"/>
                  </a:cubicBezTo>
                  <a:lnTo>
                    <a:pt x="1096" y="265"/>
                  </a:lnTo>
                  <a:lnTo>
                    <a:pt x="1065" y="260"/>
                  </a:lnTo>
                  <a:close/>
                  <a:moveTo>
                    <a:pt x="662" y="309"/>
                  </a:moveTo>
                  <a:lnTo>
                    <a:pt x="646" y="317"/>
                  </a:lnTo>
                  <a:lnTo>
                    <a:pt x="646" y="317"/>
                  </a:lnTo>
                  <a:cubicBezTo>
                    <a:pt x="651" y="314"/>
                    <a:pt x="657" y="312"/>
                    <a:pt x="662" y="309"/>
                  </a:cubicBezTo>
                  <a:close/>
                  <a:moveTo>
                    <a:pt x="1326" y="330"/>
                  </a:moveTo>
                  <a:lnTo>
                    <a:pt x="1326" y="330"/>
                  </a:lnTo>
                  <a:cubicBezTo>
                    <a:pt x="1327" y="330"/>
                    <a:pt x="1329" y="331"/>
                    <a:pt x="1330" y="332"/>
                  </a:cubicBezTo>
                  <a:lnTo>
                    <a:pt x="1326" y="330"/>
                  </a:lnTo>
                  <a:close/>
                  <a:moveTo>
                    <a:pt x="1700" y="681"/>
                  </a:moveTo>
                  <a:cubicBezTo>
                    <a:pt x="1705" y="692"/>
                    <a:pt x="1709" y="704"/>
                    <a:pt x="1713" y="715"/>
                  </a:cubicBezTo>
                  <a:lnTo>
                    <a:pt x="1713" y="715"/>
                  </a:lnTo>
                  <a:lnTo>
                    <a:pt x="1700" y="681"/>
                  </a:lnTo>
                  <a:close/>
                  <a:moveTo>
                    <a:pt x="1751" y="1032"/>
                  </a:moveTo>
                  <a:lnTo>
                    <a:pt x="1751" y="1032"/>
                  </a:lnTo>
                  <a:cubicBezTo>
                    <a:pt x="1750" y="1039"/>
                    <a:pt x="1749" y="1047"/>
                    <a:pt x="1748" y="1054"/>
                  </a:cubicBezTo>
                  <a:lnTo>
                    <a:pt x="1748" y="1054"/>
                  </a:lnTo>
                  <a:lnTo>
                    <a:pt x="1751" y="1032"/>
                  </a:lnTo>
                  <a:close/>
                  <a:moveTo>
                    <a:pt x="434" y="1425"/>
                  </a:moveTo>
                  <a:lnTo>
                    <a:pt x="442" y="1435"/>
                  </a:lnTo>
                  <a:lnTo>
                    <a:pt x="442" y="1435"/>
                  </a:lnTo>
                  <a:cubicBezTo>
                    <a:pt x="440" y="1431"/>
                    <a:pt x="437" y="1428"/>
                    <a:pt x="434" y="1425"/>
                  </a:cubicBezTo>
                  <a:close/>
                  <a:moveTo>
                    <a:pt x="451" y="1446"/>
                  </a:moveTo>
                  <a:lnTo>
                    <a:pt x="457" y="1453"/>
                  </a:lnTo>
                  <a:cubicBezTo>
                    <a:pt x="455" y="1451"/>
                    <a:pt x="453" y="1448"/>
                    <a:pt x="451" y="1446"/>
                  </a:cubicBezTo>
                  <a:close/>
                  <a:moveTo>
                    <a:pt x="1581" y="1476"/>
                  </a:moveTo>
                  <a:lnTo>
                    <a:pt x="1581" y="1476"/>
                  </a:lnTo>
                  <a:cubicBezTo>
                    <a:pt x="1578" y="1480"/>
                    <a:pt x="1574" y="1484"/>
                    <a:pt x="1571" y="1489"/>
                  </a:cubicBezTo>
                  <a:lnTo>
                    <a:pt x="1571" y="1489"/>
                  </a:lnTo>
                  <a:lnTo>
                    <a:pt x="1581" y="1476"/>
                  </a:lnTo>
                  <a:close/>
                  <a:moveTo>
                    <a:pt x="1562" y="1500"/>
                  </a:moveTo>
                  <a:cubicBezTo>
                    <a:pt x="1561" y="1501"/>
                    <a:pt x="1561" y="1502"/>
                    <a:pt x="1560" y="1503"/>
                  </a:cubicBezTo>
                  <a:lnTo>
                    <a:pt x="1562" y="1500"/>
                  </a:lnTo>
                  <a:close/>
                  <a:moveTo>
                    <a:pt x="791" y="1715"/>
                  </a:moveTo>
                  <a:lnTo>
                    <a:pt x="802" y="1720"/>
                  </a:lnTo>
                  <a:cubicBezTo>
                    <a:pt x="798" y="1719"/>
                    <a:pt x="794" y="1717"/>
                    <a:pt x="791" y="1715"/>
                  </a:cubicBezTo>
                  <a:close/>
                  <a:moveTo>
                    <a:pt x="1127" y="1759"/>
                  </a:moveTo>
                  <a:cubicBezTo>
                    <a:pt x="1124" y="1760"/>
                    <a:pt x="1121" y="1760"/>
                    <a:pt x="1118" y="1761"/>
                  </a:cubicBezTo>
                  <a:lnTo>
                    <a:pt x="1118" y="1761"/>
                  </a:lnTo>
                  <a:lnTo>
                    <a:pt x="1127" y="1759"/>
                  </a:lnTo>
                  <a:close/>
                  <a:moveTo>
                    <a:pt x="1099" y="1763"/>
                  </a:moveTo>
                  <a:cubicBezTo>
                    <a:pt x="1097" y="1763"/>
                    <a:pt x="1096" y="1763"/>
                    <a:pt x="1094" y="1764"/>
                  </a:cubicBezTo>
                  <a:lnTo>
                    <a:pt x="1099" y="1763"/>
                  </a:lnTo>
                  <a:close/>
                  <a:moveTo>
                    <a:pt x="1041" y="0"/>
                  </a:moveTo>
                  <a:cubicBezTo>
                    <a:pt x="923" y="0"/>
                    <a:pt x="806" y="18"/>
                    <a:pt x="695" y="52"/>
                  </a:cubicBezTo>
                  <a:cubicBezTo>
                    <a:pt x="539" y="102"/>
                    <a:pt x="383" y="192"/>
                    <a:pt x="272" y="319"/>
                  </a:cubicBezTo>
                  <a:cubicBezTo>
                    <a:pt x="254" y="338"/>
                    <a:pt x="237" y="360"/>
                    <a:pt x="221" y="381"/>
                  </a:cubicBezTo>
                  <a:cubicBezTo>
                    <a:pt x="206" y="399"/>
                    <a:pt x="204" y="441"/>
                    <a:pt x="210" y="463"/>
                  </a:cubicBezTo>
                  <a:cubicBezTo>
                    <a:pt x="219" y="486"/>
                    <a:pt x="231" y="502"/>
                    <a:pt x="250" y="519"/>
                  </a:cubicBezTo>
                  <a:cubicBezTo>
                    <a:pt x="268" y="532"/>
                    <a:pt x="293" y="540"/>
                    <a:pt x="317" y="540"/>
                  </a:cubicBezTo>
                  <a:cubicBezTo>
                    <a:pt x="344" y="540"/>
                    <a:pt x="370" y="531"/>
                    <a:pt x="387" y="510"/>
                  </a:cubicBezTo>
                  <a:lnTo>
                    <a:pt x="389" y="508"/>
                  </a:lnTo>
                  <a:cubicBezTo>
                    <a:pt x="424" y="467"/>
                    <a:pt x="461" y="430"/>
                    <a:pt x="504" y="397"/>
                  </a:cubicBezTo>
                  <a:lnTo>
                    <a:pt x="504" y="397"/>
                  </a:lnTo>
                  <a:lnTo>
                    <a:pt x="482" y="416"/>
                  </a:lnTo>
                  <a:cubicBezTo>
                    <a:pt x="530" y="378"/>
                    <a:pt x="583" y="347"/>
                    <a:pt x="638" y="320"/>
                  </a:cubicBezTo>
                  <a:lnTo>
                    <a:pt x="638" y="320"/>
                  </a:lnTo>
                  <a:cubicBezTo>
                    <a:pt x="703" y="294"/>
                    <a:pt x="774" y="272"/>
                    <a:pt x="843" y="262"/>
                  </a:cubicBezTo>
                  <a:lnTo>
                    <a:pt x="843" y="262"/>
                  </a:lnTo>
                  <a:cubicBezTo>
                    <a:pt x="879" y="258"/>
                    <a:pt x="916" y="256"/>
                    <a:pt x="952" y="256"/>
                  </a:cubicBezTo>
                  <a:cubicBezTo>
                    <a:pt x="1001" y="256"/>
                    <a:pt x="1051" y="259"/>
                    <a:pt x="1101" y="266"/>
                  </a:cubicBezTo>
                  <a:lnTo>
                    <a:pt x="1101" y="266"/>
                  </a:lnTo>
                  <a:cubicBezTo>
                    <a:pt x="1171" y="278"/>
                    <a:pt x="1239" y="296"/>
                    <a:pt x="1305" y="321"/>
                  </a:cubicBezTo>
                  <a:lnTo>
                    <a:pt x="1305" y="321"/>
                  </a:lnTo>
                  <a:cubicBezTo>
                    <a:pt x="1375" y="353"/>
                    <a:pt x="1442" y="391"/>
                    <a:pt x="1503" y="438"/>
                  </a:cubicBezTo>
                  <a:lnTo>
                    <a:pt x="1472" y="416"/>
                  </a:lnTo>
                  <a:lnTo>
                    <a:pt x="1472" y="416"/>
                  </a:lnTo>
                  <a:cubicBezTo>
                    <a:pt x="1527" y="458"/>
                    <a:pt x="1580" y="508"/>
                    <a:pt x="1625" y="562"/>
                  </a:cubicBezTo>
                  <a:lnTo>
                    <a:pt x="1625" y="562"/>
                  </a:lnTo>
                  <a:cubicBezTo>
                    <a:pt x="1661" y="610"/>
                    <a:pt x="1691" y="661"/>
                    <a:pt x="1714" y="716"/>
                  </a:cubicBezTo>
                  <a:lnTo>
                    <a:pt x="1714" y="716"/>
                  </a:lnTo>
                  <a:cubicBezTo>
                    <a:pt x="1732" y="769"/>
                    <a:pt x="1745" y="822"/>
                    <a:pt x="1751" y="876"/>
                  </a:cubicBezTo>
                  <a:lnTo>
                    <a:pt x="1747" y="837"/>
                  </a:lnTo>
                  <a:lnTo>
                    <a:pt x="1747" y="837"/>
                  </a:lnTo>
                  <a:cubicBezTo>
                    <a:pt x="1757" y="913"/>
                    <a:pt x="1756" y="992"/>
                    <a:pt x="1746" y="1068"/>
                  </a:cubicBezTo>
                  <a:lnTo>
                    <a:pt x="1746" y="1068"/>
                  </a:lnTo>
                  <a:cubicBezTo>
                    <a:pt x="1744" y="1083"/>
                    <a:pt x="1741" y="1098"/>
                    <a:pt x="1741" y="1112"/>
                  </a:cubicBezTo>
                  <a:lnTo>
                    <a:pt x="1741" y="1112"/>
                  </a:lnTo>
                  <a:cubicBezTo>
                    <a:pt x="1727" y="1177"/>
                    <a:pt x="1710" y="1242"/>
                    <a:pt x="1684" y="1303"/>
                  </a:cubicBezTo>
                  <a:lnTo>
                    <a:pt x="1696" y="1271"/>
                  </a:lnTo>
                  <a:lnTo>
                    <a:pt x="1696" y="1271"/>
                  </a:lnTo>
                  <a:cubicBezTo>
                    <a:pt x="1663" y="1349"/>
                    <a:pt x="1620" y="1423"/>
                    <a:pt x="1568" y="1492"/>
                  </a:cubicBezTo>
                  <a:lnTo>
                    <a:pt x="1568" y="1492"/>
                  </a:lnTo>
                  <a:cubicBezTo>
                    <a:pt x="1532" y="1538"/>
                    <a:pt x="1489" y="1579"/>
                    <a:pt x="1443" y="1615"/>
                  </a:cubicBezTo>
                  <a:lnTo>
                    <a:pt x="1443" y="1615"/>
                  </a:lnTo>
                  <a:lnTo>
                    <a:pt x="1453" y="1607"/>
                  </a:lnTo>
                  <a:lnTo>
                    <a:pt x="1453" y="1607"/>
                  </a:lnTo>
                  <a:cubicBezTo>
                    <a:pt x="1448" y="1612"/>
                    <a:pt x="1443" y="1616"/>
                    <a:pt x="1437" y="1620"/>
                  </a:cubicBezTo>
                  <a:lnTo>
                    <a:pt x="1437" y="1620"/>
                  </a:lnTo>
                  <a:cubicBezTo>
                    <a:pt x="1439" y="1618"/>
                    <a:pt x="1441" y="1617"/>
                    <a:pt x="1443" y="1615"/>
                  </a:cubicBezTo>
                  <a:lnTo>
                    <a:pt x="1443" y="1615"/>
                  </a:lnTo>
                  <a:lnTo>
                    <a:pt x="1434" y="1623"/>
                  </a:lnTo>
                  <a:lnTo>
                    <a:pt x="1434" y="1623"/>
                  </a:lnTo>
                  <a:cubicBezTo>
                    <a:pt x="1435" y="1622"/>
                    <a:pt x="1436" y="1621"/>
                    <a:pt x="1437" y="1620"/>
                  </a:cubicBezTo>
                  <a:lnTo>
                    <a:pt x="1437" y="1620"/>
                  </a:lnTo>
                  <a:cubicBezTo>
                    <a:pt x="1434" y="1623"/>
                    <a:pt x="1430" y="1625"/>
                    <a:pt x="1427" y="1628"/>
                  </a:cubicBezTo>
                  <a:lnTo>
                    <a:pt x="1434" y="1623"/>
                  </a:lnTo>
                  <a:lnTo>
                    <a:pt x="1434" y="1623"/>
                  </a:lnTo>
                  <a:cubicBezTo>
                    <a:pt x="1379" y="1663"/>
                    <a:pt x="1320" y="1697"/>
                    <a:pt x="1258" y="1723"/>
                  </a:cubicBezTo>
                  <a:lnTo>
                    <a:pt x="1289" y="1710"/>
                  </a:lnTo>
                  <a:lnTo>
                    <a:pt x="1289" y="1710"/>
                  </a:lnTo>
                  <a:cubicBezTo>
                    <a:pt x="1232" y="1735"/>
                    <a:pt x="1172" y="1752"/>
                    <a:pt x="1110" y="1762"/>
                  </a:cubicBezTo>
                  <a:lnTo>
                    <a:pt x="1110" y="1762"/>
                  </a:lnTo>
                  <a:cubicBezTo>
                    <a:pt x="1088" y="1764"/>
                    <a:pt x="1066" y="1765"/>
                    <a:pt x="1044" y="1765"/>
                  </a:cubicBezTo>
                  <a:cubicBezTo>
                    <a:pt x="1008" y="1765"/>
                    <a:pt x="972" y="1762"/>
                    <a:pt x="938" y="1757"/>
                  </a:cubicBezTo>
                  <a:lnTo>
                    <a:pt x="938" y="1757"/>
                  </a:lnTo>
                  <a:lnTo>
                    <a:pt x="973" y="1764"/>
                  </a:lnTo>
                  <a:cubicBezTo>
                    <a:pt x="907" y="1754"/>
                    <a:pt x="844" y="1737"/>
                    <a:pt x="782" y="1711"/>
                  </a:cubicBezTo>
                  <a:lnTo>
                    <a:pt x="782" y="1711"/>
                  </a:lnTo>
                  <a:cubicBezTo>
                    <a:pt x="718" y="1682"/>
                    <a:pt x="657" y="1644"/>
                    <a:pt x="601" y="1601"/>
                  </a:cubicBezTo>
                  <a:lnTo>
                    <a:pt x="601" y="1601"/>
                  </a:lnTo>
                  <a:lnTo>
                    <a:pt x="630" y="1622"/>
                  </a:lnTo>
                  <a:cubicBezTo>
                    <a:pt x="561" y="1569"/>
                    <a:pt x="501" y="1508"/>
                    <a:pt x="447" y="1441"/>
                  </a:cubicBezTo>
                  <a:lnTo>
                    <a:pt x="447" y="1441"/>
                  </a:lnTo>
                  <a:cubicBezTo>
                    <a:pt x="399" y="1378"/>
                    <a:pt x="360" y="1310"/>
                    <a:pt x="328" y="1238"/>
                  </a:cubicBezTo>
                  <a:lnTo>
                    <a:pt x="328" y="1238"/>
                  </a:lnTo>
                  <a:cubicBezTo>
                    <a:pt x="295" y="1155"/>
                    <a:pt x="267" y="1069"/>
                    <a:pt x="253" y="980"/>
                  </a:cubicBezTo>
                  <a:lnTo>
                    <a:pt x="253" y="980"/>
                  </a:lnTo>
                  <a:cubicBezTo>
                    <a:pt x="248" y="921"/>
                    <a:pt x="247" y="863"/>
                    <a:pt x="254" y="804"/>
                  </a:cubicBezTo>
                  <a:lnTo>
                    <a:pt x="254" y="804"/>
                  </a:lnTo>
                  <a:lnTo>
                    <a:pt x="252" y="823"/>
                  </a:lnTo>
                  <a:cubicBezTo>
                    <a:pt x="252" y="815"/>
                    <a:pt x="253" y="807"/>
                    <a:pt x="255" y="799"/>
                  </a:cubicBezTo>
                  <a:lnTo>
                    <a:pt x="255" y="799"/>
                  </a:lnTo>
                  <a:cubicBezTo>
                    <a:pt x="254" y="801"/>
                    <a:pt x="254" y="802"/>
                    <a:pt x="254" y="804"/>
                  </a:cubicBezTo>
                  <a:lnTo>
                    <a:pt x="254" y="804"/>
                  </a:lnTo>
                  <a:lnTo>
                    <a:pt x="255" y="798"/>
                  </a:lnTo>
                  <a:lnTo>
                    <a:pt x="255" y="798"/>
                  </a:lnTo>
                  <a:cubicBezTo>
                    <a:pt x="255" y="799"/>
                    <a:pt x="255" y="799"/>
                    <a:pt x="255" y="799"/>
                  </a:cubicBezTo>
                  <a:lnTo>
                    <a:pt x="255" y="799"/>
                  </a:lnTo>
                  <a:cubicBezTo>
                    <a:pt x="255" y="797"/>
                    <a:pt x="255" y="794"/>
                    <a:pt x="256" y="792"/>
                  </a:cubicBezTo>
                  <a:lnTo>
                    <a:pt x="256" y="792"/>
                  </a:lnTo>
                  <a:lnTo>
                    <a:pt x="255" y="798"/>
                  </a:lnTo>
                  <a:lnTo>
                    <a:pt x="255" y="798"/>
                  </a:lnTo>
                  <a:cubicBezTo>
                    <a:pt x="258" y="783"/>
                    <a:pt x="261" y="768"/>
                    <a:pt x="264" y="753"/>
                  </a:cubicBezTo>
                  <a:cubicBezTo>
                    <a:pt x="268" y="732"/>
                    <a:pt x="272" y="714"/>
                    <a:pt x="272" y="693"/>
                  </a:cubicBezTo>
                  <a:cubicBezTo>
                    <a:pt x="272" y="687"/>
                    <a:pt x="272" y="681"/>
                    <a:pt x="272" y="675"/>
                  </a:cubicBezTo>
                  <a:lnTo>
                    <a:pt x="272" y="675"/>
                  </a:lnTo>
                  <a:cubicBezTo>
                    <a:pt x="276" y="655"/>
                    <a:pt x="269" y="629"/>
                    <a:pt x="260" y="613"/>
                  </a:cubicBezTo>
                  <a:cubicBezTo>
                    <a:pt x="250" y="595"/>
                    <a:pt x="227" y="576"/>
                    <a:pt x="206" y="572"/>
                  </a:cubicBezTo>
                  <a:cubicBezTo>
                    <a:pt x="198" y="570"/>
                    <a:pt x="189" y="569"/>
                    <a:pt x="181" y="569"/>
                  </a:cubicBezTo>
                  <a:cubicBezTo>
                    <a:pt x="165" y="569"/>
                    <a:pt x="150" y="573"/>
                    <a:pt x="137" y="582"/>
                  </a:cubicBezTo>
                  <a:cubicBezTo>
                    <a:pt x="130" y="586"/>
                    <a:pt x="125" y="590"/>
                    <a:pt x="120" y="595"/>
                  </a:cubicBezTo>
                  <a:lnTo>
                    <a:pt x="120" y="595"/>
                  </a:lnTo>
                  <a:cubicBezTo>
                    <a:pt x="112" y="602"/>
                    <a:pt x="106" y="610"/>
                    <a:pt x="97" y="619"/>
                  </a:cubicBezTo>
                  <a:cubicBezTo>
                    <a:pt x="86" y="635"/>
                    <a:pt x="76" y="647"/>
                    <a:pt x="68" y="662"/>
                  </a:cubicBezTo>
                  <a:lnTo>
                    <a:pt x="68" y="662"/>
                  </a:lnTo>
                  <a:lnTo>
                    <a:pt x="69" y="660"/>
                  </a:lnTo>
                  <a:lnTo>
                    <a:pt x="69" y="660"/>
                  </a:lnTo>
                  <a:cubicBezTo>
                    <a:pt x="68" y="661"/>
                    <a:pt x="68" y="662"/>
                    <a:pt x="67" y="664"/>
                  </a:cubicBezTo>
                  <a:lnTo>
                    <a:pt x="67" y="664"/>
                  </a:lnTo>
                  <a:cubicBezTo>
                    <a:pt x="64" y="669"/>
                    <a:pt x="62" y="675"/>
                    <a:pt x="60" y="682"/>
                  </a:cubicBezTo>
                  <a:lnTo>
                    <a:pt x="60" y="682"/>
                  </a:lnTo>
                  <a:cubicBezTo>
                    <a:pt x="42" y="726"/>
                    <a:pt x="28" y="775"/>
                    <a:pt x="19" y="821"/>
                  </a:cubicBezTo>
                  <a:cubicBezTo>
                    <a:pt x="9" y="876"/>
                    <a:pt x="3" y="936"/>
                    <a:pt x="3" y="993"/>
                  </a:cubicBezTo>
                  <a:cubicBezTo>
                    <a:pt x="1" y="1051"/>
                    <a:pt x="9" y="1112"/>
                    <a:pt x="17" y="1170"/>
                  </a:cubicBezTo>
                  <a:cubicBezTo>
                    <a:pt x="26" y="1219"/>
                    <a:pt x="38" y="1266"/>
                    <a:pt x="54" y="1312"/>
                  </a:cubicBezTo>
                  <a:cubicBezTo>
                    <a:pt x="95" y="1414"/>
                    <a:pt x="145" y="1511"/>
                    <a:pt x="210" y="1599"/>
                  </a:cubicBezTo>
                  <a:cubicBezTo>
                    <a:pt x="284" y="1696"/>
                    <a:pt x="369" y="1778"/>
                    <a:pt x="469" y="1848"/>
                  </a:cubicBezTo>
                  <a:cubicBezTo>
                    <a:pt x="625" y="1958"/>
                    <a:pt x="819" y="2025"/>
                    <a:pt x="1011" y="2025"/>
                  </a:cubicBezTo>
                  <a:cubicBezTo>
                    <a:pt x="1034" y="2025"/>
                    <a:pt x="1057" y="2024"/>
                    <a:pt x="1080" y="2022"/>
                  </a:cubicBezTo>
                  <a:cubicBezTo>
                    <a:pt x="1137" y="2018"/>
                    <a:pt x="1195" y="2010"/>
                    <a:pt x="1250" y="1996"/>
                  </a:cubicBezTo>
                  <a:cubicBezTo>
                    <a:pt x="1305" y="1981"/>
                    <a:pt x="1359" y="1961"/>
                    <a:pt x="1410" y="1936"/>
                  </a:cubicBezTo>
                  <a:cubicBezTo>
                    <a:pt x="1505" y="1893"/>
                    <a:pt x="1591" y="1833"/>
                    <a:pt x="1667" y="1764"/>
                  </a:cubicBezTo>
                  <a:cubicBezTo>
                    <a:pt x="1823" y="1622"/>
                    <a:pt x="1942" y="1439"/>
                    <a:pt x="2008" y="1238"/>
                  </a:cubicBezTo>
                  <a:cubicBezTo>
                    <a:pt x="2014" y="1217"/>
                    <a:pt x="2021" y="1196"/>
                    <a:pt x="2025" y="1176"/>
                  </a:cubicBezTo>
                  <a:lnTo>
                    <a:pt x="2025" y="1176"/>
                  </a:lnTo>
                  <a:cubicBezTo>
                    <a:pt x="2046" y="1125"/>
                    <a:pt x="2052" y="1073"/>
                    <a:pt x="2057" y="1018"/>
                  </a:cubicBezTo>
                  <a:cubicBezTo>
                    <a:pt x="2062" y="979"/>
                    <a:pt x="2062" y="940"/>
                    <a:pt x="2059" y="901"/>
                  </a:cubicBezTo>
                  <a:cubicBezTo>
                    <a:pt x="2055" y="808"/>
                    <a:pt x="2041" y="716"/>
                    <a:pt x="2010" y="627"/>
                  </a:cubicBezTo>
                  <a:cubicBezTo>
                    <a:pt x="1979" y="541"/>
                    <a:pt x="1938" y="461"/>
                    <a:pt x="1883" y="389"/>
                  </a:cubicBezTo>
                  <a:cubicBezTo>
                    <a:pt x="1854" y="350"/>
                    <a:pt x="1823" y="311"/>
                    <a:pt x="1786" y="276"/>
                  </a:cubicBezTo>
                  <a:cubicBezTo>
                    <a:pt x="1751" y="241"/>
                    <a:pt x="1710" y="210"/>
                    <a:pt x="1669" y="184"/>
                  </a:cubicBezTo>
                  <a:cubicBezTo>
                    <a:pt x="1597" y="134"/>
                    <a:pt x="1517" y="97"/>
                    <a:pt x="1435" y="67"/>
                  </a:cubicBezTo>
                  <a:cubicBezTo>
                    <a:pt x="1353" y="38"/>
                    <a:pt x="1266" y="19"/>
                    <a:pt x="1180" y="9"/>
                  </a:cubicBezTo>
                  <a:cubicBezTo>
                    <a:pt x="1134" y="3"/>
                    <a:pt x="1087" y="0"/>
                    <a:pt x="104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9"/>
            <p:cNvSpPr/>
            <p:nvPr/>
          </p:nvSpPr>
          <p:spPr>
            <a:xfrm>
              <a:off x="2323575" y="1547525"/>
              <a:ext cx="45275" cy="52650"/>
            </a:xfrm>
            <a:custGeom>
              <a:avLst/>
              <a:gdLst/>
              <a:ahLst/>
              <a:cxnLst/>
              <a:rect l="l" t="t" r="r" b="b"/>
              <a:pathLst>
                <a:path w="1811" h="2106" extrusionOk="0">
                  <a:moveTo>
                    <a:pt x="332" y="1670"/>
                  </a:moveTo>
                  <a:lnTo>
                    <a:pt x="332" y="1670"/>
                  </a:lnTo>
                  <a:cubicBezTo>
                    <a:pt x="340" y="1674"/>
                    <a:pt x="348" y="1677"/>
                    <a:pt x="356" y="1680"/>
                  </a:cubicBezTo>
                  <a:lnTo>
                    <a:pt x="332" y="1670"/>
                  </a:lnTo>
                  <a:close/>
                  <a:moveTo>
                    <a:pt x="626" y="1754"/>
                  </a:moveTo>
                  <a:lnTo>
                    <a:pt x="639" y="1756"/>
                  </a:lnTo>
                  <a:cubicBezTo>
                    <a:pt x="635" y="1756"/>
                    <a:pt x="631" y="1755"/>
                    <a:pt x="626" y="1754"/>
                  </a:cubicBezTo>
                  <a:close/>
                  <a:moveTo>
                    <a:pt x="1262" y="0"/>
                  </a:moveTo>
                  <a:cubicBezTo>
                    <a:pt x="1239" y="0"/>
                    <a:pt x="1215" y="1"/>
                    <a:pt x="1192" y="2"/>
                  </a:cubicBezTo>
                  <a:cubicBezTo>
                    <a:pt x="991" y="10"/>
                    <a:pt x="789" y="65"/>
                    <a:pt x="611" y="158"/>
                  </a:cubicBezTo>
                  <a:cubicBezTo>
                    <a:pt x="432" y="252"/>
                    <a:pt x="272" y="402"/>
                    <a:pt x="159" y="577"/>
                  </a:cubicBezTo>
                  <a:cubicBezTo>
                    <a:pt x="101" y="665"/>
                    <a:pt x="56" y="762"/>
                    <a:pt x="25" y="861"/>
                  </a:cubicBezTo>
                  <a:cubicBezTo>
                    <a:pt x="21" y="873"/>
                    <a:pt x="19" y="883"/>
                    <a:pt x="15" y="893"/>
                  </a:cubicBezTo>
                  <a:cubicBezTo>
                    <a:pt x="13" y="898"/>
                    <a:pt x="13" y="904"/>
                    <a:pt x="11" y="910"/>
                  </a:cubicBezTo>
                  <a:cubicBezTo>
                    <a:pt x="7" y="924"/>
                    <a:pt x="5" y="945"/>
                    <a:pt x="3" y="961"/>
                  </a:cubicBezTo>
                  <a:cubicBezTo>
                    <a:pt x="0" y="1008"/>
                    <a:pt x="25" y="1054"/>
                    <a:pt x="56" y="1089"/>
                  </a:cubicBezTo>
                  <a:cubicBezTo>
                    <a:pt x="79" y="1115"/>
                    <a:pt x="103" y="1140"/>
                    <a:pt x="128" y="1165"/>
                  </a:cubicBezTo>
                  <a:cubicBezTo>
                    <a:pt x="177" y="1218"/>
                    <a:pt x="224" y="1271"/>
                    <a:pt x="274" y="1323"/>
                  </a:cubicBezTo>
                  <a:cubicBezTo>
                    <a:pt x="374" y="1423"/>
                    <a:pt x="473" y="1528"/>
                    <a:pt x="576" y="1627"/>
                  </a:cubicBezTo>
                  <a:cubicBezTo>
                    <a:pt x="621" y="1671"/>
                    <a:pt x="666" y="1715"/>
                    <a:pt x="712" y="1759"/>
                  </a:cubicBezTo>
                  <a:lnTo>
                    <a:pt x="712" y="1759"/>
                  </a:lnTo>
                  <a:cubicBezTo>
                    <a:pt x="678" y="1758"/>
                    <a:pt x="644" y="1756"/>
                    <a:pt x="611" y="1752"/>
                  </a:cubicBezTo>
                  <a:lnTo>
                    <a:pt x="611" y="1752"/>
                  </a:lnTo>
                  <a:cubicBezTo>
                    <a:pt x="510" y="1736"/>
                    <a:pt x="411" y="1705"/>
                    <a:pt x="317" y="1664"/>
                  </a:cubicBezTo>
                  <a:lnTo>
                    <a:pt x="317" y="1664"/>
                  </a:lnTo>
                  <a:lnTo>
                    <a:pt x="332" y="1670"/>
                  </a:lnTo>
                  <a:lnTo>
                    <a:pt x="332" y="1670"/>
                  </a:lnTo>
                  <a:cubicBezTo>
                    <a:pt x="319" y="1664"/>
                    <a:pt x="305" y="1658"/>
                    <a:pt x="292" y="1652"/>
                  </a:cubicBezTo>
                  <a:cubicBezTo>
                    <a:pt x="263" y="1637"/>
                    <a:pt x="233" y="1622"/>
                    <a:pt x="201" y="1622"/>
                  </a:cubicBezTo>
                  <a:cubicBezTo>
                    <a:pt x="197" y="1622"/>
                    <a:pt x="193" y="1622"/>
                    <a:pt x="189" y="1623"/>
                  </a:cubicBezTo>
                  <a:cubicBezTo>
                    <a:pt x="179" y="1623"/>
                    <a:pt x="169" y="1625"/>
                    <a:pt x="159" y="1625"/>
                  </a:cubicBezTo>
                  <a:cubicBezTo>
                    <a:pt x="116" y="1629"/>
                    <a:pt x="81" y="1643"/>
                    <a:pt x="52" y="1678"/>
                  </a:cubicBezTo>
                  <a:cubicBezTo>
                    <a:pt x="27" y="1711"/>
                    <a:pt x="15" y="1756"/>
                    <a:pt x="29" y="1795"/>
                  </a:cubicBezTo>
                  <a:cubicBezTo>
                    <a:pt x="35" y="1820"/>
                    <a:pt x="44" y="1843"/>
                    <a:pt x="56" y="1863"/>
                  </a:cubicBezTo>
                  <a:cubicBezTo>
                    <a:pt x="74" y="1900"/>
                    <a:pt x="113" y="1923"/>
                    <a:pt x="148" y="1945"/>
                  </a:cubicBezTo>
                  <a:cubicBezTo>
                    <a:pt x="175" y="1962"/>
                    <a:pt x="204" y="1976"/>
                    <a:pt x="233" y="1990"/>
                  </a:cubicBezTo>
                  <a:cubicBezTo>
                    <a:pt x="302" y="2025"/>
                    <a:pt x="376" y="2052"/>
                    <a:pt x="452" y="2071"/>
                  </a:cubicBezTo>
                  <a:cubicBezTo>
                    <a:pt x="547" y="2093"/>
                    <a:pt x="645" y="2106"/>
                    <a:pt x="744" y="2106"/>
                  </a:cubicBezTo>
                  <a:cubicBezTo>
                    <a:pt x="789" y="2106"/>
                    <a:pt x="835" y="2103"/>
                    <a:pt x="880" y="2097"/>
                  </a:cubicBezTo>
                  <a:cubicBezTo>
                    <a:pt x="929" y="2091"/>
                    <a:pt x="978" y="2085"/>
                    <a:pt x="1026" y="2073"/>
                  </a:cubicBezTo>
                  <a:cubicBezTo>
                    <a:pt x="1063" y="2064"/>
                    <a:pt x="1100" y="2058"/>
                    <a:pt x="1135" y="2048"/>
                  </a:cubicBezTo>
                  <a:cubicBezTo>
                    <a:pt x="1196" y="2027"/>
                    <a:pt x="1243" y="1984"/>
                    <a:pt x="1260" y="1923"/>
                  </a:cubicBezTo>
                  <a:cubicBezTo>
                    <a:pt x="1276" y="1861"/>
                    <a:pt x="1258" y="1795"/>
                    <a:pt x="1215" y="1750"/>
                  </a:cubicBezTo>
                  <a:cubicBezTo>
                    <a:pt x="985" y="1506"/>
                    <a:pt x="754" y="1261"/>
                    <a:pt x="514" y="1027"/>
                  </a:cubicBezTo>
                  <a:cubicBezTo>
                    <a:pt x="472" y="985"/>
                    <a:pt x="428" y="944"/>
                    <a:pt x="383" y="903"/>
                  </a:cubicBezTo>
                  <a:lnTo>
                    <a:pt x="383" y="903"/>
                  </a:lnTo>
                  <a:cubicBezTo>
                    <a:pt x="393" y="873"/>
                    <a:pt x="403" y="843"/>
                    <a:pt x="415" y="813"/>
                  </a:cubicBezTo>
                  <a:lnTo>
                    <a:pt x="415" y="813"/>
                  </a:lnTo>
                  <a:lnTo>
                    <a:pt x="399" y="856"/>
                  </a:lnTo>
                  <a:cubicBezTo>
                    <a:pt x="433" y="775"/>
                    <a:pt x="478" y="700"/>
                    <a:pt x="530" y="630"/>
                  </a:cubicBezTo>
                  <a:lnTo>
                    <a:pt x="530" y="630"/>
                  </a:lnTo>
                  <a:cubicBezTo>
                    <a:pt x="561" y="594"/>
                    <a:pt x="594" y="558"/>
                    <a:pt x="629" y="526"/>
                  </a:cubicBezTo>
                  <a:cubicBezTo>
                    <a:pt x="670" y="485"/>
                    <a:pt x="713" y="446"/>
                    <a:pt x="761" y="409"/>
                  </a:cubicBezTo>
                  <a:lnTo>
                    <a:pt x="761" y="409"/>
                  </a:lnTo>
                  <a:lnTo>
                    <a:pt x="730" y="431"/>
                  </a:lnTo>
                  <a:cubicBezTo>
                    <a:pt x="814" y="367"/>
                    <a:pt x="906" y="311"/>
                    <a:pt x="1005" y="267"/>
                  </a:cubicBezTo>
                  <a:lnTo>
                    <a:pt x="1005" y="267"/>
                  </a:lnTo>
                  <a:cubicBezTo>
                    <a:pt x="1097" y="229"/>
                    <a:pt x="1193" y="202"/>
                    <a:pt x="1293" y="189"/>
                  </a:cubicBezTo>
                  <a:lnTo>
                    <a:pt x="1293" y="189"/>
                  </a:lnTo>
                  <a:lnTo>
                    <a:pt x="1266" y="193"/>
                  </a:lnTo>
                  <a:cubicBezTo>
                    <a:pt x="1294" y="189"/>
                    <a:pt x="1323" y="187"/>
                    <a:pt x="1352" y="187"/>
                  </a:cubicBezTo>
                  <a:cubicBezTo>
                    <a:pt x="1397" y="187"/>
                    <a:pt x="1443" y="191"/>
                    <a:pt x="1488" y="196"/>
                  </a:cubicBezTo>
                  <a:lnTo>
                    <a:pt x="1488" y="196"/>
                  </a:lnTo>
                  <a:cubicBezTo>
                    <a:pt x="1489" y="196"/>
                    <a:pt x="1490" y="197"/>
                    <a:pt x="1492" y="197"/>
                  </a:cubicBezTo>
                  <a:cubicBezTo>
                    <a:pt x="1496" y="197"/>
                    <a:pt x="1500" y="197"/>
                    <a:pt x="1504" y="199"/>
                  </a:cubicBezTo>
                  <a:cubicBezTo>
                    <a:pt x="1515" y="199"/>
                    <a:pt x="1525" y="201"/>
                    <a:pt x="1533" y="203"/>
                  </a:cubicBezTo>
                  <a:cubicBezTo>
                    <a:pt x="1552" y="207"/>
                    <a:pt x="1570" y="211"/>
                    <a:pt x="1589" y="215"/>
                  </a:cubicBezTo>
                  <a:cubicBezTo>
                    <a:pt x="1628" y="226"/>
                    <a:pt x="1665" y="236"/>
                    <a:pt x="1702" y="250"/>
                  </a:cubicBezTo>
                  <a:cubicBezTo>
                    <a:pt x="1709" y="253"/>
                    <a:pt x="1716" y="254"/>
                    <a:pt x="1723" y="254"/>
                  </a:cubicBezTo>
                  <a:cubicBezTo>
                    <a:pt x="1754" y="254"/>
                    <a:pt x="1784" y="232"/>
                    <a:pt x="1796" y="205"/>
                  </a:cubicBezTo>
                  <a:cubicBezTo>
                    <a:pt x="1810" y="170"/>
                    <a:pt x="1798" y="121"/>
                    <a:pt x="1763" y="105"/>
                  </a:cubicBezTo>
                  <a:cubicBezTo>
                    <a:pt x="1675" y="63"/>
                    <a:pt x="1582" y="33"/>
                    <a:pt x="1486" y="18"/>
                  </a:cubicBezTo>
                  <a:cubicBezTo>
                    <a:pt x="1412" y="6"/>
                    <a:pt x="1337" y="0"/>
                    <a:pt x="126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9"/>
            <p:cNvSpPr/>
            <p:nvPr/>
          </p:nvSpPr>
          <p:spPr>
            <a:xfrm>
              <a:off x="2399325" y="1478650"/>
              <a:ext cx="51250" cy="151025"/>
            </a:xfrm>
            <a:custGeom>
              <a:avLst/>
              <a:gdLst/>
              <a:ahLst/>
              <a:cxnLst/>
              <a:rect l="l" t="t" r="r" b="b"/>
              <a:pathLst>
                <a:path w="2050" h="6041" extrusionOk="0">
                  <a:moveTo>
                    <a:pt x="1067" y="1925"/>
                  </a:moveTo>
                  <a:cubicBezTo>
                    <a:pt x="1064" y="1932"/>
                    <a:pt x="1062" y="1937"/>
                    <a:pt x="1060" y="1942"/>
                  </a:cubicBezTo>
                  <a:lnTo>
                    <a:pt x="1060" y="1942"/>
                  </a:lnTo>
                  <a:cubicBezTo>
                    <a:pt x="1061" y="1941"/>
                    <a:pt x="1063" y="1935"/>
                    <a:pt x="1067" y="1925"/>
                  </a:cubicBezTo>
                  <a:close/>
                  <a:moveTo>
                    <a:pt x="451" y="4721"/>
                  </a:moveTo>
                  <a:lnTo>
                    <a:pt x="459" y="4776"/>
                  </a:lnTo>
                  <a:lnTo>
                    <a:pt x="459" y="4776"/>
                  </a:lnTo>
                  <a:cubicBezTo>
                    <a:pt x="456" y="4757"/>
                    <a:pt x="453" y="4739"/>
                    <a:pt x="451" y="4721"/>
                  </a:cubicBezTo>
                  <a:close/>
                  <a:moveTo>
                    <a:pt x="718" y="5456"/>
                  </a:moveTo>
                  <a:lnTo>
                    <a:pt x="740" y="5483"/>
                  </a:lnTo>
                  <a:lnTo>
                    <a:pt x="740" y="5483"/>
                  </a:lnTo>
                  <a:cubicBezTo>
                    <a:pt x="732" y="5474"/>
                    <a:pt x="725" y="5465"/>
                    <a:pt x="718" y="5456"/>
                  </a:cubicBezTo>
                  <a:close/>
                  <a:moveTo>
                    <a:pt x="1924" y="1"/>
                  </a:moveTo>
                  <a:cubicBezTo>
                    <a:pt x="1887" y="1"/>
                    <a:pt x="1853" y="20"/>
                    <a:pt x="1829" y="53"/>
                  </a:cubicBezTo>
                  <a:cubicBezTo>
                    <a:pt x="1554" y="431"/>
                    <a:pt x="1307" y="826"/>
                    <a:pt x="1088" y="1237"/>
                  </a:cubicBezTo>
                  <a:cubicBezTo>
                    <a:pt x="977" y="1442"/>
                    <a:pt x="864" y="1645"/>
                    <a:pt x="769" y="1857"/>
                  </a:cubicBezTo>
                  <a:cubicBezTo>
                    <a:pt x="673" y="2067"/>
                    <a:pt x="574" y="2301"/>
                    <a:pt x="488" y="2529"/>
                  </a:cubicBezTo>
                  <a:cubicBezTo>
                    <a:pt x="447" y="2638"/>
                    <a:pt x="401" y="2744"/>
                    <a:pt x="364" y="2855"/>
                  </a:cubicBezTo>
                  <a:cubicBezTo>
                    <a:pt x="325" y="2966"/>
                    <a:pt x="290" y="3077"/>
                    <a:pt x="258" y="3188"/>
                  </a:cubicBezTo>
                  <a:cubicBezTo>
                    <a:pt x="200" y="3379"/>
                    <a:pt x="145" y="3570"/>
                    <a:pt x="106" y="3766"/>
                  </a:cubicBezTo>
                  <a:cubicBezTo>
                    <a:pt x="36" y="4123"/>
                    <a:pt x="1" y="4493"/>
                    <a:pt x="48" y="4856"/>
                  </a:cubicBezTo>
                  <a:cubicBezTo>
                    <a:pt x="73" y="5035"/>
                    <a:pt x="110" y="5210"/>
                    <a:pt x="180" y="5378"/>
                  </a:cubicBezTo>
                  <a:cubicBezTo>
                    <a:pt x="216" y="5467"/>
                    <a:pt x="256" y="5551"/>
                    <a:pt x="311" y="5631"/>
                  </a:cubicBezTo>
                  <a:cubicBezTo>
                    <a:pt x="366" y="5709"/>
                    <a:pt x="424" y="5781"/>
                    <a:pt x="494" y="5847"/>
                  </a:cubicBezTo>
                  <a:cubicBezTo>
                    <a:pt x="519" y="5869"/>
                    <a:pt x="545" y="5896"/>
                    <a:pt x="576" y="5912"/>
                  </a:cubicBezTo>
                  <a:cubicBezTo>
                    <a:pt x="593" y="5921"/>
                    <a:pt x="611" y="5929"/>
                    <a:pt x="629" y="5936"/>
                  </a:cubicBezTo>
                  <a:lnTo>
                    <a:pt x="629" y="5936"/>
                  </a:lnTo>
                  <a:cubicBezTo>
                    <a:pt x="676" y="5963"/>
                    <a:pt x="728" y="5985"/>
                    <a:pt x="777" y="6005"/>
                  </a:cubicBezTo>
                  <a:cubicBezTo>
                    <a:pt x="798" y="6013"/>
                    <a:pt x="816" y="6023"/>
                    <a:pt x="837" y="6027"/>
                  </a:cubicBezTo>
                  <a:cubicBezTo>
                    <a:pt x="868" y="6036"/>
                    <a:pt x="905" y="6038"/>
                    <a:pt x="938" y="6040"/>
                  </a:cubicBezTo>
                  <a:cubicBezTo>
                    <a:pt x="940" y="6040"/>
                    <a:pt x="943" y="6040"/>
                    <a:pt x="945" y="6040"/>
                  </a:cubicBezTo>
                  <a:cubicBezTo>
                    <a:pt x="996" y="6040"/>
                    <a:pt x="1043" y="6001"/>
                    <a:pt x="1061" y="5956"/>
                  </a:cubicBezTo>
                  <a:cubicBezTo>
                    <a:pt x="1083" y="5904"/>
                    <a:pt x="1071" y="5851"/>
                    <a:pt x="1034" y="5810"/>
                  </a:cubicBezTo>
                  <a:cubicBezTo>
                    <a:pt x="985" y="5753"/>
                    <a:pt x="930" y="5703"/>
                    <a:pt x="878" y="5650"/>
                  </a:cubicBezTo>
                  <a:lnTo>
                    <a:pt x="878" y="5650"/>
                  </a:lnTo>
                  <a:cubicBezTo>
                    <a:pt x="841" y="5592"/>
                    <a:pt x="792" y="5544"/>
                    <a:pt x="747" y="5492"/>
                  </a:cubicBezTo>
                  <a:lnTo>
                    <a:pt x="747" y="5492"/>
                  </a:lnTo>
                  <a:cubicBezTo>
                    <a:pt x="669" y="5389"/>
                    <a:pt x="606" y="5275"/>
                    <a:pt x="558" y="5156"/>
                  </a:cubicBezTo>
                  <a:lnTo>
                    <a:pt x="558" y="5156"/>
                  </a:lnTo>
                  <a:lnTo>
                    <a:pt x="578" y="5210"/>
                  </a:lnTo>
                  <a:cubicBezTo>
                    <a:pt x="521" y="5071"/>
                    <a:pt x="483" y="4924"/>
                    <a:pt x="459" y="4776"/>
                  </a:cubicBezTo>
                  <a:lnTo>
                    <a:pt x="459" y="4776"/>
                  </a:lnTo>
                  <a:cubicBezTo>
                    <a:pt x="422" y="4495"/>
                    <a:pt x="430" y="4209"/>
                    <a:pt x="467" y="3928"/>
                  </a:cubicBezTo>
                  <a:lnTo>
                    <a:pt x="467" y="3928"/>
                  </a:lnTo>
                  <a:lnTo>
                    <a:pt x="461" y="3979"/>
                  </a:lnTo>
                  <a:cubicBezTo>
                    <a:pt x="494" y="3743"/>
                    <a:pt x="547" y="3513"/>
                    <a:pt x="609" y="3285"/>
                  </a:cubicBezTo>
                  <a:cubicBezTo>
                    <a:pt x="681" y="3014"/>
                    <a:pt x="759" y="2744"/>
                    <a:pt x="851" y="2479"/>
                  </a:cubicBezTo>
                  <a:cubicBezTo>
                    <a:pt x="899" y="2348"/>
                    <a:pt x="948" y="2216"/>
                    <a:pt x="1001" y="2087"/>
                  </a:cubicBezTo>
                  <a:cubicBezTo>
                    <a:pt x="1014" y="2056"/>
                    <a:pt x="1026" y="2023"/>
                    <a:pt x="1038" y="1993"/>
                  </a:cubicBezTo>
                  <a:cubicBezTo>
                    <a:pt x="1044" y="1976"/>
                    <a:pt x="1053" y="1960"/>
                    <a:pt x="1059" y="1945"/>
                  </a:cubicBezTo>
                  <a:cubicBezTo>
                    <a:pt x="1059" y="1944"/>
                    <a:pt x="1059" y="1943"/>
                    <a:pt x="1060" y="1942"/>
                  </a:cubicBezTo>
                  <a:lnTo>
                    <a:pt x="1060" y="1942"/>
                  </a:lnTo>
                  <a:cubicBezTo>
                    <a:pt x="1060" y="1943"/>
                    <a:pt x="1059" y="1943"/>
                    <a:pt x="1059" y="1943"/>
                  </a:cubicBezTo>
                  <a:cubicBezTo>
                    <a:pt x="1059" y="1943"/>
                    <a:pt x="1066" y="1924"/>
                    <a:pt x="1069" y="1919"/>
                  </a:cubicBezTo>
                  <a:cubicBezTo>
                    <a:pt x="1100" y="1847"/>
                    <a:pt x="1131" y="1773"/>
                    <a:pt x="1162" y="1699"/>
                  </a:cubicBezTo>
                  <a:cubicBezTo>
                    <a:pt x="1168" y="1684"/>
                    <a:pt x="1174" y="1668"/>
                    <a:pt x="1180" y="1652"/>
                  </a:cubicBezTo>
                  <a:lnTo>
                    <a:pt x="1180" y="1652"/>
                  </a:lnTo>
                  <a:cubicBezTo>
                    <a:pt x="1179" y="1654"/>
                    <a:pt x="1179" y="1656"/>
                    <a:pt x="1178" y="1658"/>
                  </a:cubicBezTo>
                  <a:cubicBezTo>
                    <a:pt x="1182" y="1647"/>
                    <a:pt x="1186" y="1639"/>
                    <a:pt x="1190" y="1629"/>
                  </a:cubicBezTo>
                  <a:cubicBezTo>
                    <a:pt x="1205" y="1598"/>
                    <a:pt x="1219" y="1567"/>
                    <a:pt x="1233" y="1536"/>
                  </a:cubicBezTo>
                  <a:cubicBezTo>
                    <a:pt x="1264" y="1471"/>
                    <a:pt x="1295" y="1405"/>
                    <a:pt x="1326" y="1341"/>
                  </a:cubicBezTo>
                  <a:cubicBezTo>
                    <a:pt x="1390" y="1214"/>
                    <a:pt x="1455" y="1091"/>
                    <a:pt x="1523" y="967"/>
                  </a:cubicBezTo>
                  <a:cubicBezTo>
                    <a:pt x="1675" y="692"/>
                    <a:pt x="1842" y="423"/>
                    <a:pt x="2018" y="164"/>
                  </a:cubicBezTo>
                  <a:cubicBezTo>
                    <a:pt x="2049" y="117"/>
                    <a:pt x="2029" y="41"/>
                    <a:pt x="1979" y="14"/>
                  </a:cubicBezTo>
                  <a:cubicBezTo>
                    <a:pt x="1961" y="5"/>
                    <a:pt x="1942" y="1"/>
                    <a:pt x="192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9"/>
            <p:cNvSpPr/>
            <p:nvPr/>
          </p:nvSpPr>
          <p:spPr>
            <a:xfrm>
              <a:off x="2431425" y="1522350"/>
              <a:ext cx="64600" cy="87275"/>
            </a:xfrm>
            <a:custGeom>
              <a:avLst/>
              <a:gdLst/>
              <a:ahLst/>
              <a:cxnLst/>
              <a:rect l="l" t="t" r="r" b="b"/>
              <a:pathLst>
                <a:path w="2584" h="3491" extrusionOk="0">
                  <a:moveTo>
                    <a:pt x="1455" y="405"/>
                  </a:moveTo>
                  <a:lnTo>
                    <a:pt x="1455" y="405"/>
                  </a:lnTo>
                  <a:cubicBezTo>
                    <a:pt x="1456" y="405"/>
                    <a:pt x="1456" y="405"/>
                    <a:pt x="1457" y="405"/>
                  </a:cubicBezTo>
                  <a:lnTo>
                    <a:pt x="1457" y="405"/>
                  </a:lnTo>
                  <a:lnTo>
                    <a:pt x="1455" y="405"/>
                  </a:lnTo>
                  <a:close/>
                  <a:moveTo>
                    <a:pt x="1340" y="405"/>
                  </a:moveTo>
                  <a:lnTo>
                    <a:pt x="1318" y="408"/>
                  </a:lnTo>
                  <a:lnTo>
                    <a:pt x="1318" y="408"/>
                  </a:lnTo>
                  <a:cubicBezTo>
                    <a:pt x="1325" y="407"/>
                    <a:pt x="1333" y="406"/>
                    <a:pt x="1340" y="405"/>
                  </a:cubicBezTo>
                  <a:close/>
                  <a:moveTo>
                    <a:pt x="1477" y="407"/>
                  </a:moveTo>
                  <a:cubicBezTo>
                    <a:pt x="1488" y="408"/>
                    <a:pt x="1498" y="409"/>
                    <a:pt x="1509" y="411"/>
                  </a:cubicBezTo>
                  <a:lnTo>
                    <a:pt x="1477" y="407"/>
                  </a:lnTo>
                  <a:close/>
                  <a:moveTo>
                    <a:pt x="1176" y="444"/>
                  </a:moveTo>
                  <a:lnTo>
                    <a:pt x="1166" y="448"/>
                  </a:lnTo>
                  <a:lnTo>
                    <a:pt x="1166" y="448"/>
                  </a:lnTo>
                  <a:cubicBezTo>
                    <a:pt x="1170" y="447"/>
                    <a:pt x="1173" y="445"/>
                    <a:pt x="1176" y="444"/>
                  </a:cubicBezTo>
                  <a:close/>
                  <a:moveTo>
                    <a:pt x="1629" y="447"/>
                  </a:moveTo>
                  <a:cubicBezTo>
                    <a:pt x="1641" y="451"/>
                    <a:pt x="1653" y="456"/>
                    <a:pt x="1665" y="460"/>
                  </a:cubicBezTo>
                  <a:lnTo>
                    <a:pt x="1629" y="447"/>
                  </a:lnTo>
                  <a:close/>
                  <a:moveTo>
                    <a:pt x="1014" y="530"/>
                  </a:moveTo>
                  <a:lnTo>
                    <a:pt x="993" y="546"/>
                  </a:lnTo>
                  <a:lnTo>
                    <a:pt x="993" y="546"/>
                  </a:lnTo>
                  <a:cubicBezTo>
                    <a:pt x="1000" y="541"/>
                    <a:pt x="1007" y="535"/>
                    <a:pt x="1014" y="530"/>
                  </a:cubicBezTo>
                  <a:close/>
                  <a:moveTo>
                    <a:pt x="1950" y="692"/>
                  </a:moveTo>
                  <a:cubicBezTo>
                    <a:pt x="1954" y="697"/>
                    <a:pt x="1958" y="702"/>
                    <a:pt x="1962" y="707"/>
                  </a:cubicBezTo>
                  <a:lnTo>
                    <a:pt x="1962" y="707"/>
                  </a:lnTo>
                  <a:lnTo>
                    <a:pt x="1950" y="692"/>
                  </a:lnTo>
                  <a:close/>
                  <a:moveTo>
                    <a:pt x="814" y="728"/>
                  </a:moveTo>
                  <a:lnTo>
                    <a:pt x="790" y="758"/>
                  </a:lnTo>
                  <a:cubicBezTo>
                    <a:pt x="798" y="748"/>
                    <a:pt x="806" y="738"/>
                    <a:pt x="814" y="728"/>
                  </a:cubicBezTo>
                  <a:close/>
                  <a:moveTo>
                    <a:pt x="2094" y="927"/>
                  </a:moveTo>
                  <a:cubicBezTo>
                    <a:pt x="2095" y="929"/>
                    <a:pt x="2096" y="931"/>
                    <a:pt x="2097" y="933"/>
                  </a:cubicBezTo>
                  <a:lnTo>
                    <a:pt x="2097" y="933"/>
                  </a:lnTo>
                  <a:lnTo>
                    <a:pt x="2094" y="927"/>
                  </a:lnTo>
                  <a:close/>
                  <a:moveTo>
                    <a:pt x="723" y="979"/>
                  </a:moveTo>
                  <a:lnTo>
                    <a:pt x="723" y="979"/>
                  </a:lnTo>
                  <a:cubicBezTo>
                    <a:pt x="722" y="980"/>
                    <a:pt x="722" y="980"/>
                    <a:pt x="722" y="980"/>
                  </a:cubicBezTo>
                  <a:cubicBezTo>
                    <a:pt x="722" y="980"/>
                    <a:pt x="722" y="980"/>
                    <a:pt x="723" y="979"/>
                  </a:cubicBezTo>
                  <a:close/>
                  <a:moveTo>
                    <a:pt x="675" y="1017"/>
                  </a:moveTo>
                  <a:cubicBezTo>
                    <a:pt x="674" y="1017"/>
                    <a:pt x="672" y="1018"/>
                    <a:pt x="671" y="1018"/>
                  </a:cubicBezTo>
                  <a:lnTo>
                    <a:pt x="671" y="1018"/>
                  </a:lnTo>
                  <a:cubicBezTo>
                    <a:pt x="673" y="1018"/>
                    <a:pt x="674" y="1017"/>
                    <a:pt x="675" y="1017"/>
                  </a:cubicBezTo>
                  <a:close/>
                  <a:moveTo>
                    <a:pt x="792" y="1136"/>
                  </a:moveTo>
                  <a:cubicBezTo>
                    <a:pt x="792" y="1136"/>
                    <a:pt x="791" y="1140"/>
                    <a:pt x="787" y="1149"/>
                  </a:cubicBezTo>
                  <a:lnTo>
                    <a:pt x="787" y="1149"/>
                  </a:lnTo>
                  <a:cubicBezTo>
                    <a:pt x="790" y="1140"/>
                    <a:pt x="792" y="1136"/>
                    <a:pt x="792" y="1136"/>
                  </a:cubicBezTo>
                  <a:close/>
                  <a:moveTo>
                    <a:pt x="2180" y="1231"/>
                  </a:moveTo>
                  <a:cubicBezTo>
                    <a:pt x="2181" y="1236"/>
                    <a:pt x="2182" y="1242"/>
                    <a:pt x="2183" y="1247"/>
                  </a:cubicBezTo>
                  <a:lnTo>
                    <a:pt x="2180" y="1231"/>
                  </a:lnTo>
                  <a:close/>
                  <a:moveTo>
                    <a:pt x="433" y="1951"/>
                  </a:moveTo>
                  <a:lnTo>
                    <a:pt x="430" y="1968"/>
                  </a:lnTo>
                  <a:cubicBezTo>
                    <a:pt x="431" y="1962"/>
                    <a:pt x="432" y="1956"/>
                    <a:pt x="433" y="1951"/>
                  </a:cubicBezTo>
                  <a:close/>
                  <a:moveTo>
                    <a:pt x="430" y="2223"/>
                  </a:moveTo>
                  <a:cubicBezTo>
                    <a:pt x="430" y="2224"/>
                    <a:pt x="430" y="2226"/>
                    <a:pt x="430" y="2227"/>
                  </a:cubicBezTo>
                  <a:lnTo>
                    <a:pt x="430" y="2223"/>
                  </a:lnTo>
                  <a:close/>
                  <a:moveTo>
                    <a:pt x="510" y="2541"/>
                  </a:moveTo>
                  <a:lnTo>
                    <a:pt x="516" y="2556"/>
                  </a:lnTo>
                  <a:cubicBezTo>
                    <a:pt x="514" y="2551"/>
                    <a:pt x="512" y="2546"/>
                    <a:pt x="510" y="2541"/>
                  </a:cubicBezTo>
                  <a:close/>
                  <a:moveTo>
                    <a:pt x="519" y="2558"/>
                  </a:moveTo>
                  <a:lnTo>
                    <a:pt x="530" y="2583"/>
                  </a:lnTo>
                  <a:lnTo>
                    <a:pt x="530" y="2583"/>
                  </a:lnTo>
                  <a:cubicBezTo>
                    <a:pt x="526" y="2575"/>
                    <a:pt x="522" y="2566"/>
                    <a:pt x="519" y="2558"/>
                  </a:cubicBezTo>
                  <a:close/>
                  <a:moveTo>
                    <a:pt x="180" y="2729"/>
                  </a:moveTo>
                  <a:lnTo>
                    <a:pt x="180" y="2729"/>
                  </a:lnTo>
                  <a:cubicBezTo>
                    <a:pt x="183" y="2737"/>
                    <a:pt x="186" y="2745"/>
                    <a:pt x="190" y="2753"/>
                  </a:cubicBezTo>
                  <a:lnTo>
                    <a:pt x="180" y="2729"/>
                  </a:lnTo>
                  <a:close/>
                  <a:moveTo>
                    <a:pt x="631" y="2754"/>
                  </a:moveTo>
                  <a:lnTo>
                    <a:pt x="652" y="2782"/>
                  </a:lnTo>
                  <a:cubicBezTo>
                    <a:pt x="645" y="2773"/>
                    <a:pt x="638" y="2763"/>
                    <a:pt x="631" y="2754"/>
                  </a:cubicBezTo>
                  <a:close/>
                  <a:moveTo>
                    <a:pt x="1603" y="2827"/>
                  </a:moveTo>
                  <a:cubicBezTo>
                    <a:pt x="1600" y="2832"/>
                    <a:pt x="1596" y="2836"/>
                    <a:pt x="1593" y="2841"/>
                  </a:cubicBezTo>
                  <a:lnTo>
                    <a:pt x="1593" y="2841"/>
                  </a:lnTo>
                  <a:lnTo>
                    <a:pt x="1603" y="2827"/>
                  </a:lnTo>
                  <a:close/>
                  <a:moveTo>
                    <a:pt x="1453" y="2987"/>
                  </a:moveTo>
                  <a:cubicBezTo>
                    <a:pt x="1447" y="2992"/>
                    <a:pt x="1441" y="2997"/>
                    <a:pt x="1435" y="3002"/>
                  </a:cubicBezTo>
                  <a:lnTo>
                    <a:pt x="1453" y="2987"/>
                  </a:lnTo>
                  <a:close/>
                  <a:moveTo>
                    <a:pt x="948" y="3012"/>
                  </a:moveTo>
                  <a:lnTo>
                    <a:pt x="959" y="3017"/>
                  </a:lnTo>
                  <a:lnTo>
                    <a:pt x="959" y="3017"/>
                  </a:lnTo>
                  <a:cubicBezTo>
                    <a:pt x="956" y="3015"/>
                    <a:pt x="952" y="3013"/>
                    <a:pt x="948" y="3012"/>
                  </a:cubicBezTo>
                  <a:close/>
                  <a:moveTo>
                    <a:pt x="975" y="3023"/>
                  </a:moveTo>
                  <a:lnTo>
                    <a:pt x="997" y="3032"/>
                  </a:lnTo>
                  <a:cubicBezTo>
                    <a:pt x="990" y="3029"/>
                    <a:pt x="982" y="3026"/>
                    <a:pt x="975" y="3023"/>
                  </a:cubicBezTo>
                  <a:close/>
                  <a:moveTo>
                    <a:pt x="1293" y="3065"/>
                  </a:moveTo>
                  <a:cubicBezTo>
                    <a:pt x="1284" y="3066"/>
                    <a:pt x="1275" y="3067"/>
                    <a:pt x="1267" y="3068"/>
                  </a:cubicBezTo>
                  <a:lnTo>
                    <a:pt x="1267" y="3068"/>
                  </a:lnTo>
                  <a:lnTo>
                    <a:pt x="1293" y="3065"/>
                  </a:lnTo>
                  <a:close/>
                  <a:moveTo>
                    <a:pt x="1409" y="404"/>
                  </a:moveTo>
                  <a:cubicBezTo>
                    <a:pt x="1429" y="404"/>
                    <a:pt x="1450" y="405"/>
                    <a:pt x="1471" y="407"/>
                  </a:cubicBezTo>
                  <a:lnTo>
                    <a:pt x="1471" y="407"/>
                  </a:lnTo>
                  <a:cubicBezTo>
                    <a:pt x="1522" y="414"/>
                    <a:pt x="1571" y="427"/>
                    <a:pt x="1620" y="444"/>
                  </a:cubicBezTo>
                  <a:lnTo>
                    <a:pt x="1620" y="444"/>
                  </a:lnTo>
                  <a:cubicBezTo>
                    <a:pt x="1693" y="474"/>
                    <a:pt x="1761" y="515"/>
                    <a:pt x="1821" y="563"/>
                  </a:cubicBezTo>
                  <a:lnTo>
                    <a:pt x="1782" y="530"/>
                  </a:lnTo>
                  <a:lnTo>
                    <a:pt x="1782" y="530"/>
                  </a:lnTo>
                  <a:cubicBezTo>
                    <a:pt x="1852" y="586"/>
                    <a:pt x="1916" y="649"/>
                    <a:pt x="1971" y="720"/>
                  </a:cubicBezTo>
                  <a:lnTo>
                    <a:pt x="1971" y="720"/>
                  </a:lnTo>
                  <a:cubicBezTo>
                    <a:pt x="2024" y="794"/>
                    <a:pt x="2070" y="874"/>
                    <a:pt x="2107" y="958"/>
                  </a:cubicBezTo>
                  <a:lnTo>
                    <a:pt x="2107" y="958"/>
                  </a:lnTo>
                  <a:cubicBezTo>
                    <a:pt x="2138" y="1039"/>
                    <a:pt x="2161" y="1122"/>
                    <a:pt x="2176" y="1208"/>
                  </a:cubicBezTo>
                  <a:lnTo>
                    <a:pt x="2176" y="1208"/>
                  </a:lnTo>
                  <a:cubicBezTo>
                    <a:pt x="2193" y="1337"/>
                    <a:pt x="2188" y="1468"/>
                    <a:pt x="2170" y="1596"/>
                  </a:cubicBezTo>
                  <a:lnTo>
                    <a:pt x="2176" y="1545"/>
                  </a:lnTo>
                  <a:lnTo>
                    <a:pt x="2176" y="1545"/>
                  </a:lnTo>
                  <a:cubicBezTo>
                    <a:pt x="2152" y="1732"/>
                    <a:pt x="2096" y="1913"/>
                    <a:pt x="2022" y="2087"/>
                  </a:cubicBezTo>
                  <a:lnTo>
                    <a:pt x="2043" y="2040"/>
                  </a:lnTo>
                  <a:lnTo>
                    <a:pt x="2043" y="2040"/>
                  </a:lnTo>
                  <a:cubicBezTo>
                    <a:pt x="1944" y="2274"/>
                    <a:pt x="1817" y="2494"/>
                    <a:pt x="1681" y="2710"/>
                  </a:cubicBezTo>
                  <a:cubicBezTo>
                    <a:pt x="1651" y="2758"/>
                    <a:pt x="1619" y="2805"/>
                    <a:pt x="1585" y="2851"/>
                  </a:cubicBezTo>
                  <a:lnTo>
                    <a:pt x="1585" y="2851"/>
                  </a:lnTo>
                  <a:cubicBezTo>
                    <a:pt x="1549" y="2897"/>
                    <a:pt x="1509" y="2939"/>
                    <a:pt x="1466" y="2976"/>
                  </a:cubicBezTo>
                  <a:lnTo>
                    <a:pt x="1466" y="2976"/>
                  </a:lnTo>
                  <a:cubicBezTo>
                    <a:pt x="1432" y="3001"/>
                    <a:pt x="1395" y="3024"/>
                    <a:pt x="1358" y="3043"/>
                  </a:cubicBezTo>
                  <a:lnTo>
                    <a:pt x="1358" y="3043"/>
                  </a:lnTo>
                  <a:cubicBezTo>
                    <a:pt x="1324" y="3054"/>
                    <a:pt x="1288" y="3064"/>
                    <a:pt x="1252" y="3069"/>
                  </a:cubicBezTo>
                  <a:lnTo>
                    <a:pt x="1252" y="3069"/>
                  </a:lnTo>
                  <a:cubicBezTo>
                    <a:pt x="1238" y="3070"/>
                    <a:pt x="1223" y="3071"/>
                    <a:pt x="1209" y="3071"/>
                  </a:cubicBezTo>
                  <a:cubicBezTo>
                    <a:pt x="1180" y="3071"/>
                    <a:pt x="1152" y="3069"/>
                    <a:pt x="1123" y="3066"/>
                  </a:cubicBezTo>
                  <a:lnTo>
                    <a:pt x="1123" y="3066"/>
                  </a:lnTo>
                  <a:cubicBezTo>
                    <a:pt x="1070" y="3056"/>
                    <a:pt x="1019" y="3040"/>
                    <a:pt x="969" y="3020"/>
                  </a:cubicBezTo>
                  <a:lnTo>
                    <a:pt x="969" y="3020"/>
                  </a:lnTo>
                  <a:cubicBezTo>
                    <a:pt x="897" y="2989"/>
                    <a:pt x="831" y="2948"/>
                    <a:pt x="771" y="2899"/>
                  </a:cubicBezTo>
                  <a:lnTo>
                    <a:pt x="771" y="2899"/>
                  </a:lnTo>
                  <a:lnTo>
                    <a:pt x="810" y="2932"/>
                  </a:lnTo>
                  <a:cubicBezTo>
                    <a:pt x="742" y="2878"/>
                    <a:pt x="680" y="2816"/>
                    <a:pt x="627" y="2748"/>
                  </a:cubicBezTo>
                  <a:lnTo>
                    <a:pt x="627" y="2748"/>
                  </a:lnTo>
                  <a:cubicBezTo>
                    <a:pt x="593" y="2700"/>
                    <a:pt x="562" y="2649"/>
                    <a:pt x="536" y="2596"/>
                  </a:cubicBezTo>
                  <a:lnTo>
                    <a:pt x="536" y="2596"/>
                  </a:lnTo>
                  <a:cubicBezTo>
                    <a:pt x="526" y="2570"/>
                    <a:pt x="514" y="2544"/>
                    <a:pt x="501" y="2518"/>
                  </a:cubicBezTo>
                  <a:lnTo>
                    <a:pt x="501" y="2518"/>
                  </a:lnTo>
                  <a:cubicBezTo>
                    <a:pt x="470" y="2436"/>
                    <a:pt x="448" y="2350"/>
                    <a:pt x="435" y="2261"/>
                  </a:cubicBezTo>
                  <a:lnTo>
                    <a:pt x="435" y="2261"/>
                  </a:lnTo>
                  <a:cubicBezTo>
                    <a:pt x="434" y="2256"/>
                    <a:pt x="433" y="2251"/>
                    <a:pt x="433" y="2246"/>
                  </a:cubicBezTo>
                  <a:lnTo>
                    <a:pt x="433" y="2246"/>
                  </a:lnTo>
                  <a:cubicBezTo>
                    <a:pt x="432" y="2245"/>
                    <a:pt x="432" y="2244"/>
                    <a:pt x="432" y="2244"/>
                  </a:cubicBezTo>
                  <a:lnTo>
                    <a:pt x="432" y="2244"/>
                  </a:lnTo>
                  <a:lnTo>
                    <a:pt x="432" y="2245"/>
                  </a:lnTo>
                  <a:lnTo>
                    <a:pt x="432" y="2245"/>
                  </a:lnTo>
                  <a:cubicBezTo>
                    <a:pt x="430" y="2225"/>
                    <a:pt x="426" y="2204"/>
                    <a:pt x="424" y="2184"/>
                  </a:cubicBezTo>
                  <a:lnTo>
                    <a:pt x="424" y="2184"/>
                  </a:lnTo>
                  <a:lnTo>
                    <a:pt x="430" y="2223"/>
                  </a:lnTo>
                  <a:lnTo>
                    <a:pt x="430" y="2223"/>
                  </a:lnTo>
                  <a:cubicBezTo>
                    <a:pt x="417" y="2130"/>
                    <a:pt x="422" y="2034"/>
                    <a:pt x="434" y="1940"/>
                  </a:cubicBezTo>
                  <a:lnTo>
                    <a:pt x="434" y="1940"/>
                  </a:lnTo>
                  <a:cubicBezTo>
                    <a:pt x="440" y="1907"/>
                    <a:pt x="446" y="1875"/>
                    <a:pt x="453" y="1843"/>
                  </a:cubicBezTo>
                  <a:cubicBezTo>
                    <a:pt x="457" y="1822"/>
                    <a:pt x="463" y="1802"/>
                    <a:pt x="467" y="1783"/>
                  </a:cubicBezTo>
                  <a:cubicBezTo>
                    <a:pt x="473" y="1761"/>
                    <a:pt x="482" y="1736"/>
                    <a:pt x="486" y="1712"/>
                  </a:cubicBezTo>
                  <a:lnTo>
                    <a:pt x="486" y="1712"/>
                  </a:lnTo>
                  <a:cubicBezTo>
                    <a:pt x="501" y="1649"/>
                    <a:pt x="522" y="1589"/>
                    <a:pt x="547" y="1529"/>
                  </a:cubicBezTo>
                  <a:lnTo>
                    <a:pt x="547" y="1529"/>
                  </a:lnTo>
                  <a:lnTo>
                    <a:pt x="535" y="1559"/>
                  </a:lnTo>
                  <a:cubicBezTo>
                    <a:pt x="584" y="1440"/>
                    <a:pt x="650" y="1325"/>
                    <a:pt x="730" y="1222"/>
                  </a:cubicBezTo>
                  <a:lnTo>
                    <a:pt x="730" y="1222"/>
                  </a:lnTo>
                  <a:lnTo>
                    <a:pt x="714" y="1243"/>
                  </a:lnTo>
                  <a:cubicBezTo>
                    <a:pt x="730" y="1220"/>
                    <a:pt x="749" y="1198"/>
                    <a:pt x="767" y="1177"/>
                  </a:cubicBezTo>
                  <a:lnTo>
                    <a:pt x="784" y="1159"/>
                  </a:lnTo>
                  <a:cubicBezTo>
                    <a:pt x="784" y="1156"/>
                    <a:pt x="785" y="1154"/>
                    <a:pt x="786" y="1152"/>
                  </a:cubicBezTo>
                  <a:lnTo>
                    <a:pt x="786" y="1152"/>
                  </a:lnTo>
                  <a:cubicBezTo>
                    <a:pt x="788" y="1150"/>
                    <a:pt x="790" y="1146"/>
                    <a:pt x="792" y="1144"/>
                  </a:cubicBezTo>
                  <a:cubicBezTo>
                    <a:pt x="793" y="1143"/>
                    <a:pt x="794" y="1142"/>
                    <a:pt x="796" y="1140"/>
                  </a:cubicBezTo>
                  <a:lnTo>
                    <a:pt x="796" y="1140"/>
                  </a:lnTo>
                  <a:cubicBezTo>
                    <a:pt x="794" y="1142"/>
                    <a:pt x="793" y="1142"/>
                    <a:pt x="793" y="1142"/>
                  </a:cubicBezTo>
                  <a:cubicBezTo>
                    <a:pt x="793" y="1142"/>
                    <a:pt x="800" y="1134"/>
                    <a:pt x="804" y="1130"/>
                  </a:cubicBezTo>
                  <a:lnTo>
                    <a:pt x="804" y="1130"/>
                  </a:lnTo>
                  <a:cubicBezTo>
                    <a:pt x="801" y="1133"/>
                    <a:pt x="798" y="1137"/>
                    <a:pt x="796" y="1140"/>
                  </a:cubicBezTo>
                  <a:lnTo>
                    <a:pt x="796" y="1140"/>
                  </a:lnTo>
                  <a:cubicBezTo>
                    <a:pt x="797" y="1138"/>
                    <a:pt x="800" y="1135"/>
                    <a:pt x="804" y="1130"/>
                  </a:cubicBezTo>
                  <a:lnTo>
                    <a:pt x="804" y="1130"/>
                  </a:lnTo>
                  <a:cubicBezTo>
                    <a:pt x="804" y="1130"/>
                    <a:pt x="804" y="1130"/>
                    <a:pt x="804" y="1130"/>
                  </a:cubicBezTo>
                  <a:lnTo>
                    <a:pt x="821" y="1109"/>
                  </a:lnTo>
                  <a:cubicBezTo>
                    <a:pt x="837" y="1089"/>
                    <a:pt x="860" y="1072"/>
                    <a:pt x="880" y="1056"/>
                  </a:cubicBezTo>
                  <a:cubicBezTo>
                    <a:pt x="886" y="1052"/>
                    <a:pt x="890" y="1048"/>
                    <a:pt x="897" y="1044"/>
                  </a:cubicBezTo>
                  <a:cubicBezTo>
                    <a:pt x="897" y="1043"/>
                    <a:pt x="897" y="1043"/>
                    <a:pt x="897" y="1042"/>
                  </a:cubicBezTo>
                  <a:lnTo>
                    <a:pt x="897" y="1042"/>
                  </a:lnTo>
                  <a:cubicBezTo>
                    <a:pt x="898" y="1042"/>
                    <a:pt x="898" y="1042"/>
                    <a:pt x="899" y="1042"/>
                  </a:cubicBezTo>
                  <a:cubicBezTo>
                    <a:pt x="911" y="1033"/>
                    <a:pt x="921" y="1023"/>
                    <a:pt x="934" y="1015"/>
                  </a:cubicBezTo>
                  <a:cubicBezTo>
                    <a:pt x="979" y="984"/>
                    <a:pt x="1026" y="955"/>
                    <a:pt x="1073" y="931"/>
                  </a:cubicBezTo>
                  <a:cubicBezTo>
                    <a:pt x="1096" y="919"/>
                    <a:pt x="1121" y="908"/>
                    <a:pt x="1145" y="896"/>
                  </a:cubicBezTo>
                  <a:lnTo>
                    <a:pt x="1145" y="896"/>
                  </a:lnTo>
                  <a:cubicBezTo>
                    <a:pt x="1149" y="894"/>
                    <a:pt x="1153" y="892"/>
                    <a:pt x="1155" y="892"/>
                  </a:cubicBezTo>
                  <a:cubicBezTo>
                    <a:pt x="1162" y="890"/>
                    <a:pt x="1168" y="888"/>
                    <a:pt x="1174" y="886"/>
                  </a:cubicBezTo>
                  <a:cubicBezTo>
                    <a:pt x="1186" y="879"/>
                    <a:pt x="1201" y="875"/>
                    <a:pt x="1215" y="871"/>
                  </a:cubicBezTo>
                  <a:cubicBezTo>
                    <a:pt x="1275" y="851"/>
                    <a:pt x="1336" y="834"/>
                    <a:pt x="1400" y="826"/>
                  </a:cubicBezTo>
                  <a:cubicBezTo>
                    <a:pt x="1431" y="820"/>
                    <a:pt x="1449" y="783"/>
                    <a:pt x="1445" y="754"/>
                  </a:cubicBezTo>
                  <a:cubicBezTo>
                    <a:pt x="1443" y="727"/>
                    <a:pt x="1418" y="698"/>
                    <a:pt x="1389" y="698"/>
                  </a:cubicBezTo>
                  <a:cubicBezTo>
                    <a:pt x="1387" y="698"/>
                    <a:pt x="1385" y="698"/>
                    <a:pt x="1383" y="699"/>
                  </a:cubicBezTo>
                  <a:lnTo>
                    <a:pt x="1381" y="697"/>
                  </a:lnTo>
                  <a:cubicBezTo>
                    <a:pt x="1192" y="717"/>
                    <a:pt x="1010" y="783"/>
                    <a:pt x="849" y="886"/>
                  </a:cubicBezTo>
                  <a:cubicBezTo>
                    <a:pt x="806" y="914"/>
                    <a:pt x="767" y="945"/>
                    <a:pt x="728" y="976"/>
                  </a:cubicBezTo>
                  <a:cubicBezTo>
                    <a:pt x="727" y="977"/>
                    <a:pt x="726" y="978"/>
                    <a:pt x="724" y="978"/>
                  </a:cubicBezTo>
                  <a:lnTo>
                    <a:pt x="724" y="978"/>
                  </a:lnTo>
                  <a:cubicBezTo>
                    <a:pt x="728" y="975"/>
                    <a:pt x="731" y="972"/>
                    <a:pt x="731" y="972"/>
                  </a:cubicBezTo>
                  <a:lnTo>
                    <a:pt x="731" y="972"/>
                  </a:lnTo>
                  <a:cubicBezTo>
                    <a:pt x="731" y="972"/>
                    <a:pt x="729" y="974"/>
                    <a:pt x="723" y="979"/>
                  </a:cubicBezTo>
                  <a:lnTo>
                    <a:pt x="723" y="979"/>
                  </a:lnTo>
                  <a:cubicBezTo>
                    <a:pt x="723" y="979"/>
                    <a:pt x="724" y="979"/>
                    <a:pt x="724" y="978"/>
                  </a:cubicBezTo>
                  <a:lnTo>
                    <a:pt x="724" y="978"/>
                  </a:lnTo>
                  <a:cubicBezTo>
                    <a:pt x="724" y="979"/>
                    <a:pt x="723" y="979"/>
                    <a:pt x="723" y="980"/>
                  </a:cubicBezTo>
                  <a:lnTo>
                    <a:pt x="723" y="980"/>
                  </a:lnTo>
                  <a:cubicBezTo>
                    <a:pt x="722" y="980"/>
                    <a:pt x="722" y="980"/>
                    <a:pt x="722" y="980"/>
                  </a:cubicBezTo>
                  <a:cubicBezTo>
                    <a:pt x="720" y="982"/>
                    <a:pt x="716" y="984"/>
                    <a:pt x="714" y="986"/>
                  </a:cubicBezTo>
                  <a:cubicBezTo>
                    <a:pt x="705" y="990"/>
                    <a:pt x="695" y="996"/>
                    <a:pt x="687" y="1003"/>
                  </a:cubicBezTo>
                  <a:cubicBezTo>
                    <a:pt x="679" y="1009"/>
                    <a:pt x="669" y="1015"/>
                    <a:pt x="660" y="1021"/>
                  </a:cubicBezTo>
                  <a:cubicBezTo>
                    <a:pt x="658" y="1023"/>
                    <a:pt x="658" y="1024"/>
                    <a:pt x="659" y="1024"/>
                  </a:cubicBezTo>
                  <a:lnTo>
                    <a:pt x="659" y="1024"/>
                  </a:lnTo>
                  <a:cubicBezTo>
                    <a:pt x="648" y="1029"/>
                    <a:pt x="641" y="1034"/>
                    <a:pt x="632" y="1044"/>
                  </a:cubicBezTo>
                  <a:cubicBezTo>
                    <a:pt x="625" y="1048"/>
                    <a:pt x="621" y="1052"/>
                    <a:pt x="615" y="1058"/>
                  </a:cubicBezTo>
                  <a:cubicBezTo>
                    <a:pt x="613" y="1060"/>
                    <a:pt x="610" y="1062"/>
                    <a:pt x="608" y="1064"/>
                  </a:cubicBezTo>
                  <a:lnTo>
                    <a:pt x="608" y="1064"/>
                  </a:lnTo>
                  <a:cubicBezTo>
                    <a:pt x="616" y="1051"/>
                    <a:pt x="623" y="1038"/>
                    <a:pt x="629" y="1025"/>
                  </a:cubicBezTo>
                  <a:cubicBezTo>
                    <a:pt x="648" y="990"/>
                    <a:pt x="666" y="953"/>
                    <a:pt x="687" y="918"/>
                  </a:cubicBezTo>
                  <a:cubicBezTo>
                    <a:pt x="727" y="850"/>
                    <a:pt x="771" y="784"/>
                    <a:pt x="819" y="722"/>
                  </a:cubicBezTo>
                  <a:lnTo>
                    <a:pt x="819" y="722"/>
                  </a:lnTo>
                  <a:cubicBezTo>
                    <a:pt x="869" y="662"/>
                    <a:pt x="923" y="606"/>
                    <a:pt x="982" y="556"/>
                  </a:cubicBezTo>
                  <a:lnTo>
                    <a:pt x="982" y="556"/>
                  </a:lnTo>
                  <a:cubicBezTo>
                    <a:pt x="1034" y="516"/>
                    <a:pt x="1089" y="484"/>
                    <a:pt x="1146" y="457"/>
                  </a:cubicBezTo>
                  <a:lnTo>
                    <a:pt x="1146" y="457"/>
                  </a:lnTo>
                  <a:cubicBezTo>
                    <a:pt x="1197" y="437"/>
                    <a:pt x="1249" y="421"/>
                    <a:pt x="1303" y="411"/>
                  </a:cubicBezTo>
                  <a:lnTo>
                    <a:pt x="1303" y="411"/>
                  </a:lnTo>
                  <a:cubicBezTo>
                    <a:pt x="1338" y="407"/>
                    <a:pt x="1374" y="404"/>
                    <a:pt x="1409" y="404"/>
                  </a:cubicBezTo>
                  <a:close/>
                  <a:moveTo>
                    <a:pt x="1150" y="3070"/>
                  </a:moveTo>
                  <a:lnTo>
                    <a:pt x="1157" y="3071"/>
                  </a:lnTo>
                  <a:cubicBezTo>
                    <a:pt x="1155" y="3071"/>
                    <a:pt x="1152" y="3071"/>
                    <a:pt x="1150" y="3070"/>
                  </a:cubicBezTo>
                  <a:close/>
                  <a:moveTo>
                    <a:pt x="1390" y="0"/>
                  </a:moveTo>
                  <a:cubicBezTo>
                    <a:pt x="1326" y="0"/>
                    <a:pt x="1264" y="8"/>
                    <a:pt x="1201" y="19"/>
                  </a:cubicBezTo>
                  <a:cubicBezTo>
                    <a:pt x="1098" y="37"/>
                    <a:pt x="997" y="76"/>
                    <a:pt x="905" y="123"/>
                  </a:cubicBezTo>
                  <a:cubicBezTo>
                    <a:pt x="812" y="171"/>
                    <a:pt x="726" y="236"/>
                    <a:pt x="650" y="306"/>
                  </a:cubicBezTo>
                  <a:cubicBezTo>
                    <a:pt x="574" y="378"/>
                    <a:pt x="502" y="464"/>
                    <a:pt x="438" y="553"/>
                  </a:cubicBezTo>
                  <a:cubicBezTo>
                    <a:pt x="379" y="633"/>
                    <a:pt x="330" y="717"/>
                    <a:pt x="282" y="805"/>
                  </a:cubicBezTo>
                  <a:cubicBezTo>
                    <a:pt x="264" y="840"/>
                    <a:pt x="247" y="875"/>
                    <a:pt x="235" y="914"/>
                  </a:cubicBezTo>
                  <a:cubicBezTo>
                    <a:pt x="227" y="936"/>
                    <a:pt x="215" y="958"/>
                    <a:pt x="211" y="982"/>
                  </a:cubicBezTo>
                  <a:lnTo>
                    <a:pt x="211" y="982"/>
                  </a:lnTo>
                  <a:cubicBezTo>
                    <a:pt x="127" y="1174"/>
                    <a:pt x="69" y="1378"/>
                    <a:pt x="21" y="1582"/>
                  </a:cubicBezTo>
                  <a:cubicBezTo>
                    <a:pt x="13" y="1623"/>
                    <a:pt x="1" y="1664"/>
                    <a:pt x="3" y="1705"/>
                  </a:cubicBezTo>
                  <a:cubicBezTo>
                    <a:pt x="3" y="1720"/>
                    <a:pt x="3" y="1734"/>
                    <a:pt x="3" y="1746"/>
                  </a:cubicBezTo>
                  <a:cubicBezTo>
                    <a:pt x="5" y="1755"/>
                    <a:pt x="5" y="1761"/>
                    <a:pt x="5" y="1769"/>
                  </a:cubicBezTo>
                  <a:cubicBezTo>
                    <a:pt x="5" y="1774"/>
                    <a:pt x="6" y="1780"/>
                    <a:pt x="7" y="1786"/>
                  </a:cubicBezTo>
                  <a:lnTo>
                    <a:pt x="7" y="1786"/>
                  </a:lnTo>
                  <a:cubicBezTo>
                    <a:pt x="7" y="1812"/>
                    <a:pt x="13" y="1838"/>
                    <a:pt x="25" y="1861"/>
                  </a:cubicBezTo>
                  <a:cubicBezTo>
                    <a:pt x="44" y="1890"/>
                    <a:pt x="79" y="1919"/>
                    <a:pt x="114" y="1927"/>
                  </a:cubicBezTo>
                  <a:cubicBezTo>
                    <a:pt x="118" y="1928"/>
                    <a:pt x="121" y="1929"/>
                    <a:pt x="125" y="1929"/>
                  </a:cubicBezTo>
                  <a:lnTo>
                    <a:pt x="125" y="1929"/>
                  </a:lnTo>
                  <a:cubicBezTo>
                    <a:pt x="112" y="1997"/>
                    <a:pt x="104" y="2066"/>
                    <a:pt x="99" y="2137"/>
                  </a:cubicBezTo>
                  <a:cubicBezTo>
                    <a:pt x="97" y="2180"/>
                    <a:pt x="93" y="2225"/>
                    <a:pt x="91" y="2268"/>
                  </a:cubicBezTo>
                  <a:lnTo>
                    <a:pt x="94" y="2244"/>
                  </a:lnTo>
                  <a:lnTo>
                    <a:pt x="94" y="2244"/>
                  </a:lnTo>
                  <a:cubicBezTo>
                    <a:pt x="90" y="2285"/>
                    <a:pt x="94" y="2325"/>
                    <a:pt x="97" y="2367"/>
                  </a:cubicBezTo>
                  <a:cubicBezTo>
                    <a:pt x="104" y="2414"/>
                    <a:pt x="110" y="2463"/>
                    <a:pt x="118" y="2513"/>
                  </a:cubicBezTo>
                  <a:cubicBezTo>
                    <a:pt x="130" y="2584"/>
                    <a:pt x="151" y="2654"/>
                    <a:pt x="177" y="2722"/>
                  </a:cubicBezTo>
                  <a:lnTo>
                    <a:pt x="177" y="2722"/>
                  </a:lnTo>
                  <a:cubicBezTo>
                    <a:pt x="175" y="2717"/>
                    <a:pt x="173" y="2713"/>
                    <a:pt x="171" y="2708"/>
                  </a:cubicBezTo>
                  <a:lnTo>
                    <a:pt x="171" y="2708"/>
                  </a:lnTo>
                  <a:lnTo>
                    <a:pt x="180" y="2729"/>
                  </a:lnTo>
                  <a:lnTo>
                    <a:pt x="180" y="2729"/>
                  </a:lnTo>
                  <a:cubicBezTo>
                    <a:pt x="179" y="2727"/>
                    <a:pt x="178" y="2724"/>
                    <a:pt x="177" y="2722"/>
                  </a:cubicBezTo>
                  <a:lnTo>
                    <a:pt x="177" y="2722"/>
                  </a:lnTo>
                  <a:cubicBezTo>
                    <a:pt x="215" y="2812"/>
                    <a:pt x="257" y="2897"/>
                    <a:pt x="313" y="2977"/>
                  </a:cubicBezTo>
                  <a:cubicBezTo>
                    <a:pt x="352" y="3032"/>
                    <a:pt x="395" y="3088"/>
                    <a:pt x="443" y="3135"/>
                  </a:cubicBezTo>
                  <a:cubicBezTo>
                    <a:pt x="492" y="3189"/>
                    <a:pt x="547" y="3232"/>
                    <a:pt x="605" y="3275"/>
                  </a:cubicBezTo>
                  <a:cubicBezTo>
                    <a:pt x="705" y="3353"/>
                    <a:pt x="823" y="3410"/>
                    <a:pt x="946" y="3449"/>
                  </a:cubicBezTo>
                  <a:cubicBezTo>
                    <a:pt x="1014" y="3470"/>
                    <a:pt x="1086" y="3482"/>
                    <a:pt x="1155" y="3488"/>
                  </a:cubicBezTo>
                  <a:cubicBezTo>
                    <a:pt x="1172" y="3490"/>
                    <a:pt x="1189" y="3491"/>
                    <a:pt x="1206" y="3491"/>
                  </a:cubicBezTo>
                  <a:cubicBezTo>
                    <a:pt x="1260" y="3491"/>
                    <a:pt x="1313" y="3484"/>
                    <a:pt x="1365" y="3474"/>
                  </a:cubicBezTo>
                  <a:cubicBezTo>
                    <a:pt x="1433" y="3462"/>
                    <a:pt x="1501" y="3437"/>
                    <a:pt x="1564" y="3406"/>
                  </a:cubicBezTo>
                  <a:cubicBezTo>
                    <a:pt x="1632" y="3376"/>
                    <a:pt x="1692" y="3330"/>
                    <a:pt x="1749" y="3281"/>
                  </a:cubicBezTo>
                  <a:cubicBezTo>
                    <a:pt x="1794" y="3244"/>
                    <a:pt x="1835" y="3199"/>
                    <a:pt x="1872" y="3152"/>
                  </a:cubicBezTo>
                  <a:cubicBezTo>
                    <a:pt x="1922" y="3092"/>
                    <a:pt x="1967" y="3030"/>
                    <a:pt x="2008" y="2967"/>
                  </a:cubicBezTo>
                  <a:cubicBezTo>
                    <a:pt x="2078" y="2858"/>
                    <a:pt x="2142" y="2745"/>
                    <a:pt x="2203" y="2632"/>
                  </a:cubicBezTo>
                  <a:cubicBezTo>
                    <a:pt x="2275" y="2498"/>
                    <a:pt x="2339" y="2363"/>
                    <a:pt x="2394" y="2223"/>
                  </a:cubicBezTo>
                  <a:cubicBezTo>
                    <a:pt x="2501" y="1962"/>
                    <a:pt x="2573" y="1685"/>
                    <a:pt x="2581" y="1403"/>
                  </a:cubicBezTo>
                  <a:cubicBezTo>
                    <a:pt x="2583" y="1272"/>
                    <a:pt x="2571" y="1140"/>
                    <a:pt x="2540" y="1013"/>
                  </a:cubicBezTo>
                  <a:cubicBezTo>
                    <a:pt x="2511" y="894"/>
                    <a:pt x="2466" y="779"/>
                    <a:pt x="2409" y="670"/>
                  </a:cubicBezTo>
                  <a:cubicBezTo>
                    <a:pt x="2353" y="563"/>
                    <a:pt x="2279" y="460"/>
                    <a:pt x="2197" y="370"/>
                  </a:cubicBezTo>
                  <a:cubicBezTo>
                    <a:pt x="2115" y="279"/>
                    <a:pt x="2024" y="206"/>
                    <a:pt x="1924" y="146"/>
                  </a:cubicBezTo>
                  <a:cubicBezTo>
                    <a:pt x="1866" y="111"/>
                    <a:pt x="1803" y="84"/>
                    <a:pt x="1741" y="60"/>
                  </a:cubicBezTo>
                  <a:cubicBezTo>
                    <a:pt x="1694" y="43"/>
                    <a:pt x="1644" y="29"/>
                    <a:pt x="1595" y="21"/>
                  </a:cubicBezTo>
                  <a:cubicBezTo>
                    <a:pt x="1527" y="8"/>
                    <a:pt x="1459" y="0"/>
                    <a:pt x="139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9"/>
            <p:cNvSpPr/>
            <p:nvPr/>
          </p:nvSpPr>
          <p:spPr>
            <a:xfrm>
              <a:off x="2430100" y="1563675"/>
              <a:ext cx="44250" cy="12725"/>
            </a:xfrm>
            <a:custGeom>
              <a:avLst/>
              <a:gdLst/>
              <a:ahLst/>
              <a:cxnLst/>
              <a:rect l="l" t="t" r="r" b="b"/>
              <a:pathLst>
                <a:path w="1770" h="509" extrusionOk="0">
                  <a:moveTo>
                    <a:pt x="112" y="1"/>
                  </a:moveTo>
                  <a:cubicBezTo>
                    <a:pt x="86" y="1"/>
                    <a:pt x="55" y="15"/>
                    <a:pt x="37" y="34"/>
                  </a:cubicBezTo>
                  <a:cubicBezTo>
                    <a:pt x="21" y="52"/>
                    <a:pt x="11" y="73"/>
                    <a:pt x="7" y="97"/>
                  </a:cubicBezTo>
                  <a:cubicBezTo>
                    <a:pt x="0" y="151"/>
                    <a:pt x="33" y="206"/>
                    <a:pt x="87" y="221"/>
                  </a:cubicBezTo>
                  <a:lnTo>
                    <a:pt x="89" y="221"/>
                  </a:lnTo>
                  <a:cubicBezTo>
                    <a:pt x="181" y="243"/>
                    <a:pt x="276" y="264"/>
                    <a:pt x="366" y="293"/>
                  </a:cubicBezTo>
                  <a:cubicBezTo>
                    <a:pt x="409" y="309"/>
                    <a:pt x="456" y="315"/>
                    <a:pt x="502" y="325"/>
                  </a:cubicBezTo>
                  <a:cubicBezTo>
                    <a:pt x="549" y="334"/>
                    <a:pt x="596" y="342"/>
                    <a:pt x="643" y="352"/>
                  </a:cubicBezTo>
                  <a:cubicBezTo>
                    <a:pt x="830" y="389"/>
                    <a:pt x="1019" y="422"/>
                    <a:pt x="1206" y="457"/>
                  </a:cubicBezTo>
                  <a:cubicBezTo>
                    <a:pt x="1258" y="465"/>
                    <a:pt x="1309" y="475"/>
                    <a:pt x="1360" y="484"/>
                  </a:cubicBezTo>
                  <a:cubicBezTo>
                    <a:pt x="1387" y="488"/>
                    <a:pt x="1414" y="492"/>
                    <a:pt x="1441" y="496"/>
                  </a:cubicBezTo>
                  <a:cubicBezTo>
                    <a:pt x="1453" y="498"/>
                    <a:pt x="1465" y="500"/>
                    <a:pt x="1478" y="500"/>
                  </a:cubicBezTo>
                  <a:lnTo>
                    <a:pt x="1525" y="508"/>
                  </a:lnTo>
                  <a:cubicBezTo>
                    <a:pt x="1557" y="508"/>
                    <a:pt x="1586" y="500"/>
                    <a:pt x="1614" y="484"/>
                  </a:cubicBezTo>
                  <a:lnTo>
                    <a:pt x="1614" y="484"/>
                  </a:lnTo>
                  <a:cubicBezTo>
                    <a:pt x="1621" y="483"/>
                    <a:pt x="1627" y="483"/>
                    <a:pt x="1634" y="482"/>
                  </a:cubicBezTo>
                  <a:lnTo>
                    <a:pt x="1669" y="478"/>
                  </a:lnTo>
                  <a:cubicBezTo>
                    <a:pt x="1687" y="473"/>
                    <a:pt x="1701" y="465"/>
                    <a:pt x="1716" y="453"/>
                  </a:cubicBezTo>
                  <a:cubicBezTo>
                    <a:pt x="1736" y="436"/>
                    <a:pt x="1757" y="412"/>
                    <a:pt x="1763" y="383"/>
                  </a:cubicBezTo>
                  <a:cubicBezTo>
                    <a:pt x="1769" y="358"/>
                    <a:pt x="1769" y="336"/>
                    <a:pt x="1763" y="311"/>
                  </a:cubicBezTo>
                  <a:cubicBezTo>
                    <a:pt x="1757" y="282"/>
                    <a:pt x="1728" y="243"/>
                    <a:pt x="1701" y="231"/>
                  </a:cubicBezTo>
                  <a:cubicBezTo>
                    <a:pt x="1685" y="223"/>
                    <a:pt x="1669" y="216"/>
                    <a:pt x="1654" y="208"/>
                  </a:cubicBezTo>
                  <a:lnTo>
                    <a:pt x="1654" y="208"/>
                  </a:lnTo>
                  <a:cubicBezTo>
                    <a:pt x="1630" y="185"/>
                    <a:pt x="1601" y="167"/>
                    <a:pt x="1572" y="161"/>
                  </a:cubicBezTo>
                  <a:cubicBezTo>
                    <a:pt x="1562" y="157"/>
                    <a:pt x="1551" y="157"/>
                    <a:pt x="1541" y="155"/>
                  </a:cubicBezTo>
                  <a:cubicBezTo>
                    <a:pt x="1515" y="151"/>
                    <a:pt x="1490" y="147"/>
                    <a:pt x="1465" y="143"/>
                  </a:cubicBezTo>
                  <a:cubicBezTo>
                    <a:pt x="1406" y="132"/>
                    <a:pt x="1344" y="126"/>
                    <a:pt x="1284" y="118"/>
                  </a:cubicBezTo>
                  <a:cubicBezTo>
                    <a:pt x="1190" y="106"/>
                    <a:pt x="1095" y="93"/>
                    <a:pt x="1003" y="81"/>
                  </a:cubicBezTo>
                  <a:cubicBezTo>
                    <a:pt x="908" y="69"/>
                    <a:pt x="814" y="58"/>
                    <a:pt x="719" y="48"/>
                  </a:cubicBezTo>
                  <a:lnTo>
                    <a:pt x="580" y="32"/>
                  </a:lnTo>
                  <a:cubicBezTo>
                    <a:pt x="557" y="28"/>
                    <a:pt x="535" y="26"/>
                    <a:pt x="510" y="23"/>
                  </a:cubicBezTo>
                  <a:cubicBezTo>
                    <a:pt x="485" y="19"/>
                    <a:pt x="461" y="15"/>
                    <a:pt x="434" y="13"/>
                  </a:cubicBezTo>
                  <a:cubicBezTo>
                    <a:pt x="409" y="13"/>
                    <a:pt x="385" y="15"/>
                    <a:pt x="358" y="15"/>
                  </a:cubicBezTo>
                  <a:cubicBezTo>
                    <a:pt x="333" y="15"/>
                    <a:pt x="307" y="13"/>
                    <a:pt x="280" y="11"/>
                  </a:cubicBezTo>
                  <a:lnTo>
                    <a:pt x="117" y="1"/>
                  </a:lnTo>
                  <a:cubicBezTo>
                    <a:pt x="116" y="1"/>
                    <a:pt x="114" y="1"/>
                    <a:pt x="11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9"/>
            <p:cNvSpPr/>
            <p:nvPr/>
          </p:nvSpPr>
          <p:spPr>
            <a:xfrm>
              <a:off x="2501225" y="1493900"/>
              <a:ext cx="41475" cy="114525"/>
            </a:xfrm>
            <a:custGeom>
              <a:avLst/>
              <a:gdLst/>
              <a:ahLst/>
              <a:cxnLst/>
              <a:rect l="l" t="t" r="r" b="b"/>
              <a:pathLst>
                <a:path w="1659" h="4581" extrusionOk="0">
                  <a:moveTo>
                    <a:pt x="565" y="3739"/>
                  </a:moveTo>
                  <a:lnTo>
                    <a:pt x="565" y="3739"/>
                  </a:lnTo>
                  <a:cubicBezTo>
                    <a:pt x="556" y="3750"/>
                    <a:pt x="548" y="3761"/>
                    <a:pt x="539" y="3772"/>
                  </a:cubicBezTo>
                  <a:lnTo>
                    <a:pt x="565" y="3739"/>
                  </a:lnTo>
                  <a:close/>
                  <a:moveTo>
                    <a:pt x="1207" y="0"/>
                  </a:moveTo>
                  <a:cubicBezTo>
                    <a:pt x="1194" y="0"/>
                    <a:pt x="1182" y="3"/>
                    <a:pt x="1170" y="8"/>
                  </a:cubicBezTo>
                  <a:cubicBezTo>
                    <a:pt x="1127" y="25"/>
                    <a:pt x="1102" y="72"/>
                    <a:pt x="1114" y="117"/>
                  </a:cubicBezTo>
                  <a:lnTo>
                    <a:pt x="1114" y="119"/>
                  </a:lnTo>
                  <a:cubicBezTo>
                    <a:pt x="1129" y="164"/>
                    <a:pt x="1141" y="212"/>
                    <a:pt x="1155" y="259"/>
                  </a:cubicBezTo>
                  <a:cubicBezTo>
                    <a:pt x="1167" y="302"/>
                    <a:pt x="1183" y="348"/>
                    <a:pt x="1191" y="394"/>
                  </a:cubicBezTo>
                  <a:lnTo>
                    <a:pt x="1191" y="394"/>
                  </a:lnTo>
                  <a:cubicBezTo>
                    <a:pt x="1195" y="419"/>
                    <a:pt x="1198" y="445"/>
                    <a:pt x="1203" y="470"/>
                  </a:cubicBezTo>
                  <a:cubicBezTo>
                    <a:pt x="1209" y="493"/>
                    <a:pt x="1215" y="518"/>
                    <a:pt x="1221" y="542"/>
                  </a:cubicBezTo>
                  <a:cubicBezTo>
                    <a:pt x="1231" y="592"/>
                    <a:pt x="1242" y="641"/>
                    <a:pt x="1250" y="692"/>
                  </a:cubicBezTo>
                  <a:cubicBezTo>
                    <a:pt x="1266" y="791"/>
                    <a:pt x="1285" y="892"/>
                    <a:pt x="1299" y="992"/>
                  </a:cubicBezTo>
                  <a:lnTo>
                    <a:pt x="1293" y="951"/>
                  </a:lnTo>
                  <a:lnTo>
                    <a:pt x="1293" y="951"/>
                  </a:lnTo>
                  <a:cubicBezTo>
                    <a:pt x="1328" y="1214"/>
                    <a:pt x="1336" y="1479"/>
                    <a:pt x="1316" y="1744"/>
                  </a:cubicBezTo>
                  <a:cubicBezTo>
                    <a:pt x="1310" y="1811"/>
                    <a:pt x="1303" y="1879"/>
                    <a:pt x="1294" y="1946"/>
                  </a:cubicBezTo>
                  <a:lnTo>
                    <a:pt x="1294" y="1946"/>
                  </a:lnTo>
                  <a:lnTo>
                    <a:pt x="1297" y="1921"/>
                  </a:lnTo>
                  <a:lnTo>
                    <a:pt x="1297" y="1921"/>
                  </a:lnTo>
                  <a:cubicBezTo>
                    <a:pt x="1295" y="1933"/>
                    <a:pt x="1294" y="1946"/>
                    <a:pt x="1292" y="1959"/>
                  </a:cubicBezTo>
                  <a:lnTo>
                    <a:pt x="1292" y="1959"/>
                  </a:lnTo>
                  <a:cubicBezTo>
                    <a:pt x="1293" y="1954"/>
                    <a:pt x="1293" y="1950"/>
                    <a:pt x="1294" y="1946"/>
                  </a:cubicBezTo>
                  <a:lnTo>
                    <a:pt x="1294" y="1946"/>
                  </a:lnTo>
                  <a:lnTo>
                    <a:pt x="1292" y="1961"/>
                  </a:lnTo>
                  <a:lnTo>
                    <a:pt x="1292" y="1961"/>
                  </a:lnTo>
                  <a:cubicBezTo>
                    <a:pt x="1292" y="1960"/>
                    <a:pt x="1292" y="1959"/>
                    <a:pt x="1292" y="1959"/>
                  </a:cubicBezTo>
                  <a:lnTo>
                    <a:pt x="1292" y="1959"/>
                  </a:lnTo>
                  <a:cubicBezTo>
                    <a:pt x="1292" y="1961"/>
                    <a:pt x="1291" y="1964"/>
                    <a:pt x="1291" y="1966"/>
                  </a:cubicBezTo>
                  <a:lnTo>
                    <a:pt x="1292" y="1961"/>
                  </a:lnTo>
                  <a:lnTo>
                    <a:pt x="1292" y="1961"/>
                  </a:lnTo>
                  <a:cubicBezTo>
                    <a:pt x="1254" y="2229"/>
                    <a:pt x="1190" y="2492"/>
                    <a:pt x="1100" y="2745"/>
                  </a:cubicBezTo>
                  <a:cubicBezTo>
                    <a:pt x="1073" y="2821"/>
                    <a:pt x="1044" y="2895"/>
                    <a:pt x="1014" y="2969"/>
                  </a:cubicBezTo>
                  <a:lnTo>
                    <a:pt x="1032" y="2927"/>
                  </a:lnTo>
                  <a:lnTo>
                    <a:pt x="1032" y="2927"/>
                  </a:lnTo>
                  <a:cubicBezTo>
                    <a:pt x="934" y="3162"/>
                    <a:pt x="810" y="3386"/>
                    <a:pt x="666" y="3595"/>
                  </a:cubicBezTo>
                  <a:cubicBezTo>
                    <a:pt x="635" y="3645"/>
                    <a:pt x="601" y="3692"/>
                    <a:pt x="565" y="3739"/>
                  </a:cubicBezTo>
                  <a:lnTo>
                    <a:pt x="565" y="3739"/>
                  </a:lnTo>
                  <a:cubicBezTo>
                    <a:pt x="436" y="3904"/>
                    <a:pt x="302" y="4065"/>
                    <a:pt x="151" y="4212"/>
                  </a:cubicBezTo>
                  <a:cubicBezTo>
                    <a:pt x="101" y="4259"/>
                    <a:pt x="64" y="4320"/>
                    <a:pt x="21" y="4376"/>
                  </a:cubicBezTo>
                  <a:lnTo>
                    <a:pt x="7" y="4409"/>
                  </a:lnTo>
                  <a:cubicBezTo>
                    <a:pt x="1" y="4427"/>
                    <a:pt x="1" y="4446"/>
                    <a:pt x="5" y="4464"/>
                  </a:cubicBezTo>
                  <a:cubicBezTo>
                    <a:pt x="9" y="4493"/>
                    <a:pt x="21" y="4522"/>
                    <a:pt x="42" y="4542"/>
                  </a:cubicBezTo>
                  <a:cubicBezTo>
                    <a:pt x="70" y="4568"/>
                    <a:pt x="103" y="4580"/>
                    <a:pt x="137" y="4580"/>
                  </a:cubicBezTo>
                  <a:cubicBezTo>
                    <a:pt x="161" y="4580"/>
                    <a:pt x="185" y="4575"/>
                    <a:pt x="208" y="4563"/>
                  </a:cubicBezTo>
                  <a:cubicBezTo>
                    <a:pt x="243" y="4546"/>
                    <a:pt x="278" y="4528"/>
                    <a:pt x="311" y="4509"/>
                  </a:cubicBezTo>
                  <a:cubicBezTo>
                    <a:pt x="356" y="4485"/>
                    <a:pt x="395" y="4448"/>
                    <a:pt x="434" y="4415"/>
                  </a:cubicBezTo>
                  <a:cubicBezTo>
                    <a:pt x="492" y="4361"/>
                    <a:pt x="549" y="4308"/>
                    <a:pt x="605" y="4251"/>
                  </a:cubicBezTo>
                  <a:cubicBezTo>
                    <a:pt x="724" y="4129"/>
                    <a:pt x="831" y="3996"/>
                    <a:pt x="929" y="3856"/>
                  </a:cubicBezTo>
                  <a:cubicBezTo>
                    <a:pt x="1116" y="3589"/>
                    <a:pt x="1266" y="3295"/>
                    <a:pt x="1383" y="2989"/>
                  </a:cubicBezTo>
                  <a:cubicBezTo>
                    <a:pt x="1501" y="2685"/>
                    <a:pt x="1579" y="2365"/>
                    <a:pt x="1618" y="2040"/>
                  </a:cubicBezTo>
                  <a:cubicBezTo>
                    <a:pt x="1659" y="1713"/>
                    <a:pt x="1659" y="1411"/>
                    <a:pt x="1620" y="1099"/>
                  </a:cubicBezTo>
                  <a:cubicBezTo>
                    <a:pt x="1599" y="933"/>
                    <a:pt x="1574" y="766"/>
                    <a:pt x="1525" y="606"/>
                  </a:cubicBezTo>
                  <a:cubicBezTo>
                    <a:pt x="1503" y="530"/>
                    <a:pt x="1478" y="456"/>
                    <a:pt x="1449" y="382"/>
                  </a:cubicBezTo>
                  <a:cubicBezTo>
                    <a:pt x="1433" y="339"/>
                    <a:pt x="1408" y="298"/>
                    <a:pt x="1390" y="255"/>
                  </a:cubicBezTo>
                  <a:cubicBezTo>
                    <a:pt x="1375" y="220"/>
                    <a:pt x="1359" y="183"/>
                    <a:pt x="1342" y="148"/>
                  </a:cubicBezTo>
                  <a:cubicBezTo>
                    <a:pt x="1324" y="113"/>
                    <a:pt x="1305" y="80"/>
                    <a:pt x="1287" y="45"/>
                  </a:cubicBezTo>
                  <a:cubicBezTo>
                    <a:pt x="1269" y="16"/>
                    <a:pt x="1238" y="0"/>
                    <a:pt x="120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9"/>
            <p:cNvSpPr/>
            <p:nvPr/>
          </p:nvSpPr>
          <p:spPr>
            <a:xfrm>
              <a:off x="2590850" y="1540400"/>
              <a:ext cx="39950" cy="55150"/>
            </a:xfrm>
            <a:custGeom>
              <a:avLst/>
              <a:gdLst/>
              <a:ahLst/>
              <a:cxnLst/>
              <a:rect l="l" t="t" r="r" b="b"/>
              <a:pathLst>
                <a:path w="1598" h="2206" extrusionOk="0">
                  <a:moveTo>
                    <a:pt x="544" y="840"/>
                  </a:moveTo>
                  <a:lnTo>
                    <a:pt x="531" y="856"/>
                  </a:lnTo>
                  <a:cubicBezTo>
                    <a:pt x="535" y="850"/>
                    <a:pt x="539" y="845"/>
                    <a:pt x="544" y="840"/>
                  </a:cubicBezTo>
                  <a:close/>
                  <a:moveTo>
                    <a:pt x="419" y="1053"/>
                  </a:moveTo>
                  <a:lnTo>
                    <a:pt x="416" y="1061"/>
                  </a:lnTo>
                  <a:cubicBezTo>
                    <a:pt x="417" y="1058"/>
                    <a:pt x="418" y="1056"/>
                    <a:pt x="419" y="1053"/>
                  </a:cubicBezTo>
                  <a:close/>
                  <a:moveTo>
                    <a:pt x="393" y="1150"/>
                  </a:moveTo>
                  <a:lnTo>
                    <a:pt x="385" y="1195"/>
                  </a:lnTo>
                  <a:cubicBezTo>
                    <a:pt x="387" y="1180"/>
                    <a:pt x="390" y="1165"/>
                    <a:pt x="393" y="1150"/>
                  </a:cubicBezTo>
                  <a:close/>
                  <a:moveTo>
                    <a:pt x="387" y="1304"/>
                  </a:moveTo>
                  <a:lnTo>
                    <a:pt x="389" y="1320"/>
                  </a:lnTo>
                  <a:lnTo>
                    <a:pt x="389" y="1320"/>
                  </a:lnTo>
                  <a:cubicBezTo>
                    <a:pt x="388" y="1315"/>
                    <a:pt x="388" y="1309"/>
                    <a:pt x="387" y="1304"/>
                  </a:cubicBezTo>
                  <a:close/>
                  <a:moveTo>
                    <a:pt x="434" y="1513"/>
                  </a:moveTo>
                  <a:lnTo>
                    <a:pt x="438" y="1523"/>
                  </a:lnTo>
                  <a:lnTo>
                    <a:pt x="438" y="1523"/>
                  </a:lnTo>
                  <a:cubicBezTo>
                    <a:pt x="437" y="1520"/>
                    <a:pt x="436" y="1516"/>
                    <a:pt x="434" y="1513"/>
                  </a:cubicBezTo>
                  <a:close/>
                  <a:moveTo>
                    <a:pt x="549" y="1710"/>
                  </a:moveTo>
                  <a:lnTo>
                    <a:pt x="551" y="1713"/>
                  </a:lnTo>
                  <a:cubicBezTo>
                    <a:pt x="551" y="1712"/>
                    <a:pt x="550" y="1711"/>
                    <a:pt x="549" y="1710"/>
                  </a:cubicBezTo>
                  <a:close/>
                  <a:moveTo>
                    <a:pt x="632" y="1787"/>
                  </a:moveTo>
                  <a:lnTo>
                    <a:pt x="642" y="1795"/>
                  </a:lnTo>
                  <a:cubicBezTo>
                    <a:pt x="639" y="1792"/>
                    <a:pt x="636" y="1790"/>
                    <a:pt x="632" y="1787"/>
                  </a:cubicBezTo>
                  <a:close/>
                  <a:moveTo>
                    <a:pt x="1493" y="0"/>
                  </a:moveTo>
                  <a:cubicBezTo>
                    <a:pt x="1483" y="0"/>
                    <a:pt x="1473" y="2"/>
                    <a:pt x="1464" y="5"/>
                  </a:cubicBezTo>
                  <a:cubicBezTo>
                    <a:pt x="1264" y="77"/>
                    <a:pt x="1069" y="153"/>
                    <a:pt x="876" y="244"/>
                  </a:cubicBezTo>
                  <a:cubicBezTo>
                    <a:pt x="831" y="264"/>
                    <a:pt x="784" y="283"/>
                    <a:pt x="738" y="305"/>
                  </a:cubicBezTo>
                  <a:cubicBezTo>
                    <a:pt x="693" y="328"/>
                    <a:pt x="652" y="357"/>
                    <a:pt x="611" y="383"/>
                  </a:cubicBezTo>
                  <a:cubicBezTo>
                    <a:pt x="521" y="443"/>
                    <a:pt x="434" y="511"/>
                    <a:pt x="356" y="587"/>
                  </a:cubicBezTo>
                  <a:cubicBezTo>
                    <a:pt x="280" y="661"/>
                    <a:pt x="210" y="747"/>
                    <a:pt x="155" y="839"/>
                  </a:cubicBezTo>
                  <a:cubicBezTo>
                    <a:pt x="104" y="924"/>
                    <a:pt x="62" y="1014"/>
                    <a:pt x="42" y="1111"/>
                  </a:cubicBezTo>
                  <a:cubicBezTo>
                    <a:pt x="1" y="1298"/>
                    <a:pt x="15" y="1497"/>
                    <a:pt x="87" y="1678"/>
                  </a:cubicBezTo>
                  <a:cubicBezTo>
                    <a:pt x="108" y="1729"/>
                    <a:pt x="128" y="1780"/>
                    <a:pt x="157" y="1828"/>
                  </a:cubicBezTo>
                  <a:cubicBezTo>
                    <a:pt x="184" y="1875"/>
                    <a:pt x="217" y="1918"/>
                    <a:pt x="249" y="1961"/>
                  </a:cubicBezTo>
                  <a:cubicBezTo>
                    <a:pt x="274" y="1992"/>
                    <a:pt x="301" y="2019"/>
                    <a:pt x="327" y="2045"/>
                  </a:cubicBezTo>
                  <a:cubicBezTo>
                    <a:pt x="354" y="2068"/>
                    <a:pt x="381" y="2089"/>
                    <a:pt x="408" y="2107"/>
                  </a:cubicBezTo>
                  <a:cubicBezTo>
                    <a:pt x="436" y="2130"/>
                    <a:pt x="463" y="2144"/>
                    <a:pt x="498" y="2154"/>
                  </a:cubicBezTo>
                  <a:cubicBezTo>
                    <a:pt x="514" y="2160"/>
                    <a:pt x="530" y="2163"/>
                    <a:pt x="546" y="2166"/>
                  </a:cubicBezTo>
                  <a:lnTo>
                    <a:pt x="546" y="2166"/>
                  </a:lnTo>
                  <a:cubicBezTo>
                    <a:pt x="571" y="2176"/>
                    <a:pt x="595" y="2184"/>
                    <a:pt x="621" y="2189"/>
                  </a:cubicBezTo>
                  <a:cubicBezTo>
                    <a:pt x="664" y="2197"/>
                    <a:pt x="708" y="2204"/>
                    <a:pt x="751" y="2206"/>
                  </a:cubicBezTo>
                  <a:cubicBezTo>
                    <a:pt x="792" y="2206"/>
                    <a:pt x="835" y="2199"/>
                    <a:pt x="876" y="2193"/>
                  </a:cubicBezTo>
                  <a:cubicBezTo>
                    <a:pt x="929" y="2185"/>
                    <a:pt x="970" y="2152"/>
                    <a:pt x="1012" y="2117"/>
                  </a:cubicBezTo>
                  <a:cubicBezTo>
                    <a:pt x="1046" y="2086"/>
                    <a:pt x="1059" y="2031"/>
                    <a:pt x="1046" y="1988"/>
                  </a:cubicBezTo>
                  <a:cubicBezTo>
                    <a:pt x="1034" y="1947"/>
                    <a:pt x="997" y="1904"/>
                    <a:pt x="954" y="1895"/>
                  </a:cubicBezTo>
                  <a:cubicBezTo>
                    <a:pt x="920" y="1890"/>
                    <a:pt x="889" y="1879"/>
                    <a:pt x="856" y="1879"/>
                  </a:cubicBezTo>
                  <a:cubicBezTo>
                    <a:pt x="853" y="1879"/>
                    <a:pt x="850" y="1879"/>
                    <a:pt x="847" y="1879"/>
                  </a:cubicBezTo>
                  <a:cubicBezTo>
                    <a:pt x="830" y="1879"/>
                    <a:pt x="813" y="1878"/>
                    <a:pt x="794" y="1876"/>
                  </a:cubicBezTo>
                  <a:lnTo>
                    <a:pt x="794" y="1876"/>
                  </a:lnTo>
                  <a:cubicBezTo>
                    <a:pt x="772" y="1872"/>
                    <a:pt x="750" y="1866"/>
                    <a:pt x="729" y="1858"/>
                  </a:cubicBezTo>
                  <a:lnTo>
                    <a:pt x="729" y="1858"/>
                  </a:lnTo>
                  <a:cubicBezTo>
                    <a:pt x="720" y="1853"/>
                    <a:pt x="711" y="1848"/>
                    <a:pt x="702" y="1843"/>
                  </a:cubicBezTo>
                  <a:lnTo>
                    <a:pt x="702" y="1843"/>
                  </a:lnTo>
                  <a:cubicBezTo>
                    <a:pt x="695" y="1837"/>
                    <a:pt x="689" y="1832"/>
                    <a:pt x="683" y="1826"/>
                  </a:cubicBezTo>
                  <a:cubicBezTo>
                    <a:pt x="664" y="1805"/>
                    <a:pt x="639" y="1790"/>
                    <a:pt x="616" y="1774"/>
                  </a:cubicBezTo>
                  <a:lnTo>
                    <a:pt x="616" y="1774"/>
                  </a:lnTo>
                  <a:cubicBezTo>
                    <a:pt x="586" y="1748"/>
                    <a:pt x="559" y="1719"/>
                    <a:pt x="533" y="1689"/>
                  </a:cubicBezTo>
                  <a:lnTo>
                    <a:pt x="533" y="1689"/>
                  </a:lnTo>
                  <a:cubicBezTo>
                    <a:pt x="500" y="1644"/>
                    <a:pt x="472" y="1595"/>
                    <a:pt x="447" y="1543"/>
                  </a:cubicBezTo>
                  <a:lnTo>
                    <a:pt x="447" y="1543"/>
                  </a:lnTo>
                  <a:cubicBezTo>
                    <a:pt x="421" y="1476"/>
                    <a:pt x="402" y="1406"/>
                    <a:pt x="391" y="1334"/>
                  </a:cubicBezTo>
                  <a:lnTo>
                    <a:pt x="391" y="1334"/>
                  </a:lnTo>
                  <a:cubicBezTo>
                    <a:pt x="385" y="1273"/>
                    <a:pt x="384" y="1210"/>
                    <a:pt x="393" y="1149"/>
                  </a:cubicBezTo>
                  <a:lnTo>
                    <a:pt x="393" y="1149"/>
                  </a:lnTo>
                  <a:cubicBezTo>
                    <a:pt x="401" y="1110"/>
                    <a:pt x="413" y="1073"/>
                    <a:pt x="427" y="1036"/>
                  </a:cubicBezTo>
                  <a:lnTo>
                    <a:pt x="427" y="1036"/>
                  </a:lnTo>
                  <a:cubicBezTo>
                    <a:pt x="460" y="963"/>
                    <a:pt x="503" y="894"/>
                    <a:pt x="551" y="831"/>
                  </a:cubicBezTo>
                  <a:lnTo>
                    <a:pt x="551" y="831"/>
                  </a:lnTo>
                  <a:cubicBezTo>
                    <a:pt x="622" y="745"/>
                    <a:pt x="704" y="669"/>
                    <a:pt x="792" y="601"/>
                  </a:cubicBezTo>
                  <a:lnTo>
                    <a:pt x="792" y="601"/>
                  </a:lnTo>
                  <a:lnTo>
                    <a:pt x="763" y="624"/>
                  </a:lnTo>
                  <a:cubicBezTo>
                    <a:pt x="808" y="589"/>
                    <a:pt x="855" y="556"/>
                    <a:pt x="903" y="523"/>
                  </a:cubicBezTo>
                  <a:cubicBezTo>
                    <a:pt x="950" y="488"/>
                    <a:pt x="997" y="455"/>
                    <a:pt x="1049" y="429"/>
                  </a:cubicBezTo>
                  <a:cubicBezTo>
                    <a:pt x="1153" y="371"/>
                    <a:pt x="1258" y="322"/>
                    <a:pt x="1365" y="274"/>
                  </a:cubicBezTo>
                  <a:cubicBezTo>
                    <a:pt x="1425" y="248"/>
                    <a:pt x="1484" y="221"/>
                    <a:pt x="1544" y="196"/>
                  </a:cubicBezTo>
                  <a:cubicBezTo>
                    <a:pt x="1566" y="186"/>
                    <a:pt x="1587" y="155"/>
                    <a:pt x="1593" y="133"/>
                  </a:cubicBezTo>
                  <a:cubicBezTo>
                    <a:pt x="1597" y="110"/>
                    <a:pt x="1597" y="88"/>
                    <a:pt x="1587" y="65"/>
                  </a:cubicBezTo>
                  <a:cubicBezTo>
                    <a:pt x="1572" y="29"/>
                    <a:pt x="1533" y="0"/>
                    <a:pt x="149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9"/>
            <p:cNvSpPr/>
            <p:nvPr/>
          </p:nvSpPr>
          <p:spPr>
            <a:xfrm>
              <a:off x="2630550" y="1547100"/>
              <a:ext cx="52225" cy="50525"/>
            </a:xfrm>
            <a:custGeom>
              <a:avLst/>
              <a:gdLst/>
              <a:ahLst/>
              <a:cxnLst/>
              <a:rect l="l" t="t" r="r" b="b"/>
              <a:pathLst>
                <a:path w="2089" h="2021" extrusionOk="0">
                  <a:moveTo>
                    <a:pt x="1373" y="325"/>
                  </a:moveTo>
                  <a:cubicBezTo>
                    <a:pt x="1380" y="326"/>
                    <a:pt x="1387" y="327"/>
                    <a:pt x="1394" y="328"/>
                  </a:cubicBezTo>
                  <a:lnTo>
                    <a:pt x="1394" y="328"/>
                  </a:lnTo>
                  <a:lnTo>
                    <a:pt x="1373" y="325"/>
                  </a:lnTo>
                  <a:close/>
                  <a:moveTo>
                    <a:pt x="1552" y="368"/>
                  </a:moveTo>
                  <a:cubicBezTo>
                    <a:pt x="1553" y="369"/>
                    <a:pt x="1555" y="369"/>
                    <a:pt x="1556" y="370"/>
                  </a:cubicBezTo>
                  <a:lnTo>
                    <a:pt x="1556" y="370"/>
                  </a:lnTo>
                  <a:lnTo>
                    <a:pt x="1552" y="368"/>
                  </a:lnTo>
                  <a:close/>
                  <a:moveTo>
                    <a:pt x="1572" y="376"/>
                  </a:moveTo>
                  <a:cubicBezTo>
                    <a:pt x="1577" y="378"/>
                    <a:pt x="1582" y="380"/>
                    <a:pt x="1587" y="382"/>
                  </a:cubicBezTo>
                  <a:lnTo>
                    <a:pt x="1572" y="376"/>
                  </a:lnTo>
                  <a:close/>
                  <a:moveTo>
                    <a:pt x="1786" y="522"/>
                  </a:moveTo>
                  <a:lnTo>
                    <a:pt x="1786" y="522"/>
                  </a:lnTo>
                  <a:cubicBezTo>
                    <a:pt x="1788" y="524"/>
                    <a:pt x="1790" y="527"/>
                    <a:pt x="1791" y="529"/>
                  </a:cubicBezTo>
                  <a:lnTo>
                    <a:pt x="1791" y="529"/>
                  </a:lnTo>
                  <a:lnTo>
                    <a:pt x="1786" y="522"/>
                  </a:lnTo>
                  <a:close/>
                  <a:moveTo>
                    <a:pt x="1872" y="711"/>
                  </a:moveTo>
                  <a:cubicBezTo>
                    <a:pt x="1873" y="715"/>
                    <a:pt x="1873" y="720"/>
                    <a:pt x="1873" y="724"/>
                  </a:cubicBezTo>
                  <a:lnTo>
                    <a:pt x="1873" y="724"/>
                  </a:lnTo>
                  <a:lnTo>
                    <a:pt x="1872" y="711"/>
                  </a:lnTo>
                  <a:close/>
                  <a:moveTo>
                    <a:pt x="468" y="1014"/>
                  </a:moveTo>
                  <a:lnTo>
                    <a:pt x="461" y="1030"/>
                  </a:lnTo>
                  <a:cubicBezTo>
                    <a:pt x="463" y="1024"/>
                    <a:pt x="466" y="1019"/>
                    <a:pt x="468" y="1014"/>
                  </a:cubicBezTo>
                  <a:close/>
                  <a:moveTo>
                    <a:pt x="445" y="1093"/>
                  </a:moveTo>
                  <a:lnTo>
                    <a:pt x="443" y="1107"/>
                  </a:lnTo>
                  <a:lnTo>
                    <a:pt x="443" y="1107"/>
                  </a:lnTo>
                  <a:cubicBezTo>
                    <a:pt x="443" y="1103"/>
                    <a:pt x="444" y="1098"/>
                    <a:pt x="445" y="1093"/>
                  </a:cubicBezTo>
                  <a:close/>
                  <a:moveTo>
                    <a:pt x="560" y="1527"/>
                  </a:moveTo>
                  <a:lnTo>
                    <a:pt x="568" y="1537"/>
                  </a:lnTo>
                  <a:lnTo>
                    <a:pt x="568" y="1537"/>
                  </a:lnTo>
                  <a:cubicBezTo>
                    <a:pt x="565" y="1534"/>
                    <a:pt x="562" y="1530"/>
                    <a:pt x="560" y="1527"/>
                  </a:cubicBezTo>
                  <a:close/>
                  <a:moveTo>
                    <a:pt x="747" y="1683"/>
                  </a:moveTo>
                  <a:lnTo>
                    <a:pt x="762" y="1689"/>
                  </a:lnTo>
                  <a:lnTo>
                    <a:pt x="762" y="1689"/>
                  </a:lnTo>
                  <a:cubicBezTo>
                    <a:pt x="757" y="1687"/>
                    <a:pt x="752" y="1685"/>
                    <a:pt x="747" y="1683"/>
                  </a:cubicBezTo>
                  <a:close/>
                  <a:moveTo>
                    <a:pt x="854" y="1716"/>
                  </a:moveTo>
                  <a:lnTo>
                    <a:pt x="876" y="1720"/>
                  </a:lnTo>
                  <a:cubicBezTo>
                    <a:pt x="869" y="1719"/>
                    <a:pt x="862" y="1718"/>
                    <a:pt x="854" y="1716"/>
                  </a:cubicBezTo>
                  <a:close/>
                  <a:moveTo>
                    <a:pt x="1058" y="1714"/>
                  </a:moveTo>
                  <a:cubicBezTo>
                    <a:pt x="1045" y="1716"/>
                    <a:pt x="1031" y="1718"/>
                    <a:pt x="1018" y="1720"/>
                  </a:cubicBezTo>
                  <a:lnTo>
                    <a:pt x="1058" y="1714"/>
                  </a:lnTo>
                  <a:close/>
                  <a:moveTo>
                    <a:pt x="1285" y="322"/>
                  </a:moveTo>
                  <a:cubicBezTo>
                    <a:pt x="1324" y="322"/>
                    <a:pt x="1363" y="324"/>
                    <a:pt x="1401" y="329"/>
                  </a:cubicBezTo>
                  <a:lnTo>
                    <a:pt x="1401" y="329"/>
                  </a:lnTo>
                  <a:cubicBezTo>
                    <a:pt x="1458" y="339"/>
                    <a:pt x="1513" y="353"/>
                    <a:pt x="1566" y="374"/>
                  </a:cubicBezTo>
                  <a:lnTo>
                    <a:pt x="1566" y="374"/>
                  </a:lnTo>
                  <a:cubicBezTo>
                    <a:pt x="1616" y="396"/>
                    <a:pt x="1665" y="424"/>
                    <a:pt x="1708" y="458"/>
                  </a:cubicBezTo>
                  <a:lnTo>
                    <a:pt x="1681" y="436"/>
                  </a:lnTo>
                  <a:lnTo>
                    <a:pt x="1681" y="436"/>
                  </a:lnTo>
                  <a:cubicBezTo>
                    <a:pt x="1700" y="451"/>
                    <a:pt x="1721" y="464"/>
                    <a:pt x="1741" y="478"/>
                  </a:cubicBezTo>
                  <a:lnTo>
                    <a:pt x="1741" y="478"/>
                  </a:lnTo>
                  <a:cubicBezTo>
                    <a:pt x="1761" y="498"/>
                    <a:pt x="1781" y="518"/>
                    <a:pt x="1799" y="540"/>
                  </a:cubicBezTo>
                  <a:lnTo>
                    <a:pt x="1799" y="540"/>
                  </a:lnTo>
                  <a:cubicBezTo>
                    <a:pt x="1820" y="569"/>
                    <a:pt x="1836" y="601"/>
                    <a:pt x="1850" y="633"/>
                  </a:cubicBezTo>
                  <a:lnTo>
                    <a:pt x="1840" y="606"/>
                  </a:lnTo>
                  <a:lnTo>
                    <a:pt x="1840" y="606"/>
                  </a:lnTo>
                  <a:cubicBezTo>
                    <a:pt x="1857" y="648"/>
                    <a:pt x="1868" y="690"/>
                    <a:pt x="1874" y="733"/>
                  </a:cubicBezTo>
                  <a:lnTo>
                    <a:pt x="1874" y="733"/>
                  </a:lnTo>
                  <a:cubicBezTo>
                    <a:pt x="1875" y="764"/>
                    <a:pt x="1872" y="796"/>
                    <a:pt x="1868" y="827"/>
                  </a:cubicBezTo>
                  <a:lnTo>
                    <a:pt x="1868" y="827"/>
                  </a:lnTo>
                  <a:cubicBezTo>
                    <a:pt x="1854" y="921"/>
                    <a:pt x="1826" y="1015"/>
                    <a:pt x="1788" y="1104"/>
                  </a:cubicBezTo>
                  <a:lnTo>
                    <a:pt x="1799" y="1077"/>
                  </a:lnTo>
                  <a:lnTo>
                    <a:pt x="1799" y="1077"/>
                  </a:lnTo>
                  <a:cubicBezTo>
                    <a:pt x="1757" y="1177"/>
                    <a:pt x="1700" y="1272"/>
                    <a:pt x="1632" y="1358"/>
                  </a:cubicBezTo>
                  <a:lnTo>
                    <a:pt x="1651" y="1334"/>
                  </a:lnTo>
                  <a:lnTo>
                    <a:pt x="1651" y="1334"/>
                  </a:lnTo>
                  <a:cubicBezTo>
                    <a:pt x="1612" y="1385"/>
                    <a:pt x="1568" y="1432"/>
                    <a:pt x="1521" y="1477"/>
                  </a:cubicBezTo>
                  <a:lnTo>
                    <a:pt x="1548" y="1459"/>
                  </a:lnTo>
                  <a:lnTo>
                    <a:pt x="1548" y="1459"/>
                  </a:lnTo>
                  <a:cubicBezTo>
                    <a:pt x="1505" y="1490"/>
                    <a:pt x="1464" y="1523"/>
                    <a:pt x="1420" y="1556"/>
                  </a:cubicBezTo>
                  <a:lnTo>
                    <a:pt x="1449" y="1535"/>
                  </a:lnTo>
                  <a:lnTo>
                    <a:pt x="1449" y="1535"/>
                  </a:lnTo>
                  <a:cubicBezTo>
                    <a:pt x="1384" y="1585"/>
                    <a:pt x="1313" y="1630"/>
                    <a:pt x="1236" y="1664"/>
                  </a:cubicBezTo>
                  <a:lnTo>
                    <a:pt x="1236" y="1664"/>
                  </a:lnTo>
                  <a:cubicBezTo>
                    <a:pt x="1179" y="1686"/>
                    <a:pt x="1119" y="1703"/>
                    <a:pt x="1059" y="1714"/>
                  </a:cubicBezTo>
                  <a:lnTo>
                    <a:pt x="1059" y="1714"/>
                  </a:lnTo>
                  <a:cubicBezTo>
                    <a:pt x="1022" y="1719"/>
                    <a:pt x="985" y="1721"/>
                    <a:pt x="948" y="1721"/>
                  </a:cubicBezTo>
                  <a:cubicBezTo>
                    <a:pt x="914" y="1721"/>
                    <a:pt x="880" y="1719"/>
                    <a:pt x="847" y="1715"/>
                  </a:cubicBezTo>
                  <a:lnTo>
                    <a:pt x="847" y="1715"/>
                  </a:lnTo>
                  <a:cubicBezTo>
                    <a:pt x="821" y="1710"/>
                    <a:pt x="796" y="1702"/>
                    <a:pt x="770" y="1692"/>
                  </a:cubicBezTo>
                  <a:lnTo>
                    <a:pt x="770" y="1692"/>
                  </a:lnTo>
                  <a:cubicBezTo>
                    <a:pt x="725" y="1672"/>
                    <a:pt x="682" y="1645"/>
                    <a:pt x="642" y="1615"/>
                  </a:cubicBezTo>
                  <a:lnTo>
                    <a:pt x="642" y="1615"/>
                  </a:lnTo>
                  <a:lnTo>
                    <a:pt x="669" y="1638"/>
                  </a:lnTo>
                  <a:cubicBezTo>
                    <a:pt x="633" y="1609"/>
                    <a:pt x="600" y="1577"/>
                    <a:pt x="572" y="1543"/>
                  </a:cubicBezTo>
                  <a:lnTo>
                    <a:pt x="572" y="1543"/>
                  </a:lnTo>
                  <a:cubicBezTo>
                    <a:pt x="539" y="1497"/>
                    <a:pt x="511" y="1450"/>
                    <a:pt x="489" y="1400"/>
                  </a:cubicBezTo>
                  <a:lnTo>
                    <a:pt x="489" y="1400"/>
                  </a:lnTo>
                  <a:lnTo>
                    <a:pt x="494" y="1412"/>
                  </a:lnTo>
                  <a:cubicBezTo>
                    <a:pt x="492" y="1406"/>
                    <a:pt x="489" y="1401"/>
                    <a:pt x="487" y="1396"/>
                  </a:cubicBezTo>
                  <a:lnTo>
                    <a:pt x="487" y="1396"/>
                  </a:lnTo>
                  <a:cubicBezTo>
                    <a:pt x="488" y="1397"/>
                    <a:pt x="488" y="1399"/>
                    <a:pt x="489" y="1400"/>
                  </a:cubicBezTo>
                  <a:lnTo>
                    <a:pt x="489" y="1400"/>
                  </a:lnTo>
                  <a:lnTo>
                    <a:pt x="486" y="1393"/>
                  </a:lnTo>
                  <a:lnTo>
                    <a:pt x="486" y="1393"/>
                  </a:lnTo>
                  <a:cubicBezTo>
                    <a:pt x="486" y="1394"/>
                    <a:pt x="487" y="1395"/>
                    <a:pt x="487" y="1396"/>
                  </a:cubicBezTo>
                  <a:lnTo>
                    <a:pt x="487" y="1396"/>
                  </a:lnTo>
                  <a:cubicBezTo>
                    <a:pt x="485" y="1391"/>
                    <a:pt x="483" y="1387"/>
                    <a:pt x="482" y="1383"/>
                  </a:cubicBezTo>
                  <a:lnTo>
                    <a:pt x="482" y="1383"/>
                  </a:lnTo>
                  <a:lnTo>
                    <a:pt x="486" y="1393"/>
                  </a:lnTo>
                  <a:lnTo>
                    <a:pt x="486" y="1393"/>
                  </a:lnTo>
                  <a:cubicBezTo>
                    <a:pt x="465" y="1343"/>
                    <a:pt x="452" y="1291"/>
                    <a:pt x="443" y="1237"/>
                  </a:cubicBezTo>
                  <a:lnTo>
                    <a:pt x="443" y="1237"/>
                  </a:lnTo>
                  <a:cubicBezTo>
                    <a:pt x="439" y="1196"/>
                    <a:pt x="438" y="1156"/>
                    <a:pt x="442" y="1116"/>
                  </a:cubicBezTo>
                  <a:lnTo>
                    <a:pt x="442" y="1116"/>
                  </a:lnTo>
                  <a:cubicBezTo>
                    <a:pt x="448" y="1079"/>
                    <a:pt x="457" y="1042"/>
                    <a:pt x="471" y="1008"/>
                  </a:cubicBezTo>
                  <a:lnTo>
                    <a:pt x="471" y="1008"/>
                  </a:lnTo>
                  <a:cubicBezTo>
                    <a:pt x="481" y="988"/>
                    <a:pt x="492" y="970"/>
                    <a:pt x="504" y="952"/>
                  </a:cubicBezTo>
                  <a:lnTo>
                    <a:pt x="504" y="952"/>
                  </a:lnTo>
                  <a:cubicBezTo>
                    <a:pt x="521" y="932"/>
                    <a:pt x="539" y="914"/>
                    <a:pt x="558" y="897"/>
                  </a:cubicBezTo>
                  <a:lnTo>
                    <a:pt x="558" y="897"/>
                  </a:lnTo>
                  <a:cubicBezTo>
                    <a:pt x="575" y="885"/>
                    <a:pt x="592" y="873"/>
                    <a:pt x="611" y="863"/>
                  </a:cubicBezTo>
                  <a:cubicBezTo>
                    <a:pt x="658" y="839"/>
                    <a:pt x="677" y="771"/>
                    <a:pt x="648" y="726"/>
                  </a:cubicBezTo>
                  <a:cubicBezTo>
                    <a:pt x="634" y="703"/>
                    <a:pt x="613" y="684"/>
                    <a:pt x="588" y="678"/>
                  </a:cubicBezTo>
                  <a:cubicBezTo>
                    <a:pt x="580" y="676"/>
                    <a:pt x="571" y="675"/>
                    <a:pt x="563" y="675"/>
                  </a:cubicBezTo>
                  <a:cubicBezTo>
                    <a:pt x="559" y="675"/>
                    <a:pt x="555" y="676"/>
                    <a:pt x="552" y="676"/>
                  </a:cubicBezTo>
                  <a:lnTo>
                    <a:pt x="552" y="676"/>
                  </a:lnTo>
                  <a:cubicBezTo>
                    <a:pt x="604" y="632"/>
                    <a:pt x="657" y="590"/>
                    <a:pt x="710" y="549"/>
                  </a:cubicBezTo>
                  <a:lnTo>
                    <a:pt x="710" y="549"/>
                  </a:lnTo>
                  <a:lnTo>
                    <a:pt x="673" y="578"/>
                  </a:lnTo>
                  <a:cubicBezTo>
                    <a:pt x="773" y="501"/>
                    <a:pt x="879" y="434"/>
                    <a:pt x="992" y="383"/>
                  </a:cubicBezTo>
                  <a:lnTo>
                    <a:pt x="992" y="383"/>
                  </a:lnTo>
                  <a:cubicBezTo>
                    <a:pt x="1055" y="358"/>
                    <a:pt x="1121" y="338"/>
                    <a:pt x="1189" y="327"/>
                  </a:cubicBezTo>
                  <a:lnTo>
                    <a:pt x="1189" y="327"/>
                  </a:lnTo>
                  <a:cubicBezTo>
                    <a:pt x="1221" y="323"/>
                    <a:pt x="1253" y="322"/>
                    <a:pt x="1285" y="322"/>
                  </a:cubicBezTo>
                  <a:close/>
                  <a:moveTo>
                    <a:pt x="1245" y="0"/>
                  </a:moveTo>
                  <a:cubicBezTo>
                    <a:pt x="1224" y="0"/>
                    <a:pt x="1203" y="1"/>
                    <a:pt x="1182" y="2"/>
                  </a:cubicBezTo>
                  <a:cubicBezTo>
                    <a:pt x="1026" y="13"/>
                    <a:pt x="878" y="60"/>
                    <a:pt x="736" y="126"/>
                  </a:cubicBezTo>
                  <a:cubicBezTo>
                    <a:pt x="595" y="193"/>
                    <a:pt x="469" y="280"/>
                    <a:pt x="352" y="378"/>
                  </a:cubicBezTo>
                  <a:cubicBezTo>
                    <a:pt x="293" y="430"/>
                    <a:pt x="233" y="485"/>
                    <a:pt x="178" y="541"/>
                  </a:cubicBezTo>
                  <a:cubicBezTo>
                    <a:pt x="149" y="567"/>
                    <a:pt x="122" y="596"/>
                    <a:pt x="93" y="623"/>
                  </a:cubicBezTo>
                  <a:cubicBezTo>
                    <a:pt x="63" y="656"/>
                    <a:pt x="32" y="689"/>
                    <a:pt x="17" y="734"/>
                  </a:cubicBezTo>
                  <a:cubicBezTo>
                    <a:pt x="12" y="750"/>
                    <a:pt x="7" y="767"/>
                    <a:pt x="4" y="785"/>
                  </a:cubicBezTo>
                  <a:lnTo>
                    <a:pt x="4" y="785"/>
                  </a:lnTo>
                  <a:cubicBezTo>
                    <a:pt x="2" y="795"/>
                    <a:pt x="1" y="806"/>
                    <a:pt x="1" y="816"/>
                  </a:cubicBezTo>
                  <a:cubicBezTo>
                    <a:pt x="1" y="853"/>
                    <a:pt x="15" y="894"/>
                    <a:pt x="42" y="919"/>
                  </a:cubicBezTo>
                  <a:cubicBezTo>
                    <a:pt x="69" y="943"/>
                    <a:pt x="106" y="962"/>
                    <a:pt x="145" y="962"/>
                  </a:cubicBezTo>
                  <a:cubicBezTo>
                    <a:pt x="160" y="961"/>
                    <a:pt x="175" y="958"/>
                    <a:pt x="189" y="954"/>
                  </a:cubicBezTo>
                  <a:lnTo>
                    <a:pt x="189" y="954"/>
                  </a:lnTo>
                  <a:cubicBezTo>
                    <a:pt x="195" y="952"/>
                    <a:pt x="202" y="951"/>
                    <a:pt x="208" y="949"/>
                  </a:cubicBezTo>
                  <a:cubicBezTo>
                    <a:pt x="231" y="943"/>
                    <a:pt x="252" y="935"/>
                    <a:pt x="271" y="924"/>
                  </a:cubicBezTo>
                  <a:lnTo>
                    <a:pt x="271" y="924"/>
                  </a:lnTo>
                  <a:cubicBezTo>
                    <a:pt x="238" y="992"/>
                    <a:pt x="221" y="1065"/>
                    <a:pt x="212" y="1138"/>
                  </a:cubicBezTo>
                  <a:cubicBezTo>
                    <a:pt x="202" y="1233"/>
                    <a:pt x="215" y="1321"/>
                    <a:pt x="235" y="1408"/>
                  </a:cubicBezTo>
                  <a:cubicBezTo>
                    <a:pt x="258" y="1494"/>
                    <a:pt x="297" y="1584"/>
                    <a:pt x="346" y="1662"/>
                  </a:cubicBezTo>
                  <a:cubicBezTo>
                    <a:pt x="408" y="1761"/>
                    <a:pt x="488" y="1845"/>
                    <a:pt x="582" y="1911"/>
                  </a:cubicBezTo>
                  <a:lnTo>
                    <a:pt x="554" y="1889"/>
                  </a:lnTo>
                  <a:lnTo>
                    <a:pt x="554" y="1889"/>
                  </a:lnTo>
                  <a:cubicBezTo>
                    <a:pt x="669" y="1979"/>
                    <a:pt x="820" y="2021"/>
                    <a:pt x="966" y="2021"/>
                  </a:cubicBezTo>
                  <a:cubicBezTo>
                    <a:pt x="979" y="2021"/>
                    <a:pt x="992" y="2020"/>
                    <a:pt x="1005" y="2020"/>
                  </a:cubicBezTo>
                  <a:cubicBezTo>
                    <a:pt x="1092" y="2014"/>
                    <a:pt x="1178" y="1999"/>
                    <a:pt x="1258" y="1966"/>
                  </a:cubicBezTo>
                  <a:cubicBezTo>
                    <a:pt x="1338" y="1936"/>
                    <a:pt x="1416" y="1897"/>
                    <a:pt x="1488" y="1847"/>
                  </a:cubicBezTo>
                  <a:cubicBezTo>
                    <a:pt x="1531" y="1818"/>
                    <a:pt x="1575" y="1786"/>
                    <a:pt x="1614" y="1749"/>
                  </a:cubicBezTo>
                  <a:cubicBezTo>
                    <a:pt x="1651" y="1716"/>
                    <a:pt x="1684" y="1683"/>
                    <a:pt x="1713" y="1642"/>
                  </a:cubicBezTo>
                  <a:lnTo>
                    <a:pt x="1713" y="1642"/>
                  </a:lnTo>
                  <a:cubicBezTo>
                    <a:pt x="1822" y="1524"/>
                    <a:pt x="1909" y="1386"/>
                    <a:pt x="1970" y="1239"/>
                  </a:cubicBezTo>
                  <a:lnTo>
                    <a:pt x="1970" y="1239"/>
                  </a:lnTo>
                  <a:cubicBezTo>
                    <a:pt x="2027" y="1113"/>
                    <a:pt x="2065" y="979"/>
                    <a:pt x="2080" y="843"/>
                  </a:cubicBezTo>
                  <a:cubicBezTo>
                    <a:pt x="2088" y="765"/>
                    <a:pt x="2084" y="682"/>
                    <a:pt x="2072" y="604"/>
                  </a:cubicBezTo>
                  <a:cubicBezTo>
                    <a:pt x="2064" y="547"/>
                    <a:pt x="2045" y="493"/>
                    <a:pt x="2020" y="440"/>
                  </a:cubicBezTo>
                  <a:cubicBezTo>
                    <a:pt x="1995" y="384"/>
                    <a:pt x="1957" y="333"/>
                    <a:pt x="1918" y="287"/>
                  </a:cubicBezTo>
                  <a:lnTo>
                    <a:pt x="1918" y="287"/>
                  </a:lnTo>
                  <a:cubicBezTo>
                    <a:pt x="1907" y="272"/>
                    <a:pt x="1896" y="259"/>
                    <a:pt x="1885" y="245"/>
                  </a:cubicBezTo>
                  <a:lnTo>
                    <a:pt x="1885" y="245"/>
                  </a:lnTo>
                  <a:lnTo>
                    <a:pt x="1892" y="254"/>
                  </a:lnTo>
                  <a:lnTo>
                    <a:pt x="1892" y="254"/>
                  </a:lnTo>
                  <a:cubicBezTo>
                    <a:pt x="1866" y="223"/>
                    <a:pt x="1832" y="199"/>
                    <a:pt x="1801" y="177"/>
                  </a:cubicBezTo>
                  <a:cubicBezTo>
                    <a:pt x="1780" y="161"/>
                    <a:pt x="1757" y="146"/>
                    <a:pt x="1733" y="132"/>
                  </a:cubicBezTo>
                  <a:cubicBezTo>
                    <a:pt x="1675" y="99"/>
                    <a:pt x="1614" y="72"/>
                    <a:pt x="1550" y="50"/>
                  </a:cubicBezTo>
                  <a:cubicBezTo>
                    <a:pt x="1452" y="17"/>
                    <a:pt x="1348" y="0"/>
                    <a:pt x="124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9"/>
            <p:cNvSpPr/>
            <p:nvPr/>
          </p:nvSpPr>
          <p:spPr>
            <a:xfrm>
              <a:off x="2691475" y="1530500"/>
              <a:ext cx="31050" cy="63075"/>
            </a:xfrm>
            <a:custGeom>
              <a:avLst/>
              <a:gdLst/>
              <a:ahLst/>
              <a:cxnLst/>
              <a:rect l="l" t="t" r="r" b="b"/>
              <a:pathLst>
                <a:path w="1242" h="2523" extrusionOk="0">
                  <a:moveTo>
                    <a:pt x="666" y="977"/>
                  </a:moveTo>
                  <a:lnTo>
                    <a:pt x="662" y="1007"/>
                  </a:lnTo>
                  <a:cubicBezTo>
                    <a:pt x="663" y="997"/>
                    <a:pt x="665" y="987"/>
                    <a:pt x="666" y="977"/>
                  </a:cubicBezTo>
                  <a:close/>
                  <a:moveTo>
                    <a:pt x="665" y="1357"/>
                  </a:moveTo>
                  <a:lnTo>
                    <a:pt x="670" y="1402"/>
                  </a:lnTo>
                  <a:cubicBezTo>
                    <a:pt x="668" y="1387"/>
                    <a:pt x="666" y="1372"/>
                    <a:pt x="665" y="1357"/>
                  </a:cubicBezTo>
                  <a:close/>
                  <a:moveTo>
                    <a:pt x="882" y="1940"/>
                  </a:moveTo>
                  <a:lnTo>
                    <a:pt x="895" y="1957"/>
                  </a:lnTo>
                  <a:lnTo>
                    <a:pt x="895" y="1957"/>
                  </a:lnTo>
                  <a:cubicBezTo>
                    <a:pt x="893" y="1955"/>
                    <a:pt x="892" y="1953"/>
                    <a:pt x="890" y="1952"/>
                  </a:cubicBezTo>
                  <a:lnTo>
                    <a:pt x="890" y="1952"/>
                  </a:lnTo>
                  <a:cubicBezTo>
                    <a:pt x="887" y="1948"/>
                    <a:pt x="885" y="1944"/>
                    <a:pt x="882" y="1940"/>
                  </a:cubicBezTo>
                  <a:close/>
                  <a:moveTo>
                    <a:pt x="1087" y="1"/>
                  </a:moveTo>
                  <a:cubicBezTo>
                    <a:pt x="1065" y="1"/>
                    <a:pt x="1042" y="7"/>
                    <a:pt x="1021" y="17"/>
                  </a:cubicBezTo>
                  <a:lnTo>
                    <a:pt x="1021" y="19"/>
                  </a:lnTo>
                  <a:cubicBezTo>
                    <a:pt x="931" y="58"/>
                    <a:pt x="853" y="112"/>
                    <a:pt x="777" y="173"/>
                  </a:cubicBezTo>
                  <a:cubicBezTo>
                    <a:pt x="701" y="233"/>
                    <a:pt x="639" y="303"/>
                    <a:pt x="580" y="381"/>
                  </a:cubicBezTo>
                  <a:cubicBezTo>
                    <a:pt x="471" y="525"/>
                    <a:pt x="395" y="697"/>
                    <a:pt x="348" y="870"/>
                  </a:cubicBezTo>
                  <a:cubicBezTo>
                    <a:pt x="321" y="968"/>
                    <a:pt x="304" y="1067"/>
                    <a:pt x="296" y="1168"/>
                  </a:cubicBezTo>
                  <a:cubicBezTo>
                    <a:pt x="288" y="1254"/>
                    <a:pt x="292" y="1340"/>
                    <a:pt x="302" y="1427"/>
                  </a:cubicBezTo>
                  <a:cubicBezTo>
                    <a:pt x="315" y="1529"/>
                    <a:pt x="331" y="1626"/>
                    <a:pt x="366" y="1722"/>
                  </a:cubicBezTo>
                  <a:cubicBezTo>
                    <a:pt x="399" y="1819"/>
                    <a:pt x="438" y="1909"/>
                    <a:pt x="489" y="1994"/>
                  </a:cubicBezTo>
                  <a:cubicBezTo>
                    <a:pt x="512" y="2031"/>
                    <a:pt x="535" y="2065"/>
                    <a:pt x="561" y="2098"/>
                  </a:cubicBezTo>
                  <a:cubicBezTo>
                    <a:pt x="594" y="2143"/>
                    <a:pt x="633" y="2183"/>
                    <a:pt x="674" y="2222"/>
                  </a:cubicBezTo>
                  <a:cubicBezTo>
                    <a:pt x="676" y="2223"/>
                    <a:pt x="678" y="2225"/>
                    <a:pt x="679" y="2226"/>
                  </a:cubicBezTo>
                  <a:lnTo>
                    <a:pt x="679" y="2226"/>
                  </a:lnTo>
                  <a:cubicBezTo>
                    <a:pt x="612" y="2231"/>
                    <a:pt x="545" y="2236"/>
                    <a:pt x="479" y="2242"/>
                  </a:cubicBezTo>
                  <a:cubicBezTo>
                    <a:pt x="417" y="2246"/>
                    <a:pt x="356" y="2250"/>
                    <a:pt x="296" y="2254"/>
                  </a:cubicBezTo>
                  <a:cubicBezTo>
                    <a:pt x="265" y="2256"/>
                    <a:pt x="237" y="2259"/>
                    <a:pt x="206" y="2261"/>
                  </a:cubicBezTo>
                  <a:cubicBezTo>
                    <a:pt x="183" y="2263"/>
                    <a:pt x="157" y="2263"/>
                    <a:pt x="134" y="2269"/>
                  </a:cubicBezTo>
                  <a:cubicBezTo>
                    <a:pt x="101" y="2277"/>
                    <a:pt x="79" y="2300"/>
                    <a:pt x="54" y="2320"/>
                  </a:cubicBezTo>
                  <a:cubicBezTo>
                    <a:pt x="0" y="2367"/>
                    <a:pt x="21" y="2456"/>
                    <a:pt x="76" y="2489"/>
                  </a:cubicBezTo>
                  <a:cubicBezTo>
                    <a:pt x="95" y="2501"/>
                    <a:pt x="113" y="2511"/>
                    <a:pt x="134" y="2517"/>
                  </a:cubicBezTo>
                  <a:cubicBezTo>
                    <a:pt x="145" y="2521"/>
                    <a:pt x="157" y="2522"/>
                    <a:pt x="168" y="2522"/>
                  </a:cubicBezTo>
                  <a:cubicBezTo>
                    <a:pt x="183" y="2522"/>
                    <a:pt x="199" y="2520"/>
                    <a:pt x="214" y="2517"/>
                  </a:cubicBezTo>
                  <a:cubicBezTo>
                    <a:pt x="243" y="2515"/>
                    <a:pt x="276" y="2511"/>
                    <a:pt x="307" y="2509"/>
                  </a:cubicBezTo>
                  <a:cubicBezTo>
                    <a:pt x="368" y="2503"/>
                    <a:pt x="432" y="2497"/>
                    <a:pt x="494" y="2491"/>
                  </a:cubicBezTo>
                  <a:cubicBezTo>
                    <a:pt x="557" y="2485"/>
                    <a:pt x="619" y="2478"/>
                    <a:pt x="680" y="2472"/>
                  </a:cubicBezTo>
                  <a:cubicBezTo>
                    <a:pt x="742" y="2466"/>
                    <a:pt x="806" y="2458"/>
                    <a:pt x="867" y="2456"/>
                  </a:cubicBezTo>
                  <a:cubicBezTo>
                    <a:pt x="939" y="2456"/>
                    <a:pt x="1011" y="2454"/>
                    <a:pt x="1083" y="2452"/>
                  </a:cubicBezTo>
                  <a:cubicBezTo>
                    <a:pt x="1141" y="2452"/>
                    <a:pt x="1200" y="2411"/>
                    <a:pt x="1215" y="2351"/>
                  </a:cubicBezTo>
                  <a:cubicBezTo>
                    <a:pt x="1227" y="2293"/>
                    <a:pt x="1206" y="2228"/>
                    <a:pt x="1151" y="2197"/>
                  </a:cubicBezTo>
                  <a:cubicBezTo>
                    <a:pt x="1141" y="2191"/>
                    <a:pt x="1132" y="2186"/>
                    <a:pt x="1122" y="2180"/>
                  </a:cubicBezTo>
                  <a:lnTo>
                    <a:pt x="1122" y="2180"/>
                  </a:lnTo>
                  <a:cubicBezTo>
                    <a:pt x="1105" y="2165"/>
                    <a:pt x="1088" y="2149"/>
                    <a:pt x="1071" y="2133"/>
                  </a:cubicBezTo>
                  <a:cubicBezTo>
                    <a:pt x="1050" y="2113"/>
                    <a:pt x="1028" y="2096"/>
                    <a:pt x="1005" y="2076"/>
                  </a:cubicBezTo>
                  <a:cubicBezTo>
                    <a:pt x="970" y="2044"/>
                    <a:pt x="937" y="2008"/>
                    <a:pt x="906" y="1971"/>
                  </a:cubicBezTo>
                  <a:lnTo>
                    <a:pt x="906" y="1971"/>
                  </a:lnTo>
                  <a:cubicBezTo>
                    <a:pt x="882" y="1925"/>
                    <a:pt x="848" y="1883"/>
                    <a:pt x="820" y="1839"/>
                  </a:cubicBezTo>
                  <a:cubicBezTo>
                    <a:pt x="797" y="1798"/>
                    <a:pt x="775" y="1756"/>
                    <a:pt x="755" y="1711"/>
                  </a:cubicBezTo>
                  <a:lnTo>
                    <a:pt x="755" y="1711"/>
                  </a:lnTo>
                  <a:cubicBezTo>
                    <a:pt x="710" y="1598"/>
                    <a:pt x="680" y="1479"/>
                    <a:pt x="665" y="1357"/>
                  </a:cubicBezTo>
                  <a:lnTo>
                    <a:pt x="665" y="1357"/>
                  </a:lnTo>
                  <a:cubicBezTo>
                    <a:pt x="658" y="1299"/>
                    <a:pt x="656" y="1241"/>
                    <a:pt x="656" y="1182"/>
                  </a:cubicBezTo>
                  <a:cubicBezTo>
                    <a:pt x="654" y="1111"/>
                    <a:pt x="657" y="1043"/>
                    <a:pt x="667" y="974"/>
                  </a:cubicBezTo>
                  <a:lnTo>
                    <a:pt x="667" y="974"/>
                  </a:lnTo>
                  <a:cubicBezTo>
                    <a:pt x="682" y="877"/>
                    <a:pt x="707" y="781"/>
                    <a:pt x="746" y="691"/>
                  </a:cubicBezTo>
                  <a:lnTo>
                    <a:pt x="746" y="691"/>
                  </a:lnTo>
                  <a:lnTo>
                    <a:pt x="732" y="728"/>
                  </a:lnTo>
                  <a:cubicBezTo>
                    <a:pt x="767" y="643"/>
                    <a:pt x="812" y="562"/>
                    <a:pt x="867" y="489"/>
                  </a:cubicBezTo>
                  <a:lnTo>
                    <a:pt x="867" y="489"/>
                  </a:lnTo>
                  <a:cubicBezTo>
                    <a:pt x="917" y="427"/>
                    <a:pt x="973" y="371"/>
                    <a:pt x="1038" y="321"/>
                  </a:cubicBezTo>
                  <a:lnTo>
                    <a:pt x="1038" y="321"/>
                  </a:lnTo>
                  <a:lnTo>
                    <a:pt x="1009" y="342"/>
                  </a:lnTo>
                  <a:cubicBezTo>
                    <a:pt x="1054" y="307"/>
                    <a:pt x="1104" y="276"/>
                    <a:pt x="1155" y="249"/>
                  </a:cubicBezTo>
                  <a:cubicBezTo>
                    <a:pt x="1217" y="216"/>
                    <a:pt x="1241" y="124"/>
                    <a:pt x="1204" y="66"/>
                  </a:cubicBezTo>
                  <a:cubicBezTo>
                    <a:pt x="1186" y="38"/>
                    <a:pt x="1157" y="13"/>
                    <a:pt x="1124" y="5"/>
                  </a:cubicBezTo>
                  <a:lnTo>
                    <a:pt x="1087" y="1"/>
                  </a:ln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9"/>
            <p:cNvSpPr/>
            <p:nvPr/>
          </p:nvSpPr>
          <p:spPr>
            <a:xfrm>
              <a:off x="2759725" y="1455500"/>
              <a:ext cx="72350" cy="151900"/>
            </a:xfrm>
            <a:custGeom>
              <a:avLst/>
              <a:gdLst/>
              <a:ahLst/>
              <a:cxnLst/>
              <a:rect l="l" t="t" r="r" b="b"/>
              <a:pathLst>
                <a:path w="2894" h="6076" extrusionOk="0">
                  <a:moveTo>
                    <a:pt x="1940" y="1192"/>
                  </a:moveTo>
                  <a:cubicBezTo>
                    <a:pt x="1939" y="1194"/>
                    <a:pt x="1938" y="1195"/>
                    <a:pt x="1936" y="1197"/>
                  </a:cubicBezTo>
                  <a:cubicBezTo>
                    <a:pt x="1934" y="1200"/>
                    <a:pt x="1933" y="1201"/>
                    <a:pt x="1934" y="1201"/>
                  </a:cubicBezTo>
                  <a:cubicBezTo>
                    <a:pt x="1934" y="1201"/>
                    <a:pt x="1938" y="1196"/>
                    <a:pt x="1940" y="1192"/>
                  </a:cubicBezTo>
                  <a:close/>
                  <a:moveTo>
                    <a:pt x="397" y="4737"/>
                  </a:moveTo>
                  <a:lnTo>
                    <a:pt x="396" y="4743"/>
                  </a:lnTo>
                  <a:lnTo>
                    <a:pt x="396" y="4743"/>
                  </a:lnTo>
                  <a:cubicBezTo>
                    <a:pt x="397" y="4741"/>
                    <a:pt x="397" y="4739"/>
                    <a:pt x="397" y="4737"/>
                  </a:cubicBezTo>
                  <a:close/>
                  <a:moveTo>
                    <a:pt x="395" y="5222"/>
                  </a:moveTo>
                  <a:lnTo>
                    <a:pt x="395" y="5228"/>
                  </a:lnTo>
                  <a:cubicBezTo>
                    <a:pt x="395" y="5226"/>
                    <a:pt x="395" y="5224"/>
                    <a:pt x="395" y="5222"/>
                  </a:cubicBezTo>
                  <a:close/>
                  <a:moveTo>
                    <a:pt x="461" y="5471"/>
                  </a:moveTo>
                  <a:cubicBezTo>
                    <a:pt x="465" y="5483"/>
                    <a:pt x="470" y="5495"/>
                    <a:pt x="475" y="5507"/>
                  </a:cubicBezTo>
                  <a:lnTo>
                    <a:pt x="461" y="5471"/>
                  </a:lnTo>
                  <a:close/>
                  <a:moveTo>
                    <a:pt x="601" y="5703"/>
                  </a:moveTo>
                  <a:cubicBezTo>
                    <a:pt x="602" y="5703"/>
                    <a:pt x="606" y="5706"/>
                    <a:pt x="617" y="5716"/>
                  </a:cubicBezTo>
                  <a:lnTo>
                    <a:pt x="617" y="5716"/>
                  </a:lnTo>
                  <a:cubicBezTo>
                    <a:pt x="616" y="5715"/>
                    <a:pt x="616" y="5715"/>
                    <a:pt x="615" y="5715"/>
                  </a:cubicBezTo>
                  <a:cubicBezTo>
                    <a:pt x="609" y="5710"/>
                    <a:pt x="601" y="5703"/>
                    <a:pt x="601" y="5703"/>
                  </a:cubicBezTo>
                  <a:close/>
                  <a:moveTo>
                    <a:pt x="721" y="5780"/>
                  </a:moveTo>
                  <a:cubicBezTo>
                    <a:pt x="721" y="5780"/>
                    <a:pt x="721" y="5780"/>
                    <a:pt x="721" y="5780"/>
                  </a:cubicBezTo>
                  <a:lnTo>
                    <a:pt x="721" y="5780"/>
                  </a:lnTo>
                  <a:cubicBezTo>
                    <a:pt x="720" y="5780"/>
                    <a:pt x="720" y="5780"/>
                    <a:pt x="720" y="5780"/>
                  </a:cubicBezTo>
                  <a:cubicBezTo>
                    <a:pt x="720" y="5780"/>
                    <a:pt x="720" y="5780"/>
                    <a:pt x="721" y="5780"/>
                  </a:cubicBezTo>
                  <a:close/>
                  <a:moveTo>
                    <a:pt x="722" y="5780"/>
                  </a:moveTo>
                  <a:lnTo>
                    <a:pt x="722" y="5780"/>
                  </a:lnTo>
                  <a:cubicBezTo>
                    <a:pt x="729" y="5782"/>
                    <a:pt x="743" y="5790"/>
                    <a:pt x="742" y="5790"/>
                  </a:cubicBezTo>
                  <a:cubicBezTo>
                    <a:pt x="742" y="5790"/>
                    <a:pt x="739" y="5788"/>
                    <a:pt x="732" y="5784"/>
                  </a:cubicBezTo>
                  <a:cubicBezTo>
                    <a:pt x="729" y="5783"/>
                    <a:pt x="726" y="5782"/>
                    <a:pt x="722" y="5780"/>
                  </a:cubicBezTo>
                  <a:close/>
                  <a:moveTo>
                    <a:pt x="765" y="5798"/>
                  </a:moveTo>
                  <a:cubicBezTo>
                    <a:pt x="766" y="5798"/>
                    <a:pt x="766" y="5799"/>
                    <a:pt x="767" y="5799"/>
                  </a:cubicBezTo>
                  <a:cubicBezTo>
                    <a:pt x="766" y="5799"/>
                    <a:pt x="765" y="5798"/>
                    <a:pt x="765" y="5798"/>
                  </a:cubicBezTo>
                  <a:close/>
                  <a:moveTo>
                    <a:pt x="2764" y="0"/>
                  </a:moveTo>
                  <a:cubicBezTo>
                    <a:pt x="2734" y="0"/>
                    <a:pt x="2703" y="12"/>
                    <a:pt x="2678" y="34"/>
                  </a:cubicBezTo>
                  <a:lnTo>
                    <a:pt x="2680" y="34"/>
                  </a:lnTo>
                  <a:cubicBezTo>
                    <a:pt x="2304" y="371"/>
                    <a:pt x="1965" y="743"/>
                    <a:pt x="1657" y="1141"/>
                  </a:cubicBezTo>
                  <a:cubicBezTo>
                    <a:pt x="1351" y="1540"/>
                    <a:pt x="1083" y="1943"/>
                    <a:pt x="853" y="2378"/>
                  </a:cubicBezTo>
                  <a:cubicBezTo>
                    <a:pt x="621" y="2814"/>
                    <a:pt x="418" y="3295"/>
                    <a:pt x="264" y="3775"/>
                  </a:cubicBezTo>
                  <a:cubicBezTo>
                    <a:pt x="190" y="4009"/>
                    <a:pt x="124" y="4246"/>
                    <a:pt x="73" y="4486"/>
                  </a:cubicBezTo>
                  <a:cubicBezTo>
                    <a:pt x="30" y="4694"/>
                    <a:pt x="1" y="4901"/>
                    <a:pt x="11" y="5111"/>
                  </a:cubicBezTo>
                  <a:cubicBezTo>
                    <a:pt x="23" y="5322"/>
                    <a:pt x="58" y="5540"/>
                    <a:pt x="163" y="5719"/>
                  </a:cubicBezTo>
                  <a:cubicBezTo>
                    <a:pt x="210" y="5799"/>
                    <a:pt x="270" y="5877"/>
                    <a:pt x="342" y="5934"/>
                  </a:cubicBezTo>
                  <a:cubicBezTo>
                    <a:pt x="381" y="5967"/>
                    <a:pt x="422" y="5998"/>
                    <a:pt x="469" y="6021"/>
                  </a:cubicBezTo>
                  <a:cubicBezTo>
                    <a:pt x="531" y="6052"/>
                    <a:pt x="588" y="6064"/>
                    <a:pt x="654" y="6072"/>
                  </a:cubicBezTo>
                  <a:cubicBezTo>
                    <a:pt x="670" y="6074"/>
                    <a:pt x="684" y="6076"/>
                    <a:pt x="699" y="6076"/>
                  </a:cubicBezTo>
                  <a:cubicBezTo>
                    <a:pt x="714" y="6076"/>
                    <a:pt x="728" y="6074"/>
                    <a:pt x="742" y="6070"/>
                  </a:cubicBezTo>
                  <a:cubicBezTo>
                    <a:pt x="771" y="6062"/>
                    <a:pt x="800" y="6045"/>
                    <a:pt x="825" y="6029"/>
                  </a:cubicBezTo>
                  <a:cubicBezTo>
                    <a:pt x="878" y="5996"/>
                    <a:pt x="899" y="5908"/>
                    <a:pt x="845" y="5863"/>
                  </a:cubicBezTo>
                  <a:cubicBezTo>
                    <a:pt x="837" y="5854"/>
                    <a:pt x="827" y="5848"/>
                    <a:pt x="818" y="5838"/>
                  </a:cubicBezTo>
                  <a:cubicBezTo>
                    <a:pt x="814" y="5836"/>
                    <a:pt x="810" y="5832"/>
                    <a:pt x="806" y="5828"/>
                  </a:cubicBezTo>
                  <a:cubicBezTo>
                    <a:pt x="794" y="5813"/>
                    <a:pt x="777" y="5803"/>
                    <a:pt x="761" y="5797"/>
                  </a:cubicBezTo>
                  <a:cubicBezTo>
                    <a:pt x="761" y="5797"/>
                    <a:pt x="761" y="5797"/>
                    <a:pt x="761" y="5797"/>
                  </a:cubicBezTo>
                  <a:lnTo>
                    <a:pt x="761" y="5797"/>
                  </a:lnTo>
                  <a:cubicBezTo>
                    <a:pt x="762" y="5797"/>
                    <a:pt x="763" y="5798"/>
                    <a:pt x="765" y="5798"/>
                  </a:cubicBezTo>
                  <a:lnTo>
                    <a:pt x="765" y="5798"/>
                  </a:lnTo>
                  <a:cubicBezTo>
                    <a:pt x="755" y="5794"/>
                    <a:pt x="731" y="5781"/>
                    <a:pt x="722" y="5780"/>
                  </a:cubicBezTo>
                  <a:lnTo>
                    <a:pt x="722" y="5780"/>
                  </a:lnTo>
                  <a:cubicBezTo>
                    <a:pt x="715" y="5777"/>
                    <a:pt x="709" y="5774"/>
                    <a:pt x="703" y="5770"/>
                  </a:cubicBezTo>
                  <a:cubicBezTo>
                    <a:pt x="683" y="5760"/>
                    <a:pt x="664" y="5745"/>
                    <a:pt x="644" y="5733"/>
                  </a:cubicBezTo>
                  <a:cubicBezTo>
                    <a:pt x="635" y="5728"/>
                    <a:pt x="628" y="5723"/>
                    <a:pt x="620" y="5718"/>
                  </a:cubicBezTo>
                  <a:lnTo>
                    <a:pt x="620" y="5718"/>
                  </a:lnTo>
                  <a:cubicBezTo>
                    <a:pt x="619" y="5717"/>
                    <a:pt x="618" y="5716"/>
                    <a:pt x="617" y="5715"/>
                  </a:cubicBezTo>
                  <a:cubicBezTo>
                    <a:pt x="599" y="5700"/>
                    <a:pt x="582" y="5684"/>
                    <a:pt x="568" y="5667"/>
                  </a:cubicBezTo>
                  <a:cubicBezTo>
                    <a:pt x="564" y="5663"/>
                    <a:pt x="560" y="5659"/>
                    <a:pt x="556" y="5655"/>
                  </a:cubicBezTo>
                  <a:lnTo>
                    <a:pt x="556" y="5655"/>
                  </a:lnTo>
                  <a:cubicBezTo>
                    <a:pt x="553" y="5651"/>
                    <a:pt x="551" y="5647"/>
                    <a:pt x="549" y="5643"/>
                  </a:cubicBezTo>
                  <a:cubicBezTo>
                    <a:pt x="521" y="5602"/>
                    <a:pt x="496" y="5557"/>
                    <a:pt x="477" y="5511"/>
                  </a:cubicBezTo>
                  <a:lnTo>
                    <a:pt x="477" y="5511"/>
                  </a:lnTo>
                  <a:lnTo>
                    <a:pt x="496" y="5556"/>
                  </a:lnTo>
                  <a:cubicBezTo>
                    <a:pt x="482" y="5524"/>
                    <a:pt x="469" y="5493"/>
                    <a:pt x="457" y="5462"/>
                  </a:cubicBezTo>
                  <a:lnTo>
                    <a:pt x="457" y="5462"/>
                  </a:lnTo>
                  <a:lnTo>
                    <a:pt x="461" y="5471"/>
                  </a:lnTo>
                  <a:lnTo>
                    <a:pt x="461" y="5471"/>
                  </a:lnTo>
                  <a:cubicBezTo>
                    <a:pt x="427" y="5384"/>
                    <a:pt x="405" y="5292"/>
                    <a:pt x="392" y="5199"/>
                  </a:cubicBezTo>
                  <a:lnTo>
                    <a:pt x="392" y="5199"/>
                  </a:lnTo>
                  <a:cubicBezTo>
                    <a:pt x="376" y="5055"/>
                    <a:pt x="378" y="4908"/>
                    <a:pt x="394" y="4764"/>
                  </a:cubicBezTo>
                  <a:lnTo>
                    <a:pt x="394" y="4764"/>
                  </a:lnTo>
                  <a:cubicBezTo>
                    <a:pt x="415" y="4609"/>
                    <a:pt x="450" y="4454"/>
                    <a:pt x="486" y="4303"/>
                  </a:cubicBezTo>
                  <a:cubicBezTo>
                    <a:pt x="525" y="4133"/>
                    <a:pt x="568" y="3962"/>
                    <a:pt x="619" y="3794"/>
                  </a:cubicBezTo>
                  <a:cubicBezTo>
                    <a:pt x="668" y="3627"/>
                    <a:pt x="724" y="3461"/>
                    <a:pt x="784" y="3297"/>
                  </a:cubicBezTo>
                  <a:cubicBezTo>
                    <a:pt x="814" y="3214"/>
                    <a:pt x="845" y="3132"/>
                    <a:pt x="880" y="3050"/>
                  </a:cubicBezTo>
                  <a:cubicBezTo>
                    <a:pt x="886" y="3032"/>
                    <a:pt x="894" y="3013"/>
                    <a:pt x="903" y="2995"/>
                  </a:cubicBezTo>
                  <a:cubicBezTo>
                    <a:pt x="907" y="2984"/>
                    <a:pt x="911" y="2974"/>
                    <a:pt x="915" y="2964"/>
                  </a:cubicBezTo>
                  <a:cubicBezTo>
                    <a:pt x="918" y="2956"/>
                    <a:pt x="920" y="2953"/>
                    <a:pt x="920" y="2953"/>
                  </a:cubicBezTo>
                  <a:lnTo>
                    <a:pt x="920" y="2953"/>
                  </a:lnTo>
                  <a:cubicBezTo>
                    <a:pt x="920" y="2953"/>
                    <a:pt x="913" y="2968"/>
                    <a:pt x="912" y="2968"/>
                  </a:cubicBezTo>
                  <a:cubicBezTo>
                    <a:pt x="912" y="2968"/>
                    <a:pt x="913" y="2966"/>
                    <a:pt x="915" y="2962"/>
                  </a:cubicBezTo>
                  <a:cubicBezTo>
                    <a:pt x="934" y="2921"/>
                    <a:pt x="950" y="2882"/>
                    <a:pt x="968" y="2840"/>
                  </a:cubicBezTo>
                  <a:cubicBezTo>
                    <a:pt x="1110" y="2520"/>
                    <a:pt x="1275" y="2210"/>
                    <a:pt x="1453" y="1908"/>
                  </a:cubicBezTo>
                  <a:cubicBezTo>
                    <a:pt x="1542" y="1758"/>
                    <a:pt x="1636" y="1610"/>
                    <a:pt x="1737" y="1468"/>
                  </a:cubicBezTo>
                  <a:cubicBezTo>
                    <a:pt x="1788" y="1394"/>
                    <a:pt x="1840" y="1324"/>
                    <a:pt x="1893" y="1252"/>
                  </a:cubicBezTo>
                  <a:cubicBezTo>
                    <a:pt x="1905" y="1236"/>
                    <a:pt x="1918" y="1222"/>
                    <a:pt x="1930" y="1205"/>
                  </a:cubicBezTo>
                  <a:cubicBezTo>
                    <a:pt x="1934" y="1199"/>
                    <a:pt x="1938" y="1193"/>
                    <a:pt x="1942" y="1189"/>
                  </a:cubicBezTo>
                  <a:lnTo>
                    <a:pt x="1942" y="1189"/>
                  </a:lnTo>
                  <a:cubicBezTo>
                    <a:pt x="1942" y="1189"/>
                    <a:pt x="1941" y="1191"/>
                    <a:pt x="1940" y="1192"/>
                  </a:cubicBezTo>
                  <a:lnTo>
                    <a:pt x="1940" y="1192"/>
                  </a:lnTo>
                  <a:cubicBezTo>
                    <a:pt x="1946" y="1185"/>
                    <a:pt x="1952" y="1177"/>
                    <a:pt x="1957" y="1170"/>
                  </a:cubicBezTo>
                  <a:cubicBezTo>
                    <a:pt x="1983" y="1135"/>
                    <a:pt x="2012" y="1100"/>
                    <a:pt x="2039" y="1068"/>
                  </a:cubicBezTo>
                  <a:cubicBezTo>
                    <a:pt x="2261" y="794"/>
                    <a:pt x="2497" y="535"/>
                    <a:pt x="2752" y="295"/>
                  </a:cubicBezTo>
                  <a:cubicBezTo>
                    <a:pt x="2783" y="264"/>
                    <a:pt x="2815" y="233"/>
                    <a:pt x="2848" y="203"/>
                  </a:cubicBezTo>
                  <a:cubicBezTo>
                    <a:pt x="2893" y="162"/>
                    <a:pt x="2893" y="77"/>
                    <a:pt x="2848" y="34"/>
                  </a:cubicBezTo>
                  <a:cubicBezTo>
                    <a:pt x="2824" y="12"/>
                    <a:pt x="2794" y="0"/>
                    <a:pt x="276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9"/>
            <p:cNvSpPr/>
            <p:nvPr/>
          </p:nvSpPr>
          <p:spPr>
            <a:xfrm>
              <a:off x="2811100" y="1511450"/>
              <a:ext cx="87475" cy="73775"/>
            </a:xfrm>
            <a:custGeom>
              <a:avLst/>
              <a:gdLst/>
              <a:ahLst/>
              <a:cxnLst/>
              <a:rect l="l" t="t" r="r" b="b"/>
              <a:pathLst>
                <a:path w="3499" h="2951" extrusionOk="0">
                  <a:moveTo>
                    <a:pt x="313" y="323"/>
                  </a:moveTo>
                  <a:lnTo>
                    <a:pt x="326" y="353"/>
                  </a:lnTo>
                  <a:lnTo>
                    <a:pt x="326" y="353"/>
                  </a:lnTo>
                  <a:cubicBezTo>
                    <a:pt x="321" y="343"/>
                    <a:pt x="317" y="333"/>
                    <a:pt x="313" y="323"/>
                  </a:cubicBezTo>
                  <a:close/>
                  <a:moveTo>
                    <a:pt x="2762" y="950"/>
                  </a:moveTo>
                  <a:lnTo>
                    <a:pt x="2755" y="956"/>
                  </a:lnTo>
                  <a:cubicBezTo>
                    <a:pt x="2758" y="954"/>
                    <a:pt x="2760" y="952"/>
                    <a:pt x="2762" y="950"/>
                  </a:cubicBezTo>
                  <a:close/>
                  <a:moveTo>
                    <a:pt x="1938" y="961"/>
                  </a:moveTo>
                  <a:cubicBezTo>
                    <a:pt x="1933" y="964"/>
                    <a:pt x="1929" y="967"/>
                    <a:pt x="1925" y="970"/>
                  </a:cubicBezTo>
                  <a:lnTo>
                    <a:pt x="1938" y="961"/>
                  </a:lnTo>
                  <a:close/>
                  <a:moveTo>
                    <a:pt x="2394" y="1172"/>
                  </a:moveTo>
                  <a:lnTo>
                    <a:pt x="2394" y="1172"/>
                  </a:lnTo>
                  <a:cubicBezTo>
                    <a:pt x="2380" y="1177"/>
                    <a:pt x="2366" y="1183"/>
                    <a:pt x="2353" y="1188"/>
                  </a:cubicBezTo>
                  <a:lnTo>
                    <a:pt x="2353" y="1188"/>
                  </a:lnTo>
                  <a:lnTo>
                    <a:pt x="2394" y="1172"/>
                  </a:lnTo>
                  <a:close/>
                  <a:moveTo>
                    <a:pt x="1989" y="1291"/>
                  </a:moveTo>
                  <a:lnTo>
                    <a:pt x="1989" y="1291"/>
                  </a:lnTo>
                  <a:cubicBezTo>
                    <a:pt x="1986" y="1291"/>
                    <a:pt x="1983" y="1292"/>
                    <a:pt x="1979" y="1292"/>
                  </a:cubicBezTo>
                  <a:lnTo>
                    <a:pt x="1979" y="1292"/>
                  </a:lnTo>
                  <a:lnTo>
                    <a:pt x="1989" y="1291"/>
                  </a:lnTo>
                  <a:close/>
                  <a:moveTo>
                    <a:pt x="1603" y="1293"/>
                  </a:moveTo>
                  <a:lnTo>
                    <a:pt x="1601" y="1294"/>
                  </a:lnTo>
                  <a:lnTo>
                    <a:pt x="1601" y="1294"/>
                  </a:lnTo>
                  <a:cubicBezTo>
                    <a:pt x="1601" y="1294"/>
                    <a:pt x="1601" y="1294"/>
                    <a:pt x="1601" y="1294"/>
                  </a:cubicBezTo>
                  <a:lnTo>
                    <a:pt x="1601" y="1294"/>
                  </a:lnTo>
                  <a:cubicBezTo>
                    <a:pt x="1602" y="1294"/>
                    <a:pt x="1602" y="1293"/>
                    <a:pt x="1603" y="1293"/>
                  </a:cubicBezTo>
                  <a:close/>
                  <a:moveTo>
                    <a:pt x="2959" y="583"/>
                  </a:moveTo>
                  <a:cubicBezTo>
                    <a:pt x="3003" y="583"/>
                    <a:pt x="3048" y="585"/>
                    <a:pt x="3092" y="589"/>
                  </a:cubicBezTo>
                  <a:lnTo>
                    <a:pt x="3092" y="589"/>
                  </a:lnTo>
                  <a:cubicBezTo>
                    <a:pt x="3063" y="636"/>
                    <a:pt x="3032" y="681"/>
                    <a:pt x="3000" y="724"/>
                  </a:cubicBezTo>
                  <a:lnTo>
                    <a:pt x="3024" y="689"/>
                  </a:lnTo>
                  <a:lnTo>
                    <a:pt x="3024" y="689"/>
                  </a:lnTo>
                  <a:cubicBezTo>
                    <a:pt x="2985" y="740"/>
                    <a:pt x="2946" y="787"/>
                    <a:pt x="2899" y="833"/>
                  </a:cubicBezTo>
                  <a:cubicBezTo>
                    <a:pt x="2856" y="874"/>
                    <a:pt x="2811" y="913"/>
                    <a:pt x="2762" y="950"/>
                  </a:cubicBezTo>
                  <a:lnTo>
                    <a:pt x="2762" y="950"/>
                  </a:lnTo>
                  <a:lnTo>
                    <a:pt x="2790" y="929"/>
                  </a:lnTo>
                  <a:lnTo>
                    <a:pt x="2790" y="929"/>
                  </a:lnTo>
                  <a:cubicBezTo>
                    <a:pt x="2657" y="1034"/>
                    <a:pt x="2508" y="1122"/>
                    <a:pt x="2350" y="1189"/>
                  </a:cubicBezTo>
                  <a:lnTo>
                    <a:pt x="2350" y="1189"/>
                  </a:lnTo>
                  <a:cubicBezTo>
                    <a:pt x="2223" y="1239"/>
                    <a:pt x="2092" y="1275"/>
                    <a:pt x="1958" y="1294"/>
                  </a:cubicBezTo>
                  <a:lnTo>
                    <a:pt x="1958" y="1294"/>
                  </a:lnTo>
                  <a:cubicBezTo>
                    <a:pt x="1900" y="1301"/>
                    <a:pt x="1843" y="1303"/>
                    <a:pt x="1786" y="1303"/>
                  </a:cubicBezTo>
                  <a:cubicBezTo>
                    <a:pt x="1724" y="1303"/>
                    <a:pt x="1663" y="1300"/>
                    <a:pt x="1602" y="1294"/>
                  </a:cubicBezTo>
                  <a:lnTo>
                    <a:pt x="1602" y="1294"/>
                  </a:lnTo>
                  <a:cubicBezTo>
                    <a:pt x="1682" y="1196"/>
                    <a:pt x="1771" y="1104"/>
                    <a:pt x="1868" y="1020"/>
                  </a:cubicBezTo>
                  <a:cubicBezTo>
                    <a:pt x="1899" y="991"/>
                    <a:pt x="1929" y="966"/>
                    <a:pt x="1962" y="941"/>
                  </a:cubicBezTo>
                  <a:lnTo>
                    <a:pt x="1962" y="941"/>
                  </a:lnTo>
                  <a:lnTo>
                    <a:pt x="1938" y="961"/>
                  </a:lnTo>
                  <a:lnTo>
                    <a:pt x="1938" y="961"/>
                  </a:lnTo>
                  <a:cubicBezTo>
                    <a:pt x="2068" y="860"/>
                    <a:pt x="2211" y="777"/>
                    <a:pt x="2361" y="711"/>
                  </a:cubicBezTo>
                  <a:lnTo>
                    <a:pt x="2361" y="711"/>
                  </a:lnTo>
                  <a:lnTo>
                    <a:pt x="2320" y="728"/>
                  </a:lnTo>
                  <a:cubicBezTo>
                    <a:pt x="2350" y="715"/>
                    <a:pt x="2379" y="700"/>
                    <a:pt x="2410" y="686"/>
                  </a:cubicBezTo>
                  <a:lnTo>
                    <a:pt x="2410" y="686"/>
                  </a:lnTo>
                  <a:cubicBezTo>
                    <a:pt x="2526" y="645"/>
                    <a:pt x="2643" y="614"/>
                    <a:pt x="2766" y="595"/>
                  </a:cubicBezTo>
                  <a:lnTo>
                    <a:pt x="2766" y="595"/>
                  </a:lnTo>
                  <a:cubicBezTo>
                    <a:pt x="2830" y="588"/>
                    <a:pt x="2894" y="583"/>
                    <a:pt x="2959" y="583"/>
                  </a:cubicBezTo>
                  <a:close/>
                  <a:moveTo>
                    <a:pt x="1586" y="1314"/>
                  </a:moveTo>
                  <a:lnTo>
                    <a:pt x="1585" y="1315"/>
                  </a:lnTo>
                  <a:lnTo>
                    <a:pt x="1585" y="1315"/>
                  </a:lnTo>
                  <a:cubicBezTo>
                    <a:pt x="1585" y="1315"/>
                    <a:pt x="1585" y="1315"/>
                    <a:pt x="1585" y="1315"/>
                  </a:cubicBezTo>
                  <a:lnTo>
                    <a:pt x="1585" y="1315"/>
                  </a:lnTo>
                  <a:cubicBezTo>
                    <a:pt x="1585" y="1315"/>
                    <a:pt x="1586" y="1314"/>
                    <a:pt x="1586" y="1314"/>
                  </a:cubicBezTo>
                  <a:close/>
                  <a:moveTo>
                    <a:pt x="1215" y="2167"/>
                  </a:moveTo>
                  <a:lnTo>
                    <a:pt x="1212" y="2186"/>
                  </a:lnTo>
                  <a:cubicBezTo>
                    <a:pt x="1213" y="2180"/>
                    <a:pt x="1214" y="2174"/>
                    <a:pt x="1215" y="2167"/>
                  </a:cubicBezTo>
                  <a:close/>
                  <a:moveTo>
                    <a:pt x="1206" y="2739"/>
                  </a:moveTo>
                  <a:lnTo>
                    <a:pt x="1207" y="2748"/>
                  </a:lnTo>
                  <a:lnTo>
                    <a:pt x="1207" y="2748"/>
                  </a:lnTo>
                  <a:cubicBezTo>
                    <a:pt x="1207" y="2746"/>
                    <a:pt x="1207" y="2745"/>
                    <a:pt x="1206" y="2743"/>
                  </a:cubicBezTo>
                  <a:lnTo>
                    <a:pt x="1206" y="2739"/>
                  </a:lnTo>
                  <a:close/>
                  <a:moveTo>
                    <a:pt x="123" y="0"/>
                  </a:moveTo>
                  <a:cubicBezTo>
                    <a:pt x="113" y="0"/>
                    <a:pt x="102" y="2"/>
                    <a:pt x="93" y="5"/>
                  </a:cubicBezTo>
                  <a:cubicBezTo>
                    <a:pt x="62" y="15"/>
                    <a:pt x="33" y="33"/>
                    <a:pt x="19" y="60"/>
                  </a:cubicBezTo>
                  <a:lnTo>
                    <a:pt x="6" y="89"/>
                  </a:lnTo>
                  <a:cubicBezTo>
                    <a:pt x="0" y="111"/>
                    <a:pt x="0" y="132"/>
                    <a:pt x="6" y="155"/>
                  </a:cubicBezTo>
                  <a:lnTo>
                    <a:pt x="6" y="153"/>
                  </a:lnTo>
                  <a:cubicBezTo>
                    <a:pt x="29" y="303"/>
                    <a:pt x="76" y="444"/>
                    <a:pt x="138" y="582"/>
                  </a:cubicBezTo>
                  <a:cubicBezTo>
                    <a:pt x="167" y="646"/>
                    <a:pt x="200" y="707"/>
                    <a:pt x="236" y="769"/>
                  </a:cubicBezTo>
                  <a:cubicBezTo>
                    <a:pt x="280" y="839"/>
                    <a:pt x="321" y="907"/>
                    <a:pt x="372" y="970"/>
                  </a:cubicBezTo>
                  <a:cubicBezTo>
                    <a:pt x="458" y="1081"/>
                    <a:pt x="559" y="1180"/>
                    <a:pt x="668" y="1266"/>
                  </a:cubicBezTo>
                  <a:cubicBezTo>
                    <a:pt x="772" y="1351"/>
                    <a:pt x="883" y="1424"/>
                    <a:pt x="1003" y="1484"/>
                  </a:cubicBezTo>
                  <a:lnTo>
                    <a:pt x="1003" y="1484"/>
                  </a:lnTo>
                  <a:cubicBezTo>
                    <a:pt x="960" y="1569"/>
                    <a:pt x="923" y="1658"/>
                    <a:pt x="890" y="1747"/>
                  </a:cubicBezTo>
                  <a:cubicBezTo>
                    <a:pt x="838" y="1887"/>
                    <a:pt x="808" y="2034"/>
                    <a:pt x="789" y="2184"/>
                  </a:cubicBezTo>
                  <a:cubicBezTo>
                    <a:pt x="781" y="2256"/>
                    <a:pt x="777" y="2330"/>
                    <a:pt x="777" y="2404"/>
                  </a:cubicBezTo>
                  <a:cubicBezTo>
                    <a:pt x="777" y="2441"/>
                    <a:pt x="779" y="2478"/>
                    <a:pt x="783" y="2517"/>
                  </a:cubicBezTo>
                  <a:cubicBezTo>
                    <a:pt x="785" y="2554"/>
                    <a:pt x="789" y="2589"/>
                    <a:pt x="797" y="2624"/>
                  </a:cubicBezTo>
                  <a:cubicBezTo>
                    <a:pt x="803" y="2645"/>
                    <a:pt x="809" y="2665"/>
                    <a:pt x="816" y="2685"/>
                  </a:cubicBezTo>
                  <a:lnTo>
                    <a:pt x="816" y="2685"/>
                  </a:lnTo>
                  <a:cubicBezTo>
                    <a:pt x="823" y="2714"/>
                    <a:pt x="838" y="2738"/>
                    <a:pt x="855" y="2762"/>
                  </a:cubicBezTo>
                  <a:cubicBezTo>
                    <a:pt x="862" y="2773"/>
                    <a:pt x="870" y="2785"/>
                    <a:pt x="878" y="2796"/>
                  </a:cubicBezTo>
                  <a:lnTo>
                    <a:pt x="878" y="2796"/>
                  </a:lnTo>
                  <a:cubicBezTo>
                    <a:pt x="884" y="2811"/>
                    <a:pt x="890" y="2828"/>
                    <a:pt x="897" y="2844"/>
                  </a:cubicBezTo>
                  <a:lnTo>
                    <a:pt x="897" y="2844"/>
                  </a:lnTo>
                  <a:cubicBezTo>
                    <a:pt x="911" y="2879"/>
                    <a:pt x="937" y="2910"/>
                    <a:pt x="968" y="2928"/>
                  </a:cubicBezTo>
                  <a:cubicBezTo>
                    <a:pt x="992" y="2942"/>
                    <a:pt x="1023" y="2950"/>
                    <a:pt x="1053" y="2950"/>
                  </a:cubicBezTo>
                  <a:cubicBezTo>
                    <a:pt x="1067" y="2950"/>
                    <a:pt x="1081" y="2948"/>
                    <a:pt x="1093" y="2945"/>
                  </a:cubicBezTo>
                  <a:cubicBezTo>
                    <a:pt x="1132" y="2932"/>
                    <a:pt x="1171" y="2908"/>
                    <a:pt x="1190" y="2869"/>
                  </a:cubicBezTo>
                  <a:cubicBezTo>
                    <a:pt x="1205" y="2842"/>
                    <a:pt x="1213" y="2810"/>
                    <a:pt x="1212" y="2779"/>
                  </a:cubicBezTo>
                  <a:lnTo>
                    <a:pt x="1212" y="2779"/>
                  </a:lnTo>
                  <a:lnTo>
                    <a:pt x="1212" y="2782"/>
                  </a:lnTo>
                  <a:cubicBezTo>
                    <a:pt x="1212" y="2777"/>
                    <a:pt x="1212" y="2772"/>
                    <a:pt x="1211" y="2766"/>
                  </a:cubicBezTo>
                  <a:lnTo>
                    <a:pt x="1211" y="2766"/>
                  </a:lnTo>
                  <a:cubicBezTo>
                    <a:pt x="1211" y="2764"/>
                    <a:pt x="1210" y="2761"/>
                    <a:pt x="1210" y="2759"/>
                  </a:cubicBezTo>
                  <a:lnTo>
                    <a:pt x="1210" y="2759"/>
                  </a:lnTo>
                  <a:cubicBezTo>
                    <a:pt x="1209" y="2753"/>
                    <a:pt x="1208" y="2747"/>
                    <a:pt x="1208" y="2741"/>
                  </a:cubicBezTo>
                  <a:cubicBezTo>
                    <a:pt x="1207" y="2733"/>
                    <a:pt x="1206" y="2726"/>
                    <a:pt x="1206" y="2718"/>
                  </a:cubicBezTo>
                  <a:lnTo>
                    <a:pt x="1206" y="2718"/>
                  </a:lnTo>
                  <a:cubicBezTo>
                    <a:pt x="1206" y="2716"/>
                    <a:pt x="1206" y="2714"/>
                    <a:pt x="1206" y="2712"/>
                  </a:cubicBezTo>
                  <a:cubicBezTo>
                    <a:pt x="1208" y="2704"/>
                    <a:pt x="1210" y="2698"/>
                    <a:pt x="1210" y="2692"/>
                  </a:cubicBezTo>
                  <a:cubicBezTo>
                    <a:pt x="1217" y="2663"/>
                    <a:pt x="1219" y="2644"/>
                    <a:pt x="1219" y="2624"/>
                  </a:cubicBezTo>
                  <a:lnTo>
                    <a:pt x="1219" y="2624"/>
                  </a:lnTo>
                  <a:cubicBezTo>
                    <a:pt x="1222" y="2576"/>
                    <a:pt x="1216" y="2527"/>
                    <a:pt x="1210" y="2480"/>
                  </a:cubicBezTo>
                  <a:lnTo>
                    <a:pt x="1210" y="2480"/>
                  </a:lnTo>
                  <a:lnTo>
                    <a:pt x="1219" y="2538"/>
                  </a:lnTo>
                  <a:cubicBezTo>
                    <a:pt x="1203" y="2407"/>
                    <a:pt x="1202" y="2275"/>
                    <a:pt x="1219" y="2146"/>
                  </a:cubicBezTo>
                  <a:lnTo>
                    <a:pt x="1219" y="2146"/>
                  </a:lnTo>
                  <a:cubicBezTo>
                    <a:pt x="1242" y="2002"/>
                    <a:pt x="1283" y="1860"/>
                    <a:pt x="1342" y="1724"/>
                  </a:cubicBezTo>
                  <a:lnTo>
                    <a:pt x="1342" y="1724"/>
                  </a:lnTo>
                  <a:lnTo>
                    <a:pt x="1319" y="1774"/>
                  </a:lnTo>
                  <a:cubicBezTo>
                    <a:pt x="1340" y="1726"/>
                    <a:pt x="1363" y="1678"/>
                    <a:pt x="1387" y="1631"/>
                  </a:cubicBezTo>
                  <a:lnTo>
                    <a:pt x="1387" y="1631"/>
                  </a:lnTo>
                  <a:cubicBezTo>
                    <a:pt x="1422" y="1640"/>
                    <a:pt x="1457" y="1648"/>
                    <a:pt x="1492" y="1654"/>
                  </a:cubicBezTo>
                  <a:cubicBezTo>
                    <a:pt x="1579" y="1670"/>
                    <a:pt x="1670" y="1678"/>
                    <a:pt x="1760" y="1678"/>
                  </a:cubicBezTo>
                  <a:cubicBezTo>
                    <a:pt x="1827" y="1678"/>
                    <a:pt x="1894" y="1673"/>
                    <a:pt x="1960" y="1665"/>
                  </a:cubicBezTo>
                  <a:cubicBezTo>
                    <a:pt x="2116" y="1646"/>
                    <a:pt x="2266" y="1613"/>
                    <a:pt x="2412" y="1558"/>
                  </a:cubicBezTo>
                  <a:cubicBezTo>
                    <a:pt x="2558" y="1500"/>
                    <a:pt x="2702" y="1430"/>
                    <a:pt x="2827" y="1340"/>
                  </a:cubicBezTo>
                  <a:cubicBezTo>
                    <a:pt x="2897" y="1291"/>
                    <a:pt x="2963" y="1235"/>
                    <a:pt x="3024" y="1178"/>
                  </a:cubicBezTo>
                  <a:cubicBezTo>
                    <a:pt x="3076" y="1130"/>
                    <a:pt x="3123" y="1077"/>
                    <a:pt x="3170" y="1024"/>
                  </a:cubicBezTo>
                  <a:cubicBezTo>
                    <a:pt x="3273" y="911"/>
                    <a:pt x="3363" y="783"/>
                    <a:pt x="3431" y="648"/>
                  </a:cubicBezTo>
                  <a:cubicBezTo>
                    <a:pt x="3448" y="617"/>
                    <a:pt x="3462" y="586"/>
                    <a:pt x="3476" y="553"/>
                  </a:cubicBezTo>
                  <a:cubicBezTo>
                    <a:pt x="3491" y="529"/>
                    <a:pt x="3499" y="500"/>
                    <a:pt x="3499" y="471"/>
                  </a:cubicBezTo>
                  <a:cubicBezTo>
                    <a:pt x="3499" y="448"/>
                    <a:pt x="3495" y="428"/>
                    <a:pt x="3485" y="409"/>
                  </a:cubicBezTo>
                  <a:cubicBezTo>
                    <a:pt x="3466" y="364"/>
                    <a:pt x="3429" y="327"/>
                    <a:pt x="3380" y="315"/>
                  </a:cubicBezTo>
                  <a:cubicBezTo>
                    <a:pt x="3306" y="296"/>
                    <a:pt x="3232" y="284"/>
                    <a:pt x="3156" y="274"/>
                  </a:cubicBezTo>
                  <a:lnTo>
                    <a:pt x="3156" y="274"/>
                  </a:lnTo>
                  <a:lnTo>
                    <a:pt x="3199" y="278"/>
                  </a:lnTo>
                  <a:cubicBezTo>
                    <a:pt x="3099" y="265"/>
                    <a:pt x="3000" y="255"/>
                    <a:pt x="2900" y="255"/>
                  </a:cubicBezTo>
                  <a:cubicBezTo>
                    <a:pt x="2891" y="255"/>
                    <a:pt x="2882" y="255"/>
                    <a:pt x="2872" y="255"/>
                  </a:cubicBezTo>
                  <a:cubicBezTo>
                    <a:pt x="2761" y="259"/>
                    <a:pt x="2653" y="274"/>
                    <a:pt x="2546" y="294"/>
                  </a:cubicBezTo>
                  <a:cubicBezTo>
                    <a:pt x="2451" y="315"/>
                    <a:pt x="2361" y="346"/>
                    <a:pt x="2268" y="372"/>
                  </a:cubicBezTo>
                  <a:cubicBezTo>
                    <a:pt x="2209" y="391"/>
                    <a:pt x="2151" y="418"/>
                    <a:pt x="2094" y="442"/>
                  </a:cubicBezTo>
                  <a:cubicBezTo>
                    <a:pt x="2049" y="463"/>
                    <a:pt x="2007" y="483"/>
                    <a:pt x="1964" y="508"/>
                  </a:cubicBezTo>
                  <a:cubicBezTo>
                    <a:pt x="1855" y="568"/>
                    <a:pt x="1751" y="637"/>
                    <a:pt x="1652" y="713"/>
                  </a:cubicBezTo>
                  <a:lnTo>
                    <a:pt x="1691" y="685"/>
                  </a:lnTo>
                  <a:lnTo>
                    <a:pt x="1691" y="685"/>
                  </a:lnTo>
                  <a:cubicBezTo>
                    <a:pt x="1570" y="777"/>
                    <a:pt x="1457" y="874"/>
                    <a:pt x="1356" y="985"/>
                  </a:cubicBezTo>
                  <a:cubicBezTo>
                    <a:pt x="1295" y="1050"/>
                    <a:pt x="1238" y="1119"/>
                    <a:pt x="1186" y="1191"/>
                  </a:cubicBezTo>
                  <a:lnTo>
                    <a:pt x="1186" y="1191"/>
                  </a:lnTo>
                  <a:cubicBezTo>
                    <a:pt x="1177" y="1187"/>
                    <a:pt x="1168" y="1184"/>
                    <a:pt x="1159" y="1180"/>
                  </a:cubicBezTo>
                  <a:lnTo>
                    <a:pt x="1159" y="1180"/>
                  </a:lnTo>
                  <a:lnTo>
                    <a:pt x="1185" y="1192"/>
                  </a:lnTo>
                  <a:lnTo>
                    <a:pt x="1185" y="1192"/>
                  </a:lnTo>
                  <a:cubicBezTo>
                    <a:pt x="1185" y="1192"/>
                    <a:pt x="1185" y="1192"/>
                    <a:pt x="1185" y="1192"/>
                  </a:cubicBezTo>
                  <a:lnTo>
                    <a:pt x="1185" y="1192"/>
                  </a:lnTo>
                  <a:cubicBezTo>
                    <a:pt x="1051" y="1133"/>
                    <a:pt x="925" y="1059"/>
                    <a:pt x="810" y="970"/>
                  </a:cubicBezTo>
                  <a:lnTo>
                    <a:pt x="810" y="970"/>
                  </a:lnTo>
                  <a:lnTo>
                    <a:pt x="843" y="995"/>
                  </a:lnTo>
                  <a:cubicBezTo>
                    <a:pt x="773" y="941"/>
                    <a:pt x="707" y="882"/>
                    <a:pt x="645" y="818"/>
                  </a:cubicBezTo>
                  <a:cubicBezTo>
                    <a:pt x="593" y="762"/>
                    <a:pt x="540" y="704"/>
                    <a:pt x="492" y="645"/>
                  </a:cubicBezTo>
                  <a:lnTo>
                    <a:pt x="492" y="645"/>
                  </a:lnTo>
                  <a:cubicBezTo>
                    <a:pt x="488" y="639"/>
                    <a:pt x="484" y="634"/>
                    <a:pt x="480" y="629"/>
                  </a:cubicBezTo>
                  <a:lnTo>
                    <a:pt x="480" y="629"/>
                  </a:lnTo>
                  <a:lnTo>
                    <a:pt x="487" y="637"/>
                  </a:lnTo>
                  <a:cubicBezTo>
                    <a:pt x="426" y="550"/>
                    <a:pt x="371" y="454"/>
                    <a:pt x="326" y="354"/>
                  </a:cubicBezTo>
                  <a:lnTo>
                    <a:pt x="326" y="354"/>
                  </a:lnTo>
                  <a:cubicBezTo>
                    <a:pt x="290" y="269"/>
                    <a:pt x="261" y="181"/>
                    <a:pt x="241" y="89"/>
                  </a:cubicBezTo>
                  <a:cubicBezTo>
                    <a:pt x="230" y="37"/>
                    <a:pt x="175" y="0"/>
                    <a:pt x="12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9"/>
            <p:cNvSpPr/>
            <p:nvPr/>
          </p:nvSpPr>
          <p:spPr>
            <a:xfrm>
              <a:off x="2898350" y="1465425"/>
              <a:ext cx="42400" cy="158925"/>
            </a:xfrm>
            <a:custGeom>
              <a:avLst/>
              <a:gdLst/>
              <a:ahLst/>
              <a:cxnLst/>
              <a:rect l="l" t="t" r="r" b="b"/>
              <a:pathLst>
                <a:path w="1696" h="6357" extrusionOk="0">
                  <a:moveTo>
                    <a:pt x="1276" y="727"/>
                  </a:moveTo>
                  <a:cubicBezTo>
                    <a:pt x="1276" y="729"/>
                    <a:pt x="1276" y="731"/>
                    <a:pt x="1276" y="733"/>
                  </a:cubicBezTo>
                  <a:lnTo>
                    <a:pt x="1276" y="733"/>
                  </a:lnTo>
                  <a:cubicBezTo>
                    <a:pt x="1276" y="731"/>
                    <a:pt x="1276" y="729"/>
                    <a:pt x="1276" y="727"/>
                  </a:cubicBezTo>
                  <a:close/>
                  <a:moveTo>
                    <a:pt x="1276" y="733"/>
                  </a:moveTo>
                  <a:cubicBezTo>
                    <a:pt x="1277" y="734"/>
                    <a:pt x="1277" y="735"/>
                    <a:pt x="1277" y="736"/>
                  </a:cubicBezTo>
                  <a:cubicBezTo>
                    <a:pt x="1277" y="740"/>
                    <a:pt x="1277" y="741"/>
                    <a:pt x="1277" y="741"/>
                  </a:cubicBezTo>
                  <a:cubicBezTo>
                    <a:pt x="1277" y="741"/>
                    <a:pt x="1277" y="737"/>
                    <a:pt x="1276" y="733"/>
                  </a:cubicBezTo>
                  <a:close/>
                  <a:moveTo>
                    <a:pt x="1265" y="1"/>
                  </a:moveTo>
                  <a:cubicBezTo>
                    <a:pt x="1257" y="1"/>
                    <a:pt x="1248" y="2"/>
                    <a:pt x="1240" y="5"/>
                  </a:cubicBezTo>
                  <a:cubicBezTo>
                    <a:pt x="1188" y="21"/>
                    <a:pt x="1166" y="69"/>
                    <a:pt x="1174" y="122"/>
                  </a:cubicBezTo>
                  <a:cubicBezTo>
                    <a:pt x="1201" y="290"/>
                    <a:pt x="1235" y="459"/>
                    <a:pt x="1262" y="627"/>
                  </a:cubicBezTo>
                  <a:cubicBezTo>
                    <a:pt x="1264" y="648"/>
                    <a:pt x="1268" y="671"/>
                    <a:pt x="1270" y="691"/>
                  </a:cubicBezTo>
                  <a:cubicBezTo>
                    <a:pt x="1272" y="701"/>
                    <a:pt x="1274" y="712"/>
                    <a:pt x="1274" y="722"/>
                  </a:cubicBezTo>
                  <a:cubicBezTo>
                    <a:pt x="1275" y="723"/>
                    <a:pt x="1276" y="725"/>
                    <a:pt x="1276" y="727"/>
                  </a:cubicBezTo>
                  <a:lnTo>
                    <a:pt x="1276" y="727"/>
                  </a:lnTo>
                  <a:cubicBezTo>
                    <a:pt x="1276" y="726"/>
                    <a:pt x="1276" y="725"/>
                    <a:pt x="1276" y="725"/>
                  </a:cubicBezTo>
                  <a:lnTo>
                    <a:pt x="1276" y="725"/>
                  </a:lnTo>
                  <a:cubicBezTo>
                    <a:pt x="1276" y="725"/>
                    <a:pt x="1276" y="727"/>
                    <a:pt x="1277" y="730"/>
                  </a:cubicBezTo>
                  <a:cubicBezTo>
                    <a:pt x="1281" y="773"/>
                    <a:pt x="1287" y="816"/>
                    <a:pt x="1291" y="857"/>
                  </a:cubicBezTo>
                  <a:cubicBezTo>
                    <a:pt x="1301" y="944"/>
                    <a:pt x="1309" y="1028"/>
                    <a:pt x="1316" y="1114"/>
                  </a:cubicBezTo>
                  <a:cubicBezTo>
                    <a:pt x="1342" y="1453"/>
                    <a:pt x="1355" y="1794"/>
                    <a:pt x="1336" y="2135"/>
                  </a:cubicBezTo>
                  <a:cubicBezTo>
                    <a:pt x="1326" y="2328"/>
                    <a:pt x="1307" y="2524"/>
                    <a:pt x="1281" y="2715"/>
                  </a:cubicBezTo>
                  <a:lnTo>
                    <a:pt x="1289" y="2663"/>
                  </a:lnTo>
                  <a:lnTo>
                    <a:pt x="1289" y="2663"/>
                  </a:lnTo>
                  <a:cubicBezTo>
                    <a:pt x="1279" y="2733"/>
                    <a:pt x="1270" y="2803"/>
                    <a:pt x="1260" y="2873"/>
                  </a:cubicBezTo>
                  <a:lnTo>
                    <a:pt x="1268" y="2821"/>
                  </a:lnTo>
                  <a:lnTo>
                    <a:pt x="1268" y="2821"/>
                  </a:lnTo>
                  <a:cubicBezTo>
                    <a:pt x="1198" y="3333"/>
                    <a:pt x="1077" y="3838"/>
                    <a:pt x="903" y="4325"/>
                  </a:cubicBezTo>
                  <a:cubicBezTo>
                    <a:pt x="853" y="4463"/>
                    <a:pt x="800" y="4599"/>
                    <a:pt x="744" y="4734"/>
                  </a:cubicBezTo>
                  <a:lnTo>
                    <a:pt x="765" y="4683"/>
                  </a:lnTo>
                  <a:lnTo>
                    <a:pt x="765" y="4683"/>
                  </a:lnTo>
                  <a:cubicBezTo>
                    <a:pt x="689" y="4866"/>
                    <a:pt x="603" y="5046"/>
                    <a:pt x="510" y="5221"/>
                  </a:cubicBezTo>
                  <a:cubicBezTo>
                    <a:pt x="465" y="5309"/>
                    <a:pt x="416" y="5396"/>
                    <a:pt x="366" y="5482"/>
                  </a:cubicBezTo>
                  <a:cubicBezTo>
                    <a:pt x="319" y="5570"/>
                    <a:pt x="264" y="5653"/>
                    <a:pt x="214" y="5739"/>
                  </a:cubicBezTo>
                  <a:cubicBezTo>
                    <a:pt x="188" y="5788"/>
                    <a:pt x="161" y="5837"/>
                    <a:pt x="134" y="5887"/>
                  </a:cubicBezTo>
                  <a:cubicBezTo>
                    <a:pt x="120" y="5909"/>
                    <a:pt x="105" y="5932"/>
                    <a:pt x="95" y="5957"/>
                  </a:cubicBezTo>
                  <a:cubicBezTo>
                    <a:pt x="77" y="5994"/>
                    <a:pt x="67" y="6032"/>
                    <a:pt x="62" y="6073"/>
                  </a:cubicBezTo>
                  <a:lnTo>
                    <a:pt x="62" y="6073"/>
                  </a:lnTo>
                  <a:cubicBezTo>
                    <a:pt x="51" y="6098"/>
                    <a:pt x="40" y="6123"/>
                    <a:pt x="29" y="6148"/>
                  </a:cubicBezTo>
                  <a:cubicBezTo>
                    <a:pt x="1" y="6211"/>
                    <a:pt x="7" y="6281"/>
                    <a:pt x="64" y="6326"/>
                  </a:cubicBezTo>
                  <a:cubicBezTo>
                    <a:pt x="90" y="6347"/>
                    <a:pt x="119" y="6356"/>
                    <a:pt x="148" y="6356"/>
                  </a:cubicBezTo>
                  <a:cubicBezTo>
                    <a:pt x="183" y="6356"/>
                    <a:pt x="217" y="6342"/>
                    <a:pt x="245" y="6316"/>
                  </a:cubicBezTo>
                  <a:cubicBezTo>
                    <a:pt x="266" y="6298"/>
                    <a:pt x="284" y="6279"/>
                    <a:pt x="305" y="6263"/>
                  </a:cubicBezTo>
                  <a:cubicBezTo>
                    <a:pt x="310" y="6258"/>
                    <a:pt x="314" y="6253"/>
                    <a:pt x="319" y="6248"/>
                  </a:cubicBezTo>
                  <a:lnTo>
                    <a:pt x="319" y="6248"/>
                  </a:lnTo>
                  <a:cubicBezTo>
                    <a:pt x="325" y="6246"/>
                    <a:pt x="331" y="6242"/>
                    <a:pt x="340" y="6238"/>
                  </a:cubicBezTo>
                  <a:cubicBezTo>
                    <a:pt x="408" y="6203"/>
                    <a:pt x="453" y="6127"/>
                    <a:pt x="500" y="6067"/>
                  </a:cubicBezTo>
                  <a:cubicBezTo>
                    <a:pt x="564" y="5983"/>
                    <a:pt x="621" y="5897"/>
                    <a:pt x="675" y="5807"/>
                  </a:cubicBezTo>
                  <a:cubicBezTo>
                    <a:pt x="783" y="5628"/>
                    <a:pt x="882" y="5441"/>
                    <a:pt x="972" y="5250"/>
                  </a:cubicBezTo>
                  <a:cubicBezTo>
                    <a:pt x="1159" y="4857"/>
                    <a:pt x="1314" y="4449"/>
                    <a:pt x="1429" y="4027"/>
                  </a:cubicBezTo>
                  <a:cubicBezTo>
                    <a:pt x="1484" y="3824"/>
                    <a:pt x="1531" y="3617"/>
                    <a:pt x="1570" y="3407"/>
                  </a:cubicBezTo>
                  <a:cubicBezTo>
                    <a:pt x="1609" y="3200"/>
                    <a:pt x="1646" y="2967"/>
                    <a:pt x="1663" y="2745"/>
                  </a:cubicBezTo>
                  <a:cubicBezTo>
                    <a:pt x="1696" y="2326"/>
                    <a:pt x="1692" y="1903"/>
                    <a:pt x="1655" y="1486"/>
                  </a:cubicBezTo>
                  <a:cubicBezTo>
                    <a:pt x="1616" y="1057"/>
                    <a:pt x="1533" y="634"/>
                    <a:pt x="1412" y="221"/>
                  </a:cubicBezTo>
                  <a:cubicBezTo>
                    <a:pt x="1398" y="169"/>
                    <a:pt x="1377" y="120"/>
                    <a:pt x="1357" y="71"/>
                  </a:cubicBezTo>
                  <a:cubicBezTo>
                    <a:pt x="1341" y="33"/>
                    <a:pt x="1307" y="1"/>
                    <a:pt x="126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9"/>
            <p:cNvSpPr/>
            <p:nvPr/>
          </p:nvSpPr>
          <p:spPr>
            <a:xfrm>
              <a:off x="3005800" y="1571650"/>
              <a:ext cx="54575" cy="9100"/>
            </a:xfrm>
            <a:custGeom>
              <a:avLst/>
              <a:gdLst/>
              <a:ahLst/>
              <a:cxnLst/>
              <a:rect l="l" t="t" r="r" b="b"/>
              <a:pathLst>
                <a:path w="2183" h="364" extrusionOk="0">
                  <a:moveTo>
                    <a:pt x="202" y="304"/>
                  </a:moveTo>
                  <a:lnTo>
                    <a:pt x="202" y="304"/>
                  </a:lnTo>
                  <a:cubicBezTo>
                    <a:pt x="203" y="305"/>
                    <a:pt x="204" y="305"/>
                    <a:pt x="205" y="306"/>
                  </a:cubicBezTo>
                  <a:lnTo>
                    <a:pt x="205" y="306"/>
                  </a:lnTo>
                  <a:lnTo>
                    <a:pt x="202" y="304"/>
                  </a:lnTo>
                  <a:close/>
                  <a:moveTo>
                    <a:pt x="1839" y="0"/>
                  </a:moveTo>
                  <a:lnTo>
                    <a:pt x="1671" y="2"/>
                  </a:lnTo>
                  <a:cubicBezTo>
                    <a:pt x="1556" y="2"/>
                    <a:pt x="1443" y="4"/>
                    <a:pt x="1328" y="6"/>
                  </a:cubicBezTo>
                  <a:cubicBezTo>
                    <a:pt x="1100" y="9"/>
                    <a:pt x="872" y="17"/>
                    <a:pt x="646" y="23"/>
                  </a:cubicBezTo>
                  <a:lnTo>
                    <a:pt x="457" y="29"/>
                  </a:lnTo>
                  <a:lnTo>
                    <a:pt x="360" y="31"/>
                  </a:lnTo>
                  <a:lnTo>
                    <a:pt x="313" y="33"/>
                  </a:lnTo>
                  <a:cubicBezTo>
                    <a:pt x="292" y="33"/>
                    <a:pt x="272" y="33"/>
                    <a:pt x="253" y="39"/>
                  </a:cubicBezTo>
                  <a:cubicBezTo>
                    <a:pt x="246" y="41"/>
                    <a:pt x="238" y="43"/>
                    <a:pt x="231" y="46"/>
                  </a:cubicBezTo>
                  <a:lnTo>
                    <a:pt x="231" y="46"/>
                  </a:lnTo>
                  <a:cubicBezTo>
                    <a:pt x="185" y="56"/>
                    <a:pt x="137" y="62"/>
                    <a:pt x="89" y="70"/>
                  </a:cubicBezTo>
                  <a:lnTo>
                    <a:pt x="60" y="83"/>
                  </a:lnTo>
                  <a:cubicBezTo>
                    <a:pt x="48" y="89"/>
                    <a:pt x="36" y="99"/>
                    <a:pt x="27" y="111"/>
                  </a:cubicBezTo>
                  <a:cubicBezTo>
                    <a:pt x="13" y="132"/>
                    <a:pt x="1" y="156"/>
                    <a:pt x="3" y="183"/>
                  </a:cubicBezTo>
                  <a:cubicBezTo>
                    <a:pt x="3" y="204"/>
                    <a:pt x="9" y="222"/>
                    <a:pt x="19" y="241"/>
                  </a:cubicBezTo>
                  <a:cubicBezTo>
                    <a:pt x="31" y="263"/>
                    <a:pt x="62" y="292"/>
                    <a:pt x="89" y="296"/>
                  </a:cubicBezTo>
                  <a:lnTo>
                    <a:pt x="89" y="294"/>
                  </a:lnTo>
                  <a:cubicBezTo>
                    <a:pt x="136" y="302"/>
                    <a:pt x="187" y="308"/>
                    <a:pt x="233" y="318"/>
                  </a:cubicBezTo>
                  <a:lnTo>
                    <a:pt x="233" y="318"/>
                  </a:lnTo>
                  <a:cubicBezTo>
                    <a:pt x="238" y="320"/>
                    <a:pt x="242" y="322"/>
                    <a:pt x="247" y="323"/>
                  </a:cubicBezTo>
                  <a:cubicBezTo>
                    <a:pt x="264" y="329"/>
                    <a:pt x="284" y="331"/>
                    <a:pt x="303" y="331"/>
                  </a:cubicBezTo>
                  <a:lnTo>
                    <a:pt x="348" y="333"/>
                  </a:lnTo>
                  <a:lnTo>
                    <a:pt x="430" y="335"/>
                  </a:lnTo>
                  <a:lnTo>
                    <a:pt x="601" y="339"/>
                  </a:lnTo>
                  <a:cubicBezTo>
                    <a:pt x="714" y="343"/>
                    <a:pt x="829" y="348"/>
                    <a:pt x="944" y="350"/>
                  </a:cubicBezTo>
                  <a:cubicBezTo>
                    <a:pt x="1170" y="358"/>
                    <a:pt x="1398" y="360"/>
                    <a:pt x="1626" y="362"/>
                  </a:cubicBezTo>
                  <a:lnTo>
                    <a:pt x="1815" y="364"/>
                  </a:lnTo>
                  <a:lnTo>
                    <a:pt x="1958" y="364"/>
                  </a:lnTo>
                  <a:cubicBezTo>
                    <a:pt x="1989" y="364"/>
                    <a:pt x="2020" y="358"/>
                    <a:pt x="2051" y="352"/>
                  </a:cubicBezTo>
                  <a:lnTo>
                    <a:pt x="2092" y="335"/>
                  </a:lnTo>
                  <a:cubicBezTo>
                    <a:pt x="2113" y="323"/>
                    <a:pt x="2129" y="308"/>
                    <a:pt x="2141" y="290"/>
                  </a:cubicBezTo>
                  <a:cubicBezTo>
                    <a:pt x="2166" y="259"/>
                    <a:pt x="2182" y="220"/>
                    <a:pt x="2180" y="181"/>
                  </a:cubicBezTo>
                  <a:cubicBezTo>
                    <a:pt x="2178" y="150"/>
                    <a:pt x="2170" y="122"/>
                    <a:pt x="2156" y="93"/>
                  </a:cubicBezTo>
                  <a:cubicBezTo>
                    <a:pt x="2145" y="72"/>
                    <a:pt x="2129" y="56"/>
                    <a:pt x="2111" y="43"/>
                  </a:cubicBezTo>
                  <a:cubicBezTo>
                    <a:pt x="2094" y="27"/>
                    <a:pt x="2074" y="17"/>
                    <a:pt x="2051" y="13"/>
                  </a:cubicBezTo>
                  <a:cubicBezTo>
                    <a:pt x="2030" y="9"/>
                    <a:pt x="2010" y="4"/>
                    <a:pt x="1989" y="2"/>
                  </a:cubicBezTo>
                  <a:cubicBezTo>
                    <a:pt x="1967" y="0"/>
                    <a:pt x="1946" y="0"/>
                    <a:pt x="19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9"/>
            <p:cNvSpPr/>
            <p:nvPr/>
          </p:nvSpPr>
          <p:spPr>
            <a:xfrm>
              <a:off x="3104875" y="1549225"/>
              <a:ext cx="81550" cy="59350"/>
            </a:xfrm>
            <a:custGeom>
              <a:avLst/>
              <a:gdLst/>
              <a:ahLst/>
              <a:cxnLst/>
              <a:rect l="l" t="t" r="r" b="b"/>
              <a:pathLst>
                <a:path w="3262" h="2374" extrusionOk="0">
                  <a:moveTo>
                    <a:pt x="424" y="758"/>
                  </a:moveTo>
                  <a:lnTo>
                    <a:pt x="417" y="763"/>
                  </a:lnTo>
                  <a:lnTo>
                    <a:pt x="417" y="763"/>
                  </a:lnTo>
                  <a:cubicBezTo>
                    <a:pt x="419" y="761"/>
                    <a:pt x="422" y="759"/>
                    <a:pt x="424" y="758"/>
                  </a:cubicBezTo>
                  <a:close/>
                  <a:moveTo>
                    <a:pt x="400" y="775"/>
                  </a:moveTo>
                  <a:lnTo>
                    <a:pt x="392" y="781"/>
                  </a:lnTo>
                  <a:lnTo>
                    <a:pt x="392" y="781"/>
                  </a:lnTo>
                  <a:cubicBezTo>
                    <a:pt x="392" y="781"/>
                    <a:pt x="392" y="781"/>
                    <a:pt x="392" y="781"/>
                  </a:cubicBezTo>
                  <a:lnTo>
                    <a:pt x="392" y="781"/>
                  </a:lnTo>
                  <a:cubicBezTo>
                    <a:pt x="395" y="779"/>
                    <a:pt x="398" y="777"/>
                    <a:pt x="400" y="775"/>
                  </a:cubicBezTo>
                  <a:close/>
                  <a:moveTo>
                    <a:pt x="392" y="781"/>
                  </a:moveTo>
                  <a:lnTo>
                    <a:pt x="392" y="781"/>
                  </a:lnTo>
                  <a:lnTo>
                    <a:pt x="392" y="781"/>
                  </a:lnTo>
                  <a:lnTo>
                    <a:pt x="391" y="782"/>
                  </a:lnTo>
                  <a:cubicBezTo>
                    <a:pt x="391" y="782"/>
                    <a:pt x="392" y="782"/>
                    <a:pt x="392" y="781"/>
                  </a:cubicBezTo>
                  <a:close/>
                  <a:moveTo>
                    <a:pt x="374" y="804"/>
                  </a:moveTo>
                  <a:lnTo>
                    <a:pt x="368" y="813"/>
                  </a:lnTo>
                  <a:lnTo>
                    <a:pt x="368" y="813"/>
                  </a:lnTo>
                  <a:cubicBezTo>
                    <a:pt x="368" y="812"/>
                    <a:pt x="368" y="812"/>
                    <a:pt x="368" y="812"/>
                  </a:cubicBezTo>
                  <a:lnTo>
                    <a:pt x="368" y="812"/>
                  </a:lnTo>
                  <a:cubicBezTo>
                    <a:pt x="370" y="810"/>
                    <a:pt x="372" y="807"/>
                    <a:pt x="374" y="804"/>
                  </a:cubicBezTo>
                  <a:close/>
                  <a:moveTo>
                    <a:pt x="367" y="814"/>
                  </a:moveTo>
                  <a:lnTo>
                    <a:pt x="367" y="814"/>
                  </a:lnTo>
                  <a:lnTo>
                    <a:pt x="367" y="814"/>
                  </a:lnTo>
                  <a:lnTo>
                    <a:pt x="366" y="815"/>
                  </a:lnTo>
                  <a:cubicBezTo>
                    <a:pt x="367" y="815"/>
                    <a:pt x="367" y="814"/>
                    <a:pt x="367" y="814"/>
                  </a:cubicBezTo>
                  <a:close/>
                  <a:moveTo>
                    <a:pt x="362" y="893"/>
                  </a:moveTo>
                  <a:lnTo>
                    <a:pt x="368" y="908"/>
                  </a:lnTo>
                  <a:lnTo>
                    <a:pt x="368" y="908"/>
                  </a:lnTo>
                  <a:cubicBezTo>
                    <a:pt x="366" y="903"/>
                    <a:pt x="364" y="898"/>
                    <a:pt x="362" y="893"/>
                  </a:cubicBezTo>
                  <a:close/>
                  <a:moveTo>
                    <a:pt x="529" y="1110"/>
                  </a:moveTo>
                  <a:lnTo>
                    <a:pt x="533" y="1113"/>
                  </a:lnTo>
                  <a:cubicBezTo>
                    <a:pt x="532" y="1112"/>
                    <a:pt x="531" y="1111"/>
                    <a:pt x="529" y="1110"/>
                  </a:cubicBezTo>
                  <a:close/>
                  <a:moveTo>
                    <a:pt x="3035" y="1109"/>
                  </a:moveTo>
                  <a:lnTo>
                    <a:pt x="3035" y="1109"/>
                  </a:lnTo>
                  <a:cubicBezTo>
                    <a:pt x="3031" y="1112"/>
                    <a:pt x="3029" y="1113"/>
                    <a:pt x="3029" y="1113"/>
                  </a:cubicBezTo>
                  <a:lnTo>
                    <a:pt x="3029" y="1113"/>
                  </a:lnTo>
                  <a:cubicBezTo>
                    <a:pt x="3031" y="1112"/>
                    <a:pt x="3033" y="1110"/>
                    <a:pt x="3035" y="1109"/>
                  </a:cubicBezTo>
                  <a:close/>
                  <a:moveTo>
                    <a:pt x="620" y="1161"/>
                  </a:moveTo>
                  <a:lnTo>
                    <a:pt x="646" y="1173"/>
                  </a:lnTo>
                  <a:cubicBezTo>
                    <a:pt x="637" y="1169"/>
                    <a:pt x="629" y="1165"/>
                    <a:pt x="620" y="1161"/>
                  </a:cubicBezTo>
                  <a:close/>
                  <a:moveTo>
                    <a:pt x="2044" y="1"/>
                  </a:moveTo>
                  <a:cubicBezTo>
                    <a:pt x="2037" y="1"/>
                    <a:pt x="2030" y="2"/>
                    <a:pt x="2022" y="4"/>
                  </a:cubicBezTo>
                  <a:cubicBezTo>
                    <a:pt x="1761" y="74"/>
                    <a:pt x="1498" y="143"/>
                    <a:pt x="1237" y="215"/>
                  </a:cubicBezTo>
                  <a:cubicBezTo>
                    <a:pt x="1172" y="232"/>
                    <a:pt x="1106" y="252"/>
                    <a:pt x="1040" y="267"/>
                  </a:cubicBezTo>
                  <a:cubicBezTo>
                    <a:pt x="972" y="283"/>
                    <a:pt x="907" y="297"/>
                    <a:pt x="839" y="312"/>
                  </a:cubicBezTo>
                  <a:cubicBezTo>
                    <a:pt x="711" y="339"/>
                    <a:pt x="582" y="367"/>
                    <a:pt x="457" y="400"/>
                  </a:cubicBezTo>
                  <a:cubicBezTo>
                    <a:pt x="387" y="419"/>
                    <a:pt x="319" y="443"/>
                    <a:pt x="255" y="476"/>
                  </a:cubicBezTo>
                  <a:cubicBezTo>
                    <a:pt x="181" y="515"/>
                    <a:pt x="122" y="571"/>
                    <a:pt x="75" y="641"/>
                  </a:cubicBezTo>
                  <a:lnTo>
                    <a:pt x="76" y="639"/>
                  </a:lnTo>
                  <a:lnTo>
                    <a:pt x="76" y="639"/>
                  </a:lnTo>
                  <a:cubicBezTo>
                    <a:pt x="45" y="683"/>
                    <a:pt x="23" y="733"/>
                    <a:pt x="13" y="786"/>
                  </a:cubicBezTo>
                  <a:cubicBezTo>
                    <a:pt x="7" y="819"/>
                    <a:pt x="1" y="854"/>
                    <a:pt x="1" y="887"/>
                  </a:cubicBezTo>
                  <a:cubicBezTo>
                    <a:pt x="1" y="922"/>
                    <a:pt x="7" y="957"/>
                    <a:pt x="13" y="992"/>
                  </a:cubicBezTo>
                  <a:cubicBezTo>
                    <a:pt x="23" y="1047"/>
                    <a:pt x="46" y="1101"/>
                    <a:pt x="77" y="1150"/>
                  </a:cubicBezTo>
                  <a:cubicBezTo>
                    <a:pt x="105" y="1197"/>
                    <a:pt x="144" y="1247"/>
                    <a:pt x="183" y="1290"/>
                  </a:cubicBezTo>
                  <a:cubicBezTo>
                    <a:pt x="225" y="1331"/>
                    <a:pt x="274" y="1370"/>
                    <a:pt x="323" y="1405"/>
                  </a:cubicBezTo>
                  <a:cubicBezTo>
                    <a:pt x="372" y="1438"/>
                    <a:pt x="428" y="1464"/>
                    <a:pt x="485" y="1487"/>
                  </a:cubicBezTo>
                  <a:cubicBezTo>
                    <a:pt x="531" y="1505"/>
                    <a:pt x="576" y="1518"/>
                    <a:pt x="625" y="1526"/>
                  </a:cubicBezTo>
                  <a:cubicBezTo>
                    <a:pt x="691" y="1538"/>
                    <a:pt x="759" y="1547"/>
                    <a:pt x="827" y="1553"/>
                  </a:cubicBezTo>
                  <a:cubicBezTo>
                    <a:pt x="950" y="1565"/>
                    <a:pt x="1073" y="1563"/>
                    <a:pt x="1196" y="1579"/>
                  </a:cubicBezTo>
                  <a:lnTo>
                    <a:pt x="1155" y="1575"/>
                  </a:lnTo>
                  <a:lnTo>
                    <a:pt x="1155" y="1575"/>
                  </a:lnTo>
                  <a:cubicBezTo>
                    <a:pt x="1196" y="1581"/>
                    <a:pt x="1237" y="1588"/>
                    <a:pt x="1277" y="1598"/>
                  </a:cubicBezTo>
                  <a:lnTo>
                    <a:pt x="1277" y="1598"/>
                  </a:lnTo>
                  <a:cubicBezTo>
                    <a:pt x="1272" y="1604"/>
                    <a:pt x="1267" y="1610"/>
                    <a:pt x="1262" y="1616"/>
                  </a:cubicBezTo>
                  <a:cubicBezTo>
                    <a:pt x="1213" y="1680"/>
                    <a:pt x="1159" y="1744"/>
                    <a:pt x="1110" y="1809"/>
                  </a:cubicBezTo>
                  <a:lnTo>
                    <a:pt x="1129" y="1785"/>
                  </a:lnTo>
                  <a:lnTo>
                    <a:pt x="1129" y="1785"/>
                  </a:lnTo>
                  <a:cubicBezTo>
                    <a:pt x="1020" y="1914"/>
                    <a:pt x="913" y="2046"/>
                    <a:pt x="804" y="2175"/>
                  </a:cubicBezTo>
                  <a:cubicBezTo>
                    <a:pt x="787" y="2194"/>
                    <a:pt x="775" y="2214"/>
                    <a:pt x="773" y="2241"/>
                  </a:cubicBezTo>
                  <a:cubicBezTo>
                    <a:pt x="769" y="2266"/>
                    <a:pt x="773" y="2294"/>
                    <a:pt x="785" y="2315"/>
                  </a:cubicBezTo>
                  <a:cubicBezTo>
                    <a:pt x="809" y="2352"/>
                    <a:pt x="848" y="2374"/>
                    <a:pt x="889" y="2374"/>
                  </a:cubicBezTo>
                  <a:cubicBezTo>
                    <a:pt x="898" y="2374"/>
                    <a:pt x="908" y="2373"/>
                    <a:pt x="917" y="2370"/>
                  </a:cubicBezTo>
                  <a:cubicBezTo>
                    <a:pt x="1260" y="2290"/>
                    <a:pt x="1591" y="2175"/>
                    <a:pt x="1911" y="2031"/>
                  </a:cubicBezTo>
                  <a:cubicBezTo>
                    <a:pt x="1989" y="1996"/>
                    <a:pt x="2067" y="1959"/>
                    <a:pt x="2139" y="1916"/>
                  </a:cubicBezTo>
                  <a:cubicBezTo>
                    <a:pt x="2211" y="1871"/>
                    <a:pt x="2287" y="1832"/>
                    <a:pt x="2361" y="1787"/>
                  </a:cubicBezTo>
                  <a:cubicBezTo>
                    <a:pt x="2509" y="1701"/>
                    <a:pt x="2653" y="1606"/>
                    <a:pt x="2788" y="1505"/>
                  </a:cubicBezTo>
                  <a:cubicBezTo>
                    <a:pt x="2871" y="1444"/>
                    <a:pt x="2951" y="1380"/>
                    <a:pt x="3029" y="1314"/>
                  </a:cubicBezTo>
                  <a:cubicBezTo>
                    <a:pt x="3064" y="1284"/>
                    <a:pt x="3101" y="1253"/>
                    <a:pt x="3136" y="1222"/>
                  </a:cubicBezTo>
                  <a:cubicBezTo>
                    <a:pt x="3152" y="1208"/>
                    <a:pt x="3171" y="1191"/>
                    <a:pt x="3189" y="1175"/>
                  </a:cubicBezTo>
                  <a:cubicBezTo>
                    <a:pt x="3197" y="1166"/>
                    <a:pt x="3206" y="1156"/>
                    <a:pt x="3214" y="1146"/>
                  </a:cubicBezTo>
                  <a:cubicBezTo>
                    <a:pt x="3216" y="1142"/>
                    <a:pt x="3220" y="1138"/>
                    <a:pt x="3224" y="1134"/>
                  </a:cubicBezTo>
                  <a:lnTo>
                    <a:pt x="3230" y="1125"/>
                  </a:lnTo>
                  <a:cubicBezTo>
                    <a:pt x="3237" y="1117"/>
                    <a:pt x="3241" y="1112"/>
                    <a:pt x="3241" y="1112"/>
                  </a:cubicBezTo>
                  <a:lnTo>
                    <a:pt x="3241" y="1112"/>
                  </a:lnTo>
                  <a:cubicBezTo>
                    <a:pt x="3242" y="1112"/>
                    <a:pt x="3241" y="1114"/>
                    <a:pt x="3238" y="1117"/>
                  </a:cubicBezTo>
                  <a:cubicBezTo>
                    <a:pt x="3261" y="1095"/>
                    <a:pt x="3261" y="1051"/>
                    <a:pt x="3238" y="1029"/>
                  </a:cubicBezTo>
                  <a:cubicBezTo>
                    <a:pt x="3225" y="1018"/>
                    <a:pt x="3210" y="1012"/>
                    <a:pt x="3194" y="1012"/>
                  </a:cubicBezTo>
                  <a:cubicBezTo>
                    <a:pt x="3181" y="1012"/>
                    <a:pt x="3167" y="1016"/>
                    <a:pt x="3155" y="1025"/>
                  </a:cubicBezTo>
                  <a:lnTo>
                    <a:pt x="3155" y="1025"/>
                  </a:lnTo>
                  <a:cubicBezTo>
                    <a:pt x="3116" y="1045"/>
                    <a:pt x="3081" y="1074"/>
                    <a:pt x="3045" y="1101"/>
                  </a:cubicBezTo>
                  <a:cubicBezTo>
                    <a:pt x="3042" y="1104"/>
                    <a:pt x="3029" y="1113"/>
                    <a:pt x="3029" y="1113"/>
                  </a:cubicBezTo>
                  <a:cubicBezTo>
                    <a:pt x="3029" y="1113"/>
                    <a:pt x="3029" y="1113"/>
                    <a:pt x="3029" y="1113"/>
                  </a:cubicBezTo>
                  <a:lnTo>
                    <a:pt x="3029" y="1113"/>
                  </a:lnTo>
                  <a:cubicBezTo>
                    <a:pt x="3022" y="1119"/>
                    <a:pt x="3015" y="1125"/>
                    <a:pt x="3008" y="1129"/>
                  </a:cubicBezTo>
                  <a:cubicBezTo>
                    <a:pt x="2992" y="1142"/>
                    <a:pt x="2973" y="1156"/>
                    <a:pt x="2957" y="1169"/>
                  </a:cubicBezTo>
                  <a:cubicBezTo>
                    <a:pt x="2889" y="1218"/>
                    <a:pt x="2819" y="1267"/>
                    <a:pt x="2747" y="1314"/>
                  </a:cubicBezTo>
                  <a:cubicBezTo>
                    <a:pt x="2608" y="1409"/>
                    <a:pt x="2464" y="1499"/>
                    <a:pt x="2316" y="1581"/>
                  </a:cubicBezTo>
                  <a:cubicBezTo>
                    <a:pt x="2233" y="1628"/>
                    <a:pt x="2148" y="1671"/>
                    <a:pt x="2063" y="1713"/>
                  </a:cubicBezTo>
                  <a:lnTo>
                    <a:pt x="2063" y="1713"/>
                  </a:lnTo>
                  <a:cubicBezTo>
                    <a:pt x="2001" y="1737"/>
                    <a:pt x="1941" y="1766"/>
                    <a:pt x="1880" y="1793"/>
                  </a:cubicBezTo>
                  <a:cubicBezTo>
                    <a:pt x="1821" y="1820"/>
                    <a:pt x="1761" y="1846"/>
                    <a:pt x="1700" y="1873"/>
                  </a:cubicBezTo>
                  <a:lnTo>
                    <a:pt x="1726" y="1861"/>
                  </a:lnTo>
                  <a:lnTo>
                    <a:pt x="1726" y="1861"/>
                  </a:lnTo>
                  <a:cubicBezTo>
                    <a:pt x="1563" y="1930"/>
                    <a:pt x="1396" y="1990"/>
                    <a:pt x="1227" y="2043"/>
                  </a:cubicBezTo>
                  <a:lnTo>
                    <a:pt x="1227" y="2043"/>
                  </a:lnTo>
                  <a:cubicBezTo>
                    <a:pt x="1301" y="1958"/>
                    <a:pt x="1377" y="1872"/>
                    <a:pt x="1455" y="1789"/>
                  </a:cubicBezTo>
                  <a:cubicBezTo>
                    <a:pt x="1500" y="1738"/>
                    <a:pt x="1548" y="1688"/>
                    <a:pt x="1595" y="1637"/>
                  </a:cubicBezTo>
                  <a:cubicBezTo>
                    <a:pt x="1626" y="1604"/>
                    <a:pt x="1638" y="1565"/>
                    <a:pt x="1632" y="1520"/>
                  </a:cubicBezTo>
                  <a:cubicBezTo>
                    <a:pt x="1626" y="1477"/>
                    <a:pt x="1603" y="1446"/>
                    <a:pt x="1566" y="1419"/>
                  </a:cubicBezTo>
                  <a:cubicBezTo>
                    <a:pt x="1470" y="1351"/>
                    <a:pt x="1355" y="1308"/>
                    <a:pt x="1239" y="1282"/>
                  </a:cubicBezTo>
                  <a:cubicBezTo>
                    <a:pt x="1129" y="1254"/>
                    <a:pt x="1005" y="1236"/>
                    <a:pt x="886" y="1220"/>
                  </a:cubicBezTo>
                  <a:lnTo>
                    <a:pt x="886" y="1220"/>
                  </a:lnTo>
                  <a:cubicBezTo>
                    <a:pt x="794" y="1207"/>
                    <a:pt x="699" y="1192"/>
                    <a:pt x="612" y="1157"/>
                  </a:cubicBezTo>
                  <a:lnTo>
                    <a:pt x="612" y="1157"/>
                  </a:lnTo>
                  <a:cubicBezTo>
                    <a:pt x="577" y="1140"/>
                    <a:pt x="544" y="1120"/>
                    <a:pt x="513" y="1097"/>
                  </a:cubicBezTo>
                  <a:lnTo>
                    <a:pt x="513" y="1097"/>
                  </a:lnTo>
                  <a:cubicBezTo>
                    <a:pt x="481" y="1071"/>
                    <a:pt x="452" y="1042"/>
                    <a:pt x="426" y="1011"/>
                  </a:cubicBezTo>
                  <a:lnTo>
                    <a:pt x="426" y="1011"/>
                  </a:lnTo>
                  <a:cubicBezTo>
                    <a:pt x="406" y="983"/>
                    <a:pt x="389" y="953"/>
                    <a:pt x="375" y="922"/>
                  </a:cubicBezTo>
                  <a:lnTo>
                    <a:pt x="375" y="922"/>
                  </a:lnTo>
                  <a:cubicBezTo>
                    <a:pt x="369" y="906"/>
                    <a:pt x="364" y="890"/>
                    <a:pt x="360" y="873"/>
                  </a:cubicBezTo>
                  <a:lnTo>
                    <a:pt x="360" y="873"/>
                  </a:lnTo>
                  <a:cubicBezTo>
                    <a:pt x="359" y="862"/>
                    <a:pt x="359" y="851"/>
                    <a:pt x="360" y="840"/>
                  </a:cubicBezTo>
                  <a:lnTo>
                    <a:pt x="360" y="840"/>
                  </a:lnTo>
                  <a:cubicBezTo>
                    <a:pt x="361" y="836"/>
                    <a:pt x="362" y="832"/>
                    <a:pt x="363" y="828"/>
                  </a:cubicBezTo>
                  <a:lnTo>
                    <a:pt x="363" y="828"/>
                  </a:lnTo>
                  <a:cubicBezTo>
                    <a:pt x="370" y="816"/>
                    <a:pt x="377" y="804"/>
                    <a:pt x="385" y="793"/>
                  </a:cubicBezTo>
                  <a:lnTo>
                    <a:pt x="385" y="793"/>
                  </a:lnTo>
                  <a:cubicBezTo>
                    <a:pt x="392" y="784"/>
                    <a:pt x="400" y="776"/>
                    <a:pt x="409" y="769"/>
                  </a:cubicBezTo>
                  <a:lnTo>
                    <a:pt x="409" y="769"/>
                  </a:lnTo>
                  <a:cubicBezTo>
                    <a:pt x="437" y="750"/>
                    <a:pt x="468" y="735"/>
                    <a:pt x="499" y="720"/>
                  </a:cubicBezTo>
                  <a:lnTo>
                    <a:pt x="499" y="720"/>
                  </a:lnTo>
                  <a:cubicBezTo>
                    <a:pt x="570" y="693"/>
                    <a:pt x="642" y="672"/>
                    <a:pt x="711" y="645"/>
                  </a:cubicBezTo>
                  <a:lnTo>
                    <a:pt x="711" y="645"/>
                  </a:lnTo>
                  <a:cubicBezTo>
                    <a:pt x="797" y="613"/>
                    <a:pt x="884" y="580"/>
                    <a:pt x="970" y="546"/>
                  </a:cubicBezTo>
                  <a:cubicBezTo>
                    <a:pt x="1013" y="530"/>
                    <a:pt x="1057" y="511"/>
                    <a:pt x="1102" y="497"/>
                  </a:cubicBezTo>
                  <a:cubicBezTo>
                    <a:pt x="1147" y="480"/>
                    <a:pt x="1190" y="466"/>
                    <a:pt x="1235" y="452"/>
                  </a:cubicBezTo>
                  <a:cubicBezTo>
                    <a:pt x="1414" y="394"/>
                    <a:pt x="1591" y="336"/>
                    <a:pt x="1767" y="277"/>
                  </a:cubicBezTo>
                  <a:cubicBezTo>
                    <a:pt x="1868" y="244"/>
                    <a:pt x="1969" y="211"/>
                    <a:pt x="2069" y="178"/>
                  </a:cubicBezTo>
                  <a:cubicBezTo>
                    <a:pt x="2115" y="164"/>
                    <a:pt x="2148" y="115"/>
                    <a:pt x="2133" y="67"/>
                  </a:cubicBezTo>
                  <a:cubicBezTo>
                    <a:pt x="2119" y="27"/>
                    <a:pt x="2084" y="1"/>
                    <a:pt x="204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9"/>
            <p:cNvSpPr/>
            <p:nvPr/>
          </p:nvSpPr>
          <p:spPr>
            <a:xfrm>
              <a:off x="3179650" y="1553700"/>
              <a:ext cx="14975" cy="48125"/>
            </a:xfrm>
            <a:custGeom>
              <a:avLst/>
              <a:gdLst/>
              <a:ahLst/>
              <a:cxnLst/>
              <a:rect l="l" t="t" r="r" b="b"/>
              <a:pathLst>
                <a:path w="599" h="1925" extrusionOk="0">
                  <a:moveTo>
                    <a:pt x="586" y="135"/>
                  </a:moveTo>
                  <a:cubicBezTo>
                    <a:pt x="586" y="135"/>
                    <a:pt x="584" y="140"/>
                    <a:pt x="582" y="143"/>
                  </a:cubicBezTo>
                  <a:lnTo>
                    <a:pt x="582" y="143"/>
                  </a:lnTo>
                  <a:cubicBezTo>
                    <a:pt x="583" y="142"/>
                    <a:pt x="584" y="140"/>
                    <a:pt x="584" y="139"/>
                  </a:cubicBezTo>
                  <a:cubicBezTo>
                    <a:pt x="586" y="136"/>
                    <a:pt x="586" y="135"/>
                    <a:pt x="586" y="135"/>
                  </a:cubicBezTo>
                  <a:close/>
                  <a:moveTo>
                    <a:pt x="582" y="143"/>
                  </a:moveTo>
                  <a:cubicBezTo>
                    <a:pt x="582" y="144"/>
                    <a:pt x="582" y="145"/>
                    <a:pt x="581" y="145"/>
                  </a:cubicBezTo>
                  <a:lnTo>
                    <a:pt x="581" y="145"/>
                  </a:lnTo>
                  <a:cubicBezTo>
                    <a:pt x="582" y="145"/>
                    <a:pt x="582" y="144"/>
                    <a:pt x="582" y="143"/>
                  </a:cubicBezTo>
                  <a:close/>
                  <a:moveTo>
                    <a:pt x="359" y="1575"/>
                  </a:moveTo>
                  <a:lnTo>
                    <a:pt x="359" y="1575"/>
                  </a:lnTo>
                  <a:cubicBezTo>
                    <a:pt x="360" y="1585"/>
                    <a:pt x="361" y="1595"/>
                    <a:pt x="362" y="1605"/>
                  </a:cubicBezTo>
                  <a:lnTo>
                    <a:pt x="362" y="1605"/>
                  </a:lnTo>
                  <a:cubicBezTo>
                    <a:pt x="361" y="1595"/>
                    <a:pt x="360" y="1585"/>
                    <a:pt x="359" y="1575"/>
                  </a:cubicBezTo>
                  <a:close/>
                  <a:moveTo>
                    <a:pt x="502" y="1"/>
                  </a:moveTo>
                  <a:cubicBezTo>
                    <a:pt x="470" y="1"/>
                    <a:pt x="441" y="18"/>
                    <a:pt x="420" y="47"/>
                  </a:cubicBezTo>
                  <a:lnTo>
                    <a:pt x="422" y="47"/>
                  </a:lnTo>
                  <a:cubicBezTo>
                    <a:pt x="406" y="71"/>
                    <a:pt x="391" y="94"/>
                    <a:pt x="375" y="116"/>
                  </a:cubicBezTo>
                  <a:cubicBezTo>
                    <a:pt x="360" y="141"/>
                    <a:pt x="342" y="166"/>
                    <a:pt x="328" y="190"/>
                  </a:cubicBezTo>
                  <a:cubicBezTo>
                    <a:pt x="301" y="238"/>
                    <a:pt x="274" y="287"/>
                    <a:pt x="249" y="336"/>
                  </a:cubicBezTo>
                  <a:cubicBezTo>
                    <a:pt x="221" y="396"/>
                    <a:pt x="196" y="457"/>
                    <a:pt x="173" y="519"/>
                  </a:cubicBezTo>
                  <a:cubicBezTo>
                    <a:pt x="153" y="572"/>
                    <a:pt x="134" y="624"/>
                    <a:pt x="118" y="679"/>
                  </a:cubicBezTo>
                  <a:cubicBezTo>
                    <a:pt x="54" y="905"/>
                    <a:pt x="17" y="1144"/>
                    <a:pt x="7" y="1380"/>
                  </a:cubicBezTo>
                  <a:cubicBezTo>
                    <a:pt x="3" y="1441"/>
                    <a:pt x="1" y="1505"/>
                    <a:pt x="3" y="1567"/>
                  </a:cubicBezTo>
                  <a:cubicBezTo>
                    <a:pt x="3" y="1600"/>
                    <a:pt x="5" y="1630"/>
                    <a:pt x="7" y="1661"/>
                  </a:cubicBezTo>
                  <a:cubicBezTo>
                    <a:pt x="7" y="1692"/>
                    <a:pt x="7" y="1725"/>
                    <a:pt x="15" y="1752"/>
                  </a:cubicBezTo>
                  <a:cubicBezTo>
                    <a:pt x="23" y="1785"/>
                    <a:pt x="44" y="1817"/>
                    <a:pt x="69" y="1840"/>
                  </a:cubicBezTo>
                  <a:cubicBezTo>
                    <a:pt x="76" y="1849"/>
                    <a:pt x="91" y="1861"/>
                    <a:pt x="103" y="1868"/>
                  </a:cubicBezTo>
                  <a:lnTo>
                    <a:pt x="103" y="1868"/>
                  </a:lnTo>
                  <a:cubicBezTo>
                    <a:pt x="126" y="1897"/>
                    <a:pt x="157" y="1919"/>
                    <a:pt x="195" y="1922"/>
                  </a:cubicBezTo>
                  <a:lnTo>
                    <a:pt x="195" y="1922"/>
                  </a:lnTo>
                  <a:cubicBezTo>
                    <a:pt x="202" y="1924"/>
                    <a:pt x="209" y="1925"/>
                    <a:pt x="216" y="1925"/>
                  </a:cubicBezTo>
                  <a:cubicBezTo>
                    <a:pt x="219" y="1925"/>
                    <a:pt x="222" y="1925"/>
                    <a:pt x="225" y="1924"/>
                  </a:cubicBezTo>
                  <a:cubicBezTo>
                    <a:pt x="235" y="1922"/>
                    <a:pt x="245" y="1920"/>
                    <a:pt x="254" y="1914"/>
                  </a:cubicBezTo>
                  <a:cubicBezTo>
                    <a:pt x="255" y="1913"/>
                    <a:pt x="256" y="1912"/>
                    <a:pt x="258" y="1911"/>
                  </a:cubicBezTo>
                  <a:lnTo>
                    <a:pt x="258" y="1911"/>
                  </a:lnTo>
                  <a:cubicBezTo>
                    <a:pt x="258" y="1911"/>
                    <a:pt x="259" y="1911"/>
                    <a:pt x="259" y="1910"/>
                  </a:cubicBezTo>
                  <a:lnTo>
                    <a:pt x="259" y="1910"/>
                  </a:lnTo>
                  <a:cubicBezTo>
                    <a:pt x="259" y="1911"/>
                    <a:pt x="258" y="1911"/>
                    <a:pt x="258" y="1912"/>
                  </a:cubicBezTo>
                  <a:cubicBezTo>
                    <a:pt x="258" y="1911"/>
                    <a:pt x="259" y="1911"/>
                    <a:pt x="260" y="1910"/>
                  </a:cubicBezTo>
                  <a:lnTo>
                    <a:pt x="260" y="1910"/>
                  </a:lnTo>
                  <a:cubicBezTo>
                    <a:pt x="260" y="1910"/>
                    <a:pt x="260" y="1910"/>
                    <a:pt x="259" y="1910"/>
                  </a:cubicBezTo>
                  <a:lnTo>
                    <a:pt x="259" y="1910"/>
                  </a:lnTo>
                  <a:cubicBezTo>
                    <a:pt x="260" y="1910"/>
                    <a:pt x="261" y="1909"/>
                    <a:pt x="261" y="1909"/>
                  </a:cubicBezTo>
                  <a:lnTo>
                    <a:pt x="261" y="1909"/>
                  </a:lnTo>
                  <a:lnTo>
                    <a:pt x="260" y="1909"/>
                  </a:lnTo>
                  <a:lnTo>
                    <a:pt x="260" y="1909"/>
                  </a:lnTo>
                  <a:cubicBezTo>
                    <a:pt x="262" y="1908"/>
                    <a:pt x="263" y="1907"/>
                    <a:pt x="265" y="1906"/>
                  </a:cubicBezTo>
                  <a:lnTo>
                    <a:pt x="265" y="1906"/>
                  </a:lnTo>
                  <a:cubicBezTo>
                    <a:pt x="264" y="1907"/>
                    <a:pt x="263" y="1908"/>
                    <a:pt x="262" y="1909"/>
                  </a:cubicBezTo>
                  <a:lnTo>
                    <a:pt x="262" y="1909"/>
                  </a:lnTo>
                  <a:cubicBezTo>
                    <a:pt x="262" y="1908"/>
                    <a:pt x="263" y="1908"/>
                    <a:pt x="264" y="1908"/>
                  </a:cubicBezTo>
                  <a:lnTo>
                    <a:pt x="264" y="1908"/>
                  </a:lnTo>
                  <a:lnTo>
                    <a:pt x="261" y="1909"/>
                  </a:lnTo>
                  <a:lnTo>
                    <a:pt x="261" y="1909"/>
                  </a:lnTo>
                  <a:cubicBezTo>
                    <a:pt x="261" y="1909"/>
                    <a:pt x="262" y="1909"/>
                    <a:pt x="262" y="1909"/>
                  </a:cubicBezTo>
                  <a:lnTo>
                    <a:pt x="262" y="1909"/>
                  </a:lnTo>
                  <a:cubicBezTo>
                    <a:pt x="261" y="1909"/>
                    <a:pt x="261" y="1909"/>
                    <a:pt x="261" y="1909"/>
                  </a:cubicBezTo>
                  <a:lnTo>
                    <a:pt x="261" y="1909"/>
                  </a:lnTo>
                  <a:lnTo>
                    <a:pt x="261" y="1909"/>
                  </a:lnTo>
                  <a:lnTo>
                    <a:pt x="261" y="1909"/>
                  </a:lnTo>
                  <a:cubicBezTo>
                    <a:pt x="261" y="1909"/>
                    <a:pt x="260" y="1910"/>
                    <a:pt x="260" y="1910"/>
                  </a:cubicBezTo>
                  <a:lnTo>
                    <a:pt x="260" y="1910"/>
                  </a:lnTo>
                  <a:cubicBezTo>
                    <a:pt x="290" y="1895"/>
                    <a:pt x="314" y="1866"/>
                    <a:pt x="326" y="1835"/>
                  </a:cubicBezTo>
                  <a:lnTo>
                    <a:pt x="326" y="1835"/>
                  </a:lnTo>
                  <a:cubicBezTo>
                    <a:pt x="335" y="1825"/>
                    <a:pt x="343" y="1813"/>
                    <a:pt x="350" y="1801"/>
                  </a:cubicBezTo>
                  <a:cubicBezTo>
                    <a:pt x="369" y="1770"/>
                    <a:pt x="375" y="1737"/>
                    <a:pt x="377" y="1702"/>
                  </a:cubicBezTo>
                  <a:cubicBezTo>
                    <a:pt x="379" y="1686"/>
                    <a:pt x="371" y="1661"/>
                    <a:pt x="369" y="1641"/>
                  </a:cubicBezTo>
                  <a:cubicBezTo>
                    <a:pt x="367" y="1630"/>
                    <a:pt x="365" y="1620"/>
                    <a:pt x="363" y="1610"/>
                  </a:cubicBezTo>
                  <a:lnTo>
                    <a:pt x="363" y="1610"/>
                  </a:lnTo>
                  <a:lnTo>
                    <a:pt x="365" y="1620"/>
                  </a:lnTo>
                  <a:cubicBezTo>
                    <a:pt x="364" y="1615"/>
                    <a:pt x="363" y="1610"/>
                    <a:pt x="362" y="1605"/>
                  </a:cubicBezTo>
                  <a:lnTo>
                    <a:pt x="362" y="1605"/>
                  </a:lnTo>
                  <a:cubicBezTo>
                    <a:pt x="363" y="1607"/>
                    <a:pt x="363" y="1608"/>
                    <a:pt x="363" y="1610"/>
                  </a:cubicBezTo>
                  <a:lnTo>
                    <a:pt x="363" y="1610"/>
                  </a:lnTo>
                  <a:lnTo>
                    <a:pt x="358" y="1571"/>
                  </a:lnTo>
                  <a:lnTo>
                    <a:pt x="358" y="1571"/>
                  </a:lnTo>
                  <a:cubicBezTo>
                    <a:pt x="358" y="1572"/>
                    <a:pt x="359" y="1574"/>
                    <a:pt x="359" y="1575"/>
                  </a:cubicBezTo>
                  <a:lnTo>
                    <a:pt x="359" y="1575"/>
                  </a:lnTo>
                  <a:cubicBezTo>
                    <a:pt x="334" y="1366"/>
                    <a:pt x="336" y="1155"/>
                    <a:pt x="362" y="946"/>
                  </a:cubicBezTo>
                  <a:lnTo>
                    <a:pt x="362" y="946"/>
                  </a:lnTo>
                  <a:lnTo>
                    <a:pt x="356" y="987"/>
                  </a:lnTo>
                  <a:cubicBezTo>
                    <a:pt x="389" y="755"/>
                    <a:pt x="447" y="527"/>
                    <a:pt x="523" y="307"/>
                  </a:cubicBezTo>
                  <a:cubicBezTo>
                    <a:pt x="533" y="277"/>
                    <a:pt x="541" y="246"/>
                    <a:pt x="554" y="217"/>
                  </a:cubicBezTo>
                  <a:cubicBezTo>
                    <a:pt x="560" y="201"/>
                    <a:pt x="566" y="186"/>
                    <a:pt x="572" y="170"/>
                  </a:cubicBezTo>
                  <a:cubicBezTo>
                    <a:pt x="574" y="164"/>
                    <a:pt x="576" y="155"/>
                    <a:pt x="580" y="149"/>
                  </a:cubicBezTo>
                  <a:cubicBezTo>
                    <a:pt x="580" y="148"/>
                    <a:pt x="581" y="147"/>
                    <a:pt x="581" y="145"/>
                  </a:cubicBezTo>
                  <a:lnTo>
                    <a:pt x="581" y="145"/>
                  </a:lnTo>
                  <a:cubicBezTo>
                    <a:pt x="581" y="146"/>
                    <a:pt x="581" y="146"/>
                    <a:pt x="581" y="146"/>
                  </a:cubicBezTo>
                  <a:cubicBezTo>
                    <a:pt x="581" y="146"/>
                    <a:pt x="581" y="145"/>
                    <a:pt x="582" y="141"/>
                  </a:cubicBezTo>
                  <a:cubicBezTo>
                    <a:pt x="593" y="116"/>
                    <a:pt x="599" y="96"/>
                    <a:pt x="593" y="69"/>
                  </a:cubicBezTo>
                  <a:cubicBezTo>
                    <a:pt x="586" y="47"/>
                    <a:pt x="570" y="24"/>
                    <a:pt x="549" y="14"/>
                  </a:cubicBezTo>
                  <a:cubicBezTo>
                    <a:pt x="534" y="5"/>
                    <a:pt x="518" y="1"/>
                    <a:pt x="50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9"/>
            <p:cNvSpPr/>
            <p:nvPr/>
          </p:nvSpPr>
          <p:spPr>
            <a:xfrm>
              <a:off x="3221150" y="1549575"/>
              <a:ext cx="49450" cy="52325"/>
            </a:xfrm>
            <a:custGeom>
              <a:avLst/>
              <a:gdLst/>
              <a:ahLst/>
              <a:cxnLst/>
              <a:rect l="l" t="t" r="r" b="b"/>
              <a:pathLst>
                <a:path w="1978" h="2093" extrusionOk="0">
                  <a:moveTo>
                    <a:pt x="1363" y="1101"/>
                  </a:moveTo>
                  <a:lnTo>
                    <a:pt x="1359" y="1102"/>
                  </a:lnTo>
                  <a:lnTo>
                    <a:pt x="1359" y="1102"/>
                  </a:lnTo>
                  <a:cubicBezTo>
                    <a:pt x="1360" y="1102"/>
                    <a:pt x="1361" y="1101"/>
                    <a:pt x="1363" y="1101"/>
                  </a:cubicBezTo>
                  <a:close/>
                  <a:moveTo>
                    <a:pt x="1368" y="1117"/>
                  </a:moveTo>
                  <a:lnTo>
                    <a:pt x="1368" y="1117"/>
                  </a:lnTo>
                  <a:cubicBezTo>
                    <a:pt x="1368" y="1117"/>
                    <a:pt x="1369" y="1117"/>
                    <a:pt x="1369" y="1118"/>
                  </a:cubicBezTo>
                  <a:lnTo>
                    <a:pt x="1368" y="1117"/>
                  </a:lnTo>
                  <a:close/>
                  <a:moveTo>
                    <a:pt x="1361" y="1118"/>
                  </a:moveTo>
                  <a:cubicBezTo>
                    <a:pt x="1361" y="1118"/>
                    <a:pt x="1361" y="1118"/>
                    <a:pt x="1361" y="1118"/>
                  </a:cubicBezTo>
                  <a:lnTo>
                    <a:pt x="1361" y="1118"/>
                  </a:lnTo>
                  <a:lnTo>
                    <a:pt x="1361" y="1118"/>
                  </a:lnTo>
                  <a:lnTo>
                    <a:pt x="1361" y="1118"/>
                  </a:lnTo>
                  <a:close/>
                  <a:moveTo>
                    <a:pt x="1362" y="1119"/>
                  </a:moveTo>
                  <a:cubicBezTo>
                    <a:pt x="1362" y="1119"/>
                    <a:pt x="1362" y="1119"/>
                    <a:pt x="1362" y="1119"/>
                  </a:cubicBezTo>
                  <a:lnTo>
                    <a:pt x="1362" y="1119"/>
                  </a:lnTo>
                  <a:cubicBezTo>
                    <a:pt x="1362" y="1120"/>
                    <a:pt x="1363" y="1121"/>
                    <a:pt x="1363" y="1123"/>
                  </a:cubicBezTo>
                  <a:lnTo>
                    <a:pt x="1363" y="1123"/>
                  </a:lnTo>
                  <a:lnTo>
                    <a:pt x="1362" y="1119"/>
                  </a:lnTo>
                  <a:close/>
                  <a:moveTo>
                    <a:pt x="1370" y="1134"/>
                  </a:moveTo>
                  <a:lnTo>
                    <a:pt x="1370" y="1134"/>
                  </a:lnTo>
                  <a:cubicBezTo>
                    <a:pt x="1373" y="1136"/>
                    <a:pt x="1375" y="1139"/>
                    <a:pt x="1377" y="1142"/>
                  </a:cubicBezTo>
                  <a:lnTo>
                    <a:pt x="1370" y="1134"/>
                  </a:lnTo>
                  <a:close/>
                  <a:moveTo>
                    <a:pt x="1379" y="1159"/>
                  </a:moveTo>
                  <a:lnTo>
                    <a:pt x="1379" y="1159"/>
                  </a:lnTo>
                  <a:cubicBezTo>
                    <a:pt x="1381" y="1162"/>
                    <a:pt x="1382" y="1165"/>
                    <a:pt x="1384" y="1169"/>
                  </a:cubicBezTo>
                  <a:lnTo>
                    <a:pt x="1379" y="1159"/>
                  </a:lnTo>
                  <a:close/>
                  <a:moveTo>
                    <a:pt x="1394" y="1240"/>
                  </a:moveTo>
                  <a:lnTo>
                    <a:pt x="1394" y="1240"/>
                  </a:lnTo>
                  <a:cubicBezTo>
                    <a:pt x="1395" y="1243"/>
                    <a:pt x="1395" y="1246"/>
                    <a:pt x="1396" y="1249"/>
                  </a:cubicBezTo>
                  <a:lnTo>
                    <a:pt x="1394" y="1240"/>
                  </a:lnTo>
                  <a:close/>
                  <a:moveTo>
                    <a:pt x="1135" y="1251"/>
                  </a:moveTo>
                  <a:lnTo>
                    <a:pt x="1132" y="1254"/>
                  </a:lnTo>
                  <a:lnTo>
                    <a:pt x="1132" y="1254"/>
                  </a:lnTo>
                  <a:cubicBezTo>
                    <a:pt x="1133" y="1253"/>
                    <a:pt x="1134" y="1252"/>
                    <a:pt x="1135" y="1251"/>
                  </a:cubicBezTo>
                  <a:close/>
                  <a:moveTo>
                    <a:pt x="1110" y="1283"/>
                  </a:moveTo>
                  <a:lnTo>
                    <a:pt x="1102" y="1294"/>
                  </a:lnTo>
                  <a:cubicBezTo>
                    <a:pt x="1105" y="1291"/>
                    <a:pt x="1107" y="1287"/>
                    <a:pt x="1110" y="1283"/>
                  </a:cubicBezTo>
                  <a:close/>
                  <a:moveTo>
                    <a:pt x="1813" y="1606"/>
                  </a:moveTo>
                  <a:lnTo>
                    <a:pt x="1813" y="1610"/>
                  </a:lnTo>
                  <a:lnTo>
                    <a:pt x="1813" y="1610"/>
                  </a:lnTo>
                  <a:cubicBezTo>
                    <a:pt x="1813" y="1609"/>
                    <a:pt x="1813" y="1608"/>
                    <a:pt x="1813" y="1606"/>
                  </a:cubicBezTo>
                  <a:close/>
                  <a:moveTo>
                    <a:pt x="1799" y="1650"/>
                  </a:moveTo>
                  <a:lnTo>
                    <a:pt x="1799" y="1650"/>
                  </a:lnTo>
                  <a:lnTo>
                    <a:pt x="1799" y="1650"/>
                  </a:lnTo>
                  <a:cubicBezTo>
                    <a:pt x="1799" y="1650"/>
                    <a:pt x="1799" y="1650"/>
                    <a:pt x="1799" y="1650"/>
                  </a:cubicBezTo>
                  <a:close/>
                  <a:moveTo>
                    <a:pt x="1819" y="1652"/>
                  </a:moveTo>
                  <a:lnTo>
                    <a:pt x="1820" y="1654"/>
                  </a:lnTo>
                  <a:lnTo>
                    <a:pt x="1820" y="1654"/>
                  </a:lnTo>
                  <a:lnTo>
                    <a:pt x="1820" y="1654"/>
                  </a:lnTo>
                  <a:cubicBezTo>
                    <a:pt x="1820" y="1653"/>
                    <a:pt x="1819" y="1652"/>
                    <a:pt x="1819" y="1652"/>
                  </a:cubicBezTo>
                  <a:close/>
                  <a:moveTo>
                    <a:pt x="1803" y="1658"/>
                  </a:moveTo>
                  <a:lnTo>
                    <a:pt x="1809" y="1661"/>
                  </a:lnTo>
                  <a:lnTo>
                    <a:pt x="1809" y="1661"/>
                  </a:lnTo>
                  <a:cubicBezTo>
                    <a:pt x="1807" y="1660"/>
                    <a:pt x="1805" y="1659"/>
                    <a:pt x="1803" y="1658"/>
                  </a:cubicBezTo>
                  <a:close/>
                  <a:moveTo>
                    <a:pt x="1820" y="1654"/>
                  </a:moveTo>
                  <a:lnTo>
                    <a:pt x="1824" y="1663"/>
                  </a:lnTo>
                  <a:lnTo>
                    <a:pt x="1824" y="1663"/>
                  </a:lnTo>
                  <a:cubicBezTo>
                    <a:pt x="1823" y="1660"/>
                    <a:pt x="1821" y="1658"/>
                    <a:pt x="1820" y="1655"/>
                  </a:cubicBezTo>
                  <a:lnTo>
                    <a:pt x="1820" y="1655"/>
                  </a:lnTo>
                  <a:cubicBezTo>
                    <a:pt x="1820" y="1655"/>
                    <a:pt x="1820" y="1655"/>
                    <a:pt x="1820" y="1654"/>
                  </a:cubicBezTo>
                  <a:close/>
                  <a:moveTo>
                    <a:pt x="1824" y="1663"/>
                  </a:moveTo>
                  <a:lnTo>
                    <a:pt x="1826" y="1666"/>
                  </a:lnTo>
                  <a:lnTo>
                    <a:pt x="1826" y="1666"/>
                  </a:lnTo>
                  <a:cubicBezTo>
                    <a:pt x="1826" y="1666"/>
                    <a:pt x="1826" y="1666"/>
                    <a:pt x="1826" y="1666"/>
                  </a:cubicBezTo>
                  <a:lnTo>
                    <a:pt x="1826" y="1666"/>
                  </a:lnTo>
                  <a:cubicBezTo>
                    <a:pt x="1825" y="1665"/>
                    <a:pt x="1825" y="1664"/>
                    <a:pt x="1824" y="1663"/>
                  </a:cubicBezTo>
                  <a:close/>
                  <a:moveTo>
                    <a:pt x="1826" y="1667"/>
                  </a:moveTo>
                  <a:lnTo>
                    <a:pt x="1826" y="1667"/>
                  </a:lnTo>
                  <a:lnTo>
                    <a:pt x="1826" y="1667"/>
                  </a:lnTo>
                  <a:lnTo>
                    <a:pt x="1826" y="1667"/>
                  </a:lnTo>
                  <a:lnTo>
                    <a:pt x="1826" y="1667"/>
                  </a:lnTo>
                  <a:cubicBezTo>
                    <a:pt x="1826" y="1667"/>
                    <a:pt x="1826" y="1667"/>
                    <a:pt x="1826" y="1667"/>
                  </a:cubicBezTo>
                  <a:lnTo>
                    <a:pt x="1826" y="1667"/>
                  </a:lnTo>
                  <a:cubicBezTo>
                    <a:pt x="1826" y="1667"/>
                    <a:pt x="1826" y="1667"/>
                    <a:pt x="1826" y="1667"/>
                  </a:cubicBezTo>
                  <a:close/>
                  <a:moveTo>
                    <a:pt x="1827" y="1668"/>
                  </a:moveTo>
                  <a:lnTo>
                    <a:pt x="1828" y="1668"/>
                  </a:lnTo>
                  <a:lnTo>
                    <a:pt x="1828" y="1668"/>
                  </a:lnTo>
                  <a:cubicBezTo>
                    <a:pt x="1828" y="1668"/>
                    <a:pt x="1828" y="1668"/>
                    <a:pt x="1827" y="1668"/>
                  </a:cubicBezTo>
                  <a:lnTo>
                    <a:pt x="1827" y="1668"/>
                  </a:lnTo>
                  <a:cubicBezTo>
                    <a:pt x="1827" y="1668"/>
                    <a:pt x="1827" y="1668"/>
                    <a:pt x="1827" y="1668"/>
                  </a:cubicBezTo>
                  <a:close/>
                  <a:moveTo>
                    <a:pt x="1827" y="1666"/>
                  </a:moveTo>
                  <a:lnTo>
                    <a:pt x="1831" y="1668"/>
                  </a:lnTo>
                  <a:cubicBezTo>
                    <a:pt x="1832" y="1668"/>
                    <a:pt x="1832" y="1668"/>
                    <a:pt x="1833" y="1668"/>
                  </a:cubicBezTo>
                  <a:lnTo>
                    <a:pt x="1833" y="1668"/>
                  </a:lnTo>
                  <a:lnTo>
                    <a:pt x="1827" y="1666"/>
                  </a:lnTo>
                  <a:close/>
                  <a:moveTo>
                    <a:pt x="1835" y="1689"/>
                  </a:moveTo>
                  <a:lnTo>
                    <a:pt x="1838" y="1695"/>
                  </a:lnTo>
                  <a:cubicBezTo>
                    <a:pt x="1837" y="1693"/>
                    <a:pt x="1836" y="1691"/>
                    <a:pt x="1835" y="1689"/>
                  </a:cubicBezTo>
                  <a:close/>
                  <a:moveTo>
                    <a:pt x="1840" y="1691"/>
                  </a:moveTo>
                  <a:lnTo>
                    <a:pt x="1844" y="1695"/>
                  </a:lnTo>
                  <a:cubicBezTo>
                    <a:pt x="1843" y="1693"/>
                    <a:pt x="1841" y="1692"/>
                    <a:pt x="1840" y="1691"/>
                  </a:cubicBezTo>
                  <a:close/>
                  <a:moveTo>
                    <a:pt x="1832" y="1683"/>
                  </a:moveTo>
                  <a:lnTo>
                    <a:pt x="1840" y="1701"/>
                  </a:lnTo>
                  <a:cubicBezTo>
                    <a:pt x="1837" y="1695"/>
                    <a:pt x="1835" y="1689"/>
                    <a:pt x="1832" y="1683"/>
                  </a:cubicBezTo>
                  <a:close/>
                  <a:moveTo>
                    <a:pt x="1727" y="2040"/>
                  </a:moveTo>
                  <a:cubicBezTo>
                    <a:pt x="1727" y="2040"/>
                    <a:pt x="1728" y="2040"/>
                    <a:pt x="1729" y="2041"/>
                  </a:cubicBezTo>
                  <a:lnTo>
                    <a:pt x="1729" y="2041"/>
                  </a:lnTo>
                  <a:lnTo>
                    <a:pt x="1725" y="2040"/>
                  </a:lnTo>
                  <a:close/>
                  <a:moveTo>
                    <a:pt x="410" y="0"/>
                  </a:moveTo>
                  <a:cubicBezTo>
                    <a:pt x="391" y="0"/>
                    <a:pt x="373" y="5"/>
                    <a:pt x="356" y="14"/>
                  </a:cubicBezTo>
                  <a:cubicBezTo>
                    <a:pt x="334" y="29"/>
                    <a:pt x="309" y="53"/>
                    <a:pt x="305" y="82"/>
                  </a:cubicBezTo>
                  <a:lnTo>
                    <a:pt x="307" y="82"/>
                  </a:lnTo>
                  <a:cubicBezTo>
                    <a:pt x="272" y="308"/>
                    <a:pt x="239" y="532"/>
                    <a:pt x="204" y="758"/>
                  </a:cubicBezTo>
                  <a:cubicBezTo>
                    <a:pt x="188" y="871"/>
                    <a:pt x="169" y="982"/>
                    <a:pt x="149" y="1095"/>
                  </a:cubicBezTo>
                  <a:cubicBezTo>
                    <a:pt x="130" y="1206"/>
                    <a:pt x="108" y="1315"/>
                    <a:pt x="85" y="1426"/>
                  </a:cubicBezTo>
                  <a:cubicBezTo>
                    <a:pt x="60" y="1551"/>
                    <a:pt x="36" y="1676"/>
                    <a:pt x="9" y="1804"/>
                  </a:cubicBezTo>
                  <a:lnTo>
                    <a:pt x="3" y="1857"/>
                  </a:lnTo>
                  <a:cubicBezTo>
                    <a:pt x="1" y="1886"/>
                    <a:pt x="7" y="1913"/>
                    <a:pt x="19" y="1937"/>
                  </a:cubicBezTo>
                  <a:cubicBezTo>
                    <a:pt x="26" y="1954"/>
                    <a:pt x="34" y="1970"/>
                    <a:pt x="46" y="1982"/>
                  </a:cubicBezTo>
                  <a:cubicBezTo>
                    <a:pt x="60" y="2005"/>
                    <a:pt x="79" y="2021"/>
                    <a:pt x="104" y="2036"/>
                  </a:cubicBezTo>
                  <a:cubicBezTo>
                    <a:pt x="134" y="2050"/>
                    <a:pt x="167" y="2065"/>
                    <a:pt x="198" y="2075"/>
                  </a:cubicBezTo>
                  <a:cubicBezTo>
                    <a:pt x="206" y="2079"/>
                    <a:pt x="215" y="2081"/>
                    <a:pt x="223" y="2081"/>
                  </a:cubicBezTo>
                  <a:cubicBezTo>
                    <a:pt x="249" y="2087"/>
                    <a:pt x="276" y="2089"/>
                    <a:pt x="303" y="2091"/>
                  </a:cubicBezTo>
                  <a:cubicBezTo>
                    <a:pt x="310" y="2092"/>
                    <a:pt x="318" y="2093"/>
                    <a:pt x="326" y="2093"/>
                  </a:cubicBezTo>
                  <a:cubicBezTo>
                    <a:pt x="334" y="2093"/>
                    <a:pt x="342" y="2092"/>
                    <a:pt x="350" y="2091"/>
                  </a:cubicBezTo>
                  <a:cubicBezTo>
                    <a:pt x="383" y="2087"/>
                    <a:pt x="418" y="2083"/>
                    <a:pt x="449" y="2075"/>
                  </a:cubicBezTo>
                  <a:cubicBezTo>
                    <a:pt x="482" y="2065"/>
                    <a:pt x="514" y="2050"/>
                    <a:pt x="543" y="2038"/>
                  </a:cubicBezTo>
                  <a:cubicBezTo>
                    <a:pt x="560" y="2030"/>
                    <a:pt x="574" y="2024"/>
                    <a:pt x="588" y="2013"/>
                  </a:cubicBezTo>
                  <a:cubicBezTo>
                    <a:pt x="634" y="1987"/>
                    <a:pt x="675" y="1952"/>
                    <a:pt x="714" y="1917"/>
                  </a:cubicBezTo>
                  <a:cubicBezTo>
                    <a:pt x="782" y="1851"/>
                    <a:pt x="841" y="1773"/>
                    <a:pt x="890" y="1693"/>
                  </a:cubicBezTo>
                  <a:cubicBezTo>
                    <a:pt x="934" y="1625"/>
                    <a:pt x="973" y="1553"/>
                    <a:pt x="1003" y="1481"/>
                  </a:cubicBezTo>
                  <a:cubicBezTo>
                    <a:pt x="1022" y="1442"/>
                    <a:pt x="1038" y="1403"/>
                    <a:pt x="1059" y="1364"/>
                  </a:cubicBezTo>
                  <a:cubicBezTo>
                    <a:pt x="1077" y="1333"/>
                    <a:pt x="1098" y="1301"/>
                    <a:pt x="1119" y="1272"/>
                  </a:cubicBezTo>
                  <a:lnTo>
                    <a:pt x="1119" y="1272"/>
                  </a:lnTo>
                  <a:cubicBezTo>
                    <a:pt x="1154" y="1229"/>
                    <a:pt x="1192" y="1190"/>
                    <a:pt x="1235" y="1156"/>
                  </a:cubicBezTo>
                  <a:lnTo>
                    <a:pt x="1235" y="1156"/>
                  </a:lnTo>
                  <a:cubicBezTo>
                    <a:pt x="1255" y="1142"/>
                    <a:pt x="1277" y="1129"/>
                    <a:pt x="1298" y="1118"/>
                  </a:cubicBezTo>
                  <a:lnTo>
                    <a:pt x="1298" y="1118"/>
                  </a:lnTo>
                  <a:cubicBezTo>
                    <a:pt x="1309" y="1114"/>
                    <a:pt x="1319" y="1111"/>
                    <a:pt x="1329" y="1108"/>
                  </a:cubicBezTo>
                  <a:lnTo>
                    <a:pt x="1329" y="1108"/>
                  </a:lnTo>
                  <a:cubicBezTo>
                    <a:pt x="1332" y="1108"/>
                    <a:pt x="1335" y="1108"/>
                    <a:pt x="1338" y="1108"/>
                  </a:cubicBezTo>
                  <a:cubicBezTo>
                    <a:pt x="1339" y="1108"/>
                    <a:pt x="1340" y="1108"/>
                    <a:pt x="1341" y="1108"/>
                  </a:cubicBezTo>
                  <a:lnTo>
                    <a:pt x="1341" y="1108"/>
                  </a:lnTo>
                  <a:cubicBezTo>
                    <a:pt x="1343" y="1108"/>
                    <a:pt x="1344" y="1109"/>
                    <a:pt x="1346" y="1109"/>
                  </a:cubicBezTo>
                  <a:lnTo>
                    <a:pt x="1346" y="1109"/>
                  </a:lnTo>
                  <a:cubicBezTo>
                    <a:pt x="1347" y="1110"/>
                    <a:pt x="1348" y="1110"/>
                    <a:pt x="1349" y="1111"/>
                  </a:cubicBezTo>
                  <a:lnTo>
                    <a:pt x="1349" y="1111"/>
                  </a:lnTo>
                  <a:cubicBezTo>
                    <a:pt x="1352" y="1113"/>
                    <a:pt x="1354" y="1116"/>
                    <a:pt x="1356" y="1118"/>
                  </a:cubicBezTo>
                  <a:lnTo>
                    <a:pt x="1356" y="1118"/>
                  </a:lnTo>
                  <a:cubicBezTo>
                    <a:pt x="1362" y="1126"/>
                    <a:pt x="1367" y="1134"/>
                    <a:pt x="1371" y="1143"/>
                  </a:cubicBezTo>
                  <a:lnTo>
                    <a:pt x="1371" y="1143"/>
                  </a:lnTo>
                  <a:cubicBezTo>
                    <a:pt x="1379" y="1166"/>
                    <a:pt x="1386" y="1190"/>
                    <a:pt x="1390" y="1214"/>
                  </a:cubicBezTo>
                  <a:lnTo>
                    <a:pt x="1390" y="1214"/>
                  </a:lnTo>
                  <a:cubicBezTo>
                    <a:pt x="1401" y="1320"/>
                    <a:pt x="1394" y="1425"/>
                    <a:pt x="1396" y="1533"/>
                  </a:cubicBezTo>
                  <a:cubicBezTo>
                    <a:pt x="1396" y="1600"/>
                    <a:pt x="1402" y="1668"/>
                    <a:pt x="1416" y="1736"/>
                  </a:cubicBezTo>
                  <a:cubicBezTo>
                    <a:pt x="1431" y="1812"/>
                    <a:pt x="1466" y="1878"/>
                    <a:pt x="1515" y="1935"/>
                  </a:cubicBezTo>
                  <a:cubicBezTo>
                    <a:pt x="1540" y="1964"/>
                    <a:pt x="1573" y="1989"/>
                    <a:pt x="1605" y="2005"/>
                  </a:cubicBezTo>
                  <a:cubicBezTo>
                    <a:pt x="1632" y="2017"/>
                    <a:pt x="1659" y="2032"/>
                    <a:pt x="1686" y="2038"/>
                  </a:cubicBezTo>
                  <a:cubicBezTo>
                    <a:pt x="1706" y="2042"/>
                    <a:pt x="1729" y="2044"/>
                    <a:pt x="1750" y="2046"/>
                  </a:cubicBezTo>
                  <a:lnTo>
                    <a:pt x="1750" y="2046"/>
                  </a:lnTo>
                  <a:cubicBezTo>
                    <a:pt x="1756" y="2047"/>
                    <a:pt x="1762" y="2047"/>
                    <a:pt x="1768" y="2048"/>
                  </a:cubicBezTo>
                  <a:lnTo>
                    <a:pt x="1768" y="2048"/>
                  </a:lnTo>
                  <a:cubicBezTo>
                    <a:pt x="1771" y="2048"/>
                    <a:pt x="1774" y="2048"/>
                    <a:pt x="1776" y="2048"/>
                  </a:cubicBezTo>
                  <a:lnTo>
                    <a:pt x="1773" y="2048"/>
                  </a:lnTo>
                  <a:lnTo>
                    <a:pt x="1773" y="2048"/>
                  </a:lnTo>
                  <a:cubicBezTo>
                    <a:pt x="1773" y="2048"/>
                    <a:pt x="1773" y="2048"/>
                    <a:pt x="1774" y="2048"/>
                  </a:cubicBezTo>
                  <a:cubicBezTo>
                    <a:pt x="1784" y="2048"/>
                    <a:pt x="1794" y="2047"/>
                    <a:pt x="1805" y="2044"/>
                  </a:cubicBezTo>
                  <a:cubicBezTo>
                    <a:pt x="1831" y="2044"/>
                    <a:pt x="1854" y="2036"/>
                    <a:pt x="1877" y="2021"/>
                  </a:cubicBezTo>
                  <a:cubicBezTo>
                    <a:pt x="1918" y="1997"/>
                    <a:pt x="1955" y="1952"/>
                    <a:pt x="1967" y="1906"/>
                  </a:cubicBezTo>
                  <a:cubicBezTo>
                    <a:pt x="1977" y="1855"/>
                    <a:pt x="1975" y="1800"/>
                    <a:pt x="1946" y="1756"/>
                  </a:cubicBezTo>
                  <a:lnTo>
                    <a:pt x="1916" y="1717"/>
                  </a:lnTo>
                  <a:cubicBezTo>
                    <a:pt x="1893" y="1693"/>
                    <a:pt x="1865" y="1677"/>
                    <a:pt x="1833" y="1668"/>
                  </a:cubicBezTo>
                  <a:lnTo>
                    <a:pt x="1833" y="1668"/>
                  </a:lnTo>
                  <a:lnTo>
                    <a:pt x="1851" y="1676"/>
                  </a:lnTo>
                  <a:lnTo>
                    <a:pt x="1851" y="1676"/>
                  </a:lnTo>
                  <a:cubicBezTo>
                    <a:pt x="1844" y="1674"/>
                    <a:pt x="1838" y="1671"/>
                    <a:pt x="1831" y="1669"/>
                  </a:cubicBezTo>
                  <a:lnTo>
                    <a:pt x="1831" y="1669"/>
                  </a:lnTo>
                  <a:cubicBezTo>
                    <a:pt x="1830" y="1668"/>
                    <a:pt x="1828" y="1668"/>
                    <a:pt x="1827" y="1667"/>
                  </a:cubicBezTo>
                  <a:lnTo>
                    <a:pt x="1827" y="1667"/>
                  </a:lnTo>
                  <a:cubicBezTo>
                    <a:pt x="1824" y="1656"/>
                    <a:pt x="1821" y="1646"/>
                    <a:pt x="1818" y="1635"/>
                  </a:cubicBezTo>
                  <a:lnTo>
                    <a:pt x="1818" y="1635"/>
                  </a:lnTo>
                  <a:cubicBezTo>
                    <a:pt x="1810" y="1546"/>
                    <a:pt x="1817" y="1456"/>
                    <a:pt x="1819" y="1368"/>
                  </a:cubicBezTo>
                  <a:cubicBezTo>
                    <a:pt x="1819" y="1317"/>
                    <a:pt x="1819" y="1268"/>
                    <a:pt x="1815" y="1216"/>
                  </a:cubicBezTo>
                  <a:cubicBezTo>
                    <a:pt x="1809" y="1152"/>
                    <a:pt x="1803" y="1083"/>
                    <a:pt x="1780" y="1021"/>
                  </a:cubicBezTo>
                  <a:cubicBezTo>
                    <a:pt x="1753" y="943"/>
                    <a:pt x="1716" y="877"/>
                    <a:pt x="1659" y="816"/>
                  </a:cubicBezTo>
                  <a:cubicBezTo>
                    <a:pt x="1630" y="783"/>
                    <a:pt x="1593" y="754"/>
                    <a:pt x="1554" y="733"/>
                  </a:cubicBezTo>
                  <a:cubicBezTo>
                    <a:pt x="1527" y="719"/>
                    <a:pt x="1499" y="707"/>
                    <a:pt x="1472" y="696"/>
                  </a:cubicBezTo>
                  <a:cubicBezTo>
                    <a:pt x="1460" y="692"/>
                    <a:pt x="1447" y="688"/>
                    <a:pt x="1433" y="686"/>
                  </a:cubicBezTo>
                  <a:cubicBezTo>
                    <a:pt x="1402" y="680"/>
                    <a:pt x="1371" y="675"/>
                    <a:pt x="1339" y="675"/>
                  </a:cubicBezTo>
                  <a:cubicBezTo>
                    <a:pt x="1327" y="675"/>
                    <a:pt x="1314" y="676"/>
                    <a:pt x="1301" y="678"/>
                  </a:cubicBezTo>
                  <a:cubicBezTo>
                    <a:pt x="1258" y="682"/>
                    <a:pt x="1211" y="688"/>
                    <a:pt x="1168" y="705"/>
                  </a:cubicBezTo>
                  <a:cubicBezTo>
                    <a:pt x="1125" y="723"/>
                    <a:pt x="1082" y="742"/>
                    <a:pt x="1042" y="766"/>
                  </a:cubicBezTo>
                  <a:cubicBezTo>
                    <a:pt x="1001" y="791"/>
                    <a:pt x="962" y="822"/>
                    <a:pt x="925" y="853"/>
                  </a:cubicBezTo>
                  <a:cubicBezTo>
                    <a:pt x="856" y="912"/>
                    <a:pt x="798" y="984"/>
                    <a:pt x="745" y="1060"/>
                  </a:cubicBezTo>
                  <a:cubicBezTo>
                    <a:pt x="693" y="1134"/>
                    <a:pt x="656" y="1214"/>
                    <a:pt x="621" y="1298"/>
                  </a:cubicBezTo>
                  <a:lnTo>
                    <a:pt x="642" y="1247"/>
                  </a:lnTo>
                  <a:lnTo>
                    <a:pt x="642" y="1247"/>
                  </a:lnTo>
                  <a:cubicBezTo>
                    <a:pt x="598" y="1351"/>
                    <a:pt x="544" y="1453"/>
                    <a:pt x="479" y="1546"/>
                  </a:cubicBezTo>
                  <a:lnTo>
                    <a:pt x="479" y="1546"/>
                  </a:lnTo>
                  <a:cubicBezTo>
                    <a:pt x="461" y="1568"/>
                    <a:pt x="441" y="1589"/>
                    <a:pt x="421" y="1609"/>
                  </a:cubicBezTo>
                  <a:lnTo>
                    <a:pt x="421" y="1609"/>
                  </a:lnTo>
                  <a:cubicBezTo>
                    <a:pt x="426" y="1465"/>
                    <a:pt x="431" y="1320"/>
                    <a:pt x="438" y="1175"/>
                  </a:cubicBezTo>
                  <a:cubicBezTo>
                    <a:pt x="453" y="949"/>
                    <a:pt x="473" y="723"/>
                    <a:pt x="492" y="497"/>
                  </a:cubicBezTo>
                  <a:cubicBezTo>
                    <a:pt x="504" y="368"/>
                    <a:pt x="514" y="240"/>
                    <a:pt x="527" y="111"/>
                  </a:cubicBezTo>
                  <a:cubicBezTo>
                    <a:pt x="529" y="86"/>
                    <a:pt x="512" y="49"/>
                    <a:pt x="494" y="33"/>
                  </a:cubicBezTo>
                  <a:cubicBezTo>
                    <a:pt x="473" y="14"/>
                    <a:pt x="453" y="4"/>
                    <a:pt x="428" y="2"/>
                  </a:cubicBezTo>
                  <a:cubicBezTo>
                    <a:pt x="422" y="1"/>
                    <a:pt x="416" y="0"/>
                    <a:pt x="41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9"/>
            <p:cNvSpPr/>
            <p:nvPr/>
          </p:nvSpPr>
          <p:spPr>
            <a:xfrm>
              <a:off x="3307450" y="1474125"/>
              <a:ext cx="43100" cy="143725"/>
            </a:xfrm>
            <a:custGeom>
              <a:avLst/>
              <a:gdLst/>
              <a:ahLst/>
              <a:cxnLst/>
              <a:rect l="l" t="t" r="r" b="b"/>
              <a:pathLst>
                <a:path w="1724" h="5749" extrusionOk="0">
                  <a:moveTo>
                    <a:pt x="647" y="5265"/>
                  </a:moveTo>
                  <a:lnTo>
                    <a:pt x="650" y="5284"/>
                  </a:lnTo>
                  <a:cubicBezTo>
                    <a:pt x="649" y="5278"/>
                    <a:pt x="648" y="5271"/>
                    <a:pt x="647" y="5265"/>
                  </a:cubicBezTo>
                  <a:close/>
                  <a:moveTo>
                    <a:pt x="1587" y="0"/>
                  </a:moveTo>
                  <a:cubicBezTo>
                    <a:pt x="1557" y="0"/>
                    <a:pt x="1528" y="11"/>
                    <a:pt x="1506" y="35"/>
                  </a:cubicBezTo>
                  <a:cubicBezTo>
                    <a:pt x="1375" y="175"/>
                    <a:pt x="1249" y="323"/>
                    <a:pt x="1130" y="472"/>
                  </a:cubicBezTo>
                  <a:cubicBezTo>
                    <a:pt x="1007" y="631"/>
                    <a:pt x="890" y="795"/>
                    <a:pt x="783" y="968"/>
                  </a:cubicBezTo>
                  <a:cubicBezTo>
                    <a:pt x="734" y="1052"/>
                    <a:pt x="684" y="1136"/>
                    <a:pt x="639" y="1222"/>
                  </a:cubicBezTo>
                  <a:cubicBezTo>
                    <a:pt x="592" y="1307"/>
                    <a:pt x="547" y="1389"/>
                    <a:pt x="508" y="1477"/>
                  </a:cubicBezTo>
                  <a:cubicBezTo>
                    <a:pt x="424" y="1666"/>
                    <a:pt x="348" y="1857"/>
                    <a:pt x="284" y="2054"/>
                  </a:cubicBezTo>
                  <a:cubicBezTo>
                    <a:pt x="159" y="2437"/>
                    <a:pt x="80" y="2831"/>
                    <a:pt x="39" y="3230"/>
                  </a:cubicBezTo>
                  <a:cubicBezTo>
                    <a:pt x="0" y="3614"/>
                    <a:pt x="0" y="4002"/>
                    <a:pt x="43" y="4386"/>
                  </a:cubicBezTo>
                  <a:cubicBezTo>
                    <a:pt x="66" y="4594"/>
                    <a:pt x="105" y="4801"/>
                    <a:pt x="154" y="5005"/>
                  </a:cubicBezTo>
                  <a:cubicBezTo>
                    <a:pt x="181" y="5111"/>
                    <a:pt x="208" y="5220"/>
                    <a:pt x="257" y="5321"/>
                  </a:cubicBezTo>
                  <a:cubicBezTo>
                    <a:pt x="300" y="5405"/>
                    <a:pt x="337" y="5491"/>
                    <a:pt x="380" y="5576"/>
                  </a:cubicBezTo>
                  <a:cubicBezTo>
                    <a:pt x="391" y="5596"/>
                    <a:pt x="399" y="5617"/>
                    <a:pt x="409" y="5635"/>
                  </a:cubicBezTo>
                  <a:cubicBezTo>
                    <a:pt x="428" y="5666"/>
                    <a:pt x="452" y="5687"/>
                    <a:pt x="477" y="5711"/>
                  </a:cubicBezTo>
                  <a:cubicBezTo>
                    <a:pt x="504" y="5736"/>
                    <a:pt x="536" y="5748"/>
                    <a:pt x="570" y="5748"/>
                  </a:cubicBezTo>
                  <a:cubicBezTo>
                    <a:pt x="588" y="5748"/>
                    <a:pt x="605" y="5745"/>
                    <a:pt x="623" y="5738"/>
                  </a:cubicBezTo>
                  <a:cubicBezTo>
                    <a:pt x="672" y="5717"/>
                    <a:pt x="699" y="5672"/>
                    <a:pt x="703" y="5617"/>
                  </a:cubicBezTo>
                  <a:cubicBezTo>
                    <a:pt x="705" y="5602"/>
                    <a:pt x="705" y="5588"/>
                    <a:pt x="707" y="5574"/>
                  </a:cubicBezTo>
                  <a:cubicBezTo>
                    <a:pt x="709" y="5547"/>
                    <a:pt x="703" y="5522"/>
                    <a:pt x="697" y="5496"/>
                  </a:cubicBezTo>
                  <a:cubicBezTo>
                    <a:pt x="691" y="5467"/>
                    <a:pt x="684" y="5438"/>
                    <a:pt x="678" y="5409"/>
                  </a:cubicBezTo>
                  <a:cubicBezTo>
                    <a:pt x="667" y="5354"/>
                    <a:pt x="655" y="5298"/>
                    <a:pt x="645" y="5241"/>
                  </a:cubicBezTo>
                  <a:lnTo>
                    <a:pt x="645" y="5241"/>
                  </a:lnTo>
                  <a:cubicBezTo>
                    <a:pt x="643" y="5223"/>
                    <a:pt x="642" y="5205"/>
                    <a:pt x="639" y="5187"/>
                  </a:cubicBezTo>
                  <a:cubicBezTo>
                    <a:pt x="635" y="5138"/>
                    <a:pt x="625" y="5093"/>
                    <a:pt x="613" y="5046"/>
                  </a:cubicBezTo>
                  <a:cubicBezTo>
                    <a:pt x="596" y="4982"/>
                    <a:pt x="582" y="4918"/>
                    <a:pt x="569" y="4855"/>
                  </a:cubicBezTo>
                  <a:cubicBezTo>
                    <a:pt x="541" y="4727"/>
                    <a:pt x="518" y="4598"/>
                    <a:pt x="502" y="4468"/>
                  </a:cubicBezTo>
                  <a:lnTo>
                    <a:pt x="502" y="4468"/>
                  </a:lnTo>
                  <a:lnTo>
                    <a:pt x="510" y="4526"/>
                  </a:lnTo>
                  <a:cubicBezTo>
                    <a:pt x="503" y="4476"/>
                    <a:pt x="497" y="4425"/>
                    <a:pt x="490" y="4374"/>
                  </a:cubicBezTo>
                  <a:lnTo>
                    <a:pt x="490" y="4374"/>
                  </a:lnTo>
                  <a:lnTo>
                    <a:pt x="495" y="4411"/>
                  </a:lnTo>
                  <a:cubicBezTo>
                    <a:pt x="444" y="4033"/>
                    <a:pt x="434" y="3651"/>
                    <a:pt x="463" y="3271"/>
                  </a:cubicBezTo>
                  <a:cubicBezTo>
                    <a:pt x="471" y="3164"/>
                    <a:pt x="483" y="3057"/>
                    <a:pt x="495" y="2952"/>
                  </a:cubicBezTo>
                  <a:lnTo>
                    <a:pt x="495" y="2952"/>
                  </a:lnTo>
                  <a:lnTo>
                    <a:pt x="489" y="3008"/>
                  </a:lnTo>
                  <a:cubicBezTo>
                    <a:pt x="541" y="2617"/>
                    <a:pt x="631" y="2231"/>
                    <a:pt x="760" y="1859"/>
                  </a:cubicBezTo>
                  <a:cubicBezTo>
                    <a:pt x="797" y="1754"/>
                    <a:pt x="839" y="1652"/>
                    <a:pt x="882" y="1549"/>
                  </a:cubicBezTo>
                  <a:lnTo>
                    <a:pt x="882" y="1549"/>
                  </a:lnTo>
                  <a:lnTo>
                    <a:pt x="863" y="1592"/>
                  </a:lnTo>
                  <a:cubicBezTo>
                    <a:pt x="892" y="1524"/>
                    <a:pt x="917" y="1455"/>
                    <a:pt x="945" y="1387"/>
                  </a:cubicBezTo>
                  <a:lnTo>
                    <a:pt x="945" y="1387"/>
                  </a:lnTo>
                  <a:lnTo>
                    <a:pt x="927" y="1428"/>
                  </a:lnTo>
                  <a:cubicBezTo>
                    <a:pt x="933" y="1414"/>
                    <a:pt x="939" y="1401"/>
                    <a:pt x="945" y="1386"/>
                  </a:cubicBezTo>
                  <a:lnTo>
                    <a:pt x="945" y="1386"/>
                  </a:lnTo>
                  <a:cubicBezTo>
                    <a:pt x="1018" y="1221"/>
                    <a:pt x="1100" y="1064"/>
                    <a:pt x="1188" y="908"/>
                  </a:cubicBezTo>
                  <a:cubicBezTo>
                    <a:pt x="1278" y="742"/>
                    <a:pt x="1377" y="583"/>
                    <a:pt x="1490" y="431"/>
                  </a:cubicBezTo>
                  <a:cubicBezTo>
                    <a:pt x="1496" y="423"/>
                    <a:pt x="1504" y="413"/>
                    <a:pt x="1512" y="403"/>
                  </a:cubicBezTo>
                  <a:cubicBezTo>
                    <a:pt x="1514" y="399"/>
                    <a:pt x="1519" y="394"/>
                    <a:pt x="1523" y="388"/>
                  </a:cubicBezTo>
                  <a:cubicBezTo>
                    <a:pt x="1527" y="383"/>
                    <a:pt x="1529" y="381"/>
                    <a:pt x="1529" y="381"/>
                  </a:cubicBezTo>
                  <a:lnTo>
                    <a:pt x="1529" y="381"/>
                  </a:lnTo>
                  <a:cubicBezTo>
                    <a:pt x="1529" y="381"/>
                    <a:pt x="1525" y="384"/>
                    <a:pt x="1521" y="390"/>
                  </a:cubicBezTo>
                  <a:cubicBezTo>
                    <a:pt x="1537" y="370"/>
                    <a:pt x="1553" y="349"/>
                    <a:pt x="1570" y="329"/>
                  </a:cubicBezTo>
                  <a:cubicBezTo>
                    <a:pt x="1603" y="286"/>
                    <a:pt x="1638" y="242"/>
                    <a:pt x="1675" y="201"/>
                  </a:cubicBezTo>
                  <a:cubicBezTo>
                    <a:pt x="1714" y="154"/>
                    <a:pt x="1724" y="80"/>
                    <a:pt x="1675" y="35"/>
                  </a:cubicBezTo>
                  <a:cubicBezTo>
                    <a:pt x="1650" y="13"/>
                    <a:pt x="1618" y="0"/>
                    <a:pt x="158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9"/>
            <p:cNvSpPr/>
            <p:nvPr/>
          </p:nvSpPr>
          <p:spPr>
            <a:xfrm>
              <a:off x="3357175" y="1515200"/>
              <a:ext cx="65850" cy="93250"/>
            </a:xfrm>
            <a:custGeom>
              <a:avLst/>
              <a:gdLst/>
              <a:ahLst/>
              <a:cxnLst/>
              <a:rect l="l" t="t" r="r" b="b"/>
              <a:pathLst>
                <a:path w="2634" h="3730" extrusionOk="0">
                  <a:moveTo>
                    <a:pt x="1734" y="432"/>
                  </a:moveTo>
                  <a:lnTo>
                    <a:pt x="1734" y="432"/>
                  </a:lnTo>
                  <a:cubicBezTo>
                    <a:pt x="1747" y="438"/>
                    <a:pt x="1760" y="443"/>
                    <a:pt x="1773" y="449"/>
                  </a:cubicBezTo>
                  <a:lnTo>
                    <a:pt x="1773" y="449"/>
                  </a:lnTo>
                  <a:lnTo>
                    <a:pt x="1734" y="432"/>
                  </a:lnTo>
                  <a:close/>
                  <a:moveTo>
                    <a:pt x="2089" y="685"/>
                  </a:moveTo>
                  <a:cubicBezTo>
                    <a:pt x="2092" y="688"/>
                    <a:pt x="2095" y="692"/>
                    <a:pt x="2098" y="695"/>
                  </a:cubicBezTo>
                  <a:lnTo>
                    <a:pt x="2098" y="695"/>
                  </a:lnTo>
                  <a:lnTo>
                    <a:pt x="2089" y="685"/>
                  </a:lnTo>
                  <a:close/>
                  <a:moveTo>
                    <a:pt x="2107" y="708"/>
                  </a:moveTo>
                  <a:lnTo>
                    <a:pt x="2107" y="708"/>
                  </a:lnTo>
                  <a:cubicBezTo>
                    <a:pt x="2110" y="712"/>
                    <a:pt x="2113" y="716"/>
                    <a:pt x="2116" y="720"/>
                  </a:cubicBezTo>
                  <a:lnTo>
                    <a:pt x="2107" y="708"/>
                  </a:lnTo>
                  <a:close/>
                  <a:moveTo>
                    <a:pt x="2213" y="888"/>
                  </a:moveTo>
                  <a:lnTo>
                    <a:pt x="2213" y="888"/>
                  </a:lnTo>
                  <a:cubicBezTo>
                    <a:pt x="2216" y="896"/>
                    <a:pt x="2219" y="903"/>
                    <a:pt x="2222" y="911"/>
                  </a:cubicBezTo>
                  <a:lnTo>
                    <a:pt x="2222" y="911"/>
                  </a:lnTo>
                  <a:lnTo>
                    <a:pt x="2213" y="888"/>
                  </a:lnTo>
                  <a:close/>
                  <a:moveTo>
                    <a:pt x="468" y="2762"/>
                  </a:moveTo>
                  <a:lnTo>
                    <a:pt x="481" y="2792"/>
                  </a:lnTo>
                  <a:cubicBezTo>
                    <a:pt x="476" y="2782"/>
                    <a:pt x="472" y="2772"/>
                    <a:pt x="468" y="2762"/>
                  </a:cubicBezTo>
                  <a:close/>
                  <a:moveTo>
                    <a:pt x="610" y="3016"/>
                  </a:moveTo>
                  <a:lnTo>
                    <a:pt x="619" y="3028"/>
                  </a:lnTo>
                  <a:lnTo>
                    <a:pt x="619" y="3028"/>
                  </a:lnTo>
                  <a:cubicBezTo>
                    <a:pt x="616" y="3024"/>
                    <a:pt x="613" y="3020"/>
                    <a:pt x="610" y="3016"/>
                  </a:cubicBezTo>
                  <a:close/>
                  <a:moveTo>
                    <a:pt x="797" y="3209"/>
                  </a:moveTo>
                  <a:lnTo>
                    <a:pt x="824" y="3230"/>
                  </a:lnTo>
                  <a:cubicBezTo>
                    <a:pt x="815" y="3223"/>
                    <a:pt x="806" y="3216"/>
                    <a:pt x="797" y="3209"/>
                  </a:cubicBezTo>
                  <a:close/>
                  <a:moveTo>
                    <a:pt x="1382" y="365"/>
                  </a:moveTo>
                  <a:cubicBezTo>
                    <a:pt x="1428" y="365"/>
                    <a:pt x="1474" y="368"/>
                    <a:pt x="1520" y="374"/>
                  </a:cubicBezTo>
                  <a:lnTo>
                    <a:pt x="1471" y="366"/>
                  </a:lnTo>
                  <a:lnTo>
                    <a:pt x="1471" y="366"/>
                  </a:lnTo>
                  <a:cubicBezTo>
                    <a:pt x="1575" y="381"/>
                    <a:pt x="1678" y="409"/>
                    <a:pt x="1774" y="450"/>
                  </a:cubicBezTo>
                  <a:lnTo>
                    <a:pt x="1774" y="450"/>
                  </a:lnTo>
                  <a:cubicBezTo>
                    <a:pt x="1846" y="484"/>
                    <a:pt x="1914" y="525"/>
                    <a:pt x="1976" y="574"/>
                  </a:cubicBezTo>
                  <a:lnTo>
                    <a:pt x="1941" y="545"/>
                  </a:lnTo>
                  <a:lnTo>
                    <a:pt x="1941" y="545"/>
                  </a:lnTo>
                  <a:cubicBezTo>
                    <a:pt x="2001" y="592"/>
                    <a:pt x="2056" y="644"/>
                    <a:pt x="2103" y="702"/>
                  </a:cubicBezTo>
                  <a:lnTo>
                    <a:pt x="2103" y="702"/>
                  </a:lnTo>
                  <a:cubicBezTo>
                    <a:pt x="2153" y="770"/>
                    <a:pt x="2193" y="845"/>
                    <a:pt x="2226" y="923"/>
                  </a:cubicBezTo>
                  <a:lnTo>
                    <a:pt x="2226" y="923"/>
                  </a:lnTo>
                  <a:cubicBezTo>
                    <a:pt x="2260" y="1011"/>
                    <a:pt x="2283" y="1103"/>
                    <a:pt x="2298" y="1196"/>
                  </a:cubicBezTo>
                  <a:lnTo>
                    <a:pt x="2298" y="1196"/>
                  </a:lnTo>
                  <a:cubicBezTo>
                    <a:pt x="2311" y="1313"/>
                    <a:pt x="2312" y="1430"/>
                    <a:pt x="2297" y="1545"/>
                  </a:cubicBezTo>
                  <a:lnTo>
                    <a:pt x="2301" y="1504"/>
                  </a:lnTo>
                  <a:lnTo>
                    <a:pt x="2301" y="1504"/>
                  </a:lnTo>
                  <a:cubicBezTo>
                    <a:pt x="2280" y="1659"/>
                    <a:pt x="2238" y="1811"/>
                    <a:pt x="2179" y="1956"/>
                  </a:cubicBezTo>
                  <a:lnTo>
                    <a:pt x="2179" y="1956"/>
                  </a:lnTo>
                  <a:cubicBezTo>
                    <a:pt x="2109" y="2114"/>
                    <a:pt x="2019" y="2262"/>
                    <a:pt x="1917" y="2401"/>
                  </a:cubicBezTo>
                  <a:lnTo>
                    <a:pt x="1917" y="2401"/>
                  </a:lnTo>
                  <a:cubicBezTo>
                    <a:pt x="1842" y="2495"/>
                    <a:pt x="1761" y="2585"/>
                    <a:pt x="1676" y="2669"/>
                  </a:cubicBezTo>
                  <a:cubicBezTo>
                    <a:pt x="1586" y="2758"/>
                    <a:pt x="1492" y="2842"/>
                    <a:pt x="1393" y="2922"/>
                  </a:cubicBezTo>
                  <a:cubicBezTo>
                    <a:pt x="1337" y="2969"/>
                    <a:pt x="1282" y="3012"/>
                    <a:pt x="1224" y="3058"/>
                  </a:cubicBezTo>
                  <a:lnTo>
                    <a:pt x="1264" y="3027"/>
                  </a:lnTo>
                  <a:lnTo>
                    <a:pt x="1264" y="3027"/>
                  </a:lnTo>
                  <a:cubicBezTo>
                    <a:pt x="1179" y="3092"/>
                    <a:pt x="1093" y="3154"/>
                    <a:pt x="1009" y="3220"/>
                  </a:cubicBezTo>
                  <a:lnTo>
                    <a:pt x="1050" y="3187"/>
                  </a:lnTo>
                  <a:lnTo>
                    <a:pt x="1050" y="3187"/>
                  </a:lnTo>
                  <a:cubicBezTo>
                    <a:pt x="1006" y="3220"/>
                    <a:pt x="963" y="3253"/>
                    <a:pt x="919" y="3286"/>
                  </a:cubicBezTo>
                  <a:lnTo>
                    <a:pt x="919" y="3286"/>
                  </a:lnTo>
                  <a:cubicBezTo>
                    <a:pt x="873" y="3261"/>
                    <a:pt x="829" y="3232"/>
                    <a:pt x="786" y="3200"/>
                  </a:cubicBezTo>
                  <a:lnTo>
                    <a:pt x="786" y="3200"/>
                  </a:lnTo>
                  <a:cubicBezTo>
                    <a:pt x="780" y="3195"/>
                    <a:pt x="773" y="3189"/>
                    <a:pt x="767" y="3184"/>
                  </a:cubicBezTo>
                  <a:lnTo>
                    <a:pt x="767" y="3184"/>
                  </a:lnTo>
                  <a:lnTo>
                    <a:pt x="781" y="3195"/>
                  </a:lnTo>
                  <a:cubicBezTo>
                    <a:pt x="725" y="3149"/>
                    <a:pt x="676" y="3098"/>
                    <a:pt x="630" y="3042"/>
                  </a:cubicBezTo>
                  <a:lnTo>
                    <a:pt x="630" y="3042"/>
                  </a:lnTo>
                  <a:cubicBezTo>
                    <a:pt x="563" y="2953"/>
                    <a:pt x="510" y="2857"/>
                    <a:pt x="465" y="2754"/>
                  </a:cubicBezTo>
                  <a:lnTo>
                    <a:pt x="465" y="2754"/>
                  </a:lnTo>
                  <a:cubicBezTo>
                    <a:pt x="422" y="2642"/>
                    <a:pt x="391" y="2525"/>
                    <a:pt x="374" y="2406"/>
                  </a:cubicBezTo>
                  <a:lnTo>
                    <a:pt x="374" y="2406"/>
                  </a:lnTo>
                  <a:cubicBezTo>
                    <a:pt x="358" y="2265"/>
                    <a:pt x="358" y="2124"/>
                    <a:pt x="376" y="1985"/>
                  </a:cubicBezTo>
                  <a:lnTo>
                    <a:pt x="376" y="1985"/>
                  </a:lnTo>
                  <a:lnTo>
                    <a:pt x="370" y="2030"/>
                  </a:lnTo>
                  <a:cubicBezTo>
                    <a:pt x="374" y="1999"/>
                    <a:pt x="378" y="1971"/>
                    <a:pt x="380" y="1942"/>
                  </a:cubicBezTo>
                  <a:cubicBezTo>
                    <a:pt x="380" y="1934"/>
                    <a:pt x="381" y="1926"/>
                    <a:pt x="381" y="1919"/>
                  </a:cubicBezTo>
                  <a:lnTo>
                    <a:pt x="381" y="1919"/>
                  </a:lnTo>
                  <a:cubicBezTo>
                    <a:pt x="401" y="1827"/>
                    <a:pt x="421" y="1736"/>
                    <a:pt x="448" y="1646"/>
                  </a:cubicBezTo>
                  <a:cubicBezTo>
                    <a:pt x="477" y="1554"/>
                    <a:pt x="509" y="1465"/>
                    <a:pt x="546" y="1378"/>
                  </a:cubicBezTo>
                  <a:lnTo>
                    <a:pt x="546" y="1378"/>
                  </a:lnTo>
                  <a:cubicBezTo>
                    <a:pt x="567" y="1330"/>
                    <a:pt x="589" y="1279"/>
                    <a:pt x="610" y="1229"/>
                  </a:cubicBezTo>
                  <a:lnTo>
                    <a:pt x="610" y="1229"/>
                  </a:lnTo>
                  <a:lnTo>
                    <a:pt x="596" y="1262"/>
                  </a:lnTo>
                  <a:cubicBezTo>
                    <a:pt x="690" y="1040"/>
                    <a:pt x="818" y="833"/>
                    <a:pt x="943" y="627"/>
                  </a:cubicBezTo>
                  <a:cubicBezTo>
                    <a:pt x="978" y="570"/>
                    <a:pt x="1013" y="512"/>
                    <a:pt x="1050" y="455"/>
                  </a:cubicBezTo>
                  <a:cubicBezTo>
                    <a:pt x="1051" y="452"/>
                    <a:pt x="1053" y="450"/>
                    <a:pt x="1054" y="447"/>
                  </a:cubicBezTo>
                  <a:lnTo>
                    <a:pt x="1054" y="447"/>
                  </a:lnTo>
                  <a:cubicBezTo>
                    <a:pt x="1059" y="444"/>
                    <a:pt x="1065" y="441"/>
                    <a:pt x="1070" y="438"/>
                  </a:cubicBezTo>
                  <a:cubicBezTo>
                    <a:pt x="1086" y="429"/>
                    <a:pt x="1102" y="422"/>
                    <a:pt x="1118" y="414"/>
                  </a:cubicBezTo>
                  <a:lnTo>
                    <a:pt x="1118" y="414"/>
                  </a:lnTo>
                  <a:cubicBezTo>
                    <a:pt x="1173" y="393"/>
                    <a:pt x="1230" y="379"/>
                    <a:pt x="1287" y="369"/>
                  </a:cubicBezTo>
                  <a:lnTo>
                    <a:pt x="1287" y="369"/>
                  </a:lnTo>
                  <a:cubicBezTo>
                    <a:pt x="1318" y="366"/>
                    <a:pt x="1350" y="365"/>
                    <a:pt x="1382" y="365"/>
                  </a:cubicBezTo>
                  <a:close/>
                  <a:moveTo>
                    <a:pt x="1000" y="3325"/>
                  </a:moveTo>
                  <a:lnTo>
                    <a:pt x="1009" y="3329"/>
                  </a:lnTo>
                  <a:cubicBezTo>
                    <a:pt x="1006" y="3327"/>
                    <a:pt x="1003" y="3326"/>
                    <a:pt x="1000" y="3325"/>
                  </a:cubicBezTo>
                  <a:close/>
                  <a:moveTo>
                    <a:pt x="1390" y="0"/>
                  </a:moveTo>
                  <a:cubicBezTo>
                    <a:pt x="1322" y="0"/>
                    <a:pt x="1258" y="8"/>
                    <a:pt x="1194" y="17"/>
                  </a:cubicBezTo>
                  <a:cubicBezTo>
                    <a:pt x="1136" y="27"/>
                    <a:pt x="1079" y="42"/>
                    <a:pt x="1023" y="62"/>
                  </a:cubicBezTo>
                  <a:cubicBezTo>
                    <a:pt x="947" y="93"/>
                    <a:pt x="859" y="128"/>
                    <a:pt x="797" y="185"/>
                  </a:cubicBezTo>
                  <a:cubicBezTo>
                    <a:pt x="777" y="204"/>
                    <a:pt x="758" y="224"/>
                    <a:pt x="740" y="245"/>
                  </a:cubicBezTo>
                  <a:cubicBezTo>
                    <a:pt x="721" y="268"/>
                    <a:pt x="707" y="288"/>
                    <a:pt x="690" y="309"/>
                  </a:cubicBezTo>
                  <a:cubicBezTo>
                    <a:pt x="681" y="322"/>
                    <a:pt x="672" y="333"/>
                    <a:pt x="665" y="346"/>
                  </a:cubicBezTo>
                  <a:lnTo>
                    <a:pt x="665" y="346"/>
                  </a:lnTo>
                  <a:cubicBezTo>
                    <a:pt x="651" y="369"/>
                    <a:pt x="643" y="395"/>
                    <a:pt x="643" y="424"/>
                  </a:cubicBezTo>
                  <a:cubicBezTo>
                    <a:pt x="643" y="461"/>
                    <a:pt x="660" y="506"/>
                    <a:pt x="688" y="531"/>
                  </a:cubicBezTo>
                  <a:cubicBezTo>
                    <a:pt x="699" y="541"/>
                    <a:pt x="711" y="551"/>
                    <a:pt x="725" y="558"/>
                  </a:cubicBezTo>
                  <a:lnTo>
                    <a:pt x="725" y="558"/>
                  </a:lnTo>
                  <a:cubicBezTo>
                    <a:pt x="676" y="629"/>
                    <a:pt x="627" y="701"/>
                    <a:pt x="579" y="773"/>
                  </a:cubicBezTo>
                  <a:cubicBezTo>
                    <a:pt x="534" y="845"/>
                    <a:pt x="489" y="917"/>
                    <a:pt x="446" y="989"/>
                  </a:cubicBezTo>
                  <a:cubicBezTo>
                    <a:pt x="403" y="1063"/>
                    <a:pt x="353" y="1135"/>
                    <a:pt x="314" y="1211"/>
                  </a:cubicBezTo>
                  <a:cubicBezTo>
                    <a:pt x="234" y="1369"/>
                    <a:pt x="164" y="1535"/>
                    <a:pt x="111" y="1704"/>
                  </a:cubicBezTo>
                  <a:cubicBezTo>
                    <a:pt x="101" y="1745"/>
                    <a:pt x="88" y="1786"/>
                    <a:pt x="78" y="1827"/>
                  </a:cubicBezTo>
                  <a:cubicBezTo>
                    <a:pt x="68" y="1868"/>
                    <a:pt x="53" y="1909"/>
                    <a:pt x="45" y="1950"/>
                  </a:cubicBezTo>
                  <a:cubicBezTo>
                    <a:pt x="31" y="2030"/>
                    <a:pt x="21" y="2112"/>
                    <a:pt x="16" y="2193"/>
                  </a:cubicBezTo>
                  <a:cubicBezTo>
                    <a:pt x="0" y="2488"/>
                    <a:pt x="60" y="2784"/>
                    <a:pt x="185" y="3051"/>
                  </a:cubicBezTo>
                  <a:cubicBezTo>
                    <a:pt x="245" y="3183"/>
                    <a:pt x="327" y="3302"/>
                    <a:pt x="423" y="3409"/>
                  </a:cubicBezTo>
                  <a:cubicBezTo>
                    <a:pt x="479" y="3468"/>
                    <a:pt x="538" y="3518"/>
                    <a:pt x="602" y="3567"/>
                  </a:cubicBezTo>
                  <a:cubicBezTo>
                    <a:pt x="653" y="3606"/>
                    <a:pt x="709" y="3639"/>
                    <a:pt x="766" y="3668"/>
                  </a:cubicBezTo>
                  <a:cubicBezTo>
                    <a:pt x="781" y="3674"/>
                    <a:pt x="795" y="3680"/>
                    <a:pt x="809" y="3688"/>
                  </a:cubicBezTo>
                  <a:cubicBezTo>
                    <a:pt x="830" y="3696"/>
                    <a:pt x="853" y="3707"/>
                    <a:pt x="873" y="3715"/>
                  </a:cubicBezTo>
                  <a:cubicBezTo>
                    <a:pt x="877" y="3717"/>
                    <a:pt x="881" y="3719"/>
                    <a:pt x="886" y="3719"/>
                  </a:cubicBezTo>
                  <a:cubicBezTo>
                    <a:pt x="903" y="3726"/>
                    <a:pt x="922" y="3729"/>
                    <a:pt x="941" y="3729"/>
                  </a:cubicBezTo>
                  <a:cubicBezTo>
                    <a:pt x="970" y="3729"/>
                    <a:pt x="999" y="3722"/>
                    <a:pt x="1025" y="3711"/>
                  </a:cubicBezTo>
                  <a:cubicBezTo>
                    <a:pt x="1044" y="3703"/>
                    <a:pt x="1054" y="3696"/>
                    <a:pt x="1070" y="3684"/>
                  </a:cubicBezTo>
                  <a:cubicBezTo>
                    <a:pt x="1079" y="3678"/>
                    <a:pt x="1085" y="3674"/>
                    <a:pt x="1093" y="3668"/>
                  </a:cubicBezTo>
                  <a:cubicBezTo>
                    <a:pt x="1122" y="3645"/>
                    <a:pt x="1151" y="3620"/>
                    <a:pt x="1181" y="3598"/>
                  </a:cubicBezTo>
                  <a:cubicBezTo>
                    <a:pt x="1247" y="3549"/>
                    <a:pt x="1313" y="3497"/>
                    <a:pt x="1377" y="3444"/>
                  </a:cubicBezTo>
                  <a:cubicBezTo>
                    <a:pt x="1502" y="3337"/>
                    <a:pt x="1625" y="3230"/>
                    <a:pt x="1744" y="3115"/>
                  </a:cubicBezTo>
                  <a:cubicBezTo>
                    <a:pt x="1863" y="3000"/>
                    <a:pt x="1974" y="2879"/>
                    <a:pt x="2079" y="2751"/>
                  </a:cubicBezTo>
                  <a:cubicBezTo>
                    <a:pt x="2190" y="2616"/>
                    <a:pt x="2295" y="2474"/>
                    <a:pt x="2377" y="2318"/>
                  </a:cubicBezTo>
                  <a:cubicBezTo>
                    <a:pt x="2537" y="2022"/>
                    <a:pt x="2626" y="1691"/>
                    <a:pt x="2630" y="1352"/>
                  </a:cubicBezTo>
                  <a:cubicBezTo>
                    <a:pt x="2634" y="1190"/>
                    <a:pt x="2611" y="1022"/>
                    <a:pt x="2562" y="865"/>
                  </a:cubicBezTo>
                  <a:cubicBezTo>
                    <a:pt x="2535" y="781"/>
                    <a:pt x="2500" y="699"/>
                    <a:pt x="2457" y="621"/>
                  </a:cubicBezTo>
                  <a:cubicBezTo>
                    <a:pt x="2420" y="553"/>
                    <a:pt x="2375" y="492"/>
                    <a:pt x="2326" y="432"/>
                  </a:cubicBezTo>
                  <a:cubicBezTo>
                    <a:pt x="2239" y="327"/>
                    <a:pt x="2130" y="241"/>
                    <a:pt x="2015" y="173"/>
                  </a:cubicBezTo>
                  <a:cubicBezTo>
                    <a:pt x="1950" y="136"/>
                    <a:pt x="1882" y="105"/>
                    <a:pt x="1812" y="79"/>
                  </a:cubicBezTo>
                  <a:cubicBezTo>
                    <a:pt x="1755" y="56"/>
                    <a:pt x="1695" y="37"/>
                    <a:pt x="1635" y="25"/>
                  </a:cubicBezTo>
                  <a:cubicBezTo>
                    <a:pt x="1561" y="11"/>
                    <a:pt x="1487" y="3"/>
                    <a:pt x="1413" y="1"/>
                  </a:cubicBezTo>
                  <a:cubicBezTo>
                    <a:pt x="1406" y="0"/>
                    <a:pt x="1398" y="0"/>
                    <a:pt x="139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9"/>
            <p:cNvSpPr/>
            <p:nvPr/>
          </p:nvSpPr>
          <p:spPr>
            <a:xfrm>
              <a:off x="3353150" y="1560800"/>
              <a:ext cx="81400" cy="11150"/>
            </a:xfrm>
            <a:custGeom>
              <a:avLst/>
              <a:gdLst/>
              <a:ahLst/>
              <a:cxnLst/>
              <a:rect l="l" t="t" r="r" b="b"/>
              <a:pathLst>
                <a:path w="3256" h="446" extrusionOk="0">
                  <a:moveTo>
                    <a:pt x="103" y="1"/>
                  </a:moveTo>
                  <a:cubicBezTo>
                    <a:pt x="79" y="1"/>
                    <a:pt x="51" y="16"/>
                    <a:pt x="36" y="32"/>
                  </a:cubicBezTo>
                  <a:cubicBezTo>
                    <a:pt x="21" y="48"/>
                    <a:pt x="11" y="67"/>
                    <a:pt x="9" y="87"/>
                  </a:cubicBezTo>
                  <a:cubicBezTo>
                    <a:pt x="1" y="141"/>
                    <a:pt x="34" y="180"/>
                    <a:pt x="81" y="198"/>
                  </a:cubicBezTo>
                  <a:cubicBezTo>
                    <a:pt x="128" y="215"/>
                    <a:pt x="175" y="233"/>
                    <a:pt x="225" y="249"/>
                  </a:cubicBezTo>
                  <a:cubicBezTo>
                    <a:pt x="272" y="266"/>
                    <a:pt x="321" y="278"/>
                    <a:pt x="371" y="291"/>
                  </a:cubicBezTo>
                  <a:cubicBezTo>
                    <a:pt x="469" y="313"/>
                    <a:pt x="568" y="334"/>
                    <a:pt x="668" y="354"/>
                  </a:cubicBezTo>
                  <a:cubicBezTo>
                    <a:pt x="779" y="375"/>
                    <a:pt x="890" y="387"/>
                    <a:pt x="1003" y="399"/>
                  </a:cubicBezTo>
                  <a:cubicBezTo>
                    <a:pt x="1104" y="412"/>
                    <a:pt x="1207" y="422"/>
                    <a:pt x="1307" y="428"/>
                  </a:cubicBezTo>
                  <a:cubicBezTo>
                    <a:pt x="1468" y="440"/>
                    <a:pt x="1628" y="446"/>
                    <a:pt x="1788" y="446"/>
                  </a:cubicBezTo>
                  <a:cubicBezTo>
                    <a:pt x="1829" y="446"/>
                    <a:pt x="1870" y="445"/>
                    <a:pt x="1911" y="445"/>
                  </a:cubicBezTo>
                  <a:cubicBezTo>
                    <a:pt x="2014" y="443"/>
                    <a:pt x="2115" y="436"/>
                    <a:pt x="2215" y="428"/>
                  </a:cubicBezTo>
                  <a:cubicBezTo>
                    <a:pt x="2279" y="422"/>
                    <a:pt x="2343" y="416"/>
                    <a:pt x="2407" y="406"/>
                  </a:cubicBezTo>
                  <a:cubicBezTo>
                    <a:pt x="2456" y="397"/>
                    <a:pt x="2505" y="389"/>
                    <a:pt x="2554" y="381"/>
                  </a:cubicBezTo>
                  <a:cubicBezTo>
                    <a:pt x="2610" y="371"/>
                    <a:pt x="2665" y="358"/>
                    <a:pt x="2721" y="348"/>
                  </a:cubicBezTo>
                  <a:cubicBezTo>
                    <a:pt x="2776" y="336"/>
                    <a:pt x="2832" y="325"/>
                    <a:pt x="2887" y="307"/>
                  </a:cubicBezTo>
                  <a:cubicBezTo>
                    <a:pt x="2947" y="288"/>
                    <a:pt x="3013" y="274"/>
                    <a:pt x="3068" y="245"/>
                  </a:cubicBezTo>
                  <a:cubicBezTo>
                    <a:pt x="3117" y="221"/>
                    <a:pt x="3167" y="198"/>
                    <a:pt x="3216" y="175"/>
                  </a:cubicBezTo>
                  <a:cubicBezTo>
                    <a:pt x="3241" y="163"/>
                    <a:pt x="3255" y="124"/>
                    <a:pt x="3247" y="97"/>
                  </a:cubicBezTo>
                  <a:cubicBezTo>
                    <a:pt x="3237" y="71"/>
                    <a:pt x="3212" y="48"/>
                    <a:pt x="3181" y="48"/>
                  </a:cubicBezTo>
                  <a:cubicBezTo>
                    <a:pt x="3159" y="48"/>
                    <a:pt x="3137" y="49"/>
                    <a:pt x="3115" y="49"/>
                  </a:cubicBezTo>
                  <a:cubicBezTo>
                    <a:pt x="3093" y="49"/>
                    <a:pt x="3071" y="48"/>
                    <a:pt x="3050" y="46"/>
                  </a:cubicBezTo>
                  <a:cubicBezTo>
                    <a:pt x="3034" y="45"/>
                    <a:pt x="3019" y="43"/>
                    <a:pt x="3003" y="43"/>
                  </a:cubicBezTo>
                  <a:cubicBezTo>
                    <a:pt x="2997" y="43"/>
                    <a:pt x="2990" y="43"/>
                    <a:pt x="2984" y="44"/>
                  </a:cubicBezTo>
                  <a:cubicBezTo>
                    <a:pt x="2961" y="46"/>
                    <a:pt x="2941" y="46"/>
                    <a:pt x="2918" y="48"/>
                  </a:cubicBezTo>
                  <a:cubicBezTo>
                    <a:pt x="2873" y="50"/>
                    <a:pt x="2830" y="52"/>
                    <a:pt x="2787" y="56"/>
                  </a:cubicBezTo>
                  <a:cubicBezTo>
                    <a:pt x="2741" y="60"/>
                    <a:pt x="2698" y="65"/>
                    <a:pt x="2653" y="69"/>
                  </a:cubicBezTo>
                  <a:cubicBezTo>
                    <a:pt x="2565" y="75"/>
                    <a:pt x="2476" y="81"/>
                    <a:pt x="2386" y="85"/>
                  </a:cubicBezTo>
                  <a:cubicBezTo>
                    <a:pt x="2298" y="87"/>
                    <a:pt x="2207" y="97"/>
                    <a:pt x="2119" y="104"/>
                  </a:cubicBezTo>
                  <a:cubicBezTo>
                    <a:pt x="1933" y="115"/>
                    <a:pt x="1747" y="122"/>
                    <a:pt x="1560" y="122"/>
                  </a:cubicBezTo>
                  <a:cubicBezTo>
                    <a:pt x="1389" y="122"/>
                    <a:pt x="1218" y="116"/>
                    <a:pt x="1047" y="104"/>
                  </a:cubicBezTo>
                  <a:cubicBezTo>
                    <a:pt x="946" y="95"/>
                    <a:pt x="847" y="85"/>
                    <a:pt x="749" y="75"/>
                  </a:cubicBezTo>
                  <a:cubicBezTo>
                    <a:pt x="650" y="62"/>
                    <a:pt x="547" y="54"/>
                    <a:pt x="447" y="40"/>
                  </a:cubicBezTo>
                  <a:lnTo>
                    <a:pt x="447" y="40"/>
                  </a:lnTo>
                  <a:lnTo>
                    <a:pt x="482" y="44"/>
                  </a:lnTo>
                  <a:cubicBezTo>
                    <a:pt x="416" y="36"/>
                    <a:pt x="348" y="23"/>
                    <a:pt x="280" y="19"/>
                  </a:cubicBezTo>
                  <a:cubicBezTo>
                    <a:pt x="223" y="13"/>
                    <a:pt x="165" y="7"/>
                    <a:pt x="108" y="1"/>
                  </a:cubicBezTo>
                  <a:cubicBezTo>
                    <a:pt x="106" y="1"/>
                    <a:pt x="105" y="1"/>
                    <a:pt x="10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9"/>
            <p:cNvSpPr/>
            <p:nvPr/>
          </p:nvSpPr>
          <p:spPr>
            <a:xfrm>
              <a:off x="3428250" y="1478750"/>
              <a:ext cx="35925" cy="129175"/>
            </a:xfrm>
            <a:custGeom>
              <a:avLst/>
              <a:gdLst/>
              <a:ahLst/>
              <a:cxnLst/>
              <a:rect l="l" t="t" r="r" b="b"/>
              <a:pathLst>
                <a:path w="1437" h="5167" extrusionOk="0">
                  <a:moveTo>
                    <a:pt x="1095" y="2964"/>
                  </a:moveTo>
                  <a:cubicBezTo>
                    <a:pt x="1094" y="2977"/>
                    <a:pt x="1092" y="2989"/>
                    <a:pt x="1090" y="3001"/>
                  </a:cubicBezTo>
                  <a:lnTo>
                    <a:pt x="1090" y="3001"/>
                  </a:lnTo>
                  <a:lnTo>
                    <a:pt x="1095" y="2964"/>
                  </a:lnTo>
                  <a:close/>
                  <a:moveTo>
                    <a:pt x="505" y="4468"/>
                  </a:moveTo>
                  <a:cubicBezTo>
                    <a:pt x="498" y="4478"/>
                    <a:pt x="491" y="4487"/>
                    <a:pt x="483" y="4497"/>
                  </a:cubicBezTo>
                  <a:lnTo>
                    <a:pt x="505" y="4468"/>
                  </a:lnTo>
                  <a:close/>
                  <a:moveTo>
                    <a:pt x="838" y="1"/>
                  </a:moveTo>
                  <a:cubicBezTo>
                    <a:pt x="827" y="1"/>
                    <a:pt x="816" y="2"/>
                    <a:pt x="806" y="6"/>
                  </a:cubicBezTo>
                  <a:cubicBezTo>
                    <a:pt x="748" y="25"/>
                    <a:pt x="711" y="84"/>
                    <a:pt x="728" y="146"/>
                  </a:cubicBezTo>
                  <a:cubicBezTo>
                    <a:pt x="832" y="550"/>
                    <a:pt x="941" y="957"/>
                    <a:pt x="1015" y="1370"/>
                  </a:cubicBezTo>
                  <a:cubicBezTo>
                    <a:pt x="1036" y="1485"/>
                    <a:pt x="1054" y="1600"/>
                    <a:pt x="1071" y="1717"/>
                  </a:cubicBezTo>
                  <a:lnTo>
                    <a:pt x="1067" y="1680"/>
                  </a:lnTo>
                  <a:lnTo>
                    <a:pt x="1067" y="1680"/>
                  </a:lnTo>
                  <a:cubicBezTo>
                    <a:pt x="1114" y="2038"/>
                    <a:pt x="1136" y="2401"/>
                    <a:pt x="1114" y="2763"/>
                  </a:cubicBezTo>
                  <a:cubicBezTo>
                    <a:pt x="1108" y="2845"/>
                    <a:pt x="1100" y="2924"/>
                    <a:pt x="1089" y="3006"/>
                  </a:cubicBezTo>
                  <a:lnTo>
                    <a:pt x="1089" y="3006"/>
                  </a:lnTo>
                  <a:cubicBezTo>
                    <a:pt x="1045" y="3304"/>
                    <a:pt x="967" y="3600"/>
                    <a:pt x="849" y="3879"/>
                  </a:cubicBezTo>
                  <a:lnTo>
                    <a:pt x="867" y="3838"/>
                  </a:lnTo>
                  <a:lnTo>
                    <a:pt x="867" y="3838"/>
                  </a:lnTo>
                  <a:cubicBezTo>
                    <a:pt x="774" y="4057"/>
                    <a:pt x="653" y="4271"/>
                    <a:pt x="508" y="4464"/>
                  </a:cubicBezTo>
                  <a:lnTo>
                    <a:pt x="508" y="4464"/>
                  </a:lnTo>
                  <a:cubicBezTo>
                    <a:pt x="441" y="4550"/>
                    <a:pt x="370" y="4631"/>
                    <a:pt x="292" y="4709"/>
                  </a:cubicBezTo>
                  <a:cubicBezTo>
                    <a:pt x="253" y="4746"/>
                    <a:pt x="212" y="4781"/>
                    <a:pt x="171" y="4815"/>
                  </a:cubicBezTo>
                  <a:cubicBezTo>
                    <a:pt x="150" y="4832"/>
                    <a:pt x="128" y="4848"/>
                    <a:pt x="111" y="4869"/>
                  </a:cubicBezTo>
                  <a:cubicBezTo>
                    <a:pt x="93" y="4891"/>
                    <a:pt x="74" y="4914"/>
                    <a:pt x="54" y="4937"/>
                  </a:cubicBezTo>
                  <a:cubicBezTo>
                    <a:pt x="17" y="4980"/>
                    <a:pt x="0" y="5046"/>
                    <a:pt x="33" y="5099"/>
                  </a:cubicBezTo>
                  <a:cubicBezTo>
                    <a:pt x="58" y="5135"/>
                    <a:pt x="104" y="5166"/>
                    <a:pt x="151" y="5166"/>
                  </a:cubicBezTo>
                  <a:cubicBezTo>
                    <a:pt x="163" y="5166"/>
                    <a:pt x="174" y="5165"/>
                    <a:pt x="185" y="5161"/>
                  </a:cubicBezTo>
                  <a:cubicBezTo>
                    <a:pt x="228" y="5144"/>
                    <a:pt x="280" y="5128"/>
                    <a:pt x="321" y="5103"/>
                  </a:cubicBezTo>
                  <a:cubicBezTo>
                    <a:pt x="362" y="5078"/>
                    <a:pt x="399" y="5043"/>
                    <a:pt x="436" y="5013"/>
                  </a:cubicBezTo>
                  <a:cubicBezTo>
                    <a:pt x="496" y="4965"/>
                    <a:pt x="553" y="4912"/>
                    <a:pt x="608" y="4859"/>
                  </a:cubicBezTo>
                  <a:cubicBezTo>
                    <a:pt x="726" y="4741"/>
                    <a:pt x="830" y="4612"/>
                    <a:pt x="923" y="4474"/>
                  </a:cubicBezTo>
                  <a:cubicBezTo>
                    <a:pt x="1009" y="4347"/>
                    <a:pt x="1081" y="4207"/>
                    <a:pt x="1143" y="4066"/>
                  </a:cubicBezTo>
                  <a:cubicBezTo>
                    <a:pt x="1210" y="3911"/>
                    <a:pt x="1268" y="3751"/>
                    <a:pt x="1313" y="3589"/>
                  </a:cubicBezTo>
                  <a:cubicBezTo>
                    <a:pt x="1399" y="3266"/>
                    <a:pt x="1436" y="2927"/>
                    <a:pt x="1434" y="2593"/>
                  </a:cubicBezTo>
                  <a:cubicBezTo>
                    <a:pt x="1432" y="2188"/>
                    <a:pt x="1375" y="1783"/>
                    <a:pt x="1291" y="1387"/>
                  </a:cubicBezTo>
                  <a:cubicBezTo>
                    <a:pt x="1204" y="990"/>
                    <a:pt x="1100" y="610"/>
                    <a:pt x="987" y="226"/>
                  </a:cubicBezTo>
                  <a:cubicBezTo>
                    <a:pt x="974" y="179"/>
                    <a:pt x="960" y="131"/>
                    <a:pt x="945" y="84"/>
                  </a:cubicBezTo>
                  <a:cubicBezTo>
                    <a:pt x="932" y="37"/>
                    <a:pt x="887" y="1"/>
                    <a:pt x="83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9"/>
            <p:cNvSpPr/>
            <p:nvPr/>
          </p:nvSpPr>
          <p:spPr>
            <a:xfrm>
              <a:off x="3521250" y="1521825"/>
              <a:ext cx="91675" cy="77100"/>
            </a:xfrm>
            <a:custGeom>
              <a:avLst/>
              <a:gdLst/>
              <a:ahLst/>
              <a:cxnLst/>
              <a:rect l="l" t="t" r="r" b="b"/>
              <a:pathLst>
                <a:path w="3667" h="3084" extrusionOk="0">
                  <a:moveTo>
                    <a:pt x="3126" y="1406"/>
                  </a:moveTo>
                  <a:cubicBezTo>
                    <a:pt x="3125" y="1414"/>
                    <a:pt x="3123" y="1422"/>
                    <a:pt x="3122" y="1429"/>
                  </a:cubicBezTo>
                  <a:lnTo>
                    <a:pt x="3122" y="1429"/>
                  </a:lnTo>
                  <a:lnTo>
                    <a:pt x="3126" y="1406"/>
                  </a:lnTo>
                  <a:close/>
                  <a:moveTo>
                    <a:pt x="2783" y="2158"/>
                  </a:moveTo>
                  <a:lnTo>
                    <a:pt x="2785" y="2168"/>
                  </a:lnTo>
                  <a:cubicBezTo>
                    <a:pt x="2785" y="2170"/>
                    <a:pt x="2785" y="2171"/>
                    <a:pt x="2785" y="2173"/>
                  </a:cubicBezTo>
                  <a:lnTo>
                    <a:pt x="2785" y="2173"/>
                  </a:lnTo>
                  <a:lnTo>
                    <a:pt x="2783" y="2158"/>
                  </a:lnTo>
                  <a:close/>
                  <a:moveTo>
                    <a:pt x="3558" y="0"/>
                  </a:moveTo>
                  <a:cubicBezTo>
                    <a:pt x="3534" y="0"/>
                    <a:pt x="3510" y="9"/>
                    <a:pt x="3491" y="27"/>
                  </a:cubicBezTo>
                  <a:cubicBezTo>
                    <a:pt x="3403" y="118"/>
                    <a:pt x="3325" y="220"/>
                    <a:pt x="3251" y="325"/>
                  </a:cubicBezTo>
                  <a:lnTo>
                    <a:pt x="3253" y="323"/>
                  </a:lnTo>
                  <a:lnTo>
                    <a:pt x="3253" y="323"/>
                  </a:lnTo>
                  <a:cubicBezTo>
                    <a:pt x="3229" y="354"/>
                    <a:pt x="3209" y="388"/>
                    <a:pt x="3187" y="420"/>
                  </a:cubicBezTo>
                  <a:cubicBezTo>
                    <a:pt x="3165" y="455"/>
                    <a:pt x="3144" y="489"/>
                    <a:pt x="3124" y="524"/>
                  </a:cubicBezTo>
                  <a:cubicBezTo>
                    <a:pt x="3078" y="601"/>
                    <a:pt x="3035" y="681"/>
                    <a:pt x="3001" y="763"/>
                  </a:cubicBezTo>
                  <a:lnTo>
                    <a:pt x="3001" y="763"/>
                  </a:lnTo>
                  <a:cubicBezTo>
                    <a:pt x="2964" y="846"/>
                    <a:pt x="2929" y="930"/>
                    <a:pt x="2900" y="1017"/>
                  </a:cubicBezTo>
                  <a:cubicBezTo>
                    <a:pt x="2869" y="1104"/>
                    <a:pt x="2846" y="1192"/>
                    <a:pt x="2826" y="1282"/>
                  </a:cubicBezTo>
                  <a:cubicBezTo>
                    <a:pt x="2820" y="1309"/>
                    <a:pt x="2815" y="1335"/>
                    <a:pt x="2811" y="1361"/>
                  </a:cubicBezTo>
                  <a:lnTo>
                    <a:pt x="2811" y="1361"/>
                  </a:lnTo>
                  <a:cubicBezTo>
                    <a:pt x="2712" y="1488"/>
                    <a:pt x="2605" y="1610"/>
                    <a:pt x="2491" y="1722"/>
                  </a:cubicBezTo>
                  <a:cubicBezTo>
                    <a:pt x="2374" y="1839"/>
                    <a:pt x="2251" y="1950"/>
                    <a:pt x="2121" y="2053"/>
                  </a:cubicBezTo>
                  <a:cubicBezTo>
                    <a:pt x="2113" y="2059"/>
                    <a:pt x="2105" y="2065"/>
                    <a:pt x="2097" y="2071"/>
                  </a:cubicBezTo>
                  <a:lnTo>
                    <a:pt x="2097" y="2071"/>
                  </a:lnTo>
                  <a:cubicBezTo>
                    <a:pt x="2051" y="2106"/>
                    <a:pt x="2006" y="2140"/>
                    <a:pt x="1959" y="2174"/>
                  </a:cubicBezTo>
                  <a:lnTo>
                    <a:pt x="1959" y="2174"/>
                  </a:lnTo>
                  <a:cubicBezTo>
                    <a:pt x="1969" y="2144"/>
                    <a:pt x="1971" y="2108"/>
                    <a:pt x="1963" y="2082"/>
                  </a:cubicBezTo>
                  <a:cubicBezTo>
                    <a:pt x="1949" y="2043"/>
                    <a:pt x="1926" y="2012"/>
                    <a:pt x="1891" y="1989"/>
                  </a:cubicBezTo>
                  <a:lnTo>
                    <a:pt x="1801" y="1934"/>
                  </a:lnTo>
                  <a:cubicBezTo>
                    <a:pt x="1772" y="1916"/>
                    <a:pt x="1744" y="1895"/>
                    <a:pt x="1714" y="1879"/>
                  </a:cubicBezTo>
                  <a:lnTo>
                    <a:pt x="1714" y="1879"/>
                  </a:lnTo>
                  <a:cubicBezTo>
                    <a:pt x="1636" y="1819"/>
                    <a:pt x="1545" y="1771"/>
                    <a:pt x="1460" y="1720"/>
                  </a:cubicBezTo>
                  <a:lnTo>
                    <a:pt x="1334" y="1644"/>
                  </a:lnTo>
                  <a:cubicBezTo>
                    <a:pt x="1291" y="1619"/>
                    <a:pt x="1246" y="1599"/>
                    <a:pt x="1203" y="1576"/>
                  </a:cubicBezTo>
                  <a:lnTo>
                    <a:pt x="704" y="1324"/>
                  </a:lnTo>
                  <a:lnTo>
                    <a:pt x="704" y="1324"/>
                  </a:lnTo>
                  <a:cubicBezTo>
                    <a:pt x="726" y="1315"/>
                    <a:pt x="749" y="1307"/>
                    <a:pt x="771" y="1299"/>
                  </a:cubicBezTo>
                  <a:cubicBezTo>
                    <a:pt x="802" y="1287"/>
                    <a:pt x="831" y="1276"/>
                    <a:pt x="860" y="1266"/>
                  </a:cubicBezTo>
                  <a:cubicBezTo>
                    <a:pt x="901" y="1252"/>
                    <a:pt x="946" y="1239"/>
                    <a:pt x="983" y="1219"/>
                  </a:cubicBezTo>
                  <a:lnTo>
                    <a:pt x="983" y="1219"/>
                  </a:lnTo>
                  <a:lnTo>
                    <a:pt x="942" y="1235"/>
                  </a:lnTo>
                  <a:cubicBezTo>
                    <a:pt x="1024" y="1200"/>
                    <a:pt x="1110" y="1170"/>
                    <a:pt x="1193" y="1133"/>
                  </a:cubicBezTo>
                  <a:lnTo>
                    <a:pt x="1193" y="1133"/>
                  </a:lnTo>
                  <a:lnTo>
                    <a:pt x="1154" y="1147"/>
                  </a:lnTo>
                  <a:cubicBezTo>
                    <a:pt x="1193" y="1133"/>
                    <a:pt x="1230" y="1118"/>
                    <a:pt x="1267" y="1104"/>
                  </a:cubicBezTo>
                  <a:cubicBezTo>
                    <a:pt x="1308" y="1088"/>
                    <a:pt x="1351" y="1073"/>
                    <a:pt x="1391" y="1056"/>
                  </a:cubicBezTo>
                  <a:lnTo>
                    <a:pt x="1391" y="1056"/>
                  </a:lnTo>
                  <a:cubicBezTo>
                    <a:pt x="1438" y="1038"/>
                    <a:pt x="1486" y="1019"/>
                    <a:pt x="1534" y="1001"/>
                  </a:cubicBezTo>
                  <a:cubicBezTo>
                    <a:pt x="1560" y="991"/>
                    <a:pt x="1585" y="980"/>
                    <a:pt x="1612" y="970"/>
                  </a:cubicBezTo>
                  <a:cubicBezTo>
                    <a:pt x="1647" y="956"/>
                    <a:pt x="1684" y="946"/>
                    <a:pt x="1718" y="927"/>
                  </a:cubicBezTo>
                  <a:cubicBezTo>
                    <a:pt x="1817" y="878"/>
                    <a:pt x="1920" y="833"/>
                    <a:pt x="2020" y="785"/>
                  </a:cubicBezTo>
                  <a:cubicBezTo>
                    <a:pt x="2062" y="767"/>
                    <a:pt x="2072" y="711"/>
                    <a:pt x="2057" y="674"/>
                  </a:cubicBezTo>
                  <a:cubicBezTo>
                    <a:pt x="2042" y="641"/>
                    <a:pt x="2012" y="622"/>
                    <a:pt x="1978" y="622"/>
                  </a:cubicBezTo>
                  <a:cubicBezTo>
                    <a:pt x="1970" y="622"/>
                    <a:pt x="1963" y="623"/>
                    <a:pt x="1955" y="625"/>
                  </a:cubicBezTo>
                  <a:lnTo>
                    <a:pt x="1953" y="623"/>
                  </a:lnTo>
                  <a:cubicBezTo>
                    <a:pt x="1844" y="644"/>
                    <a:pt x="1735" y="666"/>
                    <a:pt x="1624" y="689"/>
                  </a:cubicBezTo>
                  <a:lnTo>
                    <a:pt x="1644" y="686"/>
                  </a:lnTo>
                  <a:lnTo>
                    <a:pt x="1644" y="686"/>
                  </a:lnTo>
                  <a:cubicBezTo>
                    <a:pt x="1606" y="692"/>
                    <a:pt x="1570" y="703"/>
                    <a:pt x="1534" y="713"/>
                  </a:cubicBezTo>
                  <a:cubicBezTo>
                    <a:pt x="1501" y="722"/>
                    <a:pt x="1470" y="732"/>
                    <a:pt x="1437" y="740"/>
                  </a:cubicBezTo>
                  <a:cubicBezTo>
                    <a:pt x="1371" y="759"/>
                    <a:pt x="1306" y="777"/>
                    <a:pt x="1240" y="796"/>
                  </a:cubicBezTo>
                  <a:cubicBezTo>
                    <a:pt x="1113" y="830"/>
                    <a:pt x="984" y="864"/>
                    <a:pt x="856" y="897"/>
                  </a:cubicBezTo>
                  <a:lnTo>
                    <a:pt x="856" y="897"/>
                  </a:lnTo>
                  <a:cubicBezTo>
                    <a:pt x="847" y="898"/>
                    <a:pt x="838" y="900"/>
                    <a:pt x="829" y="902"/>
                  </a:cubicBezTo>
                  <a:cubicBezTo>
                    <a:pt x="823" y="904"/>
                    <a:pt x="817" y="907"/>
                    <a:pt x="810" y="909"/>
                  </a:cubicBezTo>
                  <a:cubicBezTo>
                    <a:pt x="794" y="915"/>
                    <a:pt x="780" y="919"/>
                    <a:pt x="765" y="923"/>
                  </a:cubicBezTo>
                  <a:cubicBezTo>
                    <a:pt x="734" y="931"/>
                    <a:pt x="706" y="941"/>
                    <a:pt x="675" y="950"/>
                  </a:cubicBezTo>
                  <a:cubicBezTo>
                    <a:pt x="617" y="968"/>
                    <a:pt x="560" y="985"/>
                    <a:pt x="502" y="1003"/>
                  </a:cubicBezTo>
                  <a:cubicBezTo>
                    <a:pt x="385" y="1038"/>
                    <a:pt x="268" y="1073"/>
                    <a:pt x="149" y="1106"/>
                  </a:cubicBezTo>
                  <a:cubicBezTo>
                    <a:pt x="118" y="1114"/>
                    <a:pt x="83" y="1133"/>
                    <a:pt x="61" y="1155"/>
                  </a:cubicBezTo>
                  <a:lnTo>
                    <a:pt x="30" y="1196"/>
                  </a:lnTo>
                  <a:cubicBezTo>
                    <a:pt x="15" y="1219"/>
                    <a:pt x="7" y="1243"/>
                    <a:pt x="7" y="1270"/>
                  </a:cubicBezTo>
                  <a:cubicBezTo>
                    <a:pt x="1" y="1289"/>
                    <a:pt x="1" y="1305"/>
                    <a:pt x="7" y="1324"/>
                  </a:cubicBezTo>
                  <a:cubicBezTo>
                    <a:pt x="7" y="1342"/>
                    <a:pt x="11" y="1359"/>
                    <a:pt x="19" y="1373"/>
                  </a:cubicBezTo>
                  <a:cubicBezTo>
                    <a:pt x="36" y="1412"/>
                    <a:pt x="63" y="1447"/>
                    <a:pt x="102" y="1467"/>
                  </a:cubicBezTo>
                  <a:cubicBezTo>
                    <a:pt x="139" y="1490"/>
                    <a:pt x="178" y="1515"/>
                    <a:pt x="217" y="1535"/>
                  </a:cubicBezTo>
                  <a:lnTo>
                    <a:pt x="336" y="1597"/>
                  </a:lnTo>
                  <a:lnTo>
                    <a:pt x="574" y="1720"/>
                  </a:lnTo>
                  <a:cubicBezTo>
                    <a:pt x="730" y="1800"/>
                    <a:pt x="888" y="1882"/>
                    <a:pt x="1045" y="1963"/>
                  </a:cubicBezTo>
                  <a:cubicBezTo>
                    <a:pt x="1088" y="1985"/>
                    <a:pt x="1133" y="2006"/>
                    <a:pt x="1178" y="2026"/>
                  </a:cubicBezTo>
                  <a:lnTo>
                    <a:pt x="1246" y="2055"/>
                  </a:lnTo>
                  <a:cubicBezTo>
                    <a:pt x="1281" y="2070"/>
                    <a:pt x="1318" y="2090"/>
                    <a:pt x="1354" y="2102"/>
                  </a:cubicBezTo>
                  <a:lnTo>
                    <a:pt x="1354" y="2102"/>
                  </a:lnTo>
                  <a:cubicBezTo>
                    <a:pt x="1359" y="2104"/>
                    <a:pt x="1364" y="2106"/>
                    <a:pt x="1369" y="2108"/>
                  </a:cubicBezTo>
                  <a:cubicBezTo>
                    <a:pt x="1396" y="2121"/>
                    <a:pt x="1424" y="2135"/>
                    <a:pt x="1451" y="2144"/>
                  </a:cubicBezTo>
                  <a:lnTo>
                    <a:pt x="1451" y="2144"/>
                  </a:lnTo>
                  <a:cubicBezTo>
                    <a:pt x="1473" y="2153"/>
                    <a:pt x="1495" y="2161"/>
                    <a:pt x="1517" y="2168"/>
                  </a:cubicBezTo>
                  <a:cubicBezTo>
                    <a:pt x="1533" y="2175"/>
                    <a:pt x="1549" y="2182"/>
                    <a:pt x="1567" y="2188"/>
                  </a:cubicBezTo>
                  <a:lnTo>
                    <a:pt x="1567" y="2188"/>
                  </a:lnTo>
                  <a:cubicBezTo>
                    <a:pt x="1577" y="2192"/>
                    <a:pt x="1586" y="2197"/>
                    <a:pt x="1596" y="2201"/>
                  </a:cubicBezTo>
                  <a:lnTo>
                    <a:pt x="1596" y="2201"/>
                  </a:lnTo>
                  <a:cubicBezTo>
                    <a:pt x="1585" y="2220"/>
                    <a:pt x="1574" y="2240"/>
                    <a:pt x="1562" y="2258"/>
                  </a:cubicBezTo>
                  <a:cubicBezTo>
                    <a:pt x="1554" y="2275"/>
                    <a:pt x="1544" y="2289"/>
                    <a:pt x="1534" y="2306"/>
                  </a:cubicBezTo>
                  <a:cubicBezTo>
                    <a:pt x="1523" y="2320"/>
                    <a:pt x="1511" y="2332"/>
                    <a:pt x="1503" y="2347"/>
                  </a:cubicBezTo>
                  <a:lnTo>
                    <a:pt x="1503" y="2347"/>
                  </a:lnTo>
                  <a:cubicBezTo>
                    <a:pt x="1470" y="2385"/>
                    <a:pt x="1436" y="2422"/>
                    <a:pt x="1400" y="2456"/>
                  </a:cubicBezTo>
                  <a:cubicBezTo>
                    <a:pt x="1361" y="2493"/>
                    <a:pt x="1320" y="2525"/>
                    <a:pt x="1280" y="2560"/>
                  </a:cubicBezTo>
                  <a:lnTo>
                    <a:pt x="1280" y="2560"/>
                  </a:lnTo>
                  <a:cubicBezTo>
                    <a:pt x="1252" y="2581"/>
                    <a:pt x="1224" y="2600"/>
                    <a:pt x="1196" y="2619"/>
                  </a:cubicBezTo>
                  <a:lnTo>
                    <a:pt x="1196" y="2619"/>
                  </a:lnTo>
                  <a:cubicBezTo>
                    <a:pt x="1143" y="2644"/>
                    <a:pt x="1090" y="2667"/>
                    <a:pt x="1036" y="2690"/>
                  </a:cubicBezTo>
                  <a:lnTo>
                    <a:pt x="1067" y="2677"/>
                  </a:lnTo>
                  <a:lnTo>
                    <a:pt x="1067" y="2677"/>
                  </a:lnTo>
                  <a:cubicBezTo>
                    <a:pt x="932" y="2734"/>
                    <a:pt x="794" y="2785"/>
                    <a:pt x="655" y="2826"/>
                  </a:cubicBezTo>
                  <a:lnTo>
                    <a:pt x="655" y="2826"/>
                  </a:lnTo>
                  <a:cubicBezTo>
                    <a:pt x="652" y="2826"/>
                    <a:pt x="649" y="2827"/>
                    <a:pt x="646" y="2827"/>
                  </a:cubicBezTo>
                  <a:lnTo>
                    <a:pt x="646" y="2828"/>
                  </a:lnTo>
                  <a:lnTo>
                    <a:pt x="646" y="2828"/>
                  </a:lnTo>
                  <a:cubicBezTo>
                    <a:pt x="616" y="2839"/>
                    <a:pt x="586" y="2859"/>
                    <a:pt x="570" y="2889"/>
                  </a:cubicBezTo>
                  <a:cubicBezTo>
                    <a:pt x="554" y="2918"/>
                    <a:pt x="547" y="2957"/>
                    <a:pt x="558" y="2990"/>
                  </a:cubicBezTo>
                  <a:cubicBezTo>
                    <a:pt x="577" y="3049"/>
                    <a:pt x="627" y="3083"/>
                    <a:pt x="686" y="3083"/>
                  </a:cubicBezTo>
                  <a:cubicBezTo>
                    <a:pt x="697" y="3083"/>
                    <a:pt x="707" y="3082"/>
                    <a:pt x="718" y="3080"/>
                  </a:cubicBezTo>
                  <a:cubicBezTo>
                    <a:pt x="737" y="3076"/>
                    <a:pt x="754" y="3072"/>
                    <a:pt x="772" y="3066"/>
                  </a:cubicBezTo>
                  <a:lnTo>
                    <a:pt x="772" y="3066"/>
                  </a:lnTo>
                  <a:lnTo>
                    <a:pt x="767" y="3068"/>
                  </a:lnTo>
                  <a:cubicBezTo>
                    <a:pt x="810" y="3054"/>
                    <a:pt x="853" y="3039"/>
                    <a:pt x="894" y="3022"/>
                  </a:cubicBezTo>
                  <a:lnTo>
                    <a:pt x="894" y="3022"/>
                  </a:lnTo>
                  <a:cubicBezTo>
                    <a:pt x="1107" y="2949"/>
                    <a:pt x="1313" y="2859"/>
                    <a:pt x="1511" y="2751"/>
                  </a:cubicBezTo>
                  <a:cubicBezTo>
                    <a:pt x="1760" y="2616"/>
                    <a:pt x="1994" y="2454"/>
                    <a:pt x="2209" y="2271"/>
                  </a:cubicBezTo>
                  <a:cubicBezTo>
                    <a:pt x="2316" y="2180"/>
                    <a:pt x="2417" y="2086"/>
                    <a:pt x="2514" y="1987"/>
                  </a:cubicBezTo>
                  <a:cubicBezTo>
                    <a:pt x="2563" y="1938"/>
                    <a:pt x="2610" y="1886"/>
                    <a:pt x="2655" y="1835"/>
                  </a:cubicBezTo>
                  <a:cubicBezTo>
                    <a:pt x="2678" y="1808"/>
                    <a:pt x="2703" y="1784"/>
                    <a:pt x="2723" y="1757"/>
                  </a:cubicBezTo>
                  <a:cubicBezTo>
                    <a:pt x="2728" y="1751"/>
                    <a:pt x="2732" y="1746"/>
                    <a:pt x="2737" y="1740"/>
                  </a:cubicBezTo>
                  <a:lnTo>
                    <a:pt x="2737" y="1740"/>
                  </a:lnTo>
                  <a:cubicBezTo>
                    <a:pt x="2733" y="1745"/>
                    <a:pt x="2732" y="1746"/>
                    <a:pt x="2733" y="1746"/>
                  </a:cubicBezTo>
                  <a:cubicBezTo>
                    <a:pt x="2733" y="1746"/>
                    <a:pt x="2737" y="1741"/>
                    <a:pt x="2740" y="1739"/>
                  </a:cubicBezTo>
                  <a:cubicBezTo>
                    <a:pt x="2746" y="1732"/>
                    <a:pt x="2750" y="1724"/>
                    <a:pt x="2756" y="1718"/>
                  </a:cubicBezTo>
                  <a:cubicBezTo>
                    <a:pt x="2760" y="1713"/>
                    <a:pt x="2764" y="1709"/>
                    <a:pt x="2768" y="1704"/>
                  </a:cubicBezTo>
                  <a:lnTo>
                    <a:pt x="2768" y="1704"/>
                  </a:lnTo>
                  <a:cubicBezTo>
                    <a:pt x="2765" y="1755"/>
                    <a:pt x="2763" y="1807"/>
                    <a:pt x="2762" y="1858"/>
                  </a:cubicBezTo>
                  <a:cubicBezTo>
                    <a:pt x="2760" y="1963"/>
                    <a:pt x="2770" y="2069"/>
                    <a:pt x="2785" y="2174"/>
                  </a:cubicBezTo>
                  <a:lnTo>
                    <a:pt x="2785" y="2174"/>
                  </a:lnTo>
                  <a:cubicBezTo>
                    <a:pt x="2785" y="2196"/>
                    <a:pt x="2790" y="2215"/>
                    <a:pt x="2799" y="2234"/>
                  </a:cubicBezTo>
                  <a:cubicBezTo>
                    <a:pt x="2805" y="2254"/>
                    <a:pt x="2818" y="2273"/>
                    <a:pt x="2834" y="2289"/>
                  </a:cubicBezTo>
                  <a:cubicBezTo>
                    <a:pt x="2864" y="2317"/>
                    <a:pt x="2908" y="2339"/>
                    <a:pt x="2950" y="2339"/>
                  </a:cubicBezTo>
                  <a:cubicBezTo>
                    <a:pt x="2952" y="2339"/>
                    <a:pt x="2953" y="2339"/>
                    <a:pt x="2955" y="2338"/>
                  </a:cubicBezTo>
                  <a:cubicBezTo>
                    <a:pt x="2998" y="2336"/>
                    <a:pt x="3046" y="2322"/>
                    <a:pt x="3076" y="2289"/>
                  </a:cubicBezTo>
                  <a:cubicBezTo>
                    <a:pt x="3103" y="2258"/>
                    <a:pt x="3132" y="2211"/>
                    <a:pt x="3126" y="2168"/>
                  </a:cubicBezTo>
                  <a:cubicBezTo>
                    <a:pt x="3113" y="2069"/>
                    <a:pt x="3107" y="1971"/>
                    <a:pt x="3103" y="1872"/>
                  </a:cubicBezTo>
                  <a:cubicBezTo>
                    <a:pt x="3099" y="1771"/>
                    <a:pt x="3101" y="1673"/>
                    <a:pt x="3107" y="1574"/>
                  </a:cubicBezTo>
                  <a:cubicBezTo>
                    <a:pt x="3111" y="1525"/>
                    <a:pt x="3116" y="1477"/>
                    <a:pt x="3122" y="1429"/>
                  </a:cubicBezTo>
                  <a:lnTo>
                    <a:pt x="3122" y="1429"/>
                  </a:lnTo>
                  <a:lnTo>
                    <a:pt x="3120" y="1449"/>
                  </a:lnTo>
                  <a:cubicBezTo>
                    <a:pt x="3132" y="1352"/>
                    <a:pt x="3152" y="1260"/>
                    <a:pt x="3173" y="1165"/>
                  </a:cubicBezTo>
                  <a:cubicBezTo>
                    <a:pt x="3176" y="1153"/>
                    <a:pt x="3179" y="1141"/>
                    <a:pt x="3181" y="1128"/>
                  </a:cubicBezTo>
                  <a:lnTo>
                    <a:pt x="3181" y="1128"/>
                  </a:lnTo>
                  <a:cubicBezTo>
                    <a:pt x="3210" y="1080"/>
                    <a:pt x="3238" y="1032"/>
                    <a:pt x="3265" y="983"/>
                  </a:cubicBezTo>
                  <a:cubicBezTo>
                    <a:pt x="3333" y="861"/>
                    <a:pt x="3397" y="738"/>
                    <a:pt x="3452" y="613"/>
                  </a:cubicBezTo>
                  <a:cubicBezTo>
                    <a:pt x="3483" y="545"/>
                    <a:pt x="3510" y="477"/>
                    <a:pt x="3537" y="407"/>
                  </a:cubicBezTo>
                  <a:lnTo>
                    <a:pt x="3555" y="360"/>
                  </a:lnTo>
                  <a:lnTo>
                    <a:pt x="3565" y="335"/>
                  </a:lnTo>
                  <a:cubicBezTo>
                    <a:pt x="3565" y="333"/>
                    <a:pt x="3567" y="329"/>
                    <a:pt x="3567" y="327"/>
                  </a:cubicBezTo>
                  <a:cubicBezTo>
                    <a:pt x="3570" y="323"/>
                    <a:pt x="3570" y="321"/>
                    <a:pt x="3572" y="317"/>
                  </a:cubicBezTo>
                  <a:lnTo>
                    <a:pt x="3572" y="317"/>
                  </a:lnTo>
                  <a:cubicBezTo>
                    <a:pt x="3569" y="322"/>
                    <a:pt x="3567" y="326"/>
                    <a:pt x="3567" y="327"/>
                  </a:cubicBezTo>
                  <a:lnTo>
                    <a:pt x="3567" y="327"/>
                  </a:lnTo>
                  <a:cubicBezTo>
                    <a:pt x="3567" y="327"/>
                    <a:pt x="3567" y="326"/>
                    <a:pt x="3567" y="325"/>
                  </a:cubicBezTo>
                  <a:cubicBezTo>
                    <a:pt x="3584" y="290"/>
                    <a:pt x="3598" y="253"/>
                    <a:pt x="3613" y="216"/>
                  </a:cubicBezTo>
                  <a:cubicBezTo>
                    <a:pt x="3627" y="185"/>
                    <a:pt x="3639" y="153"/>
                    <a:pt x="3652" y="120"/>
                  </a:cubicBezTo>
                  <a:cubicBezTo>
                    <a:pt x="3666" y="83"/>
                    <a:pt x="3641" y="31"/>
                    <a:pt x="3607" y="13"/>
                  </a:cubicBezTo>
                  <a:cubicBezTo>
                    <a:pt x="3591" y="4"/>
                    <a:pt x="3574" y="0"/>
                    <a:pt x="355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9"/>
            <p:cNvSpPr/>
            <p:nvPr/>
          </p:nvSpPr>
          <p:spPr>
            <a:xfrm>
              <a:off x="3610825" y="1553300"/>
              <a:ext cx="64275" cy="32325"/>
            </a:xfrm>
            <a:custGeom>
              <a:avLst/>
              <a:gdLst/>
              <a:ahLst/>
              <a:cxnLst/>
              <a:rect l="l" t="t" r="r" b="b"/>
              <a:pathLst>
                <a:path w="2571" h="1293" extrusionOk="0">
                  <a:moveTo>
                    <a:pt x="2150" y="549"/>
                  </a:moveTo>
                  <a:cubicBezTo>
                    <a:pt x="2152" y="554"/>
                    <a:pt x="2154" y="558"/>
                    <a:pt x="2155" y="563"/>
                  </a:cubicBezTo>
                  <a:lnTo>
                    <a:pt x="2155" y="563"/>
                  </a:lnTo>
                  <a:lnTo>
                    <a:pt x="2150" y="549"/>
                  </a:lnTo>
                  <a:close/>
                  <a:moveTo>
                    <a:pt x="997" y="561"/>
                  </a:moveTo>
                  <a:lnTo>
                    <a:pt x="999" y="580"/>
                  </a:lnTo>
                  <a:cubicBezTo>
                    <a:pt x="998" y="574"/>
                    <a:pt x="998" y="567"/>
                    <a:pt x="997" y="561"/>
                  </a:cubicBezTo>
                  <a:close/>
                  <a:moveTo>
                    <a:pt x="1213" y="726"/>
                  </a:moveTo>
                  <a:lnTo>
                    <a:pt x="1176" y="755"/>
                  </a:lnTo>
                  <a:lnTo>
                    <a:pt x="1176" y="755"/>
                  </a:lnTo>
                  <a:cubicBezTo>
                    <a:pt x="1189" y="745"/>
                    <a:pt x="1201" y="736"/>
                    <a:pt x="1213" y="726"/>
                  </a:cubicBezTo>
                  <a:close/>
                  <a:moveTo>
                    <a:pt x="1065" y="825"/>
                  </a:moveTo>
                  <a:lnTo>
                    <a:pt x="1069" y="834"/>
                  </a:lnTo>
                  <a:lnTo>
                    <a:pt x="1069" y="834"/>
                  </a:lnTo>
                  <a:cubicBezTo>
                    <a:pt x="1069" y="834"/>
                    <a:pt x="1069" y="834"/>
                    <a:pt x="1069" y="834"/>
                  </a:cubicBezTo>
                  <a:lnTo>
                    <a:pt x="1069" y="834"/>
                  </a:lnTo>
                  <a:cubicBezTo>
                    <a:pt x="1068" y="831"/>
                    <a:pt x="1066" y="828"/>
                    <a:pt x="1065" y="825"/>
                  </a:cubicBezTo>
                  <a:close/>
                  <a:moveTo>
                    <a:pt x="2075" y="1"/>
                  </a:moveTo>
                  <a:cubicBezTo>
                    <a:pt x="2073" y="1"/>
                    <a:pt x="2072" y="1"/>
                    <a:pt x="2070" y="1"/>
                  </a:cubicBezTo>
                  <a:cubicBezTo>
                    <a:pt x="2022" y="3"/>
                    <a:pt x="1977" y="17"/>
                    <a:pt x="1946" y="52"/>
                  </a:cubicBezTo>
                  <a:cubicBezTo>
                    <a:pt x="1764" y="252"/>
                    <a:pt x="1566" y="441"/>
                    <a:pt x="1355" y="611"/>
                  </a:cubicBezTo>
                  <a:cubicBezTo>
                    <a:pt x="1295" y="660"/>
                    <a:pt x="1238" y="708"/>
                    <a:pt x="1176" y="755"/>
                  </a:cubicBezTo>
                  <a:lnTo>
                    <a:pt x="1176" y="755"/>
                  </a:lnTo>
                  <a:lnTo>
                    <a:pt x="1176" y="755"/>
                  </a:lnTo>
                  <a:cubicBezTo>
                    <a:pt x="1141" y="782"/>
                    <a:pt x="1106" y="808"/>
                    <a:pt x="1070" y="834"/>
                  </a:cubicBezTo>
                  <a:lnTo>
                    <a:pt x="1070" y="834"/>
                  </a:lnTo>
                  <a:cubicBezTo>
                    <a:pt x="1034" y="741"/>
                    <a:pt x="1010" y="644"/>
                    <a:pt x="995" y="545"/>
                  </a:cubicBezTo>
                  <a:lnTo>
                    <a:pt x="995" y="545"/>
                  </a:lnTo>
                  <a:cubicBezTo>
                    <a:pt x="990" y="498"/>
                    <a:pt x="987" y="450"/>
                    <a:pt x="987" y="402"/>
                  </a:cubicBezTo>
                  <a:cubicBezTo>
                    <a:pt x="989" y="342"/>
                    <a:pt x="989" y="282"/>
                    <a:pt x="993" y="223"/>
                  </a:cubicBezTo>
                  <a:lnTo>
                    <a:pt x="989" y="180"/>
                  </a:lnTo>
                  <a:cubicBezTo>
                    <a:pt x="983" y="159"/>
                    <a:pt x="975" y="141"/>
                    <a:pt x="960" y="126"/>
                  </a:cubicBezTo>
                  <a:cubicBezTo>
                    <a:pt x="940" y="100"/>
                    <a:pt x="909" y="75"/>
                    <a:pt x="876" y="69"/>
                  </a:cubicBezTo>
                  <a:cubicBezTo>
                    <a:pt x="862" y="65"/>
                    <a:pt x="847" y="63"/>
                    <a:pt x="833" y="63"/>
                  </a:cubicBezTo>
                  <a:cubicBezTo>
                    <a:pt x="819" y="63"/>
                    <a:pt x="804" y="65"/>
                    <a:pt x="790" y="69"/>
                  </a:cubicBezTo>
                  <a:cubicBezTo>
                    <a:pt x="747" y="77"/>
                    <a:pt x="718" y="108"/>
                    <a:pt x="693" y="143"/>
                  </a:cubicBezTo>
                  <a:cubicBezTo>
                    <a:pt x="582" y="293"/>
                    <a:pt x="467" y="438"/>
                    <a:pt x="352" y="586"/>
                  </a:cubicBezTo>
                  <a:lnTo>
                    <a:pt x="375" y="558"/>
                  </a:lnTo>
                  <a:lnTo>
                    <a:pt x="375" y="558"/>
                  </a:lnTo>
                  <a:cubicBezTo>
                    <a:pt x="307" y="644"/>
                    <a:pt x="247" y="732"/>
                    <a:pt x="184" y="821"/>
                  </a:cubicBezTo>
                  <a:cubicBezTo>
                    <a:pt x="169" y="841"/>
                    <a:pt x="153" y="860"/>
                    <a:pt x="141" y="880"/>
                  </a:cubicBezTo>
                  <a:cubicBezTo>
                    <a:pt x="128" y="901"/>
                    <a:pt x="116" y="921"/>
                    <a:pt x="102" y="942"/>
                  </a:cubicBezTo>
                  <a:cubicBezTo>
                    <a:pt x="73" y="983"/>
                    <a:pt x="44" y="1022"/>
                    <a:pt x="17" y="1063"/>
                  </a:cubicBezTo>
                  <a:cubicBezTo>
                    <a:pt x="3" y="1082"/>
                    <a:pt x="1" y="1116"/>
                    <a:pt x="7" y="1137"/>
                  </a:cubicBezTo>
                  <a:cubicBezTo>
                    <a:pt x="13" y="1158"/>
                    <a:pt x="24" y="1174"/>
                    <a:pt x="42" y="1186"/>
                  </a:cubicBezTo>
                  <a:cubicBezTo>
                    <a:pt x="58" y="1200"/>
                    <a:pt x="78" y="1206"/>
                    <a:pt x="99" y="1206"/>
                  </a:cubicBezTo>
                  <a:cubicBezTo>
                    <a:pt x="123" y="1206"/>
                    <a:pt x="148" y="1197"/>
                    <a:pt x="165" y="1178"/>
                  </a:cubicBezTo>
                  <a:cubicBezTo>
                    <a:pt x="192" y="1151"/>
                    <a:pt x="219" y="1125"/>
                    <a:pt x="245" y="1096"/>
                  </a:cubicBezTo>
                  <a:cubicBezTo>
                    <a:pt x="258" y="1084"/>
                    <a:pt x="270" y="1071"/>
                    <a:pt x="280" y="1059"/>
                  </a:cubicBezTo>
                  <a:cubicBezTo>
                    <a:pt x="295" y="1047"/>
                    <a:pt x="309" y="1034"/>
                    <a:pt x="323" y="1022"/>
                  </a:cubicBezTo>
                  <a:cubicBezTo>
                    <a:pt x="352" y="995"/>
                    <a:pt x="377" y="966"/>
                    <a:pt x="402" y="938"/>
                  </a:cubicBezTo>
                  <a:cubicBezTo>
                    <a:pt x="428" y="911"/>
                    <a:pt x="453" y="884"/>
                    <a:pt x="478" y="860"/>
                  </a:cubicBezTo>
                  <a:cubicBezTo>
                    <a:pt x="540" y="792"/>
                    <a:pt x="601" y="724"/>
                    <a:pt x="662" y="656"/>
                  </a:cubicBezTo>
                  <a:lnTo>
                    <a:pt x="662" y="656"/>
                  </a:lnTo>
                  <a:cubicBezTo>
                    <a:pt x="665" y="673"/>
                    <a:pt x="668" y="689"/>
                    <a:pt x="671" y="706"/>
                  </a:cubicBezTo>
                  <a:cubicBezTo>
                    <a:pt x="689" y="812"/>
                    <a:pt x="720" y="915"/>
                    <a:pt x="763" y="1014"/>
                  </a:cubicBezTo>
                  <a:cubicBezTo>
                    <a:pt x="788" y="1073"/>
                    <a:pt x="817" y="1133"/>
                    <a:pt x="849" y="1188"/>
                  </a:cubicBezTo>
                  <a:cubicBezTo>
                    <a:pt x="881" y="1243"/>
                    <a:pt x="945" y="1276"/>
                    <a:pt x="1008" y="1276"/>
                  </a:cubicBezTo>
                  <a:cubicBezTo>
                    <a:pt x="1037" y="1276"/>
                    <a:pt x="1067" y="1269"/>
                    <a:pt x="1094" y="1252"/>
                  </a:cubicBezTo>
                  <a:cubicBezTo>
                    <a:pt x="1262" y="1145"/>
                    <a:pt x="1427" y="1030"/>
                    <a:pt x="1581" y="905"/>
                  </a:cubicBezTo>
                  <a:cubicBezTo>
                    <a:pt x="1723" y="790"/>
                    <a:pt x="1856" y="662"/>
                    <a:pt x="1983" y="531"/>
                  </a:cubicBezTo>
                  <a:cubicBezTo>
                    <a:pt x="2016" y="498"/>
                    <a:pt x="2048" y="464"/>
                    <a:pt x="2079" y="430"/>
                  </a:cubicBezTo>
                  <a:lnTo>
                    <a:pt x="2079" y="430"/>
                  </a:lnTo>
                  <a:cubicBezTo>
                    <a:pt x="2111" y="476"/>
                    <a:pt x="2138" y="525"/>
                    <a:pt x="2161" y="575"/>
                  </a:cubicBezTo>
                  <a:lnTo>
                    <a:pt x="2161" y="575"/>
                  </a:lnTo>
                  <a:cubicBezTo>
                    <a:pt x="2185" y="637"/>
                    <a:pt x="2201" y="702"/>
                    <a:pt x="2212" y="769"/>
                  </a:cubicBezTo>
                  <a:lnTo>
                    <a:pt x="2212" y="769"/>
                  </a:lnTo>
                  <a:cubicBezTo>
                    <a:pt x="2217" y="819"/>
                    <a:pt x="2217" y="868"/>
                    <a:pt x="2212" y="918"/>
                  </a:cubicBezTo>
                  <a:lnTo>
                    <a:pt x="2212" y="918"/>
                  </a:lnTo>
                  <a:cubicBezTo>
                    <a:pt x="2204" y="964"/>
                    <a:pt x="2194" y="1008"/>
                    <a:pt x="2177" y="1051"/>
                  </a:cubicBezTo>
                  <a:cubicBezTo>
                    <a:pt x="2170" y="1077"/>
                    <a:pt x="2168" y="1102"/>
                    <a:pt x="2175" y="1127"/>
                  </a:cubicBezTo>
                  <a:cubicBezTo>
                    <a:pt x="2175" y="1153"/>
                    <a:pt x="2183" y="1176"/>
                    <a:pt x="2197" y="1199"/>
                  </a:cubicBezTo>
                  <a:cubicBezTo>
                    <a:pt x="2220" y="1238"/>
                    <a:pt x="2265" y="1275"/>
                    <a:pt x="2310" y="1285"/>
                  </a:cubicBezTo>
                  <a:cubicBezTo>
                    <a:pt x="2328" y="1289"/>
                    <a:pt x="2347" y="1292"/>
                    <a:pt x="2366" y="1292"/>
                  </a:cubicBezTo>
                  <a:cubicBezTo>
                    <a:pt x="2399" y="1292"/>
                    <a:pt x="2431" y="1285"/>
                    <a:pt x="2458" y="1266"/>
                  </a:cubicBezTo>
                  <a:cubicBezTo>
                    <a:pt x="2497" y="1242"/>
                    <a:pt x="2538" y="1201"/>
                    <a:pt x="2544" y="1153"/>
                  </a:cubicBezTo>
                  <a:cubicBezTo>
                    <a:pt x="2550" y="1123"/>
                    <a:pt x="2555" y="1092"/>
                    <a:pt x="2559" y="1061"/>
                  </a:cubicBezTo>
                  <a:lnTo>
                    <a:pt x="2559" y="1061"/>
                  </a:lnTo>
                  <a:lnTo>
                    <a:pt x="2556" y="1079"/>
                  </a:lnTo>
                  <a:lnTo>
                    <a:pt x="2556" y="1079"/>
                  </a:lnTo>
                  <a:cubicBezTo>
                    <a:pt x="2566" y="1008"/>
                    <a:pt x="2571" y="935"/>
                    <a:pt x="2567" y="864"/>
                  </a:cubicBezTo>
                  <a:cubicBezTo>
                    <a:pt x="2561" y="784"/>
                    <a:pt x="2553" y="706"/>
                    <a:pt x="2534" y="630"/>
                  </a:cubicBezTo>
                  <a:cubicBezTo>
                    <a:pt x="2503" y="492"/>
                    <a:pt x="2440" y="360"/>
                    <a:pt x="2359" y="245"/>
                  </a:cubicBezTo>
                  <a:cubicBezTo>
                    <a:pt x="2312" y="176"/>
                    <a:pt x="2257" y="108"/>
                    <a:pt x="2193" y="52"/>
                  </a:cubicBezTo>
                  <a:cubicBezTo>
                    <a:pt x="2159" y="25"/>
                    <a:pt x="2118" y="1"/>
                    <a:pt x="207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9"/>
            <p:cNvSpPr/>
            <p:nvPr/>
          </p:nvSpPr>
          <p:spPr>
            <a:xfrm>
              <a:off x="3712125" y="1464100"/>
              <a:ext cx="62625" cy="139575"/>
            </a:xfrm>
            <a:custGeom>
              <a:avLst/>
              <a:gdLst/>
              <a:ahLst/>
              <a:cxnLst/>
              <a:rect l="l" t="t" r="r" b="b"/>
              <a:pathLst>
                <a:path w="2505" h="5583" extrusionOk="0">
                  <a:moveTo>
                    <a:pt x="2157" y="594"/>
                  </a:moveTo>
                  <a:lnTo>
                    <a:pt x="2157" y="594"/>
                  </a:lnTo>
                  <a:cubicBezTo>
                    <a:pt x="2154" y="599"/>
                    <a:pt x="2150" y="604"/>
                    <a:pt x="2149" y="604"/>
                  </a:cubicBezTo>
                  <a:cubicBezTo>
                    <a:pt x="2152" y="601"/>
                    <a:pt x="2155" y="598"/>
                    <a:pt x="2157" y="594"/>
                  </a:cubicBezTo>
                  <a:close/>
                  <a:moveTo>
                    <a:pt x="451" y="4269"/>
                  </a:moveTo>
                  <a:lnTo>
                    <a:pt x="446" y="4302"/>
                  </a:lnTo>
                  <a:cubicBezTo>
                    <a:pt x="448" y="4291"/>
                    <a:pt x="449" y="4280"/>
                    <a:pt x="451" y="4269"/>
                  </a:cubicBezTo>
                  <a:close/>
                  <a:moveTo>
                    <a:pt x="444" y="4709"/>
                  </a:moveTo>
                  <a:lnTo>
                    <a:pt x="447" y="4727"/>
                  </a:lnTo>
                  <a:lnTo>
                    <a:pt x="447" y="4727"/>
                  </a:lnTo>
                  <a:cubicBezTo>
                    <a:pt x="446" y="4721"/>
                    <a:pt x="445" y="4715"/>
                    <a:pt x="444" y="4709"/>
                  </a:cubicBezTo>
                  <a:close/>
                  <a:moveTo>
                    <a:pt x="504" y="4966"/>
                  </a:moveTo>
                  <a:lnTo>
                    <a:pt x="510" y="4981"/>
                  </a:lnTo>
                  <a:lnTo>
                    <a:pt x="510" y="4981"/>
                  </a:lnTo>
                  <a:cubicBezTo>
                    <a:pt x="508" y="4976"/>
                    <a:pt x="506" y="4971"/>
                    <a:pt x="504" y="4966"/>
                  </a:cubicBezTo>
                  <a:close/>
                  <a:moveTo>
                    <a:pt x="519" y="5003"/>
                  </a:moveTo>
                  <a:lnTo>
                    <a:pt x="524" y="5015"/>
                  </a:lnTo>
                  <a:cubicBezTo>
                    <a:pt x="522" y="5011"/>
                    <a:pt x="521" y="5007"/>
                    <a:pt x="519" y="5003"/>
                  </a:cubicBezTo>
                  <a:close/>
                  <a:moveTo>
                    <a:pt x="576" y="5112"/>
                  </a:moveTo>
                  <a:lnTo>
                    <a:pt x="585" y="5124"/>
                  </a:lnTo>
                  <a:lnTo>
                    <a:pt x="585" y="5124"/>
                  </a:lnTo>
                  <a:cubicBezTo>
                    <a:pt x="582" y="5120"/>
                    <a:pt x="579" y="5116"/>
                    <a:pt x="576" y="5112"/>
                  </a:cubicBezTo>
                  <a:close/>
                  <a:moveTo>
                    <a:pt x="633" y="5178"/>
                  </a:moveTo>
                  <a:lnTo>
                    <a:pt x="650" y="5191"/>
                  </a:lnTo>
                  <a:lnTo>
                    <a:pt x="650" y="5191"/>
                  </a:lnTo>
                  <a:cubicBezTo>
                    <a:pt x="645" y="5187"/>
                    <a:pt x="639" y="5182"/>
                    <a:pt x="633" y="5178"/>
                  </a:cubicBezTo>
                  <a:close/>
                  <a:moveTo>
                    <a:pt x="660" y="5199"/>
                  </a:moveTo>
                  <a:lnTo>
                    <a:pt x="672" y="5208"/>
                  </a:lnTo>
                  <a:cubicBezTo>
                    <a:pt x="668" y="5205"/>
                    <a:pt x="664" y="5202"/>
                    <a:pt x="660" y="5199"/>
                  </a:cubicBezTo>
                  <a:close/>
                  <a:moveTo>
                    <a:pt x="776" y="5288"/>
                  </a:moveTo>
                  <a:cubicBezTo>
                    <a:pt x="776" y="5288"/>
                    <a:pt x="783" y="5291"/>
                    <a:pt x="797" y="5297"/>
                  </a:cubicBezTo>
                  <a:lnTo>
                    <a:pt x="797" y="5297"/>
                  </a:lnTo>
                  <a:cubicBezTo>
                    <a:pt x="783" y="5291"/>
                    <a:pt x="775" y="5288"/>
                    <a:pt x="776" y="5288"/>
                  </a:cubicBezTo>
                  <a:close/>
                  <a:moveTo>
                    <a:pt x="2340" y="1"/>
                  </a:moveTo>
                  <a:cubicBezTo>
                    <a:pt x="2306" y="1"/>
                    <a:pt x="2271" y="13"/>
                    <a:pt x="2246" y="41"/>
                  </a:cubicBezTo>
                  <a:cubicBezTo>
                    <a:pt x="1934" y="385"/>
                    <a:pt x="1648" y="750"/>
                    <a:pt x="1389" y="1134"/>
                  </a:cubicBezTo>
                  <a:cubicBezTo>
                    <a:pt x="1262" y="1323"/>
                    <a:pt x="1132" y="1512"/>
                    <a:pt x="1019" y="1710"/>
                  </a:cubicBezTo>
                  <a:cubicBezTo>
                    <a:pt x="904" y="1907"/>
                    <a:pt x="804" y="2104"/>
                    <a:pt x="707" y="2307"/>
                  </a:cubicBezTo>
                  <a:cubicBezTo>
                    <a:pt x="504" y="2729"/>
                    <a:pt x="331" y="3164"/>
                    <a:pt x="193" y="3610"/>
                  </a:cubicBezTo>
                  <a:cubicBezTo>
                    <a:pt x="134" y="3799"/>
                    <a:pt x="72" y="3992"/>
                    <a:pt x="41" y="4191"/>
                  </a:cubicBezTo>
                  <a:cubicBezTo>
                    <a:pt x="13" y="4368"/>
                    <a:pt x="0" y="4547"/>
                    <a:pt x="21" y="4728"/>
                  </a:cubicBezTo>
                  <a:cubicBezTo>
                    <a:pt x="31" y="4824"/>
                    <a:pt x="45" y="4919"/>
                    <a:pt x="74" y="5011"/>
                  </a:cubicBezTo>
                  <a:cubicBezTo>
                    <a:pt x="85" y="5048"/>
                    <a:pt x="97" y="5083"/>
                    <a:pt x="111" y="5118"/>
                  </a:cubicBezTo>
                  <a:cubicBezTo>
                    <a:pt x="130" y="5165"/>
                    <a:pt x="150" y="5217"/>
                    <a:pt x="177" y="5262"/>
                  </a:cubicBezTo>
                  <a:cubicBezTo>
                    <a:pt x="220" y="5330"/>
                    <a:pt x="274" y="5399"/>
                    <a:pt x="337" y="5451"/>
                  </a:cubicBezTo>
                  <a:cubicBezTo>
                    <a:pt x="374" y="5482"/>
                    <a:pt x="413" y="5512"/>
                    <a:pt x="456" y="5535"/>
                  </a:cubicBezTo>
                  <a:cubicBezTo>
                    <a:pt x="512" y="5566"/>
                    <a:pt x="571" y="5574"/>
                    <a:pt x="635" y="5580"/>
                  </a:cubicBezTo>
                  <a:cubicBezTo>
                    <a:pt x="652" y="5582"/>
                    <a:pt x="669" y="5583"/>
                    <a:pt x="687" y="5583"/>
                  </a:cubicBezTo>
                  <a:cubicBezTo>
                    <a:pt x="710" y="5583"/>
                    <a:pt x="732" y="5581"/>
                    <a:pt x="754" y="5577"/>
                  </a:cubicBezTo>
                  <a:lnTo>
                    <a:pt x="754" y="5577"/>
                  </a:lnTo>
                  <a:cubicBezTo>
                    <a:pt x="776" y="5575"/>
                    <a:pt x="800" y="5569"/>
                    <a:pt x="822" y="5560"/>
                  </a:cubicBezTo>
                  <a:lnTo>
                    <a:pt x="822" y="5560"/>
                  </a:lnTo>
                  <a:cubicBezTo>
                    <a:pt x="877" y="5548"/>
                    <a:pt x="924" y="5493"/>
                    <a:pt x="921" y="5436"/>
                  </a:cubicBezTo>
                  <a:cubicBezTo>
                    <a:pt x="919" y="5389"/>
                    <a:pt x="896" y="5351"/>
                    <a:pt x="859" y="5330"/>
                  </a:cubicBezTo>
                  <a:lnTo>
                    <a:pt x="859" y="5330"/>
                  </a:lnTo>
                  <a:cubicBezTo>
                    <a:pt x="847" y="5321"/>
                    <a:pt x="833" y="5315"/>
                    <a:pt x="820" y="5307"/>
                  </a:cubicBezTo>
                  <a:lnTo>
                    <a:pt x="812" y="5303"/>
                  </a:lnTo>
                  <a:cubicBezTo>
                    <a:pt x="808" y="5301"/>
                    <a:pt x="804" y="5300"/>
                    <a:pt x="801" y="5298"/>
                  </a:cubicBezTo>
                  <a:lnTo>
                    <a:pt x="801" y="5298"/>
                  </a:lnTo>
                  <a:cubicBezTo>
                    <a:pt x="795" y="5295"/>
                    <a:pt x="789" y="5292"/>
                    <a:pt x="783" y="5288"/>
                  </a:cubicBezTo>
                  <a:cubicBezTo>
                    <a:pt x="762" y="5277"/>
                    <a:pt x="743" y="5266"/>
                    <a:pt x="725" y="5252"/>
                  </a:cubicBezTo>
                  <a:lnTo>
                    <a:pt x="725" y="5252"/>
                  </a:lnTo>
                  <a:cubicBezTo>
                    <a:pt x="720" y="5247"/>
                    <a:pt x="714" y="5242"/>
                    <a:pt x="709" y="5237"/>
                  </a:cubicBezTo>
                  <a:cubicBezTo>
                    <a:pt x="692" y="5221"/>
                    <a:pt x="673" y="5208"/>
                    <a:pt x="655" y="5195"/>
                  </a:cubicBezTo>
                  <a:lnTo>
                    <a:pt x="655" y="5195"/>
                  </a:lnTo>
                  <a:cubicBezTo>
                    <a:pt x="636" y="5178"/>
                    <a:pt x="617" y="5160"/>
                    <a:pt x="599" y="5140"/>
                  </a:cubicBezTo>
                  <a:lnTo>
                    <a:pt x="599" y="5140"/>
                  </a:lnTo>
                  <a:cubicBezTo>
                    <a:pt x="565" y="5093"/>
                    <a:pt x="537" y="5043"/>
                    <a:pt x="514" y="4991"/>
                  </a:cubicBezTo>
                  <a:lnTo>
                    <a:pt x="514" y="4991"/>
                  </a:lnTo>
                  <a:cubicBezTo>
                    <a:pt x="484" y="4914"/>
                    <a:pt x="464" y="4832"/>
                    <a:pt x="450" y="4749"/>
                  </a:cubicBezTo>
                  <a:lnTo>
                    <a:pt x="450" y="4749"/>
                  </a:lnTo>
                  <a:cubicBezTo>
                    <a:pt x="430" y="4585"/>
                    <a:pt x="432" y="4418"/>
                    <a:pt x="453" y="4255"/>
                  </a:cubicBezTo>
                  <a:lnTo>
                    <a:pt x="453" y="4255"/>
                  </a:lnTo>
                  <a:cubicBezTo>
                    <a:pt x="484" y="4066"/>
                    <a:pt x="539" y="3880"/>
                    <a:pt x="592" y="3696"/>
                  </a:cubicBezTo>
                  <a:cubicBezTo>
                    <a:pt x="658" y="3470"/>
                    <a:pt x="732" y="3246"/>
                    <a:pt x="814" y="3027"/>
                  </a:cubicBezTo>
                  <a:cubicBezTo>
                    <a:pt x="859" y="2903"/>
                    <a:pt x="908" y="2780"/>
                    <a:pt x="960" y="2659"/>
                  </a:cubicBezTo>
                  <a:lnTo>
                    <a:pt x="960" y="2659"/>
                  </a:lnTo>
                  <a:lnTo>
                    <a:pt x="941" y="2704"/>
                  </a:lnTo>
                  <a:cubicBezTo>
                    <a:pt x="1089" y="2353"/>
                    <a:pt x="1262" y="2012"/>
                    <a:pt x="1445" y="1677"/>
                  </a:cubicBezTo>
                  <a:cubicBezTo>
                    <a:pt x="1625" y="1342"/>
                    <a:pt x="1835" y="1026"/>
                    <a:pt x="2061" y="721"/>
                  </a:cubicBezTo>
                  <a:cubicBezTo>
                    <a:pt x="2092" y="680"/>
                    <a:pt x="2125" y="637"/>
                    <a:pt x="2155" y="596"/>
                  </a:cubicBezTo>
                  <a:cubicBezTo>
                    <a:pt x="2158" y="592"/>
                    <a:pt x="2160" y="590"/>
                    <a:pt x="2161" y="589"/>
                  </a:cubicBezTo>
                  <a:lnTo>
                    <a:pt x="2161" y="589"/>
                  </a:lnTo>
                  <a:cubicBezTo>
                    <a:pt x="2160" y="591"/>
                    <a:pt x="2158" y="593"/>
                    <a:pt x="2157" y="594"/>
                  </a:cubicBezTo>
                  <a:lnTo>
                    <a:pt x="2157" y="594"/>
                  </a:lnTo>
                  <a:cubicBezTo>
                    <a:pt x="2160" y="591"/>
                    <a:pt x="2162" y="588"/>
                    <a:pt x="2162" y="588"/>
                  </a:cubicBezTo>
                  <a:lnTo>
                    <a:pt x="2162" y="588"/>
                  </a:lnTo>
                  <a:cubicBezTo>
                    <a:pt x="2162" y="588"/>
                    <a:pt x="2161" y="589"/>
                    <a:pt x="2161" y="589"/>
                  </a:cubicBezTo>
                  <a:lnTo>
                    <a:pt x="2161" y="589"/>
                  </a:lnTo>
                  <a:cubicBezTo>
                    <a:pt x="2163" y="587"/>
                    <a:pt x="2164" y="585"/>
                    <a:pt x="2166" y="584"/>
                  </a:cubicBezTo>
                  <a:lnTo>
                    <a:pt x="2188" y="555"/>
                  </a:lnTo>
                  <a:cubicBezTo>
                    <a:pt x="2205" y="535"/>
                    <a:pt x="2221" y="512"/>
                    <a:pt x="2240" y="491"/>
                  </a:cubicBezTo>
                  <a:cubicBezTo>
                    <a:pt x="2305" y="407"/>
                    <a:pt x="2375" y="323"/>
                    <a:pt x="2445" y="241"/>
                  </a:cubicBezTo>
                  <a:cubicBezTo>
                    <a:pt x="2494" y="185"/>
                    <a:pt x="2505" y="95"/>
                    <a:pt x="2445" y="41"/>
                  </a:cubicBezTo>
                  <a:cubicBezTo>
                    <a:pt x="2417" y="16"/>
                    <a:pt x="2378" y="1"/>
                    <a:pt x="234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9"/>
            <p:cNvSpPr/>
            <p:nvPr/>
          </p:nvSpPr>
          <p:spPr>
            <a:xfrm>
              <a:off x="3760550" y="1515700"/>
              <a:ext cx="70650" cy="77800"/>
            </a:xfrm>
            <a:custGeom>
              <a:avLst/>
              <a:gdLst/>
              <a:ahLst/>
              <a:cxnLst/>
              <a:rect l="l" t="t" r="r" b="b"/>
              <a:pathLst>
                <a:path w="2826" h="3112" extrusionOk="0">
                  <a:moveTo>
                    <a:pt x="2225" y="392"/>
                  </a:moveTo>
                  <a:lnTo>
                    <a:pt x="2182" y="396"/>
                  </a:lnTo>
                  <a:cubicBezTo>
                    <a:pt x="2196" y="394"/>
                    <a:pt x="2211" y="392"/>
                    <a:pt x="2225" y="392"/>
                  </a:cubicBezTo>
                  <a:close/>
                  <a:moveTo>
                    <a:pt x="2094" y="425"/>
                  </a:moveTo>
                  <a:lnTo>
                    <a:pt x="2086" y="428"/>
                  </a:lnTo>
                  <a:cubicBezTo>
                    <a:pt x="2089" y="427"/>
                    <a:pt x="2091" y="426"/>
                    <a:pt x="2094" y="425"/>
                  </a:cubicBezTo>
                  <a:close/>
                  <a:moveTo>
                    <a:pt x="2413" y="428"/>
                  </a:moveTo>
                  <a:cubicBezTo>
                    <a:pt x="2415" y="430"/>
                    <a:pt x="2417" y="431"/>
                    <a:pt x="2419" y="433"/>
                  </a:cubicBezTo>
                  <a:lnTo>
                    <a:pt x="2419" y="433"/>
                  </a:lnTo>
                  <a:lnTo>
                    <a:pt x="2413" y="428"/>
                  </a:lnTo>
                  <a:close/>
                  <a:moveTo>
                    <a:pt x="2438" y="447"/>
                  </a:moveTo>
                  <a:lnTo>
                    <a:pt x="2438" y="447"/>
                  </a:lnTo>
                  <a:cubicBezTo>
                    <a:pt x="2440" y="449"/>
                    <a:pt x="2443" y="451"/>
                    <a:pt x="2445" y="453"/>
                  </a:cubicBezTo>
                  <a:lnTo>
                    <a:pt x="2438" y="447"/>
                  </a:lnTo>
                  <a:close/>
                  <a:moveTo>
                    <a:pt x="2045" y="455"/>
                  </a:moveTo>
                  <a:lnTo>
                    <a:pt x="2042" y="457"/>
                  </a:lnTo>
                  <a:lnTo>
                    <a:pt x="2042" y="457"/>
                  </a:lnTo>
                  <a:cubicBezTo>
                    <a:pt x="2043" y="457"/>
                    <a:pt x="2044" y="456"/>
                    <a:pt x="2045" y="455"/>
                  </a:cubicBezTo>
                  <a:close/>
                  <a:moveTo>
                    <a:pt x="2018" y="475"/>
                  </a:moveTo>
                  <a:lnTo>
                    <a:pt x="2010" y="482"/>
                  </a:lnTo>
                  <a:cubicBezTo>
                    <a:pt x="2013" y="480"/>
                    <a:pt x="2016" y="477"/>
                    <a:pt x="2018" y="475"/>
                  </a:cubicBezTo>
                  <a:close/>
                  <a:moveTo>
                    <a:pt x="2458" y="470"/>
                  </a:moveTo>
                  <a:lnTo>
                    <a:pt x="2458" y="470"/>
                  </a:lnTo>
                  <a:cubicBezTo>
                    <a:pt x="2464" y="476"/>
                    <a:pt x="2469" y="482"/>
                    <a:pt x="2474" y="488"/>
                  </a:cubicBezTo>
                  <a:lnTo>
                    <a:pt x="2458" y="470"/>
                  </a:lnTo>
                  <a:close/>
                  <a:moveTo>
                    <a:pt x="2490" y="529"/>
                  </a:moveTo>
                  <a:cubicBezTo>
                    <a:pt x="2490" y="530"/>
                    <a:pt x="2490" y="530"/>
                    <a:pt x="2491" y="531"/>
                  </a:cubicBezTo>
                  <a:lnTo>
                    <a:pt x="2490" y="529"/>
                  </a:lnTo>
                  <a:close/>
                  <a:moveTo>
                    <a:pt x="305" y="541"/>
                  </a:moveTo>
                  <a:lnTo>
                    <a:pt x="303" y="550"/>
                  </a:lnTo>
                  <a:lnTo>
                    <a:pt x="303" y="550"/>
                  </a:lnTo>
                  <a:cubicBezTo>
                    <a:pt x="304" y="547"/>
                    <a:pt x="304" y="544"/>
                    <a:pt x="305" y="541"/>
                  </a:cubicBezTo>
                  <a:close/>
                  <a:moveTo>
                    <a:pt x="2497" y="552"/>
                  </a:moveTo>
                  <a:cubicBezTo>
                    <a:pt x="2497" y="555"/>
                    <a:pt x="2497" y="559"/>
                    <a:pt x="2498" y="563"/>
                  </a:cubicBezTo>
                  <a:lnTo>
                    <a:pt x="2498" y="563"/>
                  </a:lnTo>
                  <a:lnTo>
                    <a:pt x="2497" y="552"/>
                  </a:lnTo>
                  <a:close/>
                  <a:moveTo>
                    <a:pt x="302" y="564"/>
                  </a:moveTo>
                  <a:lnTo>
                    <a:pt x="301" y="571"/>
                  </a:lnTo>
                  <a:lnTo>
                    <a:pt x="301" y="571"/>
                  </a:lnTo>
                  <a:cubicBezTo>
                    <a:pt x="301" y="571"/>
                    <a:pt x="301" y="571"/>
                    <a:pt x="301" y="571"/>
                  </a:cubicBezTo>
                  <a:lnTo>
                    <a:pt x="301" y="571"/>
                  </a:lnTo>
                  <a:cubicBezTo>
                    <a:pt x="301" y="568"/>
                    <a:pt x="301" y="566"/>
                    <a:pt x="302" y="564"/>
                  </a:cubicBezTo>
                  <a:close/>
                  <a:moveTo>
                    <a:pt x="293" y="644"/>
                  </a:moveTo>
                  <a:cubicBezTo>
                    <a:pt x="293" y="645"/>
                    <a:pt x="293" y="647"/>
                    <a:pt x="292" y="648"/>
                  </a:cubicBezTo>
                  <a:lnTo>
                    <a:pt x="293" y="644"/>
                  </a:lnTo>
                  <a:close/>
                  <a:moveTo>
                    <a:pt x="2430" y="940"/>
                  </a:moveTo>
                  <a:cubicBezTo>
                    <a:pt x="2426" y="951"/>
                    <a:pt x="2421" y="962"/>
                    <a:pt x="2417" y="973"/>
                  </a:cubicBezTo>
                  <a:lnTo>
                    <a:pt x="2430" y="940"/>
                  </a:lnTo>
                  <a:close/>
                  <a:moveTo>
                    <a:pt x="387" y="1211"/>
                  </a:moveTo>
                  <a:lnTo>
                    <a:pt x="393" y="1225"/>
                  </a:lnTo>
                  <a:cubicBezTo>
                    <a:pt x="391" y="1221"/>
                    <a:pt x="389" y="1216"/>
                    <a:pt x="387" y="1211"/>
                  </a:cubicBezTo>
                  <a:close/>
                  <a:moveTo>
                    <a:pt x="905" y="1734"/>
                  </a:moveTo>
                  <a:lnTo>
                    <a:pt x="909" y="1735"/>
                  </a:lnTo>
                  <a:cubicBezTo>
                    <a:pt x="908" y="1735"/>
                    <a:pt x="906" y="1734"/>
                    <a:pt x="905" y="1734"/>
                  </a:cubicBezTo>
                  <a:close/>
                  <a:moveTo>
                    <a:pt x="2254" y="391"/>
                  </a:moveTo>
                  <a:cubicBezTo>
                    <a:pt x="2272" y="391"/>
                    <a:pt x="2289" y="392"/>
                    <a:pt x="2306" y="393"/>
                  </a:cubicBezTo>
                  <a:lnTo>
                    <a:pt x="2306" y="393"/>
                  </a:lnTo>
                  <a:cubicBezTo>
                    <a:pt x="2331" y="398"/>
                    <a:pt x="2355" y="403"/>
                    <a:pt x="2378" y="411"/>
                  </a:cubicBezTo>
                  <a:lnTo>
                    <a:pt x="2378" y="411"/>
                  </a:lnTo>
                  <a:cubicBezTo>
                    <a:pt x="2395" y="420"/>
                    <a:pt x="2412" y="429"/>
                    <a:pt x="2427" y="440"/>
                  </a:cubicBezTo>
                  <a:lnTo>
                    <a:pt x="2427" y="440"/>
                  </a:lnTo>
                  <a:cubicBezTo>
                    <a:pt x="2436" y="447"/>
                    <a:pt x="2444" y="455"/>
                    <a:pt x="2453" y="464"/>
                  </a:cubicBezTo>
                  <a:lnTo>
                    <a:pt x="2453" y="464"/>
                  </a:lnTo>
                  <a:cubicBezTo>
                    <a:pt x="2465" y="479"/>
                    <a:pt x="2475" y="496"/>
                    <a:pt x="2483" y="513"/>
                  </a:cubicBezTo>
                  <a:lnTo>
                    <a:pt x="2483" y="513"/>
                  </a:lnTo>
                  <a:cubicBezTo>
                    <a:pt x="2490" y="536"/>
                    <a:pt x="2496" y="559"/>
                    <a:pt x="2499" y="582"/>
                  </a:cubicBezTo>
                  <a:lnTo>
                    <a:pt x="2499" y="582"/>
                  </a:lnTo>
                  <a:cubicBezTo>
                    <a:pt x="2502" y="624"/>
                    <a:pt x="2500" y="665"/>
                    <a:pt x="2495" y="706"/>
                  </a:cubicBezTo>
                  <a:lnTo>
                    <a:pt x="2495" y="706"/>
                  </a:lnTo>
                  <a:cubicBezTo>
                    <a:pt x="2482" y="785"/>
                    <a:pt x="2460" y="861"/>
                    <a:pt x="2431" y="936"/>
                  </a:cubicBezTo>
                  <a:lnTo>
                    <a:pt x="2431" y="936"/>
                  </a:lnTo>
                  <a:cubicBezTo>
                    <a:pt x="2385" y="1047"/>
                    <a:pt x="2324" y="1149"/>
                    <a:pt x="2253" y="1246"/>
                  </a:cubicBezTo>
                  <a:lnTo>
                    <a:pt x="2253" y="1246"/>
                  </a:lnTo>
                  <a:cubicBezTo>
                    <a:pt x="2172" y="1344"/>
                    <a:pt x="2081" y="1434"/>
                    <a:pt x="1979" y="1513"/>
                  </a:cubicBezTo>
                  <a:lnTo>
                    <a:pt x="2020" y="1482"/>
                  </a:lnTo>
                  <a:lnTo>
                    <a:pt x="2020" y="1482"/>
                  </a:lnTo>
                  <a:cubicBezTo>
                    <a:pt x="1909" y="1568"/>
                    <a:pt x="1789" y="1642"/>
                    <a:pt x="1662" y="1699"/>
                  </a:cubicBezTo>
                  <a:lnTo>
                    <a:pt x="1662" y="1699"/>
                  </a:lnTo>
                  <a:cubicBezTo>
                    <a:pt x="1625" y="1713"/>
                    <a:pt x="1587" y="1727"/>
                    <a:pt x="1549" y="1738"/>
                  </a:cubicBezTo>
                  <a:lnTo>
                    <a:pt x="1549" y="1738"/>
                  </a:lnTo>
                  <a:cubicBezTo>
                    <a:pt x="1586" y="1477"/>
                    <a:pt x="1647" y="1221"/>
                    <a:pt x="1728" y="973"/>
                  </a:cubicBezTo>
                  <a:cubicBezTo>
                    <a:pt x="1746" y="918"/>
                    <a:pt x="1765" y="866"/>
                    <a:pt x="1786" y="815"/>
                  </a:cubicBezTo>
                  <a:lnTo>
                    <a:pt x="1786" y="815"/>
                  </a:lnTo>
                  <a:cubicBezTo>
                    <a:pt x="1823" y="731"/>
                    <a:pt x="1868" y="650"/>
                    <a:pt x="1921" y="576"/>
                  </a:cubicBezTo>
                  <a:lnTo>
                    <a:pt x="1921" y="576"/>
                  </a:lnTo>
                  <a:cubicBezTo>
                    <a:pt x="1954" y="537"/>
                    <a:pt x="1989" y="500"/>
                    <a:pt x="2029" y="467"/>
                  </a:cubicBezTo>
                  <a:lnTo>
                    <a:pt x="2029" y="467"/>
                  </a:lnTo>
                  <a:cubicBezTo>
                    <a:pt x="2056" y="448"/>
                    <a:pt x="2083" y="432"/>
                    <a:pt x="2114" y="418"/>
                  </a:cubicBezTo>
                  <a:lnTo>
                    <a:pt x="2114" y="418"/>
                  </a:lnTo>
                  <a:cubicBezTo>
                    <a:pt x="2150" y="405"/>
                    <a:pt x="2187" y="397"/>
                    <a:pt x="2226" y="392"/>
                  </a:cubicBezTo>
                  <a:lnTo>
                    <a:pt x="2226" y="392"/>
                  </a:lnTo>
                  <a:cubicBezTo>
                    <a:pt x="2236" y="391"/>
                    <a:pt x="2245" y="391"/>
                    <a:pt x="2254" y="391"/>
                  </a:cubicBezTo>
                  <a:close/>
                  <a:moveTo>
                    <a:pt x="1554" y="1694"/>
                  </a:moveTo>
                  <a:lnTo>
                    <a:pt x="1548" y="1738"/>
                  </a:lnTo>
                  <a:lnTo>
                    <a:pt x="1548" y="1738"/>
                  </a:lnTo>
                  <a:cubicBezTo>
                    <a:pt x="1548" y="1738"/>
                    <a:pt x="1548" y="1738"/>
                    <a:pt x="1548" y="1738"/>
                  </a:cubicBezTo>
                  <a:lnTo>
                    <a:pt x="1548" y="1738"/>
                  </a:lnTo>
                  <a:cubicBezTo>
                    <a:pt x="1550" y="1723"/>
                    <a:pt x="1552" y="1709"/>
                    <a:pt x="1554" y="1694"/>
                  </a:cubicBezTo>
                  <a:close/>
                  <a:moveTo>
                    <a:pt x="1067" y="1776"/>
                  </a:moveTo>
                  <a:lnTo>
                    <a:pt x="1108" y="1781"/>
                  </a:lnTo>
                  <a:lnTo>
                    <a:pt x="1108" y="1781"/>
                  </a:lnTo>
                  <a:cubicBezTo>
                    <a:pt x="1094" y="1779"/>
                    <a:pt x="1081" y="1778"/>
                    <a:pt x="1067" y="1776"/>
                  </a:cubicBezTo>
                  <a:close/>
                  <a:moveTo>
                    <a:pt x="485" y="0"/>
                  </a:moveTo>
                  <a:cubicBezTo>
                    <a:pt x="470" y="0"/>
                    <a:pt x="455" y="4"/>
                    <a:pt x="442" y="13"/>
                  </a:cubicBezTo>
                  <a:lnTo>
                    <a:pt x="440" y="13"/>
                  </a:lnTo>
                  <a:cubicBezTo>
                    <a:pt x="319" y="98"/>
                    <a:pt x="216" y="206"/>
                    <a:pt x="146" y="338"/>
                  </a:cubicBezTo>
                  <a:cubicBezTo>
                    <a:pt x="124" y="379"/>
                    <a:pt x="105" y="422"/>
                    <a:pt x="89" y="463"/>
                  </a:cubicBezTo>
                  <a:lnTo>
                    <a:pt x="99" y="437"/>
                  </a:lnTo>
                  <a:lnTo>
                    <a:pt x="99" y="437"/>
                  </a:lnTo>
                  <a:cubicBezTo>
                    <a:pt x="93" y="449"/>
                    <a:pt x="89" y="461"/>
                    <a:pt x="85" y="474"/>
                  </a:cubicBezTo>
                  <a:lnTo>
                    <a:pt x="97" y="447"/>
                  </a:lnTo>
                  <a:lnTo>
                    <a:pt x="97" y="447"/>
                  </a:lnTo>
                  <a:cubicBezTo>
                    <a:pt x="83" y="480"/>
                    <a:pt x="68" y="511"/>
                    <a:pt x="54" y="543"/>
                  </a:cubicBezTo>
                  <a:lnTo>
                    <a:pt x="55" y="541"/>
                  </a:lnTo>
                  <a:lnTo>
                    <a:pt x="55" y="541"/>
                  </a:lnTo>
                  <a:cubicBezTo>
                    <a:pt x="53" y="548"/>
                    <a:pt x="50" y="556"/>
                    <a:pt x="48" y="564"/>
                  </a:cubicBezTo>
                  <a:cubicBezTo>
                    <a:pt x="46" y="572"/>
                    <a:pt x="44" y="580"/>
                    <a:pt x="40" y="591"/>
                  </a:cubicBezTo>
                  <a:cubicBezTo>
                    <a:pt x="36" y="607"/>
                    <a:pt x="31" y="624"/>
                    <a:pt x="29" y="640"/>
                  </a:cubicBezTo>
                  <a:cubicBezTo>
                    <a:pt x="19" y="687"/>
                    <a:pt x="13" y="734"/>
                    <a:pt x="9" y="782"/>
                  </a:cubicBezTo>
                  <a:cubicBezTo>
                    <a:pt x="1" y="854"/>
                    <a:pt x="1" y="930"/>
                    <a:pt x="3" y="1002"/>
                  </a:cubicBezTo>
                  <a:lnTo>
                    <a:pt x="3" y="998"/>
                  </a:lnTo>
                  <a:lnTo>
                    <a:pt x="3" y="998"/>
                  </a:lnTo>
                  <a:cubicBezTo>
                    <a:pt x="3" y="1018"/>
                    <a:pt x="6" y="1039"/>
                    <a:pt x="9" y="1059"/>
                  </a:cubicBezTo>
                  <a:lnTo>
                    <a:pt x="3" y="1016"/>
                  </a:lnTo>
                  <a:lnTo>
                    <a:pt x="3" y="1016"/>
                  </a:lnTo>
                  <a:cubicBezTo>
                    <a:pt x="13" y="1100"/>
                    <a:pt x="27" y="1180"/>
                    <a:pt x="50" y="1260"/>
                  </a:cubicBezTo>
                  <a:cubicBezTo>
                    <a:pt x="73" y="1335"/>
                    <a:pt x="101" y="1410"/>
                    <a:pt x="135" y="1482"/>
                  </a:cubicBezTo>
                  <a:lnTo>
                    <a:pt x="135" y="1482"/>
                  </a:lnTo>
                  <a:cubicBezTo>
                    <a:pt x="171" y="1568"/>
                    <a:pt x="220" y="1648"/>
                    <a:pt x="276" y="1721"/>
                  </a:cubicBezTo>
                  <a:cubicBezTo>
                    <a:pt x="311" y="1768"/>
                    <a:pt x="348" y="1815"/>
                    <a:pt x="389" y="1858"/>
                  </a:cubicBezTo>
                  <a:cubicBezTo>
                    <a:pt x="428" y="1899"/>
                    <a:pt x="477" y="1938"/>
                    <a:pt x="524" y="1975"/>
                  </a:cubicBezTo>
                  <a:cubicBezTo>
                    <a:pt x="698" y="2104"/>
                    <a:pt x="907" y="2172"/>
                    <a:pt x="1120" y="2194"/>
                  </a:cubicBezTo>
                  <a:lnTo>
                    <a:pt x="1120" y="2194"/>
                  </a:lnTo>
                  <a:cubicBezTo>
                    <a:pt x="1119" y="2328"/>
                    <a:pt x="1125" y="2464"/>
                    <a:pt x="1137" y="2600"/>
                  </a:cubicBezTo>
                  <a:cubicBezTo>
                    <a:pt x="1142" y="2679"/>
                    <a:pt x="1148" y="2759"/>
                    <a:pt x="1162" y="2837"/>
                  </a:cubicBezTo>
                  <a:lnTo>
                    <a:pt x="1162" y="2837"/>
                  </a:lnTo>
                  <a:cubicBezTo>
                    <a:pt x="1168" y="2873"/>
                    <a:pt x="1179" y="2909"/>
                    <a:pt x="1193" y="2943"/>
                  </a:cubicBezTo>
                  <a:lnTo>
                    <a:pt x="1193" y="2943"/>
                  </a:lnTo>
                  <a:cubicBezTo>
                    <a:pt x="1196" y="2957"/>
                    <a:pt x="1203" y="2969"/>
                    <a:pt x="1209" y="2982"/>
                  </a:cubicBezTo>
                  <a:cubicBezTo>
                    <a:pt x="1213" y="2988"/>
                    <a:pt x="1215" y="2996"/>
                    <a:pt x="1219" y="3005"/>
                  </a:cubicBezTo>
                  <a:cubicBezTo>
                    <a:pt x="1221" y="3011"/>
                    <a:pt x="1225" y="3018"/>
                    <a:pt x="1228" y="3025"/>
                  </a:cubicBezTo>
                  <a:lnTo>
                    <a:pt x="1228" y="3025"/>
                  </a:lnTo>
                  <a:cubicBezTo>
                    <a:pt x="1233" y="3043"/>
                    <a:pt x="1241" y="3060"/>
                    <a:pt x="1256" y="3074"/>
                  </a:cubicBezTo>
                  <a:cubicBezTo>
                    <a:pt x="1278" y="3095"/>
                    <a:pt x="1313" y="3111"/>
                    <a:pt x="1344" y="3111"/>
                  </a:cubicBezTo>
                  <a:cubicBezTo>
                    <a:pt x="1375" y="3109"/>
                    <a:pt x="1408" y="3099"/>
                    <a:pt x="1430" y="3074"/>
                  </a:cubicBezTo>
                  <a:cubicBezTo>
                    <a:pt x="1451" y="3052"/>
                    <a:pt x="1472" y="3019"/>
                    <a:pt x="1467" y="2988"/>
                  </a:cubicBezTo>
                  <a:lnTo>
                    <a:pt x="1467" y="2988"/>
                  </a:lnTo>
                  <a:lnTo>
                    <a:pt x="1467" y="2988"/>
                  </a:lnTo>
                  <a:cubicBezTo>
                    <a:pt x="1468" y="2984"/>
                    <a:pt x="1468" y="2980"/>
                    <a:pt x="1470" y="2976"/>
                  </a:cubicBezTo>
                  <a:cubicBezTo>
                    <a:pt x="1473" y="2955"/>
                    <a:pt x="1478" y="2933"/>
                    <a:pt x="1479" y="2910"/>
                  </a:cubicBezTo>
                  <a:lnTo>
                    <a:pt x="1479" y="2910"/>
                  </a:lnTo>
                  <a:cubicBezTo>
                    <a:pt x="1482" y="2891"/>
                    <a:pt x="1483" y="2870"/>
                    <a:pt x="1486" y="2851"/>
                  </a:cubicBezTo>
                  <a:cubicBezTo>
                    <a:pt x="1488" y="2832"/>
                    <a:pt x="1490" y="2814"/>
                    <a:pt x="1488" y="2795"/>
                  </a:cubicBezTo>
                  <a:cubicBezTo>
                    <a:pt x="1488" y="2758"/>
                    <a:pt x="1486" y="2723"/>
                    <a:pt x="1486" y="2686"/>
                  </a:cubicBezTo>
                  <a:cubicBezTo>
                    <a:pt x="1484" y="2614"/>
                    <a:pt x="1484" y="2540"/>
                    <a:pt x="1486" y="2468"/>
                  </a:cubicBezTo>
                  <a:cubicBezTo>
                    <a:pt x="1489" y="2370"/>
                    <a:pt x="1495" y="2272"/>
                    <a:pt x="1503" y="2174"/>
                  </a:cubicBezTo>
                  <a:lnTo>
                    <a:pt x="1503" y="2174"/>
                  </a:lnTo>
                  <a:cubicBezTo>
                    <a:pt x="1509" y="2173"/>
                    <a:pt x="1515" y="2172"/>
                    <a:pt x="1521" y="2171"/>
                  </a:cubicBezTo>
                  <a:cubicBezTo>
                    <a:pt x="1642" y="2146"/>
                    <a:pt x="1757" y="2103"/>
                    <a:pt x="1870" y="2051"/>
                  </a:cubicBezTo>
                  <a:cubicBezTo>
                    <a:pt x="2080" y="1953"/>
                    <a:pt x="2269" y="1803"/>
                    <a:pt x="2417" y="1626"/>
                  </a:cubicBezTo>
                  <a:cubicBezTo>
                    <a:pt x="2575" y="1435"/>
                    <a:pt x="2698" y="1219"/>
                    <a:pt x="2764" y="981"/>
                  </a:cubicBezTo>
                  <a:cubicBezTo>
                    <a:pt x="2778" y="928"/>
                    <a:pt x="2791" y="872"/>
                    <a:pt x="2801" y="819"/>
                  </a:cubicBezTo>
                  <a:cubicBezTo>
                    <a:pt x="2815" y="739"/>
                    <a:pt x="2825" y="656"/>
                    <a:pt x="2819" y="574"/>
                  </a:cubicBezTo>
                  <a:cubicBezTo>
                    <a:pt x="2811" y="486"/>
                    <a:pt x="2791" y="400"/>
                    <a:pt x="2743" y="324"/>
                  </a:cubicBezTo>
                  <a:cubicBezTo>
                    <a:pt x="2704" y="260"/>
                    <a:pt x="2655" y="213"/>
                    <a:pt x="2595" y="170"/>
                  </a:cubicBezTo>
                  <a:cubicBezTo>
                    <a:pt x="2548" y="135"/>
                    <a:pt x="2491" y="110"/>
                    <a:pt x="2433" y="91"/>
                  </a:cubicBezTo>
                  <a:cubicBezTo>
                    <a:pt x="2376" y="73"/>
                    <a:pt x="2312" y="65"/>
                    <a:pt x="2250" y="63"/>
                  </a:cubicBezTo>
                  <a:cubicBezTo>
                    <a:pt x="2240" y="62"/>
                    <a:pt x="2230" y="62"/>
                    <a:pt x="2220" y="62"/>
                  </a:cubicBezTo>
                  <a:cubicBezTo>
                    <a:pt x="2102" y="62"/>
                    <a:pt x="1985" y="94"/>
                    <a:pt x="1882" y="151"/>
                  </a:cubicBezTo>
                  <a:cubicBezTo>
                    <a:pt x="1821" y="186"/>
                    <a:pt x="1761" y="233"/>
                    <a:pt x="1710" y="283"/>
                  </a:cubicBezTo>
                  <a:cubicBezTo>
                    <a:pt x="1659" y="332"/>
                    <a:pt x="1611" y="393"/>
                    <a:pt x="1570" y="455"/>
                  </a:cubicBezTo>
                  <a:cubicBezTo>
                    <a:pt x="1494" y="568"/>
                    <a:pt x="1439" y="698"/>
                    <a:pt x="1391" y="825"/>
                  </a:cubicBezTo>
                  <a:cubicBezTo>
                    <a:pt x="1340" y="960"/>
                    <a:pt x="1299" y="1098"/>
                    <a:pt x="1262" y="1238"/>
                  </a:cubicBezTo>
                  <a:cubicBezTo>
                    <a:pt x="1225" y="1378"/>
                    <a:pt x="1192" y="1525"/>
                    <a:pt x="1172" y="1671"/>
                  </a:cubicBezTo>
                  <a:cubicBezTo>
                    <a:pt x="1166" y="1709"/>
                    <a:pt x="1160" y="1746"/>
                    <a:pt x="1155" y="1784"/>
                  </a:cubicBezTo>
                  <a:lnTo>
                    <a:pt x="1155" y="1784"/>
                  </a:lnTo>
                  <a:cubicBezTo>
                    <a:pt x="1141" y="1783"/>
                    <a:pt x="1126" y="1782"/>
                    <a:pt x="1112" y="1781"/>
                  </a:cubicBezTo>
                  <a:lnTo>
                    <a:pt x="1112" y="1781"/>
                  </a:lnTo>
                  <a:cubicBezTo>
                    <a:pt x="1032" y="1771"/>
                    <a:pt x="954" y="1752"/>
                    <a:pt x="881" y="1722"/>
                  </a:cubicBezTo>
                  <a:lnTo>
                    <a:pt x="881" y="1722"/>
                  </a:lnTo>
                  <a:cubicBezTo>
                    <a:pt x="824" y="1696"/>
                    <a:pt x="770" y="1663"/>
                    <a:pt x="717" y="1627"/>
                  </a:cubicBezTo>
                  <a:lnTo>
                    <a:pt x="717" y="1627"/>
                  </a:lnTo>
                  <a:cubicBezTo>
                    <a:pt x="709" y="1620"/>
                    <a:pt x="700" y="1612"/>
                    <a:pt x="692" y="1605"/>
                  </a:cubicBezTo>
                  <a:lnTo>
                    <a:pt x="692" y="1605"/>
                  </a:lnTo>
                  <a:cubicBezTo>
                    <a:pt x="693" y="1606"/>
                    <a:pt x="694" y="1607"/>
                    <a:pt x="695" y="1608"/>
                  </a:cubicBezTo>
                  <a:lnTo>
                    <a:pt x="691" y="1605"/>
                  </a:lnTo>
                  <a:lnTo>
                    <a:pt x="691" y="1605"/>
                  </a:lnTo>
                  <a:cubicBezTo>
                    <a:pt x="691" y="1605"/>
                    <a:pt x="692" y="1605"/>
                    <a:pt x="692" y="1605"/>
                  </a:cubicBezTo>
                  <a:lnTo>
                    <a:pt x="692" y="1605"/>
                  </a:lnTo>
                  <a:cubicBezTo>
                    <a:pt x="689" y="1603"/>
                    <a:pt x="686" y="1601"/>
                    <a:pt x="683" y="1598"/>
                  </a:cubicBezTo>
                  <a:lnTo>
                    <a:pt x="683" y="1598"/>
                  </a:lnTo>
                  <a:lnTo>
                    <a:pt x="691" y="1605"/>
                  </a:lnTo>
                  <a:lnTo>
                    <a:pt x="691" y="1605"/>
                  </a:lnTo>
                  <a:cubicBezTo>
                    <a:pt x="682" y="1597"/>
                    <a:pt x="674" y="1590"/>
                    <a:pt x="665" y="1583"/>
                  </a:cubicBezTo>
                  <a:lnTo>
                    <a:pt x="665" y="1583"/>
                  </a:lnTo>
                  <a:cubicBezTo>
                    <a:pt x="610" y="1537"/>
                    <a:pt x="561" y="1487"/>
                    <a:pt x="517" y="1431"/>
                  </a:cubicBezTo>
                  <a:lnTo>
                    <a:pt x="517" y="1431"/>
                  </a:lnTo>
                  <a:cubicBezTo>
                    <a:pt x="463" y="1360"/>
                    <a:pt x="418" y="1282"/>
                    <a:pt x="383" y="1201"/>
                  </a:cubicBezTo>
                  <a:lnTo>
                    <a:pt x="383" y="1201"/>
                  </a:lnTo>
                  <a:cubicBezTo>
                    <a:pt x="368" y="1165"/>
                    <a:pt x="356" y="1129"/>
                    <a:pt x="346" y="1092"/>
                  </a:cubicBezTo>
                  <a:cubicBezTo>
                    <a:pt x="340" y="1071"/>
                    <a:pt x="333" y="1049"/>
                    <a:pt x="327" y="1026"/>
                  </a:cubicBezTo>
                  <a:cubicBezTo>
                    <a:pt x="322" y="1005"/>
                    <a:pt x="318" y="979"/>
                    <a:pt x="311" y="956"/>
                  </a:cubicBezTo>
                  <a:lnTo>
                    <a:pt x="311" y="956"/>
                  </a:lnTo>
                  <a:lnTo>
                    <a:pt x="313" y="960"/>
                  </a:lnTo>
                  <a:cubicBezTo>
                    <a:pt x="306" y="942"/>
                    <a:pt x="301" y="921"/>
                    <a:pt x="297" y="901"/>
                  </a:cubicBezTo>
                  <a:lnTo>
                    <a:pt x="297" y="901"/>
                  </a:lnTo>
                  <a:cubicBezTo>
                    <a:pt x="295" y="891"/>
                    <a:pt x="293" y="882"/>
                    <a:pt x="292" y="872"/>
                  </a:cubicBezTo>
                  <a:lnTo>
                    <a:pt x="292" y="872"/>
                  </a:lnTo>
                  <a:lnTo>
                    <a:pt x="296" y="911"/>
                  </a:lnTo>
                  <a:cubicBezTo>
                    <a:pt x="284" y="813"/>
                    <a:pt x="282" y="712"/>
                    <a:pt x="296" y="615"/>
                  </a:cubicBezTo>
                  <a:lnTo>
                    <a:pt x="296" y="615"/>
                  </a:lnTo>
                  <a:lnTo>
                    <a:pt x="293" y="644"/>
                  </a:lnTo>
                  <a:lnTo>
                    <a:pt x="293" y="644"/>
                  </a:lnTo>
                  <a:cubicBezTo>
                    <a:pt x="296" y="621"/>
                    <a:pt x="301" y="599"/>
                    <a:pt x="301" y="576"/>
                  </a:cubicBezTo>
                  <a:lnTo>
                    <a:pt x="301" y="576"/>
                  </a:lnTo>
                  <a:cubicBezTo>
                    <a:pt x="302" y="569"/>
                    <a:pt x="302" y="563"/>
                    <a:pt x="303" y="556"/>
                  </a:cubicBezTo>
                  <a:lnTo>
                    <a:pt x="303" y="556"/>
                  </a:lnTo>
                  <a:cubicBezTo>
                    <a:pt x="310" y="514"/>
                    <a:pt x="325" y="475"/>
                    <a:pt x="340" y="436"/>
                  </a:cubicBezTo>
                  <a:lnTo>
                    <a:pt x="340" y="436"/>
                  </a:lnTo>
                  <a:cubicBezTo>
                    <a:pt x="366" y="377"/>
                    <a:pt x="401" y="319"/>
                    <a:pt x="440" y="268"/>
                  </a:cubicBezTo>
                  <a:lnTo>
                    <a:pt x="440" y="268"/>
                  </a:lnTo>
                  <a:lnTo>
                    <a:pt x="424" y="289"/>
                  </a:lnTo>
                  <a:cubicBezTo>
                    <a:pt x="461" y="239"/>
                    <a:pt x="504" y="196"/>
                    <a:pt x="551" y="155"/>
                  </a:cubicBezTo>
                  <a:cubicBezTo>
                    <a:pt x="568" y="143"/>
                    <a:pt x="580" y="112"/>
                    <a:pt x="578" y="91"/>
                  </a:cubicBezTo>
                  <a:cubicBezTo>
                    <a:pt x="578" y="71"/>
                    <a:pt x="572" y="52"/>
                    <a:pt x="559" y="36"/>
                  </a:cubicBezTo>
                  <a:cubicBezTo>
                    <a:pt x="542" y="15"/>
                    <a:pt x="513" y="0"/>
                    <a:pt x="48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9"/>
            <p:cNvSpPr/>
            <p:nvPr/>
          </p:nvSpPr>
          <p:spPr>
            <a:xfrm>
              <a:off x="3839750" y="1464875"/>
              <a:ext cx="40500" cy="158975"/>
            </a:xfrm>
            <a:custGeom>
              <a:avLst/>
              <a:gdLst/>
              <a:ahLst/>
              <a:cxnLst/>
              <a:rect l="l" t="t" r="r" b="b"/>
              <a:pathLst>
                <a:path w="1620" h="6359" extrusionOk="0">
                  <a:moveTo>
                    <a:pt x="894" y="4697"/>
                  </a:moveTo>
                  <a:lnTo>
                    <a:pt x="893" y="4700"/>
                  </a:lnTo>
                  <a:lnTo>
                    <a:pt x="893" y="4700"/>
                  </a:lnTo>
                  <a:cubicBezTo>
                    <a:pt x="893" y="4699"/>
                    <a:pt x="894" y="4698"/>
                    <a:pt x="894" y="4697"/>
                  </a:cubicBezTo>
                  <a:close/>
                  <a:moveTo>
                    <a:pt x="575" y="0"/>
                  </a:moveTo>
                  <a:cubicBezTo>
                    <a:pt x="554" y="0"/>
                    <a:pt x="533" y="6"/>
                    <a:pt x="512" y="19"/>
                  </a:cubicBezTo>
                  <a:cubicBezTo>
                    <a:pt x="457" y="56"/>
                    <a:pt x="424" y="140"/>
                    <a:pt x="465" y="199"/>
                  </a:cubicBezTo>
                  <a:cubicBezTo>
                    <a:pt x="598" y="388"/>
                    <a:pt x="718" y="590"/>
                    <a:pt x="818" y="797"/>
                  </a:cubicBezTo>
                  <a:cubicBezTo>
                    <a:pt x="845" y="849"/>
                    <a:pt x="868" y="900"/>
                    <a:pt x="892" y="953"/>
                  </a:cubicBezTo>
                  <a:lnTo>
                    <a:pt x="907" y="988"/>
                  </a:lnTo>
                  <a:cubicBezTo>
                    <a:pt x="911" y="997"/>
                    <a:pt x="913" y="1005"/>
                    <a:pt x="917" y="1013"/>
                  </a:cubicBezTo>
                  <a:cubicBezTo>
                    <a:pt x="917" y="1013"/>
                    <a:pt x="917" y="1012"/>
                    <a:pt x="916" y="1011"/>
                  </a:cubicBezTo>
                  <a:lnTo>
                    <a:pt x="916" y="1011"/>
                  </a:lnTo>
                  <a:cubicBezTo>
                    <a:pt x="927" y="1035"/>
                    <a:pt x="937" y="1061"/>
                    <a:pt x="948" y="1085"/>
                  </a:cubicBezTo>
                  <a:cubicBezTo>
                    <a:pt x="989" y="1192"/>
                    <a:pt x="1028" y="1301"/>
                    <a:pt x="1061" y="1410"/>
                  </a:cubicBezTo>
                  <a:cubicBezTo>
                    <a:pt x="1128" y="1631"/>
                    <a:pt x="1180" y="1857"/>
                    <a:pt x="1215" y="2085"/>
                  </a:cubicBezTo>
                  <a:cubicBezTo>
                    <a:pt x="1219" y="2110"/>
                    <a:pt x="1223" y="2137"/>
                    <a:pt x="1225" y="2161"/>
                  </a:cubicBezTo>
                  <a:cubicBezTo>
                    <a:pt x="1226" y="2167"/>
                    <a:pt x="1227" y="2170"/>
                    <a:pt x="1227" y="2170"/>
                  </a:cubicBezTo>
                  <a:lnTo>
                    <a:pt x="1227" y="2170"/>
                  </a:lnTo>
                  <a:lnTo>
                    <a:pt x="1227" y="2172"/>
                  </a:lnTo>
                  <a:cubicBezTo>
                    <a:pt x="1229" y="2188"/>
                    <a:pt x="1231" y="2205"/>
                    <a:pt x="1233" y="2223"/>
                  </a:cubicBezTo>
                  <a:cubicBezTo>
                    <a:pt x="1239" y="2281"/>
                    <a:pt x="1246" y="2336"/>
                    <a:pt x="1250" y="2394"/>
                  </a:cubicBezTo>
                  <a:cubicBezTo>
                    <a:pt x="1260" y="2509"/>
                    <a:pt x="1264" y="2624"/>
                    <a:pt x="1264" y="2739"/>
                  </a:cubicBezTo>
                  <a:cubicBezTo>
                    <a:pt x="1260" y="3000"/>
                    <a:pt x="1252" y="3256"/>
                    <a:pt x="1217" y="3515"/>
                  </a:cubicBezTo>
                  <a:lnTo>
                    <a:pt x="1223" y="3466"/>
                  </a:lnTo>
                  <a:lnTo>
                    <a:pt x="1223" y="3466"/>
                  </a:lnTo>
                  <a:cubicBezTo>
                    <a:pt x="1176" y="3809"/>
                    <a:pt x="1096" y="4146"/>
                    <a:pt x="981" y="4473"/>
                  </a:cubicBezTo>
                  <a:cubicBezTo>
                    <a:pt x="948" y="4563"/>
                    <a:pt x="913" y="4656"/>
                    <a:pt x="874" y="4746"/>
                  </a:cubicBezTo>
                  <a:lnTo>
                    <a:pt x="893" y="4700"/>
                  </a:lnTo>
                  <a:lnTo>
                    <a:pt x="893" y="4700"/>
                  </a:lnTo>
                  <a:cubicBezTo>
                    <a:pt x="807" y="4907"/>
                    <a:pt x="698" y="5100"/>
                    <a:pt x="594" y="5296"/>
                  </a:cubicBezTo>
                  <a:cubicBezTo>
                    <a:pt x="492" y="5496"/>
                    <a:pt x="358" y="5675"/>
                    <a:pt x="231" y="5859"/>
                  </a:cubicBezTo>
                  <a:cubicBezTo>
                    <a:pt x="194" y="5911"/>
                    <a:pt x="155" y="5960"/>
                    <a:pt x="122" y="6011"/>
                  </a:cubicBezTo>
                  <a:cubicBezTo>
                    <a:pt x="105" y="6036"/>
                    <a:pt x="87" y="6061"/>
                    <a:pt x="70" y="6085"/>
                  </a:cubicBezTo>
                  <a:cubicBezTo>
                    <a:pt x="48" y="6120"/>
                    <a:pt x="35" y="6159"/>
                    <a:pt x="19" y="6196"/>
                  </a:cubicBezTo>
                  <a:cubicBezTo>
                    <a:pt x="1" y="6244"/>
                    <a:pt x="29" y="6305"/>
                    <a:pt x="66" y="6332"/>
                  </a:cubicBezTo>
                  <a:cubicBezTo>
                    <a:pt x="89" y="6351"/>
                    <a:pt x="115" y="6359"/>
                    <a:pt x="141" y="6359"/>
                  </a:cubicBezTo>
                  <a:cubicBezTo>
                    <a:pt x="164" y="6359"/>
                    <a:pt x="187" y="6353"/>
                    <a:pt x="210" y="6342"/>
                  </a:cubicBezTo>
                  <a:cubicBezTo>
                    <a:pt x="233" y="6332"/>
                    <a:pt x="255" y="6324"/>
                    <a:pt x="276" y="6309"/>
                  </a:cubicBezTo>
                  <a:cubicBezTo>
                    <a:pt x="309" y="6287"/>
                    <a:pt x="337" y="6260"/>
                    <a:pt x="368" y="6235"/>
                  </a:cubicBezTo>
                  <a:cubicBezTo>
                    <a:pt x="409" y="6200"/>
                    <a:pt x="448" y="6159"/>
                    <a:pt x="485" y="6120"/>
                  </a:cubicBezTo>
                  <a:cubicBezTo>
                    <a:pt x="570" y="6034"/>
                    <a:pt x="646" y="5940"/>
                    <a:pt x="718" y="5841"/>
                  </a:cubicBezTo>
                  <a:cubicBezTo>
                    <a:pt x="847" y="5668"/>
                    <a:pt x="968" y="5485"/>
                    <a:pt x="1065" y="5292"/>
                  </a:cubicBezTo>
                  <a:cubicBezTo>
                    <a:pt x="1264" y="4894"/>
                    <a:pt x="1414" y="4469"/>
                    <a:pt x="1502" y="4031"/>
                  </a:cubicBezTo>
                  <a:cubicBezTo>
                    <a:pt x="1548" y="3803"/>
                    <a:pt x="1580" y="3575"/>
                    <a:pt x="1597" y="3345"/>
                  </a:cubicBezTo>
                  <a:cubicBezTo>
                    <a:pt x="1613" y="3129"/>
                    <a:pt x="1619" y="2911"/>
                    <a:pt x="1603" y="2696"/>
                  </a:cubicBezTo>
                  <a:cubicBezTo>
                    <a:pt x="1568" y="2250"/>
                    <a:pt x="1498" y="1812"/>
                    <a:pt x="1359" y="1385"/>
                  </a:cubicBezTo>
                  <a:cubicBezTo>
                    <a:pt x="1223" y="966"/>
                    <a:pt x="1034" y="563"/>
                    <a:pt x="787" y="197"/>
                  </a:cubicBezTo>
                  <a:cubicBezTo>
                    <a:pt x="757" y="152"/>
                    <a:pt x="726" y="109"/>
                    <a:pt x="693" y="66"/>
                  </a:cubicBezTo>
                  <a:cubicBezTo>
                    <a:pt x="666" y="28"/>
                    <a:pt x="622" y="0"/>
                    <a:pt x="57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9"/>
            <p:cNvSpPr/>
            <p:nvPr/>
          </p:nvSpPr>
          <p:spPr>
            <a:xfrm>
              <a:off x="4097125" y="1529025"/>
              <a:ext cx="59075" cy="109525"/>
            </a:xfrm>
            <a:custGeom>
              <a:avLst/>
              <a:gdLst/>
              <a:ahLst/>
              <a:cxnLst/>
              <a:rect l="l" t="t" r="r" b="b"/>
              <a:pathLst>
                <a:path w="2363" h="4381" extrusionOk="0">
                  <a:moveTo>
                    <a:pt x="1406" y="2897"/>
                  </a:moveTo>
                  <a:lnTo>
                    <a:pt x="1406" y="2897"/>
                  </a:lnTo>
                  <a:cubicBezTo>
                    <a:pt x="1415" y="2898"/>
                    <a:pt x="1424" y="2899"/>
                    <a:pt x="1433" y="2901"/>
                  </a:cubicBezTo>
                  <a:lnTo>
                    <a:pt x="1433" y="2901"/>
                  </a:lnTo>
                  <a:lnTo>
                    <a:pt x="1406" y="2897"/>
                  </a:lnTo>
                  <a:close/>
                  <a:moveTo>
                    <a:pt x="989" y="2968"/>
                  </a:moveTo>
                  <a:lnTo>
                    <a:pt x="989" y="2968"/>
                  </a:lnTo>
                  <a:cubicBezTo>
                    <a:pt x="985" y="2969"/>
                    <a:pt x="980" y="2971"/>
                    <a:pt x="976" y="2973"/>
                  </a:cubicBezTo>
                  <a:lnTo>
                    <a:pt x="989" y="2968"/>
                  </a:lnTo>
                  <a:close/>
                  <a:moveTo>
                    <a:pt x="1807" y="3064"/>
                  </a:moveTo>
                  <a:cubicBezTo>
                    <a:pt x="1812" y="3067"/>
                    <a:pt x="1817" y="3072"/>
                    <a:pt x="1823" y="3076"/>
                  </a:cubicBezTo>
                  <a:lnTo>
                    <a:pt x="1807" y="3064"/>
                  </a:lnTo>
                  <a:close/>
                  <a:moveTo>
                    <a:pt x="756" y="3098"/>
                  </a:moveTo>
                  <a:lnTo>
                    <a:pt x="732" y="3118"/>
                  </a:lnTo>
                  <a:lnTo>
                    <a:pt x="732" y="3118"/>
                  </a:lnTo>
                  <a:cubicBezTo>
                    <a:pt x="740" y="3111"/>
                    <a:pt x="748" y="3105"/>
                    <a:pt x="756" y="3098"/>
                  </a:cubicBezTo>
                  <a:close/>
                  <a:moveTo>
                    <a:pt x="526" y="3322"/>
                  </a:moveTo>
                  <a:lnTo>
                    <a:pt x="520" y="3331"/>
                  </a:lnTo>
                  <a:lnTo>
                    <a:pt x="520" y="3331"/>
                  </a:lnTo>
                  <a:cubicBezTo>
                    <a:pt x="522" y="3328"/>
                    <a:pt x="524" y="3325"/>
                    <a:pt x="526" y="3322"/>
                  </a:cubicBezTo>
                  <a:close/>
                  <a:moveTo>
                    <a:pt x="2088" y="3636"/>
                  </a:moveTo>
                  <a:cubicBezTo>
                    <a:pt x="2086" y="3647"/>
                    <a:pt x="2084" y="3658"/>
                    <a:pt x="2082" y="3668"/>
                  </a:cubicBezTo>
                  <a:lnTo>
                    <a:pt x="2082" y="3668"/>
                  </a:lnTo>
                  <a:lnTo>
                    <a:pt x="2088" y="3636"/>
                  </a:lnTo>
                  <a:close/>
                  <a:moveTo>
                    <a:pt x="1923" y="3943"/>
                  </a:moveTo>
                  <a:cubicBezTo>
                    <a:pt x="1921" y="3945"/>
                    <a:pt x="1918" y="3947"/>
                    <a:pt x="1916" y="3949"/>
                  </a:cubicBezTo>
                  <a:lnTo>
                    <a:pt x="1916" y="3949"/>
                  </a:lnTo>
                  <a:lnTo>
                    <a:pt x="1923" y="3943"/>
                  </a:lnTo>
                  <a:close/>
                  <a:moveTo>
                    <a:pt x="1912" y="3951"/>
                  </a:moveTo>
                  <a:cubicBezTo>
                    <a:pt x="1906" y="3956"/>
                    <a:pt x="1900" y="3961"/>
                    <a:pt x="1895" y="3965"/>
                  </a:cubicBezTo>
                  <a:lnTo>
                    <a:pt x="1912" y="3951"/>
                  </a:lnTo>
                  <a:close/>
                  <a:moveTo>
                    <a:pt x="1215" y="3988"/>
                  </a:moveTo>
                  <a:lnTo>
                    <a:pt x="1239" y="4005"/>
                  </a:lnTo>
                  <a:lnTo>
                    <a:pt x="1239" y="4005"/>
                  </a:lnTo>
                  <a:cubicBezTo>
                    <a:pt x="1230" y="4000"/>
                    <a:pt x="1222" y="3994"/>
                    <a:pt x="1215" y="3988"/>
                  </a:cubicBezTo>
                  <a:close/>
                  <a:moveTo>
                    <a:pt x="1244" y="4009"/>
                  </a:moveTo>
                  <a:lnTo>
                    <a:pt x="1245" y="4010"/>
                  </a:lnTo>
                  <a:cubicBezTo>
                    <a:pt x="1245" y="4010"/>
                    <a:pt x="1244" y="4010"/>
                    <a:pt x="1244" y="4009"/>
                  </a:cubicBezTo>
                  <a:close/>
                  <a:moveTo>
                    <a:pt x="1297" y="4041"/>
                  </a:moveTo>
                  <a:lnTo>
                    <a:pt x="1306" y="4045"/>
                  </a:lnTo>
                  <a:lnTo>
                    <a:pt x="1306" y="4045"/>
                  </a:lnTo>
                  <a:cubicBezTo>
                    <a:pt x="1303" y="4044"/>
                    <a:pt x="1300" y="4042"/>
                    <a:pt x="1297" y="4041"/>
                  </a:cubicBezTo>
                  <a:close/>
                  <a:moveTo>
                    <a:pt x="1323" y="4052"/>
                  </a:moveTo>
                  <a:lnTo>
                    <a:pt x="1332" y="4056"/>
                  </a:lnTo>
                  <a:cubicBezTo>
                    <a:pt x="1329" y="4054"/>
                    <a:pt x="1326" y="4053"/>
                    <a:pt x="1323" y="4052"/>
                  </a:cubicBezTo>
                  <a:close/>
                  <a:moveTo>
                    <a:pt x="1621" y="4078"/>
                  </a:moveTo>
                  <a:lnTo>
                    <a:pt x="1621" y="4078"/>
                  </a:lnTo>
                  <a:cubicBezTo>
                    <a:pt x="1611" y="4079"/>
                    <a:pt x="1601" y="4081"/>
                    <a:pt x="1590" y="4081"/>
                  </a:cubicBezTo>
                  <a:lnTo>
                    <a:pt x="1590" y="4081"/>
                  </a:lnTo>
                  <a:lnTo>
                    <a:pt x="1621" y="4078"/>
                  </a:lnTo>
                  <a:close/>
                  <a:moveTo>
                    <a:pt x="1432" y="4079"/>
                  </a:moveTo>
                  <a:lnTo>
                    <a:pt x="1463" y="4084"/>
                  </a:lnTo>
                  <a:cubicBezTo>
                    <a:pt x="1453" y="4083"/>
                    <a:pt x="1442" y="4081"/>
                    <a:pt x="1432" y="4079"/>
                  </a:cubicBezTo>
                  <a:close/>
                  <a:moveTo>
                    <a:pt x="92" y="0"/>
                  </a:moveTo>
                  <a:cubicBezTo>
                    <a:pt x="91" y="0"/>
                    <a:pt x="90" y="0"/>
                    <a:pt x="89" y="0"/>
                  </a:cubicBezTo>
                  <a:cubicBezTo>
                    <a:pt x="52" y="2"/>
                    <a:pt x="21" y="31"/>
                    <a:pt x="21" y="70"/>
                  </a:cubicBezTo>
                  <a:lnTo>
                    <a:pt x="21" y="70"/>
                  </a:lnTo>
                  <a:cubicBezTo>
                    <a:pt x="21" y="69"/>
                    <a:pt x="21" y="69"/>
                    <a:pt x="21" y="68"/>
                  </a:cubicBezTo>
                  <a:lnTo>
                    <a:pt x="21" y="70"/>
                  </a:lnTo>
                  <a:lnTo>
                    <a:pt x="21" y="70"/>
                  </a:lnTo>
                  <a:cubicBezTo>
                    <a:pt x="21" y="538"/>
                    <a:pt x="23" y="1003"/>
                    <a:pt x="21" y="1471"/>
                  </a:cubicBezTo>
                  <a:cubicBezTo>
                    <a:pt x="17" y="1935"/>
                    <a:pt x="15" y="2400"/>
                    <a:pt x="11" y="2864"/>
                  </a:cubicBezTo>
                  <a:cubicBezTo>
                    <a:pt x="11" y="3127"/>
                    <a:pt x="0" y="3390"/>
                    <a:pt x="7" y="3651"/>
                  </a:cubicBezTo>
                  <a:cubicBezTo>
                    <a:pt x="9" y="3731"/>
                    <a:pt x="66" y="3797"/>
                    <a:pt x="144" y="3809"/>
                  </a:cubicBezTo>
                  <a:cubicBezTo>
                    <a:pt x="152" y="3810"/>
                    <a:pt x="160" y="3810"/>
                    <a:pt x="168" y="3810"/>
                  </a:cubicBezTo>
                  <a:cubicBezTo>
                    <a:pt x="196" y="3810"/>
                    <a:pt x="225" y="3804"/>
                    <a:pt x="247" y="3789"/>
                  </a:cubicBezTo>
                  <a:cubicBezTo>
                    <a:pt x="284" y="3766"/>
                    <a:pt x="306" y="3735"/>
                    <a:pt x="321" y="3694"/>
                  </a:cubicBezTo>
                  <a:cubicBezTo>
                    <a:pt x="329" y="3670"/>
                    <a:pt x="338" y="3646"/>
                    <a:pt x="348" y="3623"/>
                  </a:cubicBezTo>
                  <a:lnTo>
                    <a:pt x="348" y="3623"/>
                  </a:lnTo>
                  <a:lnTo>
                    <a:pt x="337" y="3647"/>
                  </a:lnTo>
                  <a:cubicBezTo>
                    <a:pt x="342" y="3635"/>
                    <a:pt x="347" y="3624"/>
                    <a:pt x="352" y="3612"/>
                  </a:cubicBezTo>
                  <a:lnTo>
                    <a:pt x="352" y="3612"/>
                  </a:lnTo>
                  <a:cubicBezTo>
                    <a:pt x="351" y="3616"/>
                    <a:pt x="349" y="3619"/>
                    <a:pt x="348" y="3623"/>
                  </a:cubicBezTo>
                  <a:lnTo>
                    <a:pt x="348" y="3623"/>
                  </a:lnTo>
                  <a:lnTo>
                    <a:pt x="354" y="3610"/>
                  </a:lnTo>
                  <a:lnTo>
                    <a:pt x="354" y="3610"/>
                  </a:lnTo>
                  <a:cubicBezTo>
                    <a:pt x="353" y="3611"/>
                    <a:pt x="353" y="3612"/>
                    <a:pt x="352" y="3612"/>
                  </a:cubicBezTo>
                  <a:lnTo>
                    <a:pt x="352" y="3612"/>
                  </a:lnTo>
                  <a:cubicBezTo>
                    <a:pt x="353" y="3612"/>
                    <a:pt x="353" y="3611"/>
                    <a:pt x="354" y="3610"/>
                  </a:cubicBezTo>
                  <a:lnTo>
                    <a:pt x="354" y="3610"/>
                  </a:lnTo>
                  <a:lnTo>
                    <a:pt x="354" y="3610"/>
                  </a:lnTo>
                  <a:lnTo>
                    <a:pt x="354" y="3610"/>
                  </a:lnTo>
                  <a:cubicBezTo>
                    <a:pt x="396" y="3517"/>
                    <a:pt x="448" y="3429"/>
                    <a:pt x="509" y="3346"/>
                  </a:cubicBezTo>
                  <a:lnTo>
                    <a:pt x="509" y="3346"/>
                  </a:lnTo>
                  <a:cubicBezTo>
                    <a:pt x="574" y="3262"/>
                    <a:pt x="648" y="3187"/>
                    <a:pt x="728" y="3121"/>
                  </a:cubicBezTo>
                  <a:lnTo>
                    <a:pt x="728" y="3121"/>
                  </a:lnTo>
                  <a:cubicBezTo>
                    <a:pt x="805" y="3062"/>
                    <a:pt x="889" y="3011"/>
                    <a:pt x="979" y="2972"/>
                  </a:cubicBezTo>
                  <a:lnTo>
                    <a:pt x="979" y="2972"/>
                  </a:lnTo>
                  <a:cubicBezTo>
                    <a:pt x="991" y="2967"/>
                    <a:pt x="1003" y="2962"/>
                    <a:pt x="1015" y="2956"/>
                  </a:cubicBezTo>
                  <a:lnTo>
                    <a:pt x="1015" y="2956"/>
                  </a:lnTo>
                  <a:lnTo>
                    <a:pt x="989" y="2968"/>
                  </a:lnTo>
                  <a:lnTo>
                    <a:pt x="989" y="2968"/>
                  </a:lnTo>
                  <a:cubicBezTo>
                    <a:pt x="1063" y="2937"/>
                    <a:pt x="1139" y="2915"/>
                    <a:pt x="1217" y="2901"/>
                  </a:cubicBezTo>
                  <a:lnTo>
                    <a:pt x="1217" y="2901"/>
                  </a:lnTo>
                  <a:cubicBezTo>
                    <a:pt x="1254" y="2897"/>
                    <a:pt x="1292" y="2895"/>
                    <a:pt x="1329" y="2895"/>
                  </a:cubicBezTo>
                  <a:cubicBezTo>
                    <a:pt x="1365" y="2895"/>
                    <a:pt x="1401" y="2897"/>
                    <a:pt x="1436" y="2902"/>
                  </a:cubicBezTo>
                  <a:lnTo>
                    <a:pt x="1436" y="2902"/>
                  </a:lnTo>
                  <a:cubicBezTo>
                    <a:pt x="1497" y="2912"/>
                    <a:pt x="1557" y="2930"/>
                    <a:pt x="1616" y="2952"/>
                  </a:cubicBezTo>
                  <a:lnTo>
                    <a:pt x="1616" y="2952"/>
                  </a:lnTo>
                  <a:cubicBezTo>
                    <a:pt x="1681" y="2982"/>
                    <a:pt x="1744" y="3017"/>
                    <a:pt x="1802" y="3060"/>
                  </a:cubicBezTo>
                  <a:lnTo>
                    <a:pt x="1802" y="3060"/>
                  </a:lnTo>
                  <a:cubicBezTo>
                    <a:pt x="1852" y="3100"/>
                    <a:pt x="1899" y="3143"/>
                    <a:pt x="1940" y="3193"/>
                  </a:cubicBezTo>
                  <a:lnTo>
                    <a:pt x="1940" y="3193"/>
                  </a:lnTo>
                  <a:cubicBezTo>
                    <a:pt x="1982" y="3251"/>
                    <a:pt x="2018" y="3310"/>
                    <a:pt x="2047" y="3376"/>
                  </a:cubicBezTo>
                  <a:lnTo>
                    <a:pt x="2032" y="3345"/>
                  </a:lnTo>
                  <a:lnTo>
                    <a:pt x="2032" y="3345"/>
                  </a:lnTo>
                  <a:cubicBezTo>
                    <a:pt x="2057" y="3401"/>
                    <a:pt x="2074" y="3460"/>
                    <a:pt x="2083" y="3521"/>
                  </a:cubicBezTo>
                  <a:lnTo>
                    <a:pt x="2083" y="3521"/>
                  </a:lnTo>
                  <a:cubicBezTo>
                    <a:pt x="2088" y="3571"/>
                    <a:pt x="2089" y="3621"/>
                    <a:pt x="2082" y="3670"/>
                  </a:cubicBezTo>
                  <a:lnTo>
                    <a:pt x="2082" y="3670"/>
                  </a:lnTo>
                  <a:cubicBezTo>
                    <a:pt x="2074" y="3711"/>
                    <a:pt x="2063" y="3752"/>
                    <a:pt x="2047" y="3791"/>
                  </a:cubicBezTo>
                  <a:lnTo>
                    <a:pt x="2059" y="3758"/>
                  </a:lnTo>
                  <a:lnTo>
                    <a:pt x="2059" y="3758"/>
                  </a:lnTo>
                  <a:cubicBezTo>
                    <a:pt x="2040" y="3801"/>
                    <a:pt x="2016" y="3842"/>
                    <a:pt x="1987" y="3879"/>
                  </a:cubicBezTo>
                  <a:lnTo>
                    <a:pt x="2010" y="3852"/>
                  </a:lnTo>
                  <a:lnTo>
                    <a:pt x="2010" y="3852"/>
                  </a:lnTo>
                  <a:cubicBezTo>
                    <a:pt x="1982" y="3889"/>
                    <a:pt x="1949" y="3921"/>
                    <a:pt x="1913" y="3950"/>
                  </a:cubicBezTo>
                  <a:lnTo>
                    <a:pt x="1913" y="3950"/>
                  </a:lnTo>
                  <a:cubicBezTo>
                    <a:pt x="1870" y="3983"/>
                    <a:pt x="1823" y="4010"/>
                    <a:pt x="1775" y="4033"/>
                  </a:cubicBezTo>
                  <a:lnTo>
                    <a:pt x="1775" y="4033"/>
                  </a:lnTo>
                  <a:cubicBezTo>
                    <a:pt x="1714" y="4056"/>
                    <a:pt x="1651" y="4072"/>
                    <a:pt x="1585" y="4082"/>
                  </a:cubicBezTo>
                  <a:lnTo>
                    <a:pt x="1585" y="4082"/>
                  </a:lnTo>
                  <a:cubicBezTo>
                    <a:pt x="1564" y="4084"/>
                    <a:pt x="1544" y="4084"/>
                    <a:pt x="1523" y="4084"/>
                  </a:cubicBezTo>
                  <a:cubicBezTo>
                    <a:pt x="1491" y="4084"/>
                    <a:pt x="1459" y="4082"/>
                    <a:pt x="1427" y="4079"/>
                  </a:cubicBezTo>
                  <a:lnTo>
                    <a:pt x="1427" y="4079"/>
                  </a:lnTo>
                  <a:cubicBezTo>
                    <a:pt x="1389" y="4072"/>
                    <a:pt x="1351" y="4062"/>
                    <a:pt x="1315" y="4048"/>
                  </a:cubicBezTo>
                  <a:lnTo>
                    <a:pt x="1315" y="4048"/>
                  </a:lnTo>
                  <a:cubicBezTo>
                    <a:pt x="1289" y="4037"/>
                    <a:pt x="1264" y="4023"/>
                    <a:pt x="1240" y="4006"/>
                  </a:cubicBezTo>
                  <a:lnTo>
                    <a:pt x="1240" y="4006"/>
                  </a:lnTo>
                  <a:cubicBezTo>
                    <a:pt x="1219" y="3991"/>
                    <a:pt x="1200" y="3972"/>
                    <a:pt x="1178" y="3961"/>
                  </a:cubicBezTo>
                  <a:cubicBezTo>
                    <a:pt x="1163" y="3955"/>
                    <a:pt x="1151" y="3947"/>
                    <a:pt x="1136" y="3938"/>
                  </a:cubicBezTo>
                  <a:cubicBezTo>
                    <a:pt x="1128" y="3934"/>
                    <a:pt x="1121" y="3929"/>
                    <a:pt x="1113" y="3924"/>
                  </a:cubicBezTo>
                  <a:lnTo>
                    <a:pt x="1113" y="3924"/>
                  </a:lnTo>
                  <a:cubicBezTo>
                    <a:pt x="1110" y="3921"/>
                    <a:pt x="1103" y="3916"/>
                    <a:pt x="1099" y="3914"/>
                  </a:cubicBezTo>
                  <a:cubicBezTo>
                    <a:pt x="1095" y="3910"/>
                    <a:pt x="1093" y="3908"/>
                    <a:pt x="1089" y="3906"/>
                  </a:cubicBezTo>
                  <a:cubicBezTo>
                    <a:pt x="1089" y="3905"/>
                    <a:pt x="1088" y="3905"/>
                    <a:pt x="1088" y="3905"/>
                  </a:cubicBezTo>
                  <a:lnTo>
                    <a:pt x="1088" y="3905"/>
                  </a:lnTo>
                  <a:cubicBezTo>
                    <a:pt x="1071" y="3882"/>
                    <a:pt x="1041" y="3869"/>
                    <a:pt x="1012" y="3869"/>
                  </a:cubicBezTo>
                  <a:cubicBezTo>
                    <a:pt x="996" y="3869"/>
                    <a:pt x="980" y="3874"/>
                    <a:pt x="966" y="3883"/>
                  </a:cubicBezTo>
                  <a:cubicBezTo>
                    <a:pt x="927" y="3908"/>
                    <a:pt x="911" y="3950"/>
                    <a:pt x="923" y="3992"/>
                  </a:cubicBezTo>
                  <a:lnTo>
                    <a:pt x="923" y="3992"/>
                  </a:lnTo>
                  <a:cubicBezTo>
                    <a:pt x="926" y="4023"/>
                    <a:pt x="937" y="4054"/>
                    <a:pt x="947" y="4080"/>
                  </a:cubicBezTo>
                  <a:cubicBezTo>
                    <a:pt x="966" y="4132"/>
                    <a:pt x="986" y="4179"/>
                    <a:pt x="1030" y="4216"/>
                  </a:cubicBezTo>
                  <a:cubicBezTo>
                    <a:pt x="1099" y="4273"/>
                    <a:pt x="1173" y="4314"/>
                    <a:pt x="1260" y="4343"/>
                  </a:cubicBezTo>
                  <a:cubicBezTo>
                    <a:pt x="1336" y="4369"/>
                    <a:pt x="1416" y="4381"/>
                    <a:pt x="1497" y="4381"/>
                  </a:cubicBezTo>
                  <a:cubicBezTo>
                    <a:pt x="1576" y="4381"/>
                    <a:pt x="1656" y="4370"/>
                    <a:pt x="1732" y="4349"/>
                  </a:cubicBezTo>
                  <a:cubicBezTo>
                    <a:pt x="1884" y="4310"/>
                    <a:pt x="2036" y="4230"/>
                    <a:pt x="2147" y="4115"/>
                  </a:cubicBezTo>
                  <a:cubicBezTo>
                    <a:pt x="2203" y="4060"/>
                    <a:pt x="2250" y="3994"/>
                    <a:pt x="2283" y="3924"/>
                  </a:cubicBezTo>
                  <a:cubicBezTo>
                    <a:pt x="2326" y="3832"/>
                    <a:pt x="2349" y="3737"/>
                    <a:pt x="2355" y="3634"/>
                  </a:cubicBezTo>
                  <a:cubicBezTo>
                    <a:pt x="2363" y="3435"/>
                    <a:pt x="2295" y="3232"/>
                    <a:pt x="2178" y="3072"/>
                  </a:cubicBezTo>
                  <a:cubicBezTo>
                    <a:pt x="2160" y="3047"/>
                    <a:pt x="2139" y="3020"/>
                    <a:pt x="2118" y="2996"/>
                  </a:cubicBezTo>
                  <a:lnTo>
                    <a:pt x="2118" y="2996"/>
                  </a:lnTo>
                  <a:lnTo>
                    <a:pt x="2130" y="3011"/>
                  </a:lnTo>
                  <a:lnTo>
                    <a:pt x="2130" y="3011"/>
                  </a:lnTo>
                  <a:cubicBezTo>
                    <a:pt x="1932" y="2757"/>
                    <a:pt x="1621" y="2587"/>
                    <a:pt x="1298" y="2587"/>
                  </a:cubicBezTo>
                  <a:cubicBezTo>
                    <a:pt x="1271" y="2587"/>
                    <a:pt x="1245" y="2588"/>
                    <a:pt x="1219" y="2591"/>
                  </a:cubicBezTo>
                  <a:cubicBezTo>
                    <a:pt x="1036" y="2605"/>
                    <a:pt x="863" y="2659"/>
                    <a:pt x="705" y="2749"/>
                  </a:cubicBezTo>
                  <a:cubicBezTo>
                    <a:pt x="557" y="2835"/>
                    <a:pt x="424" y="2948"/>
                    <a:pt x="315" y="3080"/>
                  </a:cubicBezTo>
                  <a:cubicBezTo>
                    <a:pt x="310" y="3086"/>
                    <a:pt x="305" y="3091"/>
                    <a:pt x="300" y="3097"/>
                  </a:cubicBezTo>
                  <a:lnTo>
                    <a:pt x="300" y="3097"/>
                  </a:lnTo>
                  <a:cubicBezTo>
                    <a:pt x="297" y="3048"/>
                    <a:pt x="295" y="2999"/>
                    <a:pt x="292" y="2950"/>
                  </a:cubicBezTo>
                  <a:cubicBezTo>
                    <a:pt x="280" y="2718"/>
                    <a:pt x="269" y="2484"/>
                    <a:pt x="257" y="2250"/>
                  </a:cubicBezTo>
                  <a:cubicBezTo>
                    <a:pt x="235" y="1785"/>
                    <a:pt x="210" y="1321"/>
                    <a:pt x="189" y="857"/>
                  </a:cubicBezTo>
                  <a:cubicBezTo>
                    <a:pt x="179" y="594"/>
                    <a:pt x="169" y="331"/>
                    <a:pt x="159" y="70"/>
                  </a:cubicBezTo>
                  <a:cubicBezTo>
                    <a:pt x="157" y="34"/>
                    <a:pt x="129" y="0"/>
                    <a:pt x="9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9"/>
            <p:cNvSpPr/>
            <p:nvPr/>
          </p:nvSpPr>
          <p:spPr>
            <a:xfrm>
              <a:off x="4172375" y="1513150"/>
              <a:ext cx="43625" cy="45475"/>
            </a:xfrm>
            <a:custGeom>
              <a:avLst/>
              <a:gdLst/>
              <a:ahLst/>
              <a:cxnLst/>
              <a:rect l="l" t="t" r="r" b="b"/>
              <a:pathLst>
                <a:path w="1745" h="1819" extrusionOk="0">
                  <a:moveTo>
                    <a:pt x="978" y="315"/>
                  </a:moveTo>
                  <a:lnTo>
                    <a:pt x="955" y="318"/>
                  </a:lnTo>
                  <a:lnTo>
                    <a:pt x="955" y="318"/>
                  </a:lnTo>
                  <a:cubicBezTo>
                    <a:pt x="962" y="317"/>
                    <a:pt x="970" y="316"/>
                    <a:pt x="978" y="315"/>
                  </a:cubicBezTo>
                  <a:close/>
                  <a:moveTo>
                    <a:pt x="697" y="387"/>
                  </a:moveTo>
                  <a:lnTo>
                    <a:pt x="671" y="398"/>
                  </a:lnTo>
                  <a:lnTo>
                    <a:pt x="671" y="398"/>
                  </a:lnTo>
                  <a:cubicBezTo>
                    <a:pt x="679" y="394"/>
                    <a:pt x="688" y="390"/>
                    <a:pt x="697" y="387"/>
                  </a:cubicBezTo>
                  <a:close/>
                  <a:moveTo>
                    <a:pt x="475" y="510"/>
                  </a:moveTo>
                  <a:lnTo>
                    <a:pt x="461" y="521"/>
                  </a:lnTo>
                  <a:lnTo>
                    <a:pt x="461" y="521"/>
                  </a:lnTo>
                  <a:cubicBezTo>
                    <a:pt x="465" y="517"/>
                    <a:pt x="470" y="513"/>
                    <a:pt x="475" y="510"/>
                  </a:cubicBezTo>
                  <a:close/>
                  <a:moveTo>
                    <a:pt x="251" y="734"/>
                  </a:moveTo>
                  <a:lnTo>
                    <a:pt x="241" y="746"/>
                  </a:lnTo>
                  <a:lnTo>
                    <a:pt x="241" y="746"/>
                  </a:lnTo>
                  <a:cubicBezTo>
                    <a:pt x="245" y="742"/>
                    <a:pt x="248" y="738"/>
                    <a:pt x="251" y="734"/>
                  </a:cubicBezTo>
                  <a:close/>
                  <a:moveTo>
                    <a:pt x="240" y="747"/>
                  </a:moveTo>
                  <a:cubicBezTo>
                    <a:pt x="239" y="748"/>
                    <a:pt x="238" y="749"/>
                    <a:pt x="237" y="751"/>
                  </a:cubicBezTo>
                  <a:lnTo>
                    <a:pt x="237" y="751"/>
                  </a:lnTo>
                  <a:lnTo>
                    <a:pt x="236" y="750"/>
                  </a:lnTo>
                  <a:cubicBezTo>
                    <a:pt x="238" y="749"/>
                    <a:pt x="239" y="748"/>
                    <a:pt x="240" y="747"/>
                  </a:cubicBezTo>
                  <a:close/>
                  <a:moveTo>
                    <a:pt x="1590" y="1545"/>
                  </a:moveTo>
                  <a:lnTo>
                    <a:pt x="1590" y="1545"/>
                  </a:lnTo>
                  <a:cubicBezTo>
                    <a:pt x="1594" y="1546"/>
                    <a:pt x="1598" y="1547"/>
                    <a:pt x="1602" y="1547"/>
                  </a:cubicBezTo>
                  <a:lnTo>
                    <a:pt x="1602" y="1547"/>
                  </a:lnTo>
                  <a:lnTo>
                    <a:pt x="1590" y="1545"/>
                  </a:lnTo>
                  <a:close/>
                  <a:moveTo>
                    <a:pt x="1086" y="0"/>
                  </a:moveTo>
                  <a:cubicBezTo>
                    <a:pt x="997" y="0"/>
                    <a:pt x="908" y="12"/>
                    <a:pt x="822" y="29"/>
                  </a:cubicBezTo>
                  <a:cubicBezTo>
                    <a:pt x="633" y="68"/>
                    <a:pt x="460" y="156"/>
                    <a:pt x="310" y="274"/>
                  </a:cubicBezTo>
                  <a:cubicBezTo>
                    <a:pt x="226" y="339"/>
                    <a:pt x="154" y="415"/>
                    <a:pt x="91" y="500"/>
                  </a:cubicBezTo>
                  <a:lnTo>
                    <a:pt x="113" y="471"/>
                  </a:lnTo>
                  <a:lnTo>
                    <a:pt x="113" y="471"/>
                  </a:lnTo>
                  <a:cubicBezTo>
                    <a:pt x="76" y="520"/>
                    <a:pt x="47" y="571"/>
                    <a:pt x="23" y="627"/>
                  </a:cubicBezTo>
                  <a:cubicBezTo>
                    <a:pt x="8" y="658"/>
                    <a:pt x="0" y="689"/>
                    <a:pt x="10" y="723"/>
                  </a:cubicBezTo>
                  <a:cubicBezTo>
                    <a:pt x="19" y="752"/>
                    <a:pt x="41" y="783"/>
                    <a:pt x="68" y="797"/>
                  </a:cubicBezTo>
                  <a:cubicBezTo>
                    <a:pt x="88" y="807"/>
                    <a:pt x="111" y="814"/>
                    <a:pt x="133" y="814"/>
                  </a:cubicBezTo>
                  <a:cubicBezTo>
                    <a:pt x="143" y="814"/>
                    <a:pt x="153" y="813"/>
                    <a:pt x="162" y="810"/>
                  </a:cubicBezTo>
                  <a:lnTo>
                    <a:pt x="193" y="797"/>
                  </a:lnTo>
                  <a:cubicBezTo>
                    <a:pt x="212" y="787"/>
                    <a:pt x="226" y="771"/>
                    <a:pt x="238" y="752"/>
                  </a:cubicBezTo>
                  <a:lnTo>
                    <a:pt x="237" y="751"/>
                  </a:lnTo>
                  <a:lnTo>
                    <a:pt x="230" y="758"/>
                  </a:lnTo>
                  <a:cubicBezTo>
                    <a:pt x="232" y="756"/>
                    <a:pt x="235" y="753"/>
                    <a:pt x="237" y="751"/>
                  </a:cubicBezTo>
                  <a:lnTo>
                    <a:pt x="237" y="751"/>
                  </a:lnTo>
                  <a:lnTo>
                    <a:pt x="237" y="751"/>
                  </a:lnTo>
                  <a:lnTo>
                    <a:pt x="241" y="746"/>
                  </a:lnTo>
                  <a:lnTo>
                    <a:pt x="241" y="746"/>
                  </a:lnTo>
                  <a:cubicBezTo>
                    <a:pt x="240" y="746"/>
                    <a:pt x="240" y="747"/>
                    <a:pt x="240" y="747"/>
                  </a:cubicBezTo>
                  <a:lnTo>
                    <a:pt x="240" y="747"/>
                  </a:lnTo>
                  <a:cubicBezTo>
                    <a:pt x="255" y="728"/>
                    <a:pt x="271" y="710"/>
                    <a:pt x="288" y="693"/>
                  </a:cubicBezTo>
                  <a:cubicBezTo>
                    <a:pt x="306" y="670"/>
                    <a:pt x="325" y="650"/>
                    <a:pt x="345" y="627"/>
                  </a:cubicBezTo>
                  <a:cubicBezTo>
                    <a:pt x="380" y="591"/>
                    <a:pt x="415" y="558"/>
                    <a:pt x="452" y="528"/>
                  </a:cubicBezTo>
                  <a:lnTo>
                    <a:pt x="452" y="528"/>
                  </a:lnTo>
                  <a:cubicBezTo>
                    <a:pt x="519" y="477"/>
                    <a:pt x="589" y="436"/>
                    <a:pt x="665" y="401"/>
                  </a:cubicBezTo>
                  <a:lnTo>
                    <a:pt x="665" y="401"/>
                  </a:lnTo>
                  <a:cubicBezTo>
                    <a:pt x="754" y="363"/>
                    <a:pt x="849" y="335"/>
                    <a:pt x="945" y="319"/>
                  </a:cubicBezTo>
                  <a:lnTo>
                    <a:pt x="945" y="319"/>
                  </a:lnTo>
                  <a:cubicBezTo>
                    <a:pt x="993" y="313"/>
                    <a:pt x="1040" y="310"/>
                    <a:pt x="1088" y="310"/>
                  </a:cubicBezTo>
                  <a:cubicBezTo>
                    <a:pt x="1093" y="310"/>
                    <a:pt x="1097" y="310"/>
                    <a:pt x="1102" y="310"/>
                  </a:cubicBezTo>
                  <a:lnTo>
                    <a:pt x="1102" y="310"/>
                  </a:lnTo>
                  <a:cubicBezTo>
                    <a:pt x="1060" y="371"/>
                    <a:pt x="1015" y="432"/>
                    <a:pt x="970" y="491"/>
                  </a:cubicBezTo>
                  <a:lnTo>
                    <a:pt x="992" y="463"/>
                  </a:lnTo>
                  <a:lnTo>
                    <a:pt x="992" y="463"/>
                  </a:lnTo>
                  <a:cubicBezTo>
                    <a:pt x="810" y="699"/>
                    <a:pt x="602" y="919"/>
                    <a:pt x="376" y="1116"/>
                  </a:cubicBezTo>
                  <a:cubicBezTo>
                    <a:pt x="315" y="1171"/>
                    <a:pt x="253" y="1222"/>
                    <a:pt x="190" y="1271"/>
                  </a:cubicBezTo>
                  <a:lnTo>
                    <a:pt x="190" y="1271"/>
                  </a:lnTo>
                  <a:cubicBezTo>
                    <a:pt x="153" y="1299"/>
                    <a:pt x="115" y="1328"/>
                    <a:pt x="76" y="1356"/>
                  </a:cubicBezTo>
                  <a:cubicBezTo>
                    <a:pt x="37" y="1385"/>
                    <a:pt x="8" y="1422"/>
                    <a:pt x="8" y="1473"/>
                  </a:cubicBezTo>
                  <a:cubicBezTo>
                    <a:pt x="8" y="1517"/>
                    <a:pt x="33" y="1570"/>
                    <a:pt x="76" y="1588"/>
                  </a:cubicBezTo>
                  <a:cubicBezTo>
                    <a:pt x="273" y="1677"/>
                    <a:pt x="477" y="1740"/>
                    <a:pt x="688" y="1777"/>
                  </a:cubicBezTo>
                  <a:cubicBezTo>
                    <a:pt x="799" y="1796"/>
                    <a:pt x="912" y="1810"/>
                    <a:pt x="1025" y="1814"/>
                  </a:cubicBezTo>
                  <a:cubicBezTo>
                    <a:pt x="1070" y="1817"/>
                    <a:pt x="1115" y="1819"/>
                    <a:pt x="1160" y="1819"/>
                  </a:cubicBezTo>
                  <a:cubicBezTo>
                    <a:pt x="1217" y="1819"/>
                    <a:pt x="1275" y="1816"/>
                    <a:pt x="1331" y="1810"/>
                  </a:cubicBezTo>
                  <a:cubicBezTo>
                    <a:pt x="1370" y="1806"/>
                    <a:pt x="1409" y="1800"/>
                    <a:pt x="1446" y="1796"/>
                  </a:cubicBezTo>
                  <a:cubicBezTo>
                    <a:pt x="1475" y="1792"/>
                    <a:pt x="1504" y="1788"/>
                    <a:pt x="1531" y="1777"/>
                  </a:cubicBezTo>
                  <a:cubicBezTo>
                    <a:pt x="1590" y="1755"/>
                    <a:pt x="1646" y="1724"/>
                    <a:pt x="1701" y="1691"/>
                  </a:cubicBezTo>
                  <a:cubicBezTo>
                    <a:pt x="1728" y="1677"/>
                    <a:pt x="1744" y="1640"/>
                    <a:pt x="1734" y="1609"/>
                  </a:cubicBezTo>
                  <a:cubicBezTo>
                    <a:pt x="1724" y="1576"/>
                    <a:pt x="1697" y="1558"/>
                    <a:pt x="1664" y="1553"/>
                  </a:cubicBezTo>
                  <a:cubicBezTo>
                    <a:pt x="1644" y="1552"/>
                    <a:pt x="1623" y="1550"/>
                    <a:pt x="1602" y="1547"/>
                  </a:cubicBezTo>
                  <a:lnTo>
                    <a:pt x="1602" y="1547"/>
                  </a:lnTo>
                  <a:lnTo>
                    <a:pt x="1617" y="1549"/>
                  </a:lnTo>
                  <a:cubicBezTo>
                    <a:pt x="1584" y="1545"/>
                    <a:pt x="1553" y="1539"/>
                    <a:pt x="1520" y="1535"/>
                  </a:cubicBezTo>
                  <a:cubicBezTo>
                    <a:pt x="1508" y="1535"/>
                    <a:pt x="1496" y="1533"/>
                    <a:pt x="1483" y="1533"/>
                  </a:cubicBezTo>
                  <a:cubicBezTo>
                    <a:pt x="1471" y="1533"/>
                    <a:pt x="1459" y="1533"/>
                    <a:pt x="1446" y="1535"/>
                  </a:cubicBezTo>
                  <a:cubicBezTo>
                    <a:pt x="1395" y="1539"/>
                    <a:pt x="1344" y="1541"/>
                    <a:pt x="1292" y="1543"/>
                  </a:cubicBezTo>
                  <a:cubicBezTo>
                    <a:pt x="1237" y="1545"/>
                    <a:pt x="1182" y="1547"/>
                    <a:pt x="1126" y="1547"/>
                  </a:cubicBezTo>
                  <a:cubicBezTo>
                    <a:pt x="1081" y="1547"/>
                    <a:pt x="1035" y="1546"/>
                    <a:pt x="988" y="1543"/>
                  </a:cubicBezTo>
                  <a:cubicBezTo>
                    <a:pt x="938" y="1540"/>
                    <a:pt x="888" y="1534"/>
                    <a:pt x="837" y="1529"/>
                  </a:cubicBezTo>
                  <a:lnTo>
                    <a:pt x="837" y="1529"/>
                  </a:lnTo>
                  <a:cubicBezTo>
                    <a:pt x="696" y="1510"/>
                    <a:pt x="556" y="1478"/>
                    <a:pt x="420" y="1434"/>
                  </a:cubicBezTo>
                  <a:lnTo>
                    <a:pt x="420" y="1434"/>
                  </a:lnTo>
                  <a:cubicBezTo>
                    <a:pt x="541" y="1338"/>
                    <a:pt x="658" y="1236"/>
                    <a:pt x="771" y="1128"/>
                  </a:cubicBezTo>
                  <a:cubicBezTo>
                    <a:pt x="943" y="962"/>
                    <a:pt x="1103" y="777"/>
                    <a:pt x="1251" y="584"/>
                  </a:cubicBezTo>
                  <a:cubicBezTo>
                    <a:pt x="1331" y="481"/>
                    <a:pt x="1405" y="374"/>
                    <a:pt x="1475" y="263"/>
                  </a:cubicBezTo>
                  <a:cubicBezTo>
                    <a:pt x="1527" y="185"/>
                    <a:pt x="1477" y="78"/>
                    <a:pt x="1391" y="54"/>
                  </a:cubicBezTo>
                  <a:cubicBezTo>
                    <a:pt x="1350" y="43"/>
                    <a:pt x="1311" y="31"/>
                    <a:pt x="1270" y="21"/>
                  </a:cubicBezTo>
                  <a:cubicBezTo>
                    <a:pt x="1216" y="9"/>
                    <a:pt x="1163" y="2"/>
                    <a:pt x="1107" y="0"/>
                  </a:cubicBezTo>
                  <a:cubicBezTo>
                    <a:pt x="1100" y="0"/>
                    <a:pt x="1093" y="0"/>
                    <a:pt x="108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9"/>
            <p:cNvSpPr/>
            <p:nvPr/>
          </p:nvSpPr>
          <p:spPr>
            <a:xfrm>
              <a:off x="4240225" y="1622550"/>
              <a:ext cx="42600" cy="6100"/>
            </a:xfrm>
            <a:custGeom>
              <a:avLst/>
              <a:gdLst/>
              <a:ahLst/>
              <a:cxnLst/>
              <a:rect l="l" t="t" r="r" b="b"/>
              <a:pathLst>
                <a:path w="1704" h="244" extrusionOk="0">
                  <a:moveTo>
                    <a:pt x="1013" y="0"/>
                  </a:moveTo>
                  <a:cubicBezTo>
                    <a:pt x="914" y="0"/>
                    <a:pt x="816" y="4"/>
                    <a:pt x="717" y="8"/>
                  </a:cubicBezTo>
                  <a:cubicBezTo>
                    <a:pt x="620" y="11"/>
                    <a:pt x="526" y="13"/>
                    <a:pt x="429" y="17"/>
                  </a:cubicBezTo>
                  <a:cubicBezTo>
                    <a:pt x="318" y="19"/>
                    <a:pt x="208" y="23"/>
                    <a:pt x="97" y="27"/>
                  </a:cubicBezTo>
                  <a:cubicBezTo>
                    <a:pt x="47" y="27"/>
                    <a:pt x="0" y="68"/>
                    <a:pt x="2" y="121"/>
                  </a:cubicBezTo>
                  <a:cubicBezTo>
                    <a:pt x="4" y="173"/>
                    <a:pt x="43" y="216"/>
                    <a:pt x="97" y="216"/>
                  </a:cubicBezTo>
                  <a:cubicBezTo>
                    <a:pt x="294" y="222"/>
                    <a:pt x="489" y="228"/>
                    <a:pt x="686" y="234"/>
                  </a:cubicBezTo>
                  <a:lnTo>
                    <a:pt x="980" y="243"/>
                  </a:lnTo>
                  <a:cubicBezTo>
                    <a:pt x="1013" y="243"/>
                    <a:pt x="1045" y="244"/>
                    <a:pt x="1077" y="244"/>
                  </a:cubicBezTo>
                  <a:cubicBezTo>
                    <a:pt x="1142" y="244"/>
                    <a:pt x="1205" y="243"/>
                    <a:pt x="1268" y="243"/>
                  </a:cubicBezTo>
                  <a:lnTo>
                    <a:pt x="1434" y="243"/>
                  </a:lnTo>
                  <a:cubicBezTo>
                    <a:pt x="1463" y="243"/>
                    <a:pt x="1489" y="241"/>
                    <a:pt x="1518" y="237"/>
                  </a:cubicBezTo>
                  <a:cubicBezTo>
                    <a:pt x="1559" y="230"/>
                    <a:pt x="1602" y="230"/>
                    <a:pt x="1639" y="208"/>
                  </a:cubicBezTo>
                  <a:cubicBezTo>
                    <a:pt x="1703" y="171"/>
                    <a:pt x="1703" y="72"/>
                    <a:pt x="1639" y="35"/>
                  </a:cubicBezTo>
                  <a:cubicBezTo>
                    <a:pt x="1627" y="27"/>
                    <a:pt x="1617" y="23"/>
                    <a:pt x="1605" y="19"/>
                  </a:cubicBezTo>
                  <a:cubicBezTo>
                    <a:pt x="1590" y="15"/>
                    <a:pt x="1576" y="15"/>
                    <a:pt x="1561" y="13"/>
                  </a:cubicBezTo>
                  <a:lnTo>
                    <a:pt x="1531" y="8"/>
                  </a:lnTo>
                  <a:cubicBezTo>
                    <a:pt x="1504" y="4"/>
                    <a:pt x="1479" y="0"/>
                    <a:pt x="145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9"/>
            <p:cNvSpPr/>
            <p:nvPr/>
          </p:nvSpPr>
          <p:spPr>
            <a:xfrm>
              <a:off x="4236200" y="1598850"/>
              <a:ext cx="41775" cy="9825"/>
            </a:xfrm>
            <a:custGeom>
              <a:avLst/>
              <a:gdLst/>
              <a:ahLst/>
              <a:cxnLst/>
              <a:rect l="l" t="t" r="r" b="b"/>
              <a:pathLst>
                <a:path w="1671" h="393" extrusionOk="0">
                  <a:moveTo>
                    <a:pt x="1522" y="155"/>
                  </a:moveTo>
                  <a:cubicBezTo>
                    <a:pt x="1523" y="155"/>
                    <a:pt x="1526" y="157"/>
                    <a:pt x="1527" y="158"/>
                  </a:cubicBezTo>
                  <a:lnTo>
                    <a:pt x="1527" y="158"/>
                  </a:lnTo>
                  <a:cubicBezTo>
                    <a:pt x="1527" y="158"/>
                    <a:pt x="1526" y="158"/>
                    <a:pt x="1525" y="157"/>
                  </a:cubicBezTo>
                  <a:cubicBezTo>
                    <a:pt x="1523" y="156"/>
                    <a:pt x="1522" y="155"/>
                    <a:pt x="1522" y="155"/>
                  </a:cubicBezTo>
                  <a:close/>
                  <a:moveTo>
                    <a:pt x="646" y="205"/>
                  </a:moveTo>
                  <a:cubicBezTo>
                    <a:pt x="646" y="205"/>
                    <a:pt x="646" y="205"/>
                    <a:pt x="646" y="205"/>
                  </a:cubicBezTo>
                  <a:lnTo>
                    <a:pt x="646" y="205"/>
                  </a:lnTo>
                  <a:cubicBezTo>
                    <a:pt x="646" y="205"/>
                    <a:pt x="646" y="205"/>
                    <a:pt x="646" y="205"/>
                  </a:cubicBezTo>
                  <a:lnTo>
                    <a:pt x="646" y="205"/>
                  </a:lnTo>
                  <a:cubicBezTo>
                    <a:pt x="646" y="205"/>
                    <a:pt x="646" y="205"/>
                    <a:pt x="646" y="205"/>
                  </a:cubicBezTo>
                  <a:close/>
                  <a:moveTo>
                    <a:pt x="646" y="205"/>
                  </a:moveTo>
                  <a:cubicBezTo>
                    <a:pt x="636" y="206"/>
                    <a:pt x="633" y="206"/>
                    <a:pt x="633" y="206"/>
                  </a:cubicBezTo>
                  <a:cubicBezTo>
                    <a:pt x="634" y="206"/>
                    <a:pt x="640" y="206"/>
                    <a:pt x="646" y="205"/>
                  </a:cubicBezTo>
                  <a:close/>
                  <a:moveTo>
                    <a:pt x="929" y="0"/>
                  </a:moveTo>
                  <a:cubicBezTo>
                    <a:pt x="846" y="0"/>
                    <a:pt x="765" y="8"/>
                    <a:pt x="683" y="22"/>
                  </a:cubicBezTo>
                  <a:cubicBezTo>
                    <a:pt x="578" y="38"/>
                    <a:pt x="475" y="63"/>
                    <a:pt x="377" y="100"/>
                  </a:cubicBezTo>
                  <a:cubicBezTo>
                    <a:pt x="260" y="143"/>
                    <a:pt x="147" y="200"/>
                    <a:pt x="44" y="270"/>
                  </a:cubicBezTo>
                  <a:cubicBezTo>
                    <a:pt x="15" y="289"/>
                    <a:pt x="1" y="328"/>
                    <a:pt x="21" y="361"/>
                  </a:cubicBezTo>
                  <a:cubicBezTo>
                    <a:pt x="35" y="381"/>
                    <a:pt x="56" y="393"/>
                    <a:pt x="78" y="393"/>
                  </a:cubicBezTo>
                  <a:cubicBezTo>
                    <a:pt x="89" y="393"/>
                    <a:pt x="101" y="390"/>
                    <a:pt x="112" y="383"/>
                  </a:cubicBezTo>
                  <a:cubicBezTo>
                    <a:pt x="140" y="367"/>
                    <a:pt x="171" y="350"/>
                    <a:pt x="202" y="336"/>
                  </a:cubicBezTo>
                  <a:cubicBezTo>
                    <a:pt x="216" y="328"/>
                    <a:pt x="233" y="322"/>
                    <a:pt x="247" y="313"/>
                  </a:cubicBezTo>
                  <a:cubicBezTo>
                    <a:pt x="254" y="312"/>
                    <a:pt x="260" y="308"/>
                    <a:pt x="265" y="306"/>
                  </a:cubicBezTo>
                  <a:lnTo>
                    <a:pt x="265" y="306"/>
                  </a:lnTo>
                  <a:cubicBezTo>
                    <a:pt x="266" y="306"/>
                    <a:pt x="267" y="306"/>
                    <a:pt x="268" y="305"/>
                  </a:cubicBezTo>
                  <a:lnTo>
                    <a:pt x="268" y="305"/>
                  </a:lnTo>
                  <a:cubicBezTo>
                    <a:pt x="268" y="305"/>
                    <a:pt x="268" y="305"/>
                    <a:pt x="268" y="305"/>
                  </a:cubicBezTo>
                  <a:cubicBezTo>
                    <a:pt x="270" y="305"/>
                    <a:pt x="270" y="304"/>
                    <a:pt x="270" y="304"/>
                  </a:cubicBezTo>
                  <a:lnTo>
                    <a:pt x="270" y="304"/>
                  </a:lnTo>
                  <a:cubicBezTo>
                    <a:pt x="270" y="304"/>
                    <a:pt x="270" y="304"/>
                    <a:pt x="269" y="305"/>
                  </a:cubicBezTo>
                  <a:lnTo>
                    <a:pt x="269" y="305"/>
                  </a:lnTo>
                  <a:cubicBezTo>
                    <a:pt x="273" y="303"/>
                    <a:pt x="277" y="301"/>
                    <a:pt x="282" y="299"/>
                  </a:cubicBezTo>
                  <a:cubicBezTo>
                    <a:pt x="344" y="274"/>
                    <a:pt x="410" y="254"/>
                    <a:pt x="475" y="237"/>
                  </a:cubicBezTo>
                  <a:cubicBezTo>
                    <a:pt x="508" y="229"/>
                    <a:pt x="541" y="221"/>
                    <a:pt x="574" y="215"/>
                  </a:cubicBezTo>
                  <a:cubicBezTo>
                    <a:pt x="590" y="213"/>
                    <a:pt x="607" y="211"/>
                    <a:pt x="621" y="207"/>
                  </a:cubicBezTo>
                  <a:cubicBezTo>
                    <a:pt x="629" y="207"/>
                    <a:pt x="638" y="205"/>
                    <a:pt x="646" y="205"/>
                  </a:cubicBezTo>
                  <a:lnTo>
                    <a:pt x="646" y="205"/>
                  </a:lnTo>
                  <a:cubicBezTo>
                    <a:pt x="650" y="204"/>
                    <a:pt x="654" y="203"/>
                    <a:pt x="656" y="203"/>
                  </a:cubicBezTo>
                  <a:cubicBezTo>
                    <a:pt x="708" y="196"/>
                    <a:pt x="760" y="194"/>
                    <a:pt x="812" y="194"/>
                  </a:cubicBezTo>
                  <a:cubicBezTo>
                    <a:pt x="828" y="194"/>
                    <a:pt x="844" y="194"/>
                    <a:pt x="860" y="194"/>
                  </a:cubicBezTo>
                  <a:cubicBezTo>
                    <a:pt x="936" y="194"/>
                    <a:pt x="1014" y="200"/>
                    <a:pt x="1090" y="209"/>
                  </a:cubicBezTo>
                  <a:lnTo>
                    <a:pt x="1063" y="207"/>
                  </a:lnTo>
                  <a:lnTo>
                    <a:pt x="1063" y="207"/>
                  </a:lnTo>
                  <a:cubicBezTo>
                    <a:pt x="1096" y="211"/>
                    <a:pt x="1131" y="215"/>
                    <a:pt x="1164" y="219"/>
                  </a:cubicBezTo>
                  <a:lnTo>
                    <a:pt x="1139" y="215"/>
                  </a:lnTo>
                  <a:lnTo>
                    <a:pt x="1139" y="215"/>
                  </a:lnTo>
                  <a:cubicBezTo>
                    <a:pt x="1217" y="227"/>
                    <a:pt x="1295" y="242"/>
                    <a:pt x="1369" y="266"/>
                  </a:cubicBezTo>
                  <a:cubicBezTo>
                    <a:pt x="1388" y="270"/>
                    <a:pt x="1406" y="279"/>
                    <a:pt x="1425" y="283"/>
                  </a:cubicBezTo>
                  <a:cubicBezTo>
                    <a:pt x="1433" y="285"/>
                    <a:pt x="1443" y="286"/>
                    <a:pt x="1452" y="286"/>
                  </a:cubicBezTo>
                  <a:cubicBezTo>
                    <a:pt x="1459" y="286"/>
                    <a:pt x="1465" y="286"/>
                    <a:pt x="1471" y="285"/>
                  </a:cubicBezTo>
                  <a:lnTo>
                    <a:pt x="1471" y="285"/>
                  </a:lnTo>
                  <a:cubicBezTo>
                    <a:pt x="1475" y="285"/>
                    <a:pt x="1480" y="287"/>
                    <a:pt x="1484" y="287"/>
                  </a:cubicBezTo>
                  <a:cubicBezTo>
                    <a:pt x="1523" y="295"/>
                    <a:pt x="1560" y="307"/>
                    <a:pt x="1599" y="316"/>
                  </a:cubicBezTo>
                  <a:cubicBezTo>
                    <a:pt x="1603" y="316"/>
                    <a:pt x="1606" y="317"/>
                    <a:pt x="1609" y="317"/>
                  </a:cubicBezTo>
                  <a:cubicBezTo>
                    <a:pt x="1644" y="317"/>
                    <a:pt x="1670" y="272"/>
                    <a:pt x="1640" y="244"/>
                  </a:cubicBezTo>
                  <a:cubicBezTo>
                    <a:pt x="1618" y="225"/>
                    <a:pt x="1595" y="207"/>
                    <a:pt x="1572" y="188"/>
                  </a:cubicBezTo>
                  <a:cubicBezTo>
                    <a:pt x="1562" y="182"/>
                    <a:pt x="1552" y="176"/>
                    <a:pt x="1542" y="168"/>
                  </a:cubicBezTo>
                  <a:cubicBezTo>
                    <a:pt x="1538" y="164"/>
                    <a:pt x="1534" y="161"/>
                    <a:pt x="1529" y="159"/>
                  </a:cubicBezTo>
                  <a:lnTo>
                    <a:pt x="1529" y="159"/>
                  </a:lnTo>
                  <a:cubicBezTo>
                    <a:pt x="1527" y="157"/>
                    <a:pt x="1521" y="151"/>
                    <a:pt x="1521" y="149"/>
                  </a:cubicBezTo>
                  <a:cubicBezTo>
                    <a:pt x="1494" y="122"/>
                    <a:pt x="1459" y="110"/>
                    <a:pt x="1425" y="98"/>
                  </a:cubicBezTo>
                  <a:cubicBezTo>
                    <a:pt x="1400" y="87"/>
                    <a:pt x="1375" y="77"/>
                    <a:pt x="1348" y="69"/>
                  </a:cubicBezTo>
                  <a:cubicBezTo>
                    <a:pt x="1299" y="53"/>
                    <a:pt x="1248" y="38"/>
                    <a:pt x="1194" y="28"/>
                  </a:cubicBezTo>
                  <a:cubicBezTo>
                    <a:pt x="1137" y="14"/>
                    <a:pt x="1077" y="7"/>
                    <a:pt x="1018" y="3"/>
                  </a:cubicBezTo>
                  <a:cubicBezTo>
                    <a:pt x="988" y="1"/>
                    <a:pt x="958" y="0"/>
                    <a:pt x="9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9"/>
            <p:cNvSpPr/>
            <p:nvPr/>
          </p:nvSpPr>
          <p:spPr>
            <a:xfrm>
              <a:off x="4318900" y="1504950"/>
              <a:ext cx="39425" cy="158750"/>
            </a:xfrm>
            <a:custGeom>
              <a:avLst/>
              <a:gdLst/>
              <a:ahLst/>
              <a:cxnLst/>
              <a:rect l="l" t="t" r="r" b="b"/>
              <a:pathLst>
                <a:path w="1577" h="6350" extrusionOk="0">
                  <a:moveTo>
                    <a:pt x="874" y="1268"/>
                  </a:moveTo>
                  <a:lnTo>
                    <a:pt x="874" y="1268"/>
                  </a:lnTo>
                  <a:cubicBezTo>
                    <a:pt x="873" y="1270"/>
                    <a:pt x="872" y="1272"/>
                    <a:pt x="871" y="1274"/>
                  </a:cubicBezTo>
                  <a:lnTo>
                    <a:pt x="871" y="1274"/>
                  </a:lnTo>
                  <a:cubicBezTo>
                    <a:pt x="871" y="1274"/>
                    <a:pt x="871" y="1274"/>
                    <a:pt x="872" y="1273"/>
                  </a:cubicBezTo>
                  <a:cubicBezTo>
                    <a:pt x="873" y="1271"/>
                    <a:pt x="873" y="1269"/>
                    <a:pt x="874" y="1268"/>
                  </a:cubicBezTo>
                  <a:close/>
                  <a:moveTo>
                    <a:pt x="1499" y="0"/>
                  </a:moveTo>
                  <a:cubicBezTo>
                    <a:pt x="1482" y="0"/>
                    <a:pt x="1465" y="6"/>
                    <a:pt x="1453" y="20"/>
                  </a:cubicBezTo>
                  <a:cubicBezTo>
                    <a:pt x="1381" y="100"/>
                    <a:pt x="1313" y="182"/>
                    <a:pt x="1245" y="269"/>
                  </a:cubicBezTo>
                  <a:cubicBezTo>
                    <a:pt x="1210" y="314"/>
                    <a:pt x="1176" y="359"/>
                    <a:pt x="1143" y="406"/>
                  </a:cubicBezTo>
                  <a:cubicBezTo>
                    <a:pt x="1114" y="443"/>
                    <a:pt x="1079" y="478"/>
                    <a:pt x="1046" y="519"/>
                  </a:cubicBezTo>
                  <a:cubicBezTo>
                    <a:pt x="911" y="694"/>
                    <a:pt x="798" y="885"/>
                    <a:pt x="693" y="1080"/>
                  </a:cubicBezTo>
                  <a:cubicBezTo>
                    <a:pt x="643" y="1173"/>
                    <a:pt x="588" y="1263"/>
                    <a:pt x="545" y="1360"/>
                  </a:cubicBezTo>
                  <a:cubicBezTo>
                    <a:pt x="498" y="1466"/>
                    <a:pt x="452" y="1575"/>
                    <a:pt x="409" y="1684"/>
                  </a:cubicBezTo>
                  <a:cubicBezTo>
                    <a:pt x="331" y="1884"/>
                    <a:pt x="268" y="2089"/>
                    <a:pt x="206" y="2294"/>
                  </a:cubicBezTo>
                  <a:cubicBezTo>
                    <a:pt x="144" y="2500"/>
                    <a:pt x="107" y="2716"/>
                    <a:pt x="74" y="2927"/>
                  </a:cubicBezTo>
                  <a:cubicBezTo>
                    <a:pt x="42" y="3155"/>
                    <a:pt x="17" y="3383"/>
                    <a:pt x="11" y="3613"/>
                  </a:cubicBezTo>
                  <a:cubicBezTo>
                    <a:pt x="0" y="4057"/>
                    <a:pt x="39" y="4501"/>
                    <a:pt x="126" y="4936"/>
                  </a:cubicBezTo>
                  <a:cubicBezTo>
                    <a:pt x="167" y="5148"/>
                    <a:pt x="222" y="5358"/>
                    <a:pt x="288" y="5561"/>
                  </a:cubicBezTo>
                  <a:cubicBezTo>
                    <a:pt x="327" y="5678"/>
                    <a:pt x="374" y="5793"/>
                    <a:pt x="422" y="5906"/>
                  </a:cubicBezTo>
                  <a:cubicBezTo>
                    <a:pt x="444" y="5953"/>
                    <a:pt x="467" y="6001"/>
                    <a:pt x="491" y="6046"/>
                  </a:cubicBezTo>
                  <a:cubicBezTo>
                    <a:pt x="510" y="6083"/>
                    <a:pt x="533" y="6118"/>
                    <a:pt x="561" y="6146"/>
                  </a:cubicBezTo>
                  <a:cubicBezTo>
                    <a:pt x="563" y="6149"/>
                    <a:pt x="586" y="6171"/>
                    <a:pt x="586" y="6171"/>
                  </a:cubicBezTo>
                  <a:cubicBezTo>
                    <a:pt x="586" y="6171"/>
                    <a:pt x="570" y="6149"/>
                    <a:pt x="570" y="6149"/>
                  </a:cubicBezTo>
                  <a:lnTo>
                    <a:pt x="570" y="6149"/>
                  </a:lnTo>
                  <a:cubicBezTo>
                    <a:pt x="570" y="6149"/>
                    <a:pt x="572" y="6151"/>
                    <a:pt x="576" y="6157"/>
                  </a:cubicBezTo>
                  <a:cubicBezTo>
                    <a:pt x="588" y="6173"/>
                    <a:pt x="600" y="6190"/>
                    <a:pt x="615" y="6206"/>
                  </a:cubicBezTo>
                  <a:cubicBezTo>
                    <a:pt x="629" y="6225"/>
                    <a:pt x="643" y="6243"/>
                    <a:pt x="658" y="6262"/>
                  </a:cubicBezTo>
                  <a:cubicBezTo>
                    <a:pt x="674" y="6282"/>
                    <a:pt x="695" y="6299"/>
                    <a:pt x="715" y="6315"/>
                  </a:cubicBezTo>
                  <a:cubicBezTo>
                    <a:pt x="741" y="6337"/>
                    <a:pt x="771" y="6350"/>
                    <a:pt x="802" y="6350"/>
                  </a:cubicBezTo>
                  <a:cubicBezTo>
                    <a:pt x="817" y="6350"/>
                    <a:pt x="833" y="6346"/>
                    <a:pt x="849" y="6340"/>
                  </a:cubicBezTo>
                  <a:cubicBezTo>
                    <a:pt x="890" y="6323"/>
                    <a:pt x="929" y="6276"/>
                    <a:pt x="925" y="6229"/>
                  </a:cubicBezTo>
                  <a:cubicBezTo>
                    <a:pt x="921" y="6186"/>
                    <a:pt x="919" y="6144"/>
                    <a:pt x="908" y="6105"/>
                  </a:cubicBezTo>
                  <a:cubicBezTo>
                    <a:pt x="902" y="6078"/>
                    <a:pt x="895" y="6050"/>
                    <a:pt x="888" y="6022"/>
                  </a:cubicBezTo>
                  <a:lnTo>
                    <a:pt x="888" y="6022"/>
                  </a:lnTo>
                  <a:cubicBezTo>
                    <a:pt x="886" y="5992"/>
                    <a:pt x="885" y="5962"/>
                    <a:pt x="876" y="5933"/>
                  </a:cubicBezTo>
                  <a:cubicBezTo>
                    <a:pt x="869" y="5906"/>
                    <a:pt x="859" y="5881"/>
                    <a:pt x="849" y="5855"/>
                  </a:cubicBezTo>
                  <a:cubicBezTo>
                    <a:pt x="830" y="5801"/>
                    <a:pt x="810" y="5748"/>
                    <a:pt x="789" y="5697"/>
                  </a:cubicBezTo>
                  <a:cubicBezTo>
                    <a:pt x="752" y="5592"/>
                    <a:pt x="713" y="5487"/>
                    <a:pt x="678" y="5382"/>
                  </a:cubicBezTo>
                  <a:cubicBezTo>
                    <a:pt x="606" y="5171"/>
                    <a:pt x="549" y="4955"/>
                    <a:pt x="506" y="4735"/>
                  </a:cubicBezTo>
                  <a:cubicBezTo>
                    <a:pt x="479" y="4612"/>
                    <a:pt x="459" y="4489"/>
                    <a:pt x="442" y="4363"/>
                  </a:cubicBezTo>
                  <a:lnTo>
                    <a:pt x="442" y="4363"/>
                  </a:lnTo>
                  <a:lnTo>
                    <a:pt x="448" y="4417"/>
                  </a:lnTo>
                  <a:cubicBezTo>
                    <a:pt x="393" y="4000"/>
                    <a:pt x="385" y="3576"/>
                    <a:pt x="415" y="3155"/>
                  </a:cubicBezTo>
                  <a:cubicBezTo>
                    <a:pt x="424" y="3038"/>
                    <a:pt x="436" y="2919"/>
                    <a:pt x="452" y="2802"/>
                  </a:cubicBezTo>
                  <a:lnTo>
                    <a:pt x="452" y="2802"/>
                  </a:lnTo>
                  <a:lnTo>
                    <a:pt x="444" y="2849"/>
                  </a:lnTo>
                  <a:cubicBezTo>
                    <a:pt x="498" y="2461"/>
                    <a:pt x="582" y="2077"/>
                    <a:pt x="709" y="1705"/>
                  </a:cubicBezTo>
                  <a:cubicBezTo>
                    <a:pt x="742" y="1612"/>
                    <a:pt x="779" y="1522"/>
                    <a:pt x="814" y="1430"/>
                  </a:cubicBezTo>
                  <a:cubicBezTo>
                    <a:pt x="830" y="1382"/>
                    <a:pt x="847" y="1337"/>
                    <a:pt x="863" y="1292"/>
                  </a:cubicBezTo>
                  <a:cubicBezTo>
                    <a:pt x="867" y="1287"/>
                    <a:pt x="869" y="1282"/>
                    <a:pt x="870" y="1277"/>
                  </a:cubicBezTo>
                  <a:lnTo>
                    <a:pt x="870" y="1277"/>
                  </a:lnTo>
                  <a:cubicBezTo>
                    <a:pt x="870" y="1277"/>
                    <a:pt x="870" y="1277"/>
                    <a:pt x="869" y="1277"/>
                  </a:cubicBezTo>
                  <a:cubicBezTo>
                    <a:pt x="870" y="1277"/>
                    <a:pt x="871" y="1276"/>
                    <a:pt x="871" y="1274"/>
                  </a:cubicBezTo>
                  <a:lnTo>
                    <a:pt x="871" y="1274"/>
                  </a:lnTo>
                  <a:cubicBezTo>
                    <a:pt x="871" y="1275"/>
                    <a:pt x="871" y="1276"/>
                    <a:pt x="870" y="1277"/>
                  </a:cubicBezTo>
                  <a:lnTo>
                    <a:pt x="870" y="1277"/>
                  </a:lnTo>
                  <a:cubicBezTo>
                    <a:pt x="873" y="1274"/>
                    <a:pt x="875" y="1267"/>
                    <a:pt x="875" y="1267"/>
                  </a:cubicBezTo>
                  <a:lnTo>
                    <a:pt x="875" y="1267"/>
                  </a:lnTo>
                  <a:cubicBezTo>
                    <a:pt x="874" y="1267"/>
                    <a:pt x="874" y="1267"/>
                    <a:pt x="874" y="1268"/>
                  </a:cubicBezTo>
                  <a:lnTo>
                    <a:pt x="874" y="1268"/>
                  </a:lnTo>
                  <a:cubicBezTo>
                    <a:pt x="877" y="1260"/>
                    <a:pt x="881" y="1250"/>
                    <a:pt x="882" y="1249"/>
                  </a:cubicBezTo>
                  <a:cubicBezTo>
                    <a:pt x="892" y="1224"/>
                    <a:pt x="902" y="1199"/>
                    <a:pt x="915" y="1177"/>
                  </a:cubicBezTo>
                  <a:cubicBezTo>
                    <a:pt x="997" y="998"/>
                    <a:pt x="1093" y="828"/>
                    <a:pt x="1186" y="655"/>
                  </a:cubicBezTo>
                  <a:cubicBezTo>
                    <a:pt x="1198" y="632"/>
                    <a:pt x="1210" y="610"/>
                    <a:pt x="1223" y="585"/>
                  </a:cubicBezTo>
                  <a:cubicBezTo>
                    <a:pt x="1235" y="560"/>
                    <a:pt x="1245" y="536"/>
                    <a:pt x="1260" y="511"/>
                  </a:cubicBezTo>
                  <a:cubicBezTo>
                    <a:pt x="1289" y="464"/>
                    <a:pt x="1321" y="419"/>
                    <a:pt x="1352" y="374"/>
                  </a:cubicBezTo>
                  <a:cubicBezTo>
                    <a:pt x="1416" y="285"/>
                    <a:pt x="1480" y="199"/>
                    <a:pt x="1549" y="115"/>
                  </a:cubicBezTo>
                  <a:cubicBezTo>
                    <a:pt x="1572" y="86"/>
                    <a:pt x="1576" y="47"/>
                    <a:pt x="1549" y="20"/>
                  </a:cubicBezTo>
                  <a:cubicBezTo>
                    <a:pt x="1537" y="7"/>
                    <a:pt x="1518" y="0"/>
                    <a:pt x="149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9"/>
            <p:cNvSpPr/>
            <p:nvPr/>
          </p:nvSpPr>
          <p:spPr>
            <a:xfrm>
              <a:off x="4392650" y="1576775"/>
              <a:ext cx="52525" cy="47700"/>
            </a:xfrm>
            <a:custGeom>
              <a:avLst/>
              <a:gdLst/>
              <a:ahLst/>
              <a:cxnLst/>
              <a:rect l="l" t="t" r="r" b="b"/>
              <a:pathLst>
                <a:path w="2101" h="1908" extrusionOk="0">
                  <a:moveTo>
                    <a:pt x="1344" y="173"/>
                  </a:moveTo>
                  <a:lnTo>
                    <a:pt x="1344" y="173"/>
                  </a:lnTo>
                  <a:cubicBezTo>
                    <a:pt x="1344" y="173"/>
                    <a:pt x="1344" y="173"/>
                    <a:pt x="1344" y="173"/>
                  </a:cubicBezTo>
                  <a:lnTo>
                    <a:pt x="1344" y="173"/>
                  </a:lnTo>
                  <a:cubicBezTo>
                    <a:pt x="1344" y="173"/>
                    <a:pt x="1344" y="173"/>
                    <a:pt x="1344" y="173"/>
                  </a:cubicBezTo>
                  <a:cubicBezTo>
                    <a:pt x="1344" y="173"/>
                    <a:pt x="1344" y="173"/>
                    <a:pt x="1344" y="173"/>
                  </a:cubicBezTo>
                  <a:close/>
                  <a:moveTo>
                    <a:pt x="482" y="665"/>
                  </a:moveTo>
                  <a:lnTo>
                    <a:pt x="477" y="671"/>
                  </a:lnTo>
                  <a:cubicBezTo>
                    <a:pt x="479" y="669"/>
                    <a:pt x="480" y="667"/>
                    <a:pt x="482" y="665"/>
                  </a:cubicBezTo>
                  <a:close/>
                  <a:moveTo>
                    <a:pt x="1383" y="698"/>
                  </a:moveTo>
                  <a:lnTo>
                    <a:pt x="1383" y="698"/>
                  </a:lnTo>
                  <a:cubicBezTo>
                    <a:pt x="1382" y="699"/>
                    <a:pt x="1382" y="700"/>
                    <a:pt x="1381" y="701"/>
                  </a:cubicBezTo>
                  <a:lnTo>
                    <a:pt x="1383" y="698"/>
                  </a:lnTo>
                  <a:close/>
                  <a:moveTo>
                    <a:pt x="397" y="872"/>
                  </a:moveTo>
                  <a:lnTo>
                    <a:pt x="395" y="890"/>
                  </a:lnTo>
                  <a:lnTo>
                    <a:pt x="395" y="890"/>
                  </a:lnTo>
                  <a:cubicBezTo>
                    <a:pt x="396" y="884"/>
                    <a:pt x="396" y="878"/>
                    <a:pt x="397" y="872"/>
                  </a:cubicBezTo>
                  <a:close/>
                  <a:moveTo>
                    <a:pt x="1834" y="898"/>
                  </a:moveTo>
                  <a:lnTo>
                    <a:pt x="1837" y="927"/>
                  </a:lnTo>
                  <a:cubicBezTo>
                    <a:pt x="1836" y="918"/>
                    <a:pt x="1835" y="908"/>
                    <a:pt x="1834" y="898"/>
                  </a:cubicBezTo>
                  <a:close/>
                  <a:moveTo>
                    <a:pt x="391" y="1046"/>
                  </a:moveTo>
                  <a:lnTo>
                    <a:pt x="394" y="1064"/>
                  </a:lnTo>
                  <a:lnTo>
                    <a:pt x="394" y="1064"/>
                  </a:lnTo>
                  <a:cubicBezTo>
                    <a:pt x="393" y="1058"/>
                    <a:pt x="392" y="1052"/>
                    <a:pt x="391" y="1046"/>
                  </a:cubicBezTo>
                  <a:close/>
                  <a:moveTo>
                    <a:pt x="416" y="1162"/>
                  </a:moveTo>
                  <a:lnTo>
                    <a:pt x="427" y="1187"/>
                  </a:lnTo>
                  <a:lnTo>
                    <a:pt x="427" y="1187"/>
                  </a:lnTo>
                  <a:cubicBezTo>
                    <a:pt x="423" y="1178"/>
                    <a:pt x="419" y="1170"/>
                    <a:pt x="416" y="1162"/>
                  </a:cubicBezTo>
                  <a:close/>
                  <a:moveTo>
                    <a:pt x="434" y="1205"/>
                  </a:moveTo>
                  <a:lnTo>
                    <a:pt x="436" y="1209"/>
                  </a:lnTo>
                  <a:cubicBezTo>
                    <a:pt x="436" y="1207"/>
                    <a:pt x="435" y="1206"/>
                    <a:pt x="434" y="1205"/>
                  </a:cubicBezTo>
                  <a:close/>
                  <a:moveTo>
                    <a:pt x="490" y="1285"/>
                  </a:moveTo>
                  <a:lnTo>
                    <a:pt x="503" y="1296"/>
                  </a:lnTo>
                  <a:lnTo>
                    <a:pt x="503" y="1296"/>
                  </a:lnTo>
                  <a:cubicBezTo>
                    <a:pt x="499" y="1292"/>
                    <a:pt x="494" y="1289"/>
                    <a:pt x="490" y="1285"/>
                  </a:cubicBezTo>
                  <a:close/>
                  <a:moveTo>
                    <a:pt x="841" y="1307"/>
                  </a:moveTo>
                  <a:cubicBezTo>
                    <a:pt x="839" y="1308"/>
                    <a:pt x="838" y="1309"/>
                    <a:pt x="836" y="1309"/>
                  </a:cubicBezTo>
                  <a:lnTo>
                    <a:pt x="836" y="1309"/>
                  </a:lnTo>
                  <a:lnTo>
                    <a:pt x="841" y="1307"/>
                  </a:lnTo>
                  <a:close/>
                  <a:moveTo>
                    <a:pt x="797" y="1327"/>
                  </a:moveTo>
                  <a:cubicBezTo>
                    <a:pt x="796" y="1327"/>
                    <a:pt x="795" y="1327"/>
                    <a:pt x="794" y="1328"/>
                  </a:cubicBezTo>
                  <a:lnTo>
                    <a:pt x="797" y="1327"/>
                  </a:lnTo>
                  <a:close/>
                  <a:moveTo>
                    <a:pt x="539" y="1324"/>
                  </a:moveTo>
                  <a:lnTo>
                    <a:pt x="551" y="1328"/>
                  </a:lnTo>
                  <a:lnTo>
                    <a:pt x="551" y="1328"/>
                  </a:lnTo>
                  <a:cubicBezTo>
                    <a:pt x="547" y="1327"/>
                    <a:pt x="543" y="1325"/>
                    <a:pt x="539" y="1324"/>
                  </a:cubicBezTo>
                  <a:close/>
                  <a:moveTo>
                    <a:pt x="734" y="1346"/>
                  </a:moveTo>
                  <a:lnTo>
                    <a:pt x="734" y="1346"/>
                  </a:lnTo>
                  <a:cubicBezTo>
                    <a:pt x="727" y="1347"/>
                    <a:pt x="720" y="1348"/>
                    <a:pt x="713" y="1349"/>
                  </a:cubicBezTo>
                  <a:lnTo>
                    <a:pt x="713" y="1349"/>
                  </a:lnTo>
                  <a:lnTo>
                    <a:pt x="734" y="1346"/>
                  </a:lnTo>
                  <a:close/>
                  <a:moveTo>
                    <a:pt x="1956" y="1363"/>
                  </a:moveTo>
                  <a:lnTo>
                    <a:pt x="1966" y="1385"/>
                  </a:lnTo>
                  <a:lnTo>
                    <a:pt x="1966" y="1385"/>
                  </a:lnTo>
                  <a:cubicBezTo>
                    <a:pt x="1963" y="1378"/>
                    <a:pt x="1960" y="1370"/>
                    <a:pt x="1956" y="1363"/>
                  </a:cubicBezTo>
                  <a:close/>
                  <a:moveTo>
                    <a:pt x="1424" y="1"/>
                  </a:moveTo>
                  <a:cubicBezTo>
                    <a:pt x="1423" y="1"/>
                    <a:pt x="1421" y="1"/>
                    <a:pt x="1420" y="1"/>
                  </a:cubicBezTo>
                  <a:cubicBezTo>
                    <a:pt x="1385" y="1"/>
                    <a:pt x="1350" y="5"/>
                    <a:pt x="1313" y="5"/>
                  </a:cubicBezTo>
                  <a:cubicBezTo>
                    <a:pt x="1309" y="5"/>
                    <a:pt x="1304" y="5"/>
                    <a:pt x="1299" y="5"/>
                  </a:cubicBezTo>
                  <a:cubicBezTo>
                    <a:pt x="1291" y="5"/>
                    <a:pt x="1283" y="5"/>
                    <a:pt x="1275" y="5"/>
                  </a:cubicBezTo>
                  <a:cubicBezTo>
                    <a:pt x="1267" y="5"/>
                    <a:pt x="1259" y="5"/>
                    <a:pt x="1252" y="7"/>
                  </a:cubicBezTo>
                  <a:cubicBezTo>
                    <a:pt x="1231" y="9"/>
                    <a:pt x="1209" y="13"/>
                    <a:pt x="1186" y="17"/>
                  </a:cubicBezTo>
                  <a:cubicBezTo>
                    <a:pt x="1116" y="27"/>
                    <a:pt x="1043" y="40"/>
                    <a:pt x="973" y="56"/>
                  </a:cubicBezTo>
                  <a:lnTo>
                    <a:pt x="973" y="56"/>
                  </a:lnTo>
                  <a:cubicBezTo>
                    <a:pt x="967" y="57"/>
                    <a:pt x="962" y="58"/>
                    <a:pt x="956" y="58"/>
                  </a:cubicBezTo>
                  <a:cubicBezTo>
                    <a:pt x="929" y="60"/>
                    <a:pt x="907" y="67"/>
                    <a:pt x="882" y="73"/>
                  </a:cubicBezTo>
                  <a:cubicBezTo>
                    <a:pt x="851" y="81"/>
                    <a:pt x="820" y="91"/>
                    <a:pt x="790" y="101"/>
                  </a:cubicBezTo>
                  <a:cubicBezTo>
                    <a:pt x="726" y="124"/>
                    <a:pt x="662" y="148"/>
                    <a:pt x="602" y="177"/>
                  </a:cubicBezTo>
                  <a:lnTo>
                    <a:pt x="602" y="177"/>
                  </a:lnTo>
                  <a:cubicBezTo>
                    <a:pt x="576" y="185"/>
                    <a:pt x="550" y="194"/>
                    <a:pt x="527" y="206"/>
                  </a:cubicBezTo>
                  <a:cubicBezTo>
                    <a:pt x="508" y="219"/>
                    <a:pt x="490" y="229"/>
                    <a:pt x="471" y="239"/>
                  </a:cubicBezTo>
                  <a:cubicBezTo>
                    <a:pt x="424" y="270"/>
                    <a:pt x="381" y="303"/>
                    <a:pt x="335" y="338"/>
                  </a:cubicBezTo>
                  <a:cubicBezTo>
                    <a:pt x="266" y="393"/>
                    <a:pt x="204" y="459"/>
                    <a:pt x="153" y="535"/>
                  </a:cubicBezTo>
                  <a:cubicBezTo>
                    <a:pt x="129" y="568"/>
                    <a:pt x="111" y="602"/>
                    <a:pt x="95" y="638"/>
                  </a:cubicBezTo>
                  <a:lnTo>
                    <a:pt x="95" y="638"/>
                  </a:lnTo>
                  <a:lnTo>
                    <a:pt x="99" y="629"/>
                  </a:lnTo>
                  <a:lnTo>
                    <a:pt x="99" y="629"/>
                  </a:lnTo>
                  <a:cubicBezTo>
                    <a:pt x="62" y="710"/>
                    <a:pt x="31" y="792"/>
                    <a:pt x="17" y="878"/>
                  </a:cubicBezTo>
                  <a:cubicBezTo>
                    <a:pt x="11" y="929"/>
                    <a:pt x="1" y="983"/>
                    <a:pt x="3" y="1034"/>
                  </a:cubicBezTo>
                  <a:cubicBezTo>
                    <a:pt x="3" y="1086"/>
                    <a:pt x="11" y="1139"/>
                    <a:pt x="19" y="1188"/>
                  </a:cubicBezTo>
                  <a:cubicBezTo>
                    <a:pt x="31" y="1272"/>
                    <a:pt x="62" y="1355"/>
                    <a:pt x="101" y="1427"/>
                  </a:cubicBezTo>
                  <a:cubicBezTo>
                    <a:pt x="126" y="1470"/>
                    <a:pt x="155" y="1511"/>
                    <a:pt x="188" y="1548"/>
                  </a:cubicBezTo>
                  <a:cubicBezTo>
                    <a:pt x="218" y="1585"/>
                    <a:pt x="257" y="1616"/>
                    <a:pt x="296" y="1644"/>
                  </a:cubicBezTo>
                  <a:cubicBezTo>
                    <a:pt x="335" y="1673"/>
                    <a:pt x="383" y="1694"/>
                    <a:pt x="432" y="1714"/>
                  </a:cubicBezTo>
                  <a:cubicBezTo>
                    <a:pt x="488" y="1735"/>
                    <a:pt x="545" y="1745"/>
                    <a:pt x="605" y="1751"/>
                  </a:cubicBezTo>
                  <a:cubicBezTo>
                    <a:pt x="620" y="1753"/>
                    <a:pt x="635" y="1753"/>
                    <a:pt x="650" y="1753"/>
                  </a:cubicBezTo>
                  <a:cubicBezTo>
                    <a:pt x="699" y="1753"/>
                    <a:pt x="747" y="1747"/>
                    <a:pt x="796" y="1739"/>
                  </a:cubicBezTo>
                  <a:cubicBezTo>
                    <a:pt x="845" y="1731"/>
                    <a:pt x="892" y="1716"/>
                    <a:pt x="937" y="1698"/>
                  </a:cubicBezTo>
                  <a:cubicBezTo>
                    <a:pt x="999" y="1671"/>
                    <a:pt x="1059" y="1644"/>
                    <a:pt x="1114" y="1607"/>
                  </a:cubicBezTo>
                  <a:cubicBezTo>
                    <a:pt x="1170" y="1572"/>
                    <a:pt x="1221" y="1531"/>
                    <a:pt x="1272" y="1488"/>
                  </a:cubicBezTo>
                  <a:cubicBezTo>
                    <a:pt x="1359" y="1410"/>
                    <a:pt x="1435" y="1318"/>
                    <a:pt x="1502" y="1225"/>
                  </a:cubicBezTo>
                  <a:cubicBezTo>
                    <a:pt x="1508" y="1217"/>
                    <a:pt x="1514" y="1210"/>
                    <a:pt x="1520" y="1202"/>
                  </a:cubicBezTo>
                  <a:lnTo>
                    <a:pt x="1520" y="1202"/>
                  </a:lnTo>
                  <a:cubicBezTo>
                    <a:pt x="1557" y="1346"/>
                    <a:pt x="1608" y="1484"/>
                    <a:pt x="1671" y="1618"/>
                  </a:cubicBezTo>
                  <a:cubicBezTo>
                    <a:pt x="1681" y="1640"/>
                    <a:pt x="1691" y="1663"/>
                    <a:pt x="1704" y="1683"/>
                  </a:cubicBezTo>
                  <a:cubicBezTo>
                    <a:pt x="1716" y="1706"/>
                    <a:pt x="1735" y="1724"/>
                    <a:pt x="1751" y="1745"/>
                  </a:cubicBezTo>
                  <a:cubicBezTo>
                    <a:pt x="1759" y="1755"/>
                    <a:pt x="1767" y="1766"/>
                    <a:pt x="1776" y="1774"/>
                  </a:cubicBezTo>
                  <a:cubicBezTo>
                    <a:pt x="1790" y="1792"/>
                    <a:pt x="1804" y="1809"/>
                    <a:pt x="1821" y="1827"/>
                  </a:cubicBezTo>
                  <a:cubicBezTo>
                    <a:pt x="1843" y="1852"/>
                    <a:pt x="1874" y="1872"/>
                    <a:pt x="1903" y="1891"/>
                  </a:cubicBezTo>
                  <a:cubicBezTo>
                    <a:pt x="1922" y="1903"/>
                    <a:pt x="1948" y="1907"/>
                    <a:pt x="1969" y="1907"/>
                  </a:cubicBezTo>
                  <a:cubicBezTo>
                    <a:pt x="1998" y="1907"/>
                    <a:pt x="2026" y="1897"/>
                    <a:pt x="2049" y="1881"/>
                  </a:cubicBezTo>
                  <a:cubicBezTo>
                    <a:pt x="2067" y="1866"/>
                    <a:pt x="2080" y="1850"/>
                    <a:pt x="2088" y="1827"/>
                  </a:cubicBezTo>
                  <a:cubicBezTo>
                    <a:pt x="2100" y="1798"/>
                    <a:pt x="2100" y="1774"/>
                    <a:pt x="2096" y="1743"/>
                  </a:cubicBezTo>
                  <a:cubicBezTo>
                    <a:pt x="2092" y="1729"/>
                    <a:pt x="2092" y="1712"/>
                    <a:pt x="2088" y="1698"/>
                  </a:cubicBezTo>
                  <a:cubicBezTo>
                    <a:pt x="2086" y="1683"/>
                    <a:pt x="2080" y="1671"/>
                    <a:pt x="2076" y="1657"/>
                  </a:cubicBezTo>
                  <a:cubicBezTo>
                    <a:pt x="2065" y="1628"/>
                    <a:pt x="2055" y="1599"/>
                    <a:pt x="2047" y="1570"/>
                  </a:cubicBezTo>
                  <a:cubicBezTo>
                    <a:pt x="2027" y="1508"/>
                    <a:pt x="1995" y="1451"/>
                    <a:pt x="1969" y="1391"/>
                  </a:cubicBezTo>
                  <a:lnTo>
                    <a:pt x="1969" y="1391"/>
                  </a:lnTo>
                  <a:cubicBezTo>
                    <a:pt x="1901" y="1230"/>
                    <a:pt x="1857" y="1059"/>
                    <a:pt x="1832" y="887"/>
                  </a:cubicBezTo>
                  <a:lnTo>
                    <a:pt x="1832" y="887"/>
                  </a:lnTo>
                  <a:cubicBezTo>
                    <a:pt x="1818" y="760"/>
                    <a:pt x="1816" y="632"/>
                    <a:pt x="1825" y="506"/>
                  </a:cubicBezTo>
                  <a:cubicBezTo>
                    <a:pt x="1825" y="482"/>
                    <a:pt x="1819" y="457"/>
                    <a:pt x="1809" y="436"/>
                  </a:cubicBezTo>
                  <a:cubicBezTo>
                    <a:pt x="1800" y="412"/>
                    <a:pt x="1788" y="393"/>
                    <a:pt x="1769" y="377"/>
                  </a:cubicBezTo>
                  <a:lnTo>
                    <a:pt x="1732" y="348"/>
                  </a:lnTo>
                  <a:cubicBezTo>
                    <a:pt x="1712" y="334"/>
                    <a:pt x="1689" y="327"/>
                    <a:pt x="1665" y="325"/>
                  </a:cubicBezTo>
                  <a:cubicBezTo>
                    <a:pt x="1655" y="324"/>
                    <a:pt x="1646" y="323"/>
                    <a:pt x="1636" y="323"/>
                  </a:cubicBezTo>
                  <a:cubicBezTo>
                    <a:pt x="1605" y="323"/>
                    <a:pt x="1573" y="331"/>
                    <a:pt x="1548" y="348"/>
                  </a:cubicBezTo>
                  <a:cubicBezTo>
                    <a:pt x="1507" y="373"/>
                    <a:pt x="1474" y="410"/>
                    <a:pt x="1463" y="457"/>
                  </a:cubicBezTo>
                  <a:cubicBezTo>
                    <a:pt x="1444" y="530"/>
                    <a:pt x="1421" y="601"/>
                    <a:pt x="1393" y="671"/>
                  </a:cubicBezTo>
                  <a:lnTo>
                    <a:pt x="1393" y="671"/>
                  </a:lnTo>
                  <a:cubicBezTo>
                    <a:pt x="1341" y="793"/>
                    <a:pt x="1269" y="905"/>
                    <a:pt x="1190" y="1009"/>
                  </a:cubicBezTo>
                  <a:lnTo>
                    <a:pt x="1219" y="970"/>
                  </a:lnTo>
                  <a:lnTo>
                    <a:pt x="1219" y="970"/>
                  </a:lnTo>
                  <a:cubicBezTo>
                    <a:pt x="1151" y="1059"/>
                    <a:pt x="1075" y="1141"/>
                    <a:pt x="989" y="1211"/>
                  </a:cubicBezTo>
                  <a:lnTo>
                    <a:pt x="989" y="1211"/>
                  </a:lnTo>
                  <a:lnTo>
                    <a:pt x="1003" y="1201"/>
                  </a:lnTo>
                  <a:lnTo>
                    <a:pt x="1003" y="1201"/>
                  </a:lnTo>
                  <a:cubicBezTo>
                    <a:pt x="998" y="1204"/>
                    <a:pt x="993" y="1208"/>
                    <a:pt x="989" y="1212"/>
                  </a:cubicBezTo>
                  <a:lnTo>
                    <a:pt x="989" y="1212"/>
                  </a:lnTo>
                  <a:cubicBezTo>
                    <a:pt x="989" y="1212"/>
                    <a:pt x="989" y="1212"/>
                    <a:pt x="989" y="1211"/>
                  </a:cubicBezTo>
                  <a:lnTo>
                    <a:pt x="989" y="1211"/>
                  </a:lnTo>
                  <a:lnTo>
                    <a:pt x="987" y="1213"/>
                  </a:lnTo>
                  <a:lnTo>
                    <a:pt x="987" y="1213"/>
                  </a:lnTo>
                  <a:cubicBezTo>
                    <a:pt x="988" y="1213"/>
                    <a:pt x="988" y="1212"/>
                    <a:pt x="989" y="1212"/>
                  </a:cubicBezTo>
                  <a:lnTo>
                    <a:pt x="989" y="1212"/>
                  </a:lnTo>
                  <a:cubicBezTo>
                    <a:pt x="980" y="1219"/>
                    <a:pt x="972" y="1225"/>
                    <a:pt x="964" y="1231"/>
                  </a:cubicBezTo>
                  <a:lnTo>
                    <a:pt x="987" y="1213"/>
                  </a:lnTo>
                  <a:lnTo>
                    <a:pt x="987" y="1213"/>
                  </a:lnTo>
                  <a:cubicBezTo>
                    <a:pt x="935" y="1253"/>
                    <a:pt x="879" y="1288"/>
                    <a:pt x="819" y="1316"/>
                  </a:cubicBezTo>
                  <a:lnTo>
                    <a:pt x="819" y="1316"/>
                  </a:lnTo>
                  <a:cubicBezTo>
                    <a:pt x="779" y="1332"/>
                    <a:pt x="738" y="1343"/>
                    <a:pt x="696" y="1350"/>
                  </a:cubicBezTo>
                  <a:lnTo>
                    <a:pt x="696" y="1350"/>
                  </a:lnTo>
                  <a:cubicBezTo>
                    <a:pt x="686" y="1351"/>
                    <a:pt x="676" y="1351"/>
                    <a:pt x="666" y="1351"/>
                  </a:cubicBezTo>
                  <a:cubicBezTo>
                    <a:pt x="652" y="1351"/>
                    <a:pt x="638" y="1350"/>
                    <a:pt x="624" y="1349"/>
                  </a:cubicBezTo>
                  <a:lnTo>
                    <a:pt x="624" y="1349"/>
                  </a:lnTo>
                  <a:cubicBezTo>
                    <a:pt x="607" y="1346"/>
                    <a:pt x="590" y="1341"/>
                    <a:pt x="573" y="1336"/>
                  </a:cubicBezTo>
                  <a:lnTo>
                    <a:pt x="573" y="1336"/>
                  </a:lnTo>
                  <a:cubicBezTo>
                    <a:pt x="552" y="1326"/>
                    <a:pt x="531" y="1315"/>
                    <a:pt x="512" y="1302"/>
                  </a:cubicBezTo>
                  <a:lnTo>
                    <a:pt x="512" y="1302"/>
                  </a:lnTo>
                  <a:cubicBezTo>
                    <a:pt x="495" y="1287"/>
                    <a:pt x="479" y="1272"/>
                    <a:pt x="465" y="1255"/>
                  </a:cubicBezTo>
                  <a:lnTo>
                    <a:pt x="465" y="1255"/>
                  </a:lnTo>
                  <a:cubicBezTo>
                    <a:pt x="452" y="1235"/>
                    <a:pt x="440" y="1214"/>
                    <a:pt x="429" y="1192"/>
                  </a:cubicBezTo>
                  <a:lnTo>
                    <a:pt x="429" y="1192"/>
                  </a:lnTo>
                  <a:cubicBezTo>
                    <a:pt x="415" y="1157"/>
                    <a:pt x="405" y="1120"/>
                    <a:pt x="397" y="1082"/>
                  </a:cubicBezTo>
                  <a:lnTo>
                    <a:pt x="397" y="1082"/>
                  </a:lnTo>
                  <a:cubicBezTo>
                    <a:pt x="390" y="1023"/>
                    <a:pt x="388" y="962"/>
                    <a:pt x="394" y="903"/>
                  </a:cubicBezTo>
                  <a:lnTo>
                    <a:pt x="394" y="903"/>
                  </a:lnTo>
                  <a:cubicBezTo>
                    <a:pt x="402" y="850"/>
                    <a:pt x="415" y="798"/>
                    <a:pt x="434" y="749"/>
                  </a:cubicBezTo>
                  <a:lnTo>
                    <a:pt x="434" y="749"/>
                  </a:lnTo>
                  <a:cubicBezTo>
                    <a:pt x="452" y="714"/>
                    <a:pt x="471" y="681"/>
                    <a:pt x="493" y="650"/>
                  </a:cubicBezTo>
                  <a:lnTo>
                    <a:pt x="493" y="650"/>
                  </a:lnTo>
                  <a:cubicBezTo>
                    <a:pt x="537" y="595"/>
                    <a:pt x="588" y="546"/>
                    <a:pt x="643" y="502"/>
                  </a:cubicBezTo>
                  <a:lnTo>
                    <a:pt x="643" y="502"/>
                  </a:lnTo>
                  <a:lnTo>
                    <a:pt x="627" y="514"/>
                  </a:lnTo>
                  <a:cubicBezTo>
                    <a:pt x="633" y="509"/>
                    <a:pt x="640" y="504"/>
                    <a:pt x="646" y="499"/>
                  </a:cubicBezTo>
                  <a:lnTo>
                    <a:pt x="646" y="499"/>
                  </a:lnTo>
                  <a:cubicBezTo>
                    <a:pt x="645" y="500"/>
                    <a:pt x="644" y="501"/>
                    <a:pt x="643" y="502"/>
                  </a:cubicBezTo>
                  <a:lnTo>
                    <a:pt x="643" y="502"/>
                  </a:lnTo>
                  <a:lnTo>
                    <a:pt x="647" y="499"/>
                  </a:lnTo>
                  <a:lnTo>
                    <a:pt x="647" y="499"/>
                  </a:lnTo>
                  <a:cubicBezTo>
                    <a:pt x="647" y="499"/>
                    <a:pt x="646" y="499"/>
                    <a:pt x="646" y="499"/>
                  </a:cubicBezTo>
                  <a:lnTo>
                    <a:pt x="646" y="499"/>
                  </a:lnTo>
                  <a:cubicBezTo>
                    <a:pt x="650" y="496"/>
                    <a:pt x="654" y="493"/>
                    <a:pt x="658" y="490"/>
                  </a:cubicBezTo>
                  <a:lnTo>
                    <a:pt x="658" y="490"/>
                  </a:lnTo>
                  <a:lnTo>
                    <a:pt x="647" y="499"/>
                  </a:lnTo>
                  <a:lnTo>
                    <a:pt x="647" y="499"/>
                  </a:lnTo>
                  <a:cubicBezTo>
                    <a:pt x="658" y="491"/>
                    <a:pt x="669" y="483"/>
                    <a:pt x="681" y="475"/>
                  </a:cubicBezTo>
                  <a:cubicBezTo>
                    <a:pt x="702" y="462"/>
                    <a:pt x="721" y="446"/>
                    <a:pt x="740" y="431"/>
                  </a:cubicBezTo>
                  <a:lnTo>
                    <a:pt x="740" y="431"/>
                  </a:lnTo>
                  <a:cubicBezTo>
                    <a:pt x="808" y="390"/>
                    <a:pt x="879" y="353"/>
                    <a:pt x="952" y="323"/>
                  </a:cubicBezTo>
                  <a:lnTo>
                    <a:pt x="952" y="323"/>
                  </a:lnTo>
                  <a:lnTo>
                    <a:pt x="921" y="336"/>
                  </a:lnTo>
                  <a:cubicBezTo>
                    <a:pt x="942" y="327"/>
                    <a:pt x="960" y="319"/>
                    <a:pt x="981" y="313"/>
                  </a:cubicBezTo>
                  <a:cubicBezTo>
                    <a:pt x="1006" y="302"/>
                    <a:pt x="1031" y="289"/>
                    <a:pt x="1055" y="276"/>
                  </a:cubicBezTo>
                  <a:lnTo>
                    <a:pt x="1055" y="276"/>
                  </a:lnTo>
                  <a:cubicBezTo>
                    <a:pt x="1117" y="253"/>
                    <a:pt x="1179" y="232"/>
                    <a:pt x="1244" y="212"/>
                  </a:cubicBezTo>
                  <a:cubicBezTo>
                    <a:pt x="1260" y="208"/>
                    <a:pt x="1276" y="204"/>
                    <a:pt x="1291" y="198"/>
                  </a:cubicBezTo>
                  <a:cubicBezTo>
                    <a:pt x="1307" y="194"/>
                    <a:pt x="1320" y="186"/>
                    <a:pt x="1334" y="180"/>
                  </a:cubicBezTo>
                  <a:cubicBezTo>
                    <a:pt x="1338" y="178"/>
                    <a:pt x="1342" y="176"/>
                    <a:pt x="1344" y="174"/>
                  </a:cubicBezTo>
                  <a:lnTo>
                    <a:pt x="1344" y="174"/>
                  </a:lnTo>
                  <a:cubicBezTo>
                    <a:pt x="1344" y="174"/>
                    <a:pt x="1345" y="173"/>
                    <a:pt x="1345" y="173"/>
                  </a:cubicBezTo>
                  <a:lnTo>
                    <a:pt x="1345" y="173"/>
                  </a:lnTo>
                  <a:cubicBezTo>
                    <a:pt x="1348" y="172"/>
                    <a:pt x="1354" y="169"/>
                    <a:pt x="1354" y="169"/>
                  </a:cubicBezTo>
                  <a:lnTo>
                    <a:pt x="1354" y="169"/>
                  </a:lnTo>
                  <a:cubicBezTo>
                    <a:pt x="1357" y="168"/>
                    <a:pt x="1359" y="167"/>
                    <a:pt x="1363" y="165"/>
                  </a:cubicBezTo>
                  <a:lnTo>
                    <a:pt x="1363" y="165"/>
                  </a:lnTo>
                  <a:lnTo>
                    <a:pt x="1350" y="171"/>
                  </a:lnTo>
                  <a:cubicBezTo>
                    <a:pt x="1357" y="169"/>
                    <a:pt x="1361" y="167"/>
                    <a:pt x="1365" y="165"/>
                  </a:cubicBezTo>
                  <a:cubicBezTo>
                    <a:pt x="1373" y="163"/>
                    <a:pt x="1381" y="159"/>
                    <a:pt x="1387" y="157"/>
                  </a:cubicBezTo>
                  <a:lnTo>
                    <a:pt x="1439" y="136"/>
                  </a:lnTo>
                  <a:cubicBezTo>
                    <a:pt x="1472" y="124"/>
                    <a:pt x="1494" y="97"/>
                    <a:pt x="1488" y="60"/>
                  </a:cubicBezTo>
                  <a:cubicBezTo>
                    <a:pt x="1484" y="29"/>
                    <a:pt x="1457" y="1"/>
                    <a:pt x="142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9"/>
            <p:cNvSpPr/>
            <p:nvPr/>
          </p:nvSpPr>
          <p:spPr>
            <a:xfrm>
              <a:off x="4483250" y="1598725"/>
              <a:ext cx="56675" cy="11650"/>
            </a:xfrm>
            <a:custGeom>
              <a:avLst/>
              <a:gdLst/>
              <a:ahLst/>
              <a:cxnLst/>
              <a:rect l="l" t="t" r="r" b="b"/>
              <a:pathLst>
                <a:path w="2267" h="466" extrusionOk="0">
                  <a:moveTo>
                    <a:pt x="2108" y="0"/>
                  </a:moveTo>
                  <a:cubicBezTo>
                    <a:pt x="2097" y="0"/>
                    <a:pt x="2086" y="1"/>
                    <a:pt x="2074" y="2"/>
                  </a:cubicBezTo>
                  <a:cubicBezTo>
                    <a:pt x="2041" y="4"/>
                    <a:pt x="2010" y="8"/>
                    <a:pt x="1977" y="10"/>
                  </a:cubicBezTo>
                  <a:cubicBezTo>
                    <a:pt x="1961" y="10"/>
                    <a:pt x="1946" y="8"/>
                    <a:pt x="1930" y="6"/>
                  </a:cubicBezTo>
                  <a:cubicBezTo>
                    <a:pt x="1927" y="6"/>
                    <a:pt x="1925" y="6"/>
                    <a:pt x="1922" y="6"/>
                  </a:cubicBezTo>
                  <a:cubicBezTo>
                    <a:pt x="1896" y="6"/>
                    <a:pt x="1868" y="15"/>
                    <a:pt x="1843" y="19"/>
                  </a:cubicBezTo>
                  <a:cubicBezTo>
                    <a:pt x="1809" y="27"/>
                    <a:pt x="1776" y="33"/>
                    <a:pt x="1741" y="39"/>
                  </a:cubicBezTo>
                  <a:cubicBezTo>
                    <a:pt x="1609" y="64"/>
                    <a:pt x="1478" y="95"/>
                    <a:pt x="1346" y="119"/>
                  </a:cubicBezTo>
                  <a:cubicBezTo>
                    <a:pt x="1270" y="131"/>
                    <a:pt x="1194" y="144"/>
                    <a:pt x="1118" y="154"/>
                  </a:cubicBezTo>
                  <a:lnTo>
                    <a:pt x="1157" y="148"/>
                  </a:lnTo>
                  <a:lnTo>
                    <a:pt x="1157" y="148"/>
                  </a:lnTo>
                  <a:cubicBezTo>
                    <a:pt x="954" y="177"/>
                    <a:pt x="748" y="193"/>
                    <a:pt x="545" y="199"/>
                  </a:cubicBezTo>
                  <a:cubicBezTo>
                    <a:pt x="516" y="201"/>
                    <a:pt x="488" y="201"/>
                    <a:pt x="459" y="201"/>
                  </a:cubicBezTo>
                  <a:cubicBezTo>
                    <a:pt x="444" y="201"/>
                    <a:pt x="430" y="203"/>
                    <a:pt x="416" y="203"/>
                  </a:cubicBezTo>
                  <a:cubicBezTo>
                    <a:pt x="399" y="203"/>
                    <a:pt x="383" y="203"/>
                    <a:pt x="366" y="208"/>
                  </a:cubicBezTo>
                  <a:cubicBezTo>
                    <a:pt x="360" y="209"/>
                    <a:pt x="354" y="211"/>
                    <a:pt x="348" y="212"/>
                  </a:cubicBezTo>
                  <a:lnTo>
                    <a:pt x="348" y="212"/>
                  </a:lnTo>
                  <a:cubicBezTo>
                    <a:pt x="322" y="215"/>
                    <a:pt x="295" y="216"/>
                    <a:pt x="270" y="218"/>
                  </a:cubicBezTo>
                  <a:cubicBezTo>
                    <a:pt x="251" y="220"/>
                    <a:pt x="235" y="220"/>
                    <a:pt x="218" y="222"/>
                  </a:cubicBezTo>
                  <a:cubicBezTo>
                    <a:pt x="193" y="224"/>
                    <a:pt x="171" y="228"/>
                    <a:pt x="148" y="233"/>
                  </a:cubicBezTo>
                  <a:lnTo>
                    <a:pt x="148" y="233"/>
                  </a:lnTo>
                  <a:cubicBezTo>
                    <a:pt x="126" y="234"/>
                    <a:pt x="105" y="235"/>
                    <a:pt x="83" y="236"/>
                  </a:cubicBezTo>
                  <a:cubicBezTo>
                    <a:pt x="44" y="236"/>
                    <a:pt x="11" y="265"/>
                    <a:pt x="5" y="304"/>
                  </a:cubicBezTo>
                  <a:cubicBezTo>
                    <a:pt x="1" y="341"/>
                    <a:pt x="23" y="384"/>
                    <a:pt x="62" y="392"/>
                  </a:cubicBezTo>
                  <a:cubicBezTo>
                    <a:pt x="95" y="399"/>
                    <a:pt x="130" y="403"/>
                    <a:pt x="161" y="415"/>
                  </a:cubicBezTo>
                  <a:cubicBezTo>
                    <a:pt x="194" y="425"/>
                    <a:pt x="229" y="429"/>
                    <a:pt x="262" y="433"/>
                  </a:cubicBezTo>
                  <a:cubicBezTo>
                    <a:pt x="294" y="440"/>
                    <a:pt x="329" y="442"/>
                    <a:pt x="360" y="452"/>
                  </a:cubicBezTo>
                  <a:cubicBezTo>
                    <a:pt x="385" y="460"/>
                    <a:pt x="414" y="458"/>
                    <a:pt x="440" y="460"/>
                  </a:cubicBezTo>
                  <a:cubicBezTo>
                    <a:pt x="457" y="460"/>
                    <a:pt x="475" y="462"/>
                    <a:pt x="492" y="462"/>
                  </a:cubicBezTo>
                  <a:cubicBezTo>
                    <a:pt x="561" y="464"/>
                    <a:pt x="631" y="465"/>
                    <a:pt x="700" y="465"/>
                  </a:cubicBezTo>
                  <a:cubicBezTo>
                    <a:pt x="769" y="465"/>
                    <a:pt x="838" y="464"/>
                    <a:pt x="907" y="462"/>
                  </a:cubicBezTo>
                  <a:cubicBezTo>
                    <a:pt x="1046" y="456"/>
                    <a:pt x="1184" y="446"/>
                    <a:pt x="1322" y="429"/>
                  </a:cubicBezTo>
                  <a:cubicBezTo>
                    <a:pt x="1402" y="421"/>
                    <a:pt x="1482" y="411"/>
                    <a:pt x="1562" y="399"/>
                  </a:cubicBezTo>
                  <a:cubicBezTo>
                    <a:pt x="1630" y="388"/>
                    <a:pt x="1700" y="380"/>
                    <a:pt x="1767" y="364"/>
                  </a:cubicBezTo>
                  <a:cubicBezTo>
                    <a:pt x="1806" y="355"/>
                    <a:pt x="1843" y="345"/>
                    <a:pt x="1883" y="335"/>
                  </a:cubicBezTo>
                  <a:cubicBezTo>
                    <a:pt x="1930" y="321"/>
                    <a:pt x="1981" y="310"/>
                    <a:pt x="2020" y="281"/>
                  </a:cubicBezTo>
                  <a:cubicBezTo>
                    <a:pt x="2051" y="261"/>
                    <a:pt x="2088" y="247"/>
                    <a:pt x="2121" y="232"/>
                  </a:cubicBezTo>
                  <a:cubicBezTo>
                    <a:pt x="2145" y="220"/>
                    <a:pt x="2170" y="210"/>
                    <a:pt x="2189" y="191"/>
                  </a:cubicBezTo>
                  <a:cubicBezTo>
                    <a:pt x="2201" y="179"/>
                    <a:pt x="2213" y="166"/>
                    <a:pt x="2226" y="152"/>
                  </a:cubicBezTo>
                  <a:cubicBezTo>
                    <a:pt x="2267" y="109"/>
                    <a:pt x="2250" y="33"/>
                    <a:pt x="2189" y="16"/>
                  </a:cubicBezTo>
                  <a:cubicBezTo>
                    <a:pt x="2176" y="12"/>
                    <a:pt x="2162" y="10"/>
                    <a:pt x="2150" y="6"/>
                  </a:cubicBezTo>
                  <a:cubicBezTo>
                    <a:pt x="2135" y="2"/>
                    <a:pt x="2121" y="0"/>
                    <a:pt x="210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9"/>
            <p:cNvSpPr/>
            <p:nvPr/>
          </p:nvSpPr>
          <p:spPr>
            <a:xfrm>
              <a:off x="4504675" y="1570625"/>
              <a:ext cx="8850" cy="62675"/>
            </a:xfrm>
            <a:custGeom>
              <a:avLst/>
              <a:gdLst/>
              <a:ahLst/>
              <a:cxnLst/>
              <a:rect l="l" t="t" r="r" b="b"/>
              <a:pathLst>
                <a:path w="354" h="2507" extrusionOk="0">
                  <a:moveTo>
                    <a:pt x="183" y="0"/>
                  </a:moveTo>
                  <a:cubicBezTo>
                    <a:pt x="181" y="0"/>
                    <a:pt x="179" y="0"/>
                    <a:pt x="177" y="0"/>
                  </a:cubicBezTo>
                  <a:cubicBezTo>
                    <a:pt x="115" y="2"/>
                    <a:pt x="68" y="47"/>
                    <a:pt x="66" y="111"/>
                  </a:cubicBezTo>
                  <a:lnTo>
                    <a:pt x="68" y="111"/>
                  </a:lnTo>
                  <a:cubicBezTo>
                    <a:pt x="60" y="386"/>
                    <a:pt x="52" y="662"/>
                    <a:pt x="39" y="935"/>
                  </a:cubicBezTo>
                  <a:cubicBezTo>
                    <a:pt x="33" y="1073"/>
                    <a:pt x="23" y="1208"/>
                    <a:pt x="19" y="1346"/>
                  </a:cubicBezTo>
                  <a:cubicBezTo>
                    <a:pt x="15" y="1481"/>
                    <a:pt x="11" y="1619"/>
                    <a:pt x="6" y="1757"/>
                  </a:cubicBezTo>
                  <a:cubicBezTo>
                    <a:pt x="4" y="1833"/>
                    <a:pt x="0" y="1911"/>
                    <a:pt x="0" y="1987"/>
                  </a:cubicBezTo>
                  <a:lnTo>
                    <a:pt x="0" y="2159"/>
                  </a:lnTo>
                  <a:cubicBezTo>
                    <a:pt x="0" y="2182"/>
                    <a:pt x="0" y="2207"/>
                    <a:pt x="6" y="2229"/>
                  </a:cubicBezTo>
                  <a:cubicBezTo>
                    <a:pt x="10" y="2240"/>
                    <a:pt x="16" y="2255"/>
                    <a:pt x="23" y="2266"/>
                  </a:cubicBezTo>
                  <a:lnTo>
                    <a:pt x="23" y="2266"/>
                  </a:lnTo>
                  <a:lnTo>
                    <a:pt x="35" y="2353"/>
                  </a:lnTo>
                  <a:cubicBezTo>
                    <a:pt x="39" y="2375"/>
                    <a:pt x="41" y="2396"/>
                    <a:pt x="50" y="2416"/>
                  </a:cubicBezTo>
                  <a:cubicBezTo>
                    <a:pt x="64" y="2451"/>
                    <a:pt x="89" y="2478"/>
                    <a:pt x="126" y="2492"/>
                  </a:cubicBezTo>
                  <a:cubicBezTo>
                    <a:pt x="144" y="2500"/>
                    <a:pt x="154" y="2507"/>
                    <a:pt x="177" y="2507"/>
                  </a:cubicBezTo>
                  <a:cubicBezTo>
                    <a:pt x="226" y="2503"/>
                    <a:pt x="274" y="2476"/>
                    <a:pt x="298" y="2433"/>
                  </a:cubicBezTo>
                  <a:cubicBezTo>
                    <a:pt x="313" y="2408"/>
                    <a:pt x="315" y="2383"/>
                    <a:pt x="319" y="2357"/>
                  </a:cubicBezTo>
                  <a:lnTo>
                    <a:pt x="333" y="2264"/>
                  </a:lnTo>
                  <a:lnTo>
                    <a:pt x="333" y="2264"/>
                  </a:lnTo>
                  <a:cubicBezTo>
                    <a:pt x="350" y="2236"/>
                    <a:pt x="354" y="2202"/>
                    <a:pt x="354" y="2170"/>
                  </a:cubicBezTo>
                  <a:lnTo>
                    <a:pt x="354" y="2016"/>
                  </a:lnTo>
                  <a:cubicBezTo>
                    <a:pt x="354" y="1948"/>
                    <a:pt x="352" y="1878"/>
                    <a:pt x="350" y="1810"/>
                  </a:cubicBezTo>
                  <a:cubicBezTo>
                    <a:pt x="345" y="1673"/>
                    <a:pt x="341" y="1535"/>
                    <a:pt x="337" y="1397"/>
                  </a:cubicBezTo>
                  <a:cubicBezTo>
                    <a:pt x="329" y="1122"/>
                    <a:pt x="311" y="849"/>
                    <a:pt x="302" y="575"/>
                  </a:cubicBezTo>
                  <a:cubicBezTo>
                    <a:pt x="296" y="421"/>
                    <a:pt x="292" y="265"/>
                    <a:pt x="288" y="111"/>
                  </a:cubicBezTo>
                  <a:cubicBezTo>
                    <a:pt x="286" y="56"/>
                    <a:pt x="242" y="0"/>
                    <a:pt x="18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9"/>
            <p:cNvSpPr/>
            <p:nvPr/>
          </p:nvSpPr>
          <p:spPr>
            <a:xfrm>
              <a:off x="4580725" y="1528900"/>
              <a:ext cx="66400" cy="91350"/>
            </a:xfrm>
            <a:custGeom>
              <a:avLst/>
              <a:gdLst/>
              <a:ahLst/>
              <a:cxnLst/>
              <a:rect l="l" t="t" r="r" b="b"/>
              <a:pathLst>
                <a:path w="2656" h="3654" extrusionOk="0">
                  <a:moveTo>
                    <a:pt x="1907" y="2429"/>
                  </a:moveTo>
                  <a:lnTo>
                    <a:pt x="1907" y="2429"/>
                  </a:lnTo>
                  <a:cubicBezTo>
                    <a:pt x="1916" y="2431"/>
                    <a:pt x="1924" y="2432"/>
                    <a:pt x="1932" y="2433"/>
                  </a:cubicBezTo>
                  <a:lnTo>
                    <a:pt x="1932" y="2433"/>
                  </a:lnTo>
                  <a:lnTo>
                    <a:pt x="1907" y="2429"/>
                  </a:lnTo>
                  <a:close/>
                  <a:moveTo>
                    <a:pt x="1675" y="2429"/>
                  </a:moveTo>
                  <a:lnTo>
                    <a:pt x="1645" y="2434"/>
                  </a:lnTo>
                  <a:lnTo>
                    <a:pt x="1645" y="2434"/>
                  </a:lnTo>
                  <a:cubicBezTo>
                    <a:pt x="1655" y="2432"/>
                    <a:pt x="1665" y="2431"/>
                    <a:pt x="1675" y="2429"/>
                  </a:cubicBezTo>
                  <a:close/>
                  <a:moveTo>
                    <a:pt x="2117" y="2479"/>
                  </a:moveTo>
                  <a:cubicBezTo>
                    <a:pt x="2117" y="2479"/>
                    <a:pt x="2117" y="2479"/>
                    <a:pt x="2117" y="2479"/>
                  </a:cubicBezTo>
                  <a:lnTo>
                    <a:pt x="2117" y="2479"/>
                  </a:lnTo>
                  <a:cubicBezTo>
                    <a:pt x="2117" y="2479"/>
                    <a:pt x="2117" y="2479"/>
                    <a:pt x="2117" y="2479"/>
                  </a:cubicBezTo>
                  <a:lnTo>
                    <a:pt x="2117" y="2479"/>
                  </a:lnTo>
                  <a:lnTo>
                    <a:pt x="2117" y="2479"/>
                  </a:lnTo>
                  <a:close/>
                  <a:moveTo>
                    <a:pt x="2129" y="2484"/>
                  </a:moveTo>
                  <a:cubicBezTo>
                    <a:pt x="2129" y="2484"/>
                    <a:pt x="2129" y="2484"/>
                    <a:pt x="2129" y="2484"/>
                  </a:cubicBezTo>
                  <a:lnTo>
                    <a:pt x="2129" y="2484"/>
                  </a:lnTo>
                  <a:cubicBezTo>
                    <a:pt x="2130" y="2484"/>
                    <a:pt x="2130" y="2484"/>
                    <a:pt x="2130" y="2484"/>
                  </a:cubicBezTo>
                  <a:lnTo>
                    <a:pt x="2130" y="2484"/>
                  </a:lnTo>
                  <a:lnTo>
                    <a:pt x="2129" y="2484"/>
                  </a:lnTo>
                  <a:close/>
                  <a:moveTo>
                    <a:pt x="2139" y="2488"/>
                  </a:moveTo>
                  <a:lnTo>
                    <a:pt x="2139" y="2488"/>
                  </a:lnTo>
                  <a:cubicBezTo>
                    <a:pt x="2145" y="2490"/>
                    <a:pt x="2150" y="2493"/>
                    <a:pt x="2156" y="2495"/>
                  </a:cubicBezTo>
                  <a:lnTo>
                    <a:pt x="2139" y="2488"/>
                  </a:lnTo>
                  <a:close/>
                  <a:moveTo>
                    <a:pt x="2310" y="2608"/>
                  </a:moveTo>
                  <a:cubicBezTo>
                    <a:pt x="2314" y="2614"/>
                    <a:pt x="2318" y="2619"/>
                    <a:pt x="2322" y="2625"/>
                  </a:cubicBezTo>
                  <a:lnTo>
                    <a:pt x="2322" y="2625"/>
                  </a:lnTo>
                  <a:lnTo>
                    <a:pt x="2310" y="2608"/>
                  </a:lnTo>
                  <a:close/>
                  <a:moveTo>
                    <a:pt x="2326" y="2630"/>
                  </a:moveTo>
                  <a:cubicBezTo>
                    <a:pt x="2327" y="2632"/>
                    <a:pt x="2329" y="2635"/>
                    <a:pt x="2331" y="2637"/>
                  </a:cubicBezTo>
                  <a:lnTo>
                    <a:pt x="2326" y="2630"/>
                  </a:lnTo>
                  <a:close/>
                  <a:moveTo>
                    <a:pt x="1162" y="2641"/>
                  </a:moveTo>
                  <a:lnTo>
                    <a:pt x="1123" y="2672"/>
                  </a:lnTo>
                  <a:lnTo>
                    <a:pt x="1123" y="2672"/>
                  </a:lnTo>
                  <a:cubicBezTo>
                    <a:pt x="1136" y="2661"/>
                    <a:pt x="1149" y="2651"/>
                    <a:pt x="1162" y="2641"/>
                  </a:cubicBezTo>
                  <a:close/>
                  <a:moveTo>
                    <a:pt x="2359" y="2684"/>
                  </a:moveTo>
                  <a:cubicBezTo>
                    <a:pt x="2362" y="2691"/>
                    <a:pt x="2365" y="2698"/>
                    <a:pt x="2368" y="2705"/>
                  </a:cubicBezTo>
                  <a:lnTo>
                    <a:pt x="2368" y="2705"/>
                  </a:lnTo>
                  <a:lnTo>
                    <a:pt x="2359" y="2684"/>
                  </a:lnTo>
                  <a:close/>
                  <a:moveTo>
                    <a:pt x="2392" y="2787"/>
                  </a:moveTo>
                  <a:cubicBezTo>
                    <a:pt x="2392" y="2788"/>
                    <a:pt x="2393" y="2788"/>
                    <a:pt x="2393" y="2789"/>
                  </a:cubicBezTo>
                  <a:lnTo>
                    <a:pt x="2393" y="2789"/>
                  </a:lnTo>
                  <a:lnTo>
                    <a:pt x="2392" y="2787"/>
                  </a:lnTo>
                  <a:close/>
                  <a:moveTo>
                    <a:pt x="2362" y="3050"/>
                  </a:moveTo>
                  <a:cubicBezTo>
                    <a:pt x="2359" y="3057"/>
                    <a:pt x="2356" y="3064"/>
                    <a:pt x="2352" y="3071"/>
                  </a:cubicBezTo>
                  <a:lnTo>
                    <a:pt x="2352" y="3071"/>
                  </a:lnTo>
                  <a:lnTo>
                    <a:pt x="2362" y="3050"/>
                  </a:lnTo>
                  <a:close/>
                  <a:moveTo>
                    <a:pt x="2138" y="3317"/>
                  </a:moveTo>
                  <a:lnTo>
                    <a:pt x="2138" y="3317"/>
                  </a:lnTo>
                  <a:cubicBezTo>
                    <a:pt x="2130" y="3320"/>
                    <a:pt x="2122" y="3324"/>
                    <a:pt x="2113" y="3327"/>
                  </a:cubicBezTo>
                  <a:lnTo>
                    <a:pt x="2113" y="3327"/>
                  </a:lnTo>
                  <a:lnTo>
                    <a:pt x="2138" y="3317"/>
                  </a:lnTo>
                  <a:close/>
                  <a:moveTo>
                    <a:pt x="2037" y="3345"/>
                  </a:moveTo>
                  <a:lnTo>
                    <a:pt x="2037" y="3345"/>
                  </a:lnTo>
                  <a:cubicBezTo>
                    <a:pt x="2036" y="3345"/>
                    <a:pt x="2034" y="3345"/>
                    <a:pt x="2033" y="3346"/>
                  </a:cubicBezTo>
                  <a:lnTo>
                    <a:pt x="2037" y="3345"/>
                  </a:lnTo>
                  <a:close/>
                  <a:moveTo>
                    <a:pt x="113" y="0"/>
                  </a:moveTo>
                  <a:cubicBezTo>
                    <a:pt x="110" y="0"/>
                    <a:pt x="107" y="1"/>
                    <a:pt x="104" y="1"/>
                  </a:cubicBezTo>
                  <a:cubicBezTo>
                    <a:pt x="67" y="7"/>
                    <a:pt x="44" y="36"/>
                    <a:pt x="42" y="73"/>
                  </a:cubicBezTo>
                  <a:lnTo>
                    <a:pt x="40" y="73"/>
                  </a:lnTo>
                  <a:cubicBezTo>
                    <a:pt x="38" y="114"/>
                    <a:pt x="34" y="157"/>
                    <a:pt x="32" y="200"/>
                  </a:cubicBezTo>
                  <a:cubicBezTo>
                    <a:pt x="32" y="201"/>
                    <a:pt x="32" y="202"/>
                    <a:pt x="32" y="204"/>
                  </a:cubicBezTo>
                  <a:lnTo>
                    <a:pt x="32" y="204"/>
                  </a:lnTo>
                  <a:cubicBezTo>
                    <a:pt x="32" y="203"/>
                    <a:pt x="31" y="203"/>
                    <a:pt x="31" y="203"/>
                  </a:cubicBezTo>
                  <a:cubicBezTo>
                    <a:pt x="31" y="203"/>
                    <a:pt x="30" y="210"/>
                    <a:pt x="30" y="213"/>
                  </a:cubicBezTo>
                  <a:cubicBezTo>
                    <a:pt x="28" y="223"/>
                    <a:pt x="26" y="233"/>
                    <a:pt x="24" y="243"/>
                  </a:cubicBezTo>
                  <a:cubicBezTo>
                    <a:pt x="15" y="272"/>
                    <a:pt x="13" y="299"/>
                    <a:pt x="13" y="330"/>
                  </a:cubicBezTo>
                  <a:cubicBezTo>
                    <a:pt x="9" y="414"/>
                    <a:pt x="7" y="500"/>
                    <a:pt x="1" y="587"/>
                  </a:cubicBezTo>
                  <a:lnTo>
                    <a:pt x="4" y="570"/>
                  </a:lnTo>
                  <a:lnTo>
                    <a:pt x="4" y="570"/>
                  </a:lnTo>
                  <a:cubicBezTo>
                    <a:pt x="2" y="584"/>
                    <a:pt x="1" y="598"/>
                    <a:pt x="1" y="613"/>
                  </a:cubicBezTo>
                  <a:cubicBezTo>
                    <a:pt x="1" y="624"/>
                    <a:pt x="1" y="636"/>
                    <a:pt x="1" y="646"/>
                  </a:cubicBezTo>
                  <a:cubicBezTo>
                    <a:pt x="3" y="671"/>
                    <a:pt x="3" y="695"/>
                    <a:pt x="3" y="722"/>
                  </a:cubicBezTo>
                  <a:cubicBezTo>
                    <a:pt x="5" y="767"/>
                    <a:pt x="5" y="817"/>
                    <a:pt x="7" y="864"/>
                  </a:cubicBezTo>
                  <a:cubicBezTo>
                    <a:pt x="9" y="956"/>
                    <a:pt x="11" y="1049"/>
                    <a:pt x="11" y="1141"/>
                  </a:cubicBezTo>
                  <a:cubicBezTo>
                    <a:pt x="11" y="1328"/>
                    <a:pt x="19" y="1515"/>
                    <a:pt x="24" y="1702"/>
                  </a:cubicBezTo>
                  <a:cubicBezTo>
                    <a:pt x="34" y="2076"/>
                    <a:pt x="46" y="2450"/>
                    <a:pt x="56" y="2826"/>
                  </a:cubicBezTo>
                  <a:cubicBezTo>
                    <a:pt x="63" y="3035"/>
                    <a:pt x="67" y="3245"/>
                    <a:pt x="77" y="3455"/>
                  </a:cubicBezTo>
                  <a:cubicBezTo>
                    <a:pt x="79" y="3500"/>
                    <a:pt x="91" y="3539"/>
                    <a:pt x="120" y="3576"/>
                  </a:cubicBezTo>
                  <a:cubicBezTo>
                    <a:pt x="145" y="3609"/>
                    <a:pt x="182" y="3637"/>
                    <a:pt x="225" y="3648"/>
                  </a:cubicBezTo>
                  <a:cubicBezTo>
                    <a:pt x="242" y="3652"/>
                    <a:pt x="260" y="3654"/>
                    <a:pt x="277" y="3654"/>
                  </a:cubicBezTo>
                  <a:cubicBezTo>
                    <a:pt x="295" y="3654"/>
                    <a:pt x="312" y="3652"/>
                    <a:pt x="330" y="3648"/>
                  </a:cubicBezTo>
                  <a:cubicBezTo>
                    <a:pt x="379" y="3637"/>
                    <a:pt x="426" y="3596"/>
                    <a:pt x="451" y="3555"/>
                  </a:cubicBezTo>
                  <a:cubicBezTo>
                    <a:pt x="570" y="3356"/>
                    <a:pt x="689" y="3157"/>
                    <a:pt x="831" y="2972"/>
                  </a:cubicBezTo>
                  <a:lnTo>
                    <a:pt x="831" y="2972"/>
                  </a:lnTo>
                  <a:lnTo>
                    <a:pt x="800" y="3013"/>
                  </a:lnTo>
                  <a:cubicBezTo>
                    <a:pt x="895" y="2889"/>
                    <a:pt x="1001" y="2773"/>
                    <a:pt x="1122" y="2673"/>
                  </a:cubicBezTo>
                  <a:lnTo>
                    <a:pt x="1122" y="2673"/>
                  </a:lnTo>
                  <a:cubicBezTo>
                    <a:pt x="1209" y="2606"/>
                    <a:pt x="1304" y="2546"/>
                    <a:pt x="1405" y="2500"/>
                  </a:cubicBezTo>
                  <a:lnTo>
                    <a:pt x="1405" y="2500"/>
                  </a:lnTo>
                  <a:cubicBezTo>
                    <a:pt x="1479" y="2471"/>
                    <a:pt x="1557" y="2450"/>
                    <a:pt x="1635" y="2436"/>
                  </a:cubicBezTo>
                  <a:lnTo>
                    <a:pt x="1635" y="2436"/>
                  </a:lnTo>
                  <a:cubicBezTo>
                    <a:pt x="1677" y="2430"/>
                    <a:pt x="1720" y="2427"/>
                    <a:pt x="1763" y="2427"/>
                  </a:cubicBezTo>
                  <a:cubicBezTo>
                    <a:pt x="1773" y="2427"/>
                    <a:pt x="1783" y="2427"/>
                    <a:pt x="1792" y="2427"/>
                  </a:cubicBezTo>
                  <a:cubicBezTo>
                    <a:pt x="1844" y="2427"/>
                    <a:pt x="1895" y="2429"/>
                    <a:pt x="1947" y="2436"/>
                  </a:cubicBezTo>
                  <a:lnTo>
                    <a:pt x="1947" y="2436"/>
                  </a:lnTo>
                  <a:cubicBezTo>
                    <a:pt x="1975" y="2441"/>
                    <a:pt x="2002" y="2447"/>
                    <a:pt x="2029" y="2454"/>
                  </a:cubicBezTo>
                  <a:cubicBezTo>
                    <a:pt x="2062" y="2463"/>
                    <a:pt x="2095" y="2475"/>
                    <a:pt x="2129" y="2484"/>
                  </a:cubicBezTo>
                  <a:lnTo>
                    <a:pt x="2129" y="2484"/>
                  </a:lnTo>
                  <a:cubicBezTo>
                    <a:pt x="2130" y="2484"/>
                    <a:pt x="2132" y="2485"/>
                    <a:pt x="2134" y="2486"/>
                  </a:cubicBezTo>
                  <a:lnTo>
                    <a:pt x="2134" y="2486"/>
                  </a:lnTo>
                  <a:cubicBezTo>
                    <a:pt x="2176" y="2505"/>
                    <a:pt x="2216" y="2528"/>
                    <a:pt x="2255" y="2554"/>
                  </a:cubicBezTo>
                  <a:lnTo>
                    <a:pt x="2255" y="2554"/>
                  </a:lnTo>
                  <a:cubicBezTo>
                    <a:pt x="2263" y="2561"/>
                    <a:pt x="2272" y="2568"/>
                    <a:pt x="2280" y="2574"/>
                  </a:cubicBezTo>
                  <a:lnTo>
                    <a:pt x="2280" y="2574"/>
                  </a:lnTo>
                  <a:lnTo>
                    <a:pt x="2267" y="2565"/>
                  </a:lnTo>
                  <a:lnTo>
                    <a:pt x="2267" y="2565"/>
                  </a:lnTo>
                  <a:cubicBezTo>
                    <a:pt x="2287" y="2585"/>
                    <a:pt x="2307" y="2605"/>
                    <a:pt x="2324" y="2627"/>
                  </a:cubicBezTo>
                  <a:lnTo>
                    <a:pt x="2324" y="2627"/>
                  </a:lnTo>
                  <a:cubicBezTo>
                    <a:pt x="2342" y="2654"/>
                    <a:pt x="2357" y="2682"/>
                    <a:pt x="2370" y="2711"/>
                  </a:cubicBezTo>
                  <a:lnTo>
                    <a:pt x="2370" y="2711"/>
                  </a:lnTo>
                  <a:cubicBezTo>
                    <a:pt x="2381" y="2742"/>
                    <a:pt x="2389" y="2775"/>
                    <a:pt x="2394" y="2807"/>
                  </a:cubicBezTo>
                  <a:lnTo>
                    <a:pt x="2394" y="2807"/>
                  </a:lnTo>
                  <a:cubicBezTo>
                    <a:pt x="2398" y="2847"/>
                    <a:pt x="2396" y="2888"/>
                    <a:pt x="2395" y="2929"/>
                  </a:cubicBezTo>
                  <a:lnTo>
                    <a:pt x="2395" y="2929"/>
                  </a:lnTo>
                  <a:cubicBezTo>
                    <a:pt x="2385" y="2978"/>
                    <a:pt x="2370" y="3027"/>
                    <a:pt x="2351" y="3073"/>
                  </a:cubicBezTo>
                  <a:lnTo>
                    <a:pt x="2351" y="3073"/>
                  </a:lnTo>
                  <a:cubicBezTo>
                    <a:pt x="2330" y="3120"/>
                    <a:pt x="2303" y="3165"/>
                    <a:pt x="2271" y="3206"/>
                  </a:cubicBezTo>
                  <a:lnTo>
                    <a:pt x="2292" y="3181"/>
                  </a:lnTo>
                  <a:lnTo>
                    <a:pt x="2292" y="3181"/>
                  </a:lnTo>
                  <a:cubicBezTo>
                    <a:pt x="2263" y="3217"/>
                    <a:pt x="2231" y="3250"/>
                    <a:pt x="2195" y="3279"/>
                  </a:cubicBezTo>
                  <a:lnTo>
                    <a:pt x="2195" y="3279"/>
                  </a:lnTo>
                  <a:cubicBezTo>
                    <a:pt x="2168" y="3298"/>
                    <a:pt x="2140" y="3314"/>
                    <a:pt x="2110" y="3328"/>
                  </a:cubicBezTo>
                  <a:lnTo>
                    <a:pt x="2110" y="3328"/>
                  </a:lnTo>
                  <a:cubicBezTo>
                    <a:pt x="2089" y="3335"/>
                    <a:pt x="2067" y="3341"/>
                    <a:pt x="2045" y="3344"/>
                  </a:cubicBezTo>
                  <a:lnTo>
                    <a:pt x="2045" y="3344"/>
                  </a:lnTo>
                  <a:cubicBezTo>
                    <a:pt x="2034" y="3345"/>
                    <a:pt x="2023" y="3346"/>
                    <a:pt x="2012" y="3348"/>
                  </a:cubicBezTo>
                  <a:lnTo>
                    <a:pt x="2047" y="3344"/>
                  </a:lnTo>
                  <a:lnTo>
                    <a:pt x="2047" y="3344"/>
                  </a:lnTo>
                  <a:cubicBezTo>
                    <a:pt x="2030" y="3346"/>
                    <a:pt x="2012" y="3347"/>
                    <a:pt x="1995" y="3347"/>
                  </a:cubicBezTo>
                  <a:cubicBezTo>
                    <a:pt x="1984" y="3347"/>
                    <a:pt x="1973" y="3346"/>
                    <a:pt x="1962" y="3345"/>
                  </a:cubicBezTo>
                  <a:lnTo>
                    <a:pt x="1962" y="3345"/>
                  </a:lnTo>
                  <a:cubicBezTo>
                    <a:pt x="1953" y="3344"/>
                    <a:pt x="1944" y="3343"/>
                    <a:pt x="1936" y="3342"/>
                  </a:cubicBezTo>
                  <a:cubicBezTo>
                    <a:pt x="1926" y="3338"/>
                    <a:pt x="1914" y="3337"/>
                    <a:pt x="1903" y="3337"/>
                  </a:cubicBezTo>
                  <a:cubicBezTo>
                    <a:pt x="1849" y="3337"/>
                    <a:pt x="1794" y="3373"/>
                    <a:pt x="1782" y="3428"/>
                  </a:cubicBezTo>
                  <a:cubicBezTo>
                    <a:pt x="1768" y="3494"/>
                    <a:pt x="1803" y="3561"/>
                    <a:pt x="1868" y="3580"/>
                  </a:cubicBezTo>
                  <a:cubicBezTo>
                    <a:pt x="1919" y="3595"/>
                    <a:pt x="1970" y="3605"/>
                    <a:pt x="2022" y="3605"/>
                  </a:cubicBezTo>
                  <a:cubicBezTo>
                    <a:pt x="2027" y="3605"/>
                    <a:pt x="2032" y="3605"/>
                    <a:pt x="2037" y="3605"/>
                  </a:cubicBezTo>
                  <a:cubicBezTo>
                    <a:pt x="2094" y="3605"/>
                    <a:pt x="2148" y="3592"/>
                    <a:pt x="2199" y="3572"/>
                  </a:cubicBezTo>
                  <a:cubicBezTo>
                    <a:pt x="2228" y="3559"/>
                    <a:pt x="2259" y="3545"/>
                    <a:pt x="2285" y="3528"/>
                  </a:cubicBezTo>
                  <a:cubicBezTo>
                    <a:pt x="2314" y="3512"/>
                    <a:pt x="2339" y="3494"/>
                    <a:pt x="2364" y="3473"/>
                  </a:cubicBezTo>
                  <a:cubicBezTo>
                    <a:pt x="2401" y="3444"/>
                    <a:pt x="2433" y="3409"/>
                    <a:pt x="2462" y="3372"/>
                  </a:cubicBezTo>
                  <a:cubicBezTo>
                    <a:pt x="2534" y="3282"/>
                    <a:pt x="2590" y="3179"/>
                    <a:pt x="2620" y="3066"/>
                  </a:cubicBezTo>
                  <a:cubicBezTo>
                    <a:pt x="2635" y="3011"/>
                    <a:pt x="2645" y="2951"/>
                    <a:pt x="2651" y="2894"/>
                  </a:cubicBezTo>
                  <a:cubicBezTo>
                    <a:pt x="2655" y="2846"/>
                    <a:pt x="2655" y="2797"/>
                    <a:pt x="2649" y="2750"/>
                  </a:cubicBezTo>
                  <a:cubicBezTo>
                    <a:pt x="2645" y="2713"/>
                    <a:pt x="2639" y="2676"/>
                    <a:pt x="2629" y="2639"/>
                  </a:cubicBezTo>
                  <a:cubicBezTo>
                    <a:pt x="2618" y="2602"/>
                    <a:pt x="2604" y="2567"/>
                    <a:pt x="2588" y="2534"/>
                  </a:cubicBezTo>
                  <a:cubicBezTo>
                    <a:pt x="2559" y="2470"/>
                    <a:pt x="2516" y="2413"/>
                    <a:pt x="2470" y="2362"/>
                  </a:cubicBezTo>
                  <a:lnTo>
                    <a:pt x="2470" y="2362"/>
                  </a:lnTo>
                  <a:lnTo>
                    <a:pt x="2476" y="2370"/>
                  </a:lnTo>
                  <a:lnTo>
                    <a:pt x="2476" y="2370"/>
                  </a:lnTo>
                  <a:cubicBezTo>
                    <a:pt x="2452" y="2336"/>
                    <a:pt x="2423" y="2306"/>
                    <a:pt x="2392" y="2277"/>
                  </a:cubicBezTo>
                  <a:cubicBezTo>
                    <a:pt x="2378" y="2265"/>
                    <a:pt x="2364" y="2253"/>
                    <a:pt x="2347" y="2242"/>
                  </a:cubicBezTo>
                  <a:cubicBezTo>
                    <a:pt x="2327" y="2226"/>
                    <a:pt x="2307" y="2208"/>
                    <a:pt x="2285" y="2194"/>
                  </a:cubicBezTo>
                  <a:lnTo>
                    <a:pt x="2285" y="2194"/>
                  </a:lnTo>
                  <a:cubicBezTo>
                    <a:pt x="2271" y="2183"/>
                    <a:pt x="2254" y="2172"/>
                    <a:pt x="2238" y="2162"/>
                  </a:cubicBezTo>
                  <a:cubicBezTo>
                    <a:pt x="2216" y="2148"/>
                    <a:pt x="2191" y="2138"/>
                    <a:pt x="2166" y="2127"/>
                  </a:cubicBezTo>
                  <a:lnTo>
                    <a:pt x="2166" y="2127"/>
                  </a:lnTo>
                  <a:lnTo>
                    <a:pt x="2207" y="2144"/>
                  </a:lnTo>
                  <a:cubicBezTo>
                    <a:pt x="2181" y="2129"/>
                    <a:pt x="2148" y="2117"/>
                    <a:pt x="2121" y="2107"/>
                  </a:cubicBezTo>
                  <a:cubicBezTo>
                    <a:pt x="2105" y="2099"/>
                    <a:pt x="2088" y="2092"/>
                    <a:pt x="2072" y="2088"/>
                  </a:cubicBezTo>
                  <a:cubicBezTo>
                    <a:pt x="2041" y="2076"/>
                    <a:pt x="2008" y="2068"/>
                    <a:pt x="1975" y="2060"/>
                  </a:cubicBezTo>
                  <a:cubicBezTo>
                    <a:pt x="1899" y="2041"/>
                    <a:pt x="1822" y="2033"/>
                    <a:pt x="1744" y="2033"/>
                  </a:cubicBezTo>
                  <a:cubicBezTo>
                    <a:pt x="1736" y="2033"/>
                    <a:pt x="1727" y="2033"/>
                    <a:pt x="1718" y="2033"/>
                  </a:cubicBezTo>
                  <a:cubicBezTo>
                    <a:pt x="1632" y="2035"/>
                    <a:pt x="1542" y="2045"/>
                    <a:pt x="1456" y="2064"/>
                  </a:cubicBezTo>
                  <a:cubicBezTo>
                    <a:pt x="1386" y="2078"/>
                    <a:pt x="1316" y="2097"/>
                    <a:pt x="1250" y="2125"/>
                  </a:cubicBezTo>
                  <a:cubicBezTo>
                    <a:pt x="1164" y="2158"/>
                    <a:pt x="1084" y="2197"/>
                    <a:pt x="1008" y="2249"/>
                  </a:cubicBezTo>
                  <a:cubicBezTo>
                    <a:pt x="925" y="2304"/>
                    <a:pt x="845" y="2366"/>
                    <a:pt x="771" y="2433"/>
                  </a:cubicBezTo>
                  <a:cubicBezTo>
                    <a:pt x="647" y="2550"/>
                    <a:pt x="538" y="2683"/>
                    <a:pt x="439" y="2821"/>
                  </a:cubicBezTo>
                  <a:lnTo>
                    <a:pt x="439" y="2821"/>
                  </a:lnTo>
                  <a:cubicBezTo>
                    <a:pt x="427" y="2650"/>
                    <a:pt x="415" y="2479"/>
                    <a:pt x="404" y="2308"/>
                  </a:cubicBezTo>
                  <a:cubicBezTo>
                    <a:pt x="389" y="2117"/>
                    <a:pt x="377" y="1926"/>
                    <a:pt x="365" y="1737"/>
                  </a:cubicBezTo>
                  <a:cubicBezTo>
                    <a:pt x="350" y="1546"/>
                    <a:pt x="340" y="1353"/>
                    <a:pt x="321" y="1162"/>
                  </a:cubicBezTo>
                  <a:cubicBezTo>
                    <a:pt x="311" y="1055"/>
                    <a:pt x="305" y="948"/>
                    <a:pt x="297" y="843"/>
                  </a:cubicBezTo>
                  <a:cubicBezTo>
                    <a:pt x="293" y="790"/>
                    <a:pt x="289" y="734"/>
                    <a:pt x="284" y="681"/>
                  </a:cubicBezTo>
                  <a:cubicBezTo>
                    <a:pt x="282" y="654"/>
                    <a:pt x="280" y="628"/>
                    <a:pt x="278" y="599"/>
                  </a:cubicBezTo>
                  <a:cubicBezTo>
                    <a:pt x="276" y="564"/>
                    <a:pt x="268" y="527"/>
                    <a:pt x="262" y="490"/>
                  </a:cubicBezTo>
                  <a:lnTo>
                    <a:pt x="262" y="490"/>
                  </a:lnTo>
                  <a:lnTo>
                    <a:pt x="266" y="525"/>
                  </a:lnTo>
                  <a:cubicBezTo>
                    <a:pt x="264" y="508"/>
                    <a:pt x="262" y="494"/>
                    <a:pt x="260" y="478"/>
                  </a:cubicBezTo>
                  <a:lnTo>
                    <a:pt x="260" y="478"/>
                  </a:lnTo>
                  <a:lnTo>
                    <a:pt x="264" y="513"/>
                  </a:lnTo>
                  <a:lnTo>
                    <a:pt x="250" y="400"/>
                  </a:lnTo>
                  <a:cubicBezTo>
                    <a:pt x="247" y="383"/>
                    <a:pt x="245" y="365"/>
                    <a:pt x="241" y="346"/>
                  </a:cubicBezTo>
                  <a:cubicBezTo>
                    <a:pt x="241" y="338"/>
                    <a:pt x="239" y="328"/>
                    <a:pt x="239" y="319"/>
                  </a:cubicBezTo>
                  <a:cubicBezTo>
                    <a:pt x="237" y="303"/>
                    <a:pt x="237" y="280"/>
                    <a:pt x="231" y="266"/>
                  </a:cubicBezTo>
                  <a:cubicBezTo>
                    <a:pt x="221" y="231"/>
                    <a:pt x="208" y="200"/>
                    <a:pt x="202" y="163"/>
                  </a:cubicBezTo>
                  <a:cubicBezTo>
                    <a:pt x="196" y="128"/>
                    <a:pt x="190" y="89"/>
                    <a:pt x="184" y="52"/>
                  </a:cubicBezTo>
                  <a:cubicBezTo>
                    <a:pt x="178" y="19"/>
                    <a:pt x="144" y="0"/>
                    <a:pt x="11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9"/>
            <p:cNvSpPr/>
            <p:nvPr/>
          </p:nvSpPr>
          <p:spPr>
            <a:xfrm>
              <a:off x="4657275" y="1514975"/>
              <a:ext cx="34725" cy="141225"/>
            </a:xfrm>
            <a:custGeom>
              <a:avLst/>
              <a:gdLst/>
              <a:ahLst/>
              <a:cxnLst/>
              <a:rect l="l" t="t" r="r" b="b"/>
              <a:pathLst>
                <a:path w="1389" h="5649" extrusionOk="0">
                  <a:moveTo>
                    <a:pt x="296" y="474"/>
                  </a:moveTo>
                  <a:cubicBezTo>
                    <a:pt x="297" y="476"/>
                    <a:pt x="299" y="477"/>
                    <a:pt x="300" y="479"/>
                  </a:cubicBezTo>
                  <a:lnTo>
                    <a:pt x="300" y="479"/>
                  </a:lnTo>
                  <a:cubicBezTo>
                    <a:pt x="299" y="478"/>
                    <a:pt x="298" y="476"/>
                    <a:pt x="296" y="474"/>
                  </a:cubicBezTo>
                  <a:close/>
                  <a:moveTo>
                    <a:pt x="746" y="4445"/>
                  </a:moveTo>
                  <a:lnTo>
                    <a:pt x="746" y="4445"/>
                  </a:lnTo>
                  <a:cubicBezTo>
                    <a:pt x="745" y="4448"/>
                    <a:pt x="743" y="4453"/>
                    <a:pt x="741" y="4457"/>
                  </a:cubicBezTo>
                  <a:lnTo>
                    <a:pt x="741" y="4457"/>
                  </a:lnTo>
                  <a:cubicBezTo>
                    <a:pt x="743" y="4453"/>
                    <a:pt x="744" y="4449"/>
                    <a:pt x="746" y="4445"/>
                  </a:cubicBezTo>
                  <a:close/>
                  <a:moveTo>
                    <a:pt x="741" y="4457"/>
                  </a:moveTo>
                  <a:cubicBezTo>
                    <a:pt x="740" y="4458"/>
                    <a:pt x="740" y="4459"/>
                    <a:pt x="740" y="4459"/>
                  </a:cubicBezTo>
                  <a:cubicBezTo>
                    <a:pt x="738" y="4464"/>
                    <a:pt x="737" y="4465"/>
                    <a:pt x="737" y="4465"/>
                  </a:cubicBezTo>
                  <a:cubicBezTo>
                    <a:pt x="737" y="4465"/>
                    <a:pt x="739" y="4461"/>
                    <a:pt x="741" y="4457"/>
                  </a:cubicBezTo>
                  <a:close/>
                  <a:moveTo>
                    <a:pt x="228" y="5376"/>
                  </a:moveTo>
                  <a:cubicBezTo>
                    <a:pt x="228" y="5377"/>
                    <a:pt x="227" y="5378"/>
                    <a:pt x="226" y="5379"/>
                  </a:cubicBezTo>
                  <a:lnTo>
                    <a:pt x="226" y="5379"/>
                  </a:lnTo>
                  <a:cubicBezTo>
                    <a:pt x="227" y="5378"/>
                    <a:pt x="227" y="5377"/>
                    <a:pt x="228" y="5376"/>
                  </a:cubicBezTo>
                  <a:close/>
                  <a:moveTo>
                    <a:pt x="114" y="0"/>
                  </a:moveTo>
                  <a:cubicBezTo>
                    <a:pt x="87" y="0"/>
                    <a:pt x="61" y="10"/>
                    <a:pt x="41" y="32"/>
                  </a:cubicBezTo>
                  <a:cubicBezTo>
                    <a:pt x="2" y="75"/>
                    <a:pt x="0" y="141"/>
                    <a:pt x="41" y="184"/>
                  </a:cubicBezTo>
                  <a:lnTo>
                    <a:pt x="43" y="184"/>
                  </a:lnTo>
                  <a:cubicBezTo>
                    <a:pt x="99" y="240"/>
                    <a:pt x="152" y="299"/>
                    <a:pt x="203" y="359"/>
                  </a:cubicBezTo>
                  <a:cubicBezTo>
                    <a:pt x="228" y="390"/>
                    <a:pt x="253" y="418"/>
                    <a:pt x="277" y="451"/>
                  </a:cubicBezTo>
                  <a:cubicBezTo>
                    <a:pt x="282" y="456"/>
                    <a:pt x="287" y="463"/>
                    <a:pt x="293" y="469"/>
                  </a:cubicBezTo>
                  <a:lnTo>
                    <a:pt x="293" y="469"/>
                  </a:lnTo>
                  <a:cubicBezTo>
                    <a:pt x="293" y="470"/>
                    <a:pt x="293" y="470"/>
                    <a:pt x="293" y="470"/>
                  </a:cubicBezTo>
                  <a:lnTo>
                    <a:pt x="293" y="470"/>
                  </a:lnTo>
                  <a:cubicBezTo>
                    <a:pt x="293" y="470"/>
                    <a:pt x="293" y="470"/>
                    <a:pt x="293" y="470"/>
                  </a:cubicBezTo>
                  <a:lnTo>
                    <a:pt x="293" y="470"/>
                  </a:lnTo>
                  <a:cubicBezTo>
                    <a:pt x="294" y="471"/>
                    <a:pt x="295" y="472"/>
                    <a:pt x="296" y="474"/>
                  </a:cubicBezTo>
                  <a:lnTo>
                    <a:pt x="296" y="474"/>
                  </a:lnTo>
                  <a:cubicBezTo>
                    <a:pt x="295" y="473"/>
                    <a:pt x="294" y="471"/>
                    <a:pt x="293" y="470"/>
                  </a:cubicBezTo>
                  <a:lnTo>
                    <a:pt x="293" y="470"/>
                  </a:lnTo>
                  <a:cubicBezTo>
                    <a:pt x="295" y="473"/>
                    <a:pt x="299" y="478"/>
                    <a:pt x="300" y="479"/>
                  </a:cubicBezTo>
                  <a:lnTo>
                    <a:pt x="300" y="479"/>
                  </a:lnTo>
                  <a:cubicBezTo>
                    <a:pt x="300" y="479"/>
                    <a:pt x="300" y="479"/>
                    <a:pt x="300" y="479"/>
                  </a:cubicBezTo>
                  <a:lnTo>
                    <a:pt x="300" y="479"/>
                  </a:lnTo>
                  <a:cubicBezTo>
                    <a:pt x="300" y="480"/>
                    <a:pt x="301" y="480"/>
                    <a:pt x="300" y="480"/>
                  </a:cubicBezTo>
                  <a:cubicBezTo>
                    <a:pt x="300" y="480"/>
                    <a:pt x="300" y="480"/>
                    <a:pt x="300" y="479"/>
                  </a:cubicBezTo>
                  <a:lnTo>
                    <a:pt x="300" y="479"/>
                  </a:lnTo>
                  <a:cubicBezTo>
                    <a:pt x="300" y="480"/>
                    <a:pt x="300" y="480"/>
                    <a:pt x="300" y="480"/>
                  </a:cubicBezTo>
                  <a:cubicBezTo>
                    <a:pt x="312" y="494"/>
                    <a:pt x="325" y="511"/>
                    <a:pt x="335" y="527"/>
                  </a:cubicBezTo>
                  <a:cubicBezTo>
                    <a:pt x="429" y="653"/>
                    <a:pt x="514" y="786"/>
                    <a:pt x="590" y="926"/>
                  </a:cubicBezTo>
                  <a:cubicBezTo>
                    <a:pt x="627" y="994"/>
                    <a:pt x="662" y="1065"/>
                    <a:pt x="692" y="1137"/>
                  </a:cubicBezTo>
                  <a:cubicBezTo>
                    <a:pt x="701" y="1154"/>
                    <a:pt x="709" y="1170"/>
                    <a:pt x="715" y="1189"/>
                  </a:cubicBezTo>
                  <a:cubicBezTo>
                    <a:pt x="717" y="1193"/>
                    <a:pt x="719" y="1197"/>
                    <a:pt x="721" y="1201"/>
                  </a:cubicBezTo>
                  <a:cubicBezTo>
                    <a:pt x="723" y="1206"/>
                    <a:pt x="724" y="1208"/>
                    <a:pt x="724" y="1208"/>
                  </a:cubicBezTo>
                  <a:cubicBezTo>
                    <a:pt x="724" y="1208"/>
                    <a:pt x="717" y="1189"/>
                    <a:pt x="717" y="1189"/>
                  </a:cubicBezTo>
                  <a:lnTo>
                    <a:pt x="717" y="1189"/>
                  </a:lnTo>
                  <a:cubicBezTo>
                    <a:pt x="721" y="1199"/>
                    <a:pt x="725" y="1209"/>
                    <a:pt x="729" y="1220"/>
                  </a:cubicBezTo>
                  <a:cubicBezTo>
                    <a:pt x="736" y="1238"/>
                    <a:pt x="744" y="1254"/>
                    <a:pt x="752" y="1273"/>
                  </a:cubicBezTo>
                  <a:cubicBezTo>
                    <a:pt x="754" y="1277"/>
                    <a:pt x="754" y="1279"/>
                    <a:pt x="756" y="1283"/>
                  </a:cubicBezTo>
                  <a:cubicBezTo>
                    <a:pt x="758" y="1288"/>
                    <a:pt x="759" y="1290"/>
                    <a:pt x="759" y="1290"/>
                  </a:cubicBezTo>
                  <a:cubicBezTo>
                    <a:pt x="758" y="1290"/>
                    <a:pt x="750" y="1270"/>
                    <a:pt x="750" y="1269"/>
                  </a:cubicBezTo>
                  <a:lnTo>
                    <a:pt x="750" y="1269"/>
                  </a:lnTo>
                  <a:cubicBezTo>
                    <a:pt x="748" y="1273"/>
                    <a:pt x="760" y="1294"/>
                    <a:pt x="762" y="1298"/>
                  </a:cubicBezTo>
                  <a:cubicBezTo>
                    <a:pt x="766" y="1308"/>
                    <a:pt x="770" y="1318"/>
                    <a:pt x="775" y="1328"/>
                  </a:cubicBezTo>
                  <a:cubicBezTo>
                    <a:pt x="832" y="1472"/>
                    <a:pt x="881" y="1622"/>
                    <a:pt x="923" y="1774"/>
                  </a:cubicBezTo>
                  <a:cubicBezTo>
                    <a:pt x="970" y="1947"/>
                    <a:pt x="1005" y="2121"/>
                    <a:pt x="1027" y="2300"/>
                  </a:cubicBezTo>
                  <a:lnTo>
                    <a:pt x="1023" y="2257"/>
                  </a:lnTo>
                  <a:lnTo>
                    <a:pt x="1023" y="2257"/>
                  </a:lnTo>
                  <a:cubicBezTo>
                    <a:pt x="1062" y="2561"/>
                    <a:pt x="1070" y="2869"/>
                    <a:pt x="1048" y="3173"/>
                  </a:cubicBezTo>
                  <a:cubicBezTo>
                    <a:pt x="1043" y="3248"/>
                    <a:pt x="1036" y="3322"/>
                    <a:pt x="1026" y="3396"/>
                  </a:cubicBezTo>
                  <a:lnTo>
                    <a:pt x="1026" y="3396"/>
                  </a:lnTo>
                  <a:lnTo>
                    <a:pt x="1027" y="3387"/>
                  </a:lnTo>
                  <a:lnTo>
                    <a:pt x="1027" y="3387"/>
                  </a:lnTo>
                  <a:cubicBezTo>
                    <a:pt x="1027" y="3392"/>
                    <a:pt x="1026" y="3397"/>
                    <a:pt x="1025" y="3402"/>
                  </a:cubicBezTo>
                  <a:lnTo>
                    <a:pt x="1025" y="3402"/>
                  </a:lnTo>
                  <a:cubicBezTo>
                    <a:pt x="1026" y="3400"/>
                    <a:pt x="1026" y="3398"/>
                    <a:pt x="1026" y="3396"/>
                  </a:cubicBezTo>
                  <a:lnTo>
                    <a:pt x="1026" y="3396"/>
                  </a:lnTo>
                  <a:lnTo>
                    <a:pt x="1023" y="3419"/>
                  </a:lnTo>
                  <a:lnTo>
                    <a:pt x="1023" y="3419"/>
                  </a:lnTo>
                  <a:cubicBezTo>
                    <a:pt x="1024" y="3413"/>
                    <a:pt x="1025" y="3408"/>
                    <a:pt x="1025" y="3402"/>
                  </a:cubicBezTo>
                  <a:lnTo>
                    <a:pt x="1025" y="3402"/>
                  </a:lnTo>
                  <a:cubicBezTo>
                    <a:pt x="1024" y="3412"/>
                    <a:pt x="1023" y="3422"/>
                    <a:pt x="1021" y="3432"/>
                  </a:cubicBezTo>
                  <a:lnTo>
                    <a:pt x="1023" y="3419"/>
                  </a:lnTo>
                  <a:lnTo>
                    <a:pt x="1023" y="3419"/>
                  </a:lnTo>
                  <a:cubicBezTo>
                    <a:pt x="981" y="3718"/>
                    <a:pt x="907" y="4013"/>
                    <a:pt x="803" y="4295"/>
                  </a:cubicBezTo>
                  <a:cubicBezTo>
                    <a:pt x="791" y="4332"/>
                    <a:pt x="777" y="4369"/>
                    <a:pt x="762" y="4406"/>
                  </a:cubicBezTo>
                  <a:cubicBezTo>
                    <a:pt x="756" y="4419"/>
                    <a:pt x="752" y="4433"/>
                    <a:pt x="746" y="4445"/>
                  </a:cubicBezTo>
                  <a:lnTo>
                    <a:pt x="746" y="4445"/>
                  </a:lnTo>
                  <a:cubicBezTo>
                    <a:pt x="747" y="4444"/>
                    <a:pt x="747" y="4444"/>
                    <a:pt x="747" y="4444"/>
                  </a:cubicBezTo>
                  <a:lnTo>
                    <a:pt x="747" y="4444"/>
                  </a:lnTo>
                  <a:cubicBezTo>
                    <a:pt x="747" y="4444"/>
                    <a:pt x="746" y="4446"/>
                    <a:pt x="744" y="4453"/>
                  </a:cubicBezTo>
                  <a:cubicBezTo>
                    <a:pt x="740" y="4464"/>
                    <a:pt x="734" y="4474"/>
                    <a:pt x="729" y="4484"/>
                  </a:cubicBezTo>
                  <a:cubicBezTo>
                    <a:pt x="699" y="4556"/>
                    <a:pt x="664" y="4626"/>
                    <a:pt x="629" y="4696"/>
                  </a:cubicBezTo>
                  <a:cubicBezTo>
                    <a:pt x="561" y="4835"/>
                    <a:pt x="483" y="4971"/>
                    <a:pt x="397" y="5100"/>
                  </a:cubicBezTo>
                  <a:cubicBezTo>
                    <a:pt x="372" y="5135"/>
                    <a:pt x="345" y="5170"/>
                    <a:pt x="325" y="5207"/>
                  </a:cubicBezTo>
                  <a:cubicBezTo>
                    <a:pt x="314" y="5226"/>
                    <a:pt x="304" y="5246"/>
                    <a:pt x="296" y="5265"/>
                  </a:cubicBezTo>
                  <a:cubicBezTo>
                    <a:pt x="294" y="5271"/>
                    <a:pt x="292" y="5275"/>
                    <a:pt x="290" y="5279"/>
                  </a:cubicBezTo>
                  <a:lnTo>
                    <a:pt x="286" y="5285"/>
                  </a:lnTo>
                  <a:cubicBezTo>
                    <a:pt x="279" y="5305"/>
                    <a:pt x="275" y="5315"/>
                    <a:pt x="275" y="5315"/>
                  </a:cubicBezTo>
                  <a:cubicBezTo>
                    <a:pt x="274" y="5315"/>
                    <a:pt x="275" y="5312"/>
                    <a:pt x="277" y="5306"/>
                  </a:cubicBezTo>
                  <a:lnTo>
                    <a:pt x="279" y="5300"/>
                  </a:lnTo>
                  <a:lnTo>
                    <a:pt x="273" y="5308"/>
                  </a:lnTo>
                  <a:cubicBezTo>
                    <a:pt x="269" y="5314"/>
                    <a:pt x="267" y="5318"/>
                    <a:pt x="263" y="5322"/>
                  </a:cubicBezTo>
                  <a:cubicBezTo>
                    <a:pt x="251" y="5341"/>
                    <a:pt x="238" y="5359"/>
                    <a:pt x="226" y="5378"/>
                  </a:cubicBezTo>
                  <a:cubicBezTo>
                    <a:pt x="225" y="5379"/>
                    <a:pt x="224" y="5381"/>
                    <a:pt x="223" y="5383"/>
                  </a:cubicBezTo>
                  <a:lnTo>
                    <a:pt x="223" y="5383"/>
                  </a:lnTo>
                  <a:cubicBezTo>
                    <a:pt x="219" y="5389"/>
                    <a:pt x="214" y="5395"/>
                    <a:pt x="210" y="5400"/>
                  </a:cubicBezTo>
                  <a:cubicBezTo>
                    <a:pt x="203" y="5411"/>
                    <a:pt x="197" y="5421"/>
                    <a:pt x="189" y="5431"/>
                  </a:cubicBezTo>
                  <a:cubicBezTo>
                    <a:pt x="166" y="5468"/>
                    <a:pt x="142" y="5505"/>
                    <a:pt x="117" y="5540"/>
                  </a:cubicBezTo>
                  <a:cubicBezTo>
                    <a:pt x="86" y="5586"/>
                    <a:pt x="132" y="5649"/>
                    <a:pt x="180" y="5649"/>
                  </a:cubicBezTo>
                  <a:cubicBezTo>
                    <a:pt x="191" y="5649"/>
                    <a:pt x="203" y="5645"/>
                    <a:pt x="214" y="5637"/>
                  </a:cubicBezTo>
                  <a:cubicBezTo>
                    <a:pt x="257" y="5606"/>
                    <a:pt x="300" y="5573"/>
                    <a:pt x="341" y="5540"/>
                  </a:cubicBezTo>
                  <a:cubicBezTo>
                    <a:pt x="380" y="5509"/>
                    <a:pt x="421" y="5474"/>
                    <a:pt x="452" y="5437"/>
                  </a:cubicBezTo>
                  <a:cubicBezTo>
                    <a:pt x="453" y="5436"/>
                    <a:pt x="454" y="5435"/>
                    <a:pt x="454" y="5435"/>
                  </a:cubicBezTo>
                  <a:lnTo>
                    <a:pt x="454" y="5435"/>
                  </a:lnTo>
                  <a:cubicBezTo>
                    <a:pt x="456" y="5433"/>
                    <a:pt x="458" y="5432"/>
                    <a:pt x="460" y="5431"/>
                  </a:cubicBezTo>
                  <a:cubicBezTo>
                    <a:pt x="477" y="5419"/>
                    <a:pt x="493" y="5406"/>
                    <a:pt x="508" y="5394"/>
                  </a:cubicBezTo>
                  <a:cubicBezTo>
                    <a:pt x="526" y="5378"/>
                    <a:pt x="547" y="5359"/>
                    <a:pt x="561" y="5339"/>
                  </a:cubicBezTo>
                  <a:cubicBezTo>
                    <a:pt x="600" y="5294"/>
                    <a:pt x="635" y="5246"/>
                    <a:pt x="672" y="5197"/>
                  </a:cubicBezTo>
                  <a:cubicBezTo>
                    <a:pt x="787" y="5039"/>
                    <a:pt x="892" y="4872"/>
                    <a:pt x="978" y="4696"/>
                  </a:cubicBezTo>
                  <a:cubicBezTo>
                    <a:pt x="1157" y="4328"/>
                    <a:pt x="1280" y="3940"/>
                    <a:pt x="1338" y="3535"/>
                  </a:cubicBezTo>
                  <a:cubicBezTo>
                    <a:pt x="1368" y="3327"/>
                    <a:pt x="1387" y="3118"/>
                    <a:pt x="1387" y="2908"/>
                  </a:cubicBezTo>
                  <a:cubicBezTo>
                    <a:pt x="1389" y="2699"/>
                    <a:pt x="1368" y="2485"/>
                    <a:pt x="1338" y="2276"/>
                  </a:cubicBezTo>
                  <a:cubicBezTo>
                    <a:pt x="1280" y="1877"/>
                    <a:pt x="1165" y="1478"/>
                    <a:pt x="988" y="1117"/>
                  </a:cubicBezTo>
                  <a:cubicBezTo>
                    <a:pt x="904" y="940"/>
                    <a:pt x="799" y="770"/>
                    <a:pt x="688" y="609"/>
                  </a:cubicBezTo>
                  <a:cubicBezTo>
                    <a:pt x="577" y="447"/>
                    <a:pt x="442" y="283"/>
                    <a:pt x="300" y="135"/>
                  </a:cubicBezTo>
                  <a:cubicBezTo>
                    <a:pt x="265" y="100"/>
                    <a:pt x="230" y="65"/>
                    <a:pt x="193" y="32"/>
                  </a:cubicBezTo>
                  <a:cubicBezTo>
                    <a:pt x="172" y="12"/>
                    <a:pt x="143" y="0"/>
                    <a:pt x="1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9"/>
            <p:cNvSpPr/>
            <p:nvPr/>
          </p:nvSpPr>
          <p:spPr>
            <a:xfrm>
              <a:off x="4702350" y="1503475"/>
              <a:ext cx="41850" cy="44775"/>
            </a:xfrm>
            <a:custGeom>
              <a:avLst/>
              <a:gdLst/>
              <a:ahLst/>
              <a:cxnLst/>
              <a:rect l="l" t="t" r="r" b="b"/>
              <a:pathLst>
                <a:path w="1674" h="1791" extrusionOk="0">
                  <a:moveTo>
                    <a:pt x="118" y="426"/>
                  </a:moveTo>
                  <a:cubicBezTo>
                    <a:pt x="117" y="427"/>
                    <a:pt x="115" y="428"/>
                    <a:pt x="114" y="428"/>
                  </a:cubicBezTo>
                  <a:cubicBezTo>
                    <a:pt x="114" y="428"/>
                    <a:pt x="116" y="427"/>
                    <a:pt x="118" y="426"/>
                  </a:cubicBezTo>
                  <a:close/>
                  <a:moveTo>
                    <a:pt x="1440" y="1"/>
                  </a:moveTo>
                  <a:cubicBezTo>
                    <a:pt x="1428" y="1"/>
                    <a:pt x="1416" y="2"/>
                    <a:pt x="1404" y="5"/>
                  </a:cubicBezTo>
                  <a:cubicBezTo>
                    <a:pt x="1250" y="46"/>
                    <a:pt x="1094" y="83"/>
                    <a:pt x="940" y="128"/>
                  </a:cubicBezTo>
                  <a:cubicBezTo>
                    <a:pt x="862" y="151"/>
                    <a:pt x="784" y="174"/>
                    <a:pt x="706" y="196"/>
                  </a:cubicBezTo>
                  <a:cubicBezTo>
                    <a:pt x="627" y="219"/>
                    <a:pt x="551" y="237"/>
                    <a:pt x="475" y="262"/>
                  </a:cubicBezTo>
                  <a:cubicBezTo>
                    <a:pt x="432" y="276"/>
                    <a:pt x="389" y="291"/>
                    <a:pt x="348" y="307"/>
                  </a:cubicBezTo>
                  <a:cubicBezTo>
                    <a:pt x="317" y="317"/>
                    <a:pt x="288" y="326"/>
                    <a:pt x="260" y="342"/>
                  </a:cubicBezTo>
                  <a:cubicBezTo>
                    <a:pt x="241" y="352"/>
                    <a:pt x="221" y="363"/>
                    <a:pt x="200" y="373"/>
                  </a:cubicBezTo>
                  <a:lnTo>
                    <a:pt x="227" y="363"/>
                  </a:lnTo>
                  <a:lnTo>
                    <a:pt x="227" y="363"/>
                  </a:lnTo>
                  <a:cubicBezTo>
                    <a:pt x="210" y="370"/>
                    <a:pt x="194" y="378"/>
                    <a:pt x="177" y="386"/>
                  </a:cubicBezTo>
                  <a:lnTo>
                    <a:pt x="177" y="386"/>
                  </a:lnTo>
                  <a:cubicBezTo>
                    <a:pt x="161" y="392"/>
                    <a:pt x="148" y="399"/>
                    <a:pt x="134" y="410"/>
                  </a:cubicBezTo>
                  <a:cubicBezTo>
                    <a:pt x="130" y="414"/>
                    <a:pt x="128" y="418"/>
                    <a:pt x="124" y="420"/>
                  </a:cubicBezTo>
                  <a:cubicBezTo>
                    <a:pt x="123" y="422"/>
                    <a:pt x="122" y="423"/>
                    <a:pt x="121" y="424"/>
                  </a:cubicBezTo>
                  <a:lnTo>
                    <a:pt x="121" y="424"/>
                  </a:lnTo>
                  <a:lnTo>
                    <a:pt x="56" y="449"/>
                  </a:lnTo>
                  <a:cubicBezTo>
                    <a:pt x="40" y="455"/>
                    <a:pt x="26" y="463"/>
                    <a:pt x="13" y="482"/>
                  </a:cubicBezTo>
                  <a:cubicBezTo>
                    <a:pt x="5" y="496"/>
                    <a:pt x="1" y="521"/>
                    <a:pt x="7" y="537"/>
                  </a:cubicBezTo>
                  <a:cubicBezTo>
                    <a:pt x="18" y="573"/>
                    <a:pt x="47" y="590"/>
                    <a:pt x="80" y="590"/>
                  </a:cubicBezTo>
                  <a:cubicBezTo>
                    <a:pt x="85" y="590"/>
                    <a:pt x="90" y="590"/>
                    <a:pt x="95" y="589"/>
                  </a:cubicBezTo>
                  <a:lnTo>
                    <a:pt x="164" y="577"/>
                  </a:lnTo>
                  <a:lnTo>
                    <a:pt x="164" y="577"/>
                  </a:lnTo>
                  <a:cubicBezTo>
                    <a:pt x="170" y="578"/>
                    <a:pt x="174" y="578"/>
                    <a:pt x="180" y="580"/>
                  </a:cubicBezTo>
                  <a:cubicBezTo>
                    <a:pt x="187" y="582"/>
                    <a:pt x="195" y="583"/>
                    <a:pt x="202" y="583"/>
                  </a:cubicBezTo>
                  <a:cubicBezTo>
                    <a:pt x="207" y="583"/>
                    <a:pt x="211" y="582"/>
                    <a:pt x="215" y="582"/>
                  </a:cubicBezTo>
                  <a:lnTo>
                    <a:pt x="215" y="582"/>
                  </a:lnTo>
                  <a:lnTo>
                    <a:pt x="212" y="583"/>
                  </a:lnTo>
                  <a:cubicBezTo>
                    <a:pt x="228" y="581"/>
                    <a:pt x="243" y="580"/>
                    <a:pt x="258" y="578"/>
                  </a:cubicBezTo>
                  <a:lnTo>
                    <a:pt x="258" y="578"/>
                  </a:lnTo>
                  <a:lnTo>
                    <a:pt x="256" y="578"/>
                  </a:lnTo>
                  <a:lnTo>
                    <a:pt x="311" y="576"/>
                  </a:lnTo>
                  <a:cubicBezTo>
                    <a:pt x="342" y="574"/>
                    <a:pt x="371" y="570"/>
                    <a:pt x="401" y="564"/>
                  </a:cubicBezTo>
                  <a:cubicBezTo>
                    <a:pt x="441" y="556"/>
                    <a:pt x="482" y="548"/>
                    <a:pt x="521" y="539"/>
                  </a:cubicBezTo>
                  <a:cubicBezTo>
                    <a:pt x="599" y="525"/>
                    <a:pt x="675" y="502"/>
                    <a:pt x="751" y="482"/>
                  </a:cubicBezTo>
                  <a:cubicBezTo>
                    <a:pt x="862" y="453"/>
                    <a:pt x="973" y="423"/>
                    <a:pt x="1084" y="393"/>
                  </a:cubicBezTo>
                  <a:lnTo>
                    <a:pt x="1084" y="393"/>
                  </a:lnTo>
                  <a:cubicBezTo>
                    <a:pt x="1037" y="457"/>
                    <a:pt x="989" y="521"/>
                    <a:pt x="940" y="585"/>
                  </a:cubicBezTo>
                  <a:cubicBezTo>
                    <a:pt x="810" y="751"/>
                    <a:pt x="683" y="919"/>
                    <a:pt x="554" y="1088"/>
                  </a:cubicBezTo>
                  <a:cubicBezTo>
                    <a:pt x="482" y="1182"/>
                    <a:pt x="410" y="1277"/>
                    <a:pt x="336" y="1371"/>
                  </a:cubicBezTo>
                  <a:lnTo>
                    <a:pt x="354" y="1349"/>
                  </a:lnTo>
                  <a:lnTo>
                    <a:pt x="354" y="1349"/>
                  </a:lnTo>
                  <a:cubicBezTo>
                    <a:pt x="317" y="1398"/>
                    <a:pt x="278" y="1447"/>
                    <a:pt x="241" y="1495"/>
                  </a:cubicBezTo>
                  <a:cubicBezTo>
                    <a:pt x="227" y="1511"/>
                    <a:pt x="217" y="1528"/>
                    <a:pt x="210" y="1548"/>
                  </a:cubicBezTo>
                  <a:cubicBezTo>
                    <a:pt x="204" y="1569"/>
                    <a:pt x="204" y="1589"/>
                    <a:pt x="210" y="1610"/>
                  </a:cubicBezTo>
                  <a:cubicBezTo>
                    <a:pt x="223" y="1653"/>
                    <a:pt x="254" y="1678"/>
                    <a:pt x="293" y="1692"/>
                  </a:cubicBezTo>
                  <a:cubicBezTo>
                    <a:pt x="463" y="1760"/>
                    <a:pt x="650" y="1791"/>
                    <a:pt x="833" y="1791"/>
                  </a:cubicBezTo>
                  <a:cubicBezTo>
                    <a:pt x="929" y="1791"/>
                    <a:pt x="1026" y="1780"/>
                    <a:pt x="1121" y="1762"/>
                  </a:cubicBezTo>
                  <a:cubicBezTo>
                    <a:pt x="1164" y="1754"/>
                    <a:pt x="1205" y="1743"/>
                    <a:pt x="1248" y="1733"/>
                  </a:cubicBezTo>
                  <a:cubicBezTo>
                    <a:pt x="1297" y="1719"/>
                    <a:pt x="1347" y="1698"/>
                    <a:pt x="1394" y="1678"/>
                  </a:cubicBezTo>
                  <a:cubicBezTo>
                    <a:pt x="1439" y="1659"/>
                    <a:pt x="1482" y="1638"/>
                    <a:pt x="1525" y="1614"/>
                  </a:cubicBezTo>
                  <a:cubicBezTo>
                    <a:pt x="1546" y="1604"/>
                    <a:pt x="1568" y="1589"/>
                    <a:pt x="1589" y="1577"/>
                  </a:cubicBezTo>
                  <a:cubicBezTo>
                    <a:pt x="1612" y="1562"/>
                    <a:pt x="1632" y="1546"/>
                    <a:pt x="1642" y="1521"/>
                  </a:cubicBezTo>
                  <a:cubicBezTo>
                    <a:pt x="1651" y="1507"/>
                    <a:pt x="1657" y="1491"/>
                    <a:pt x="1663" y="1476"/>
                  </a:cubicBezTo>
                  <a:cubicBezTo>
                    <a:pt x="1673" y="1454"/>
                    <a:pt x="1663" y="1425"/>
                    <a:pt x="1649" y="1406"/>
                  </a:cubicBezTo>
                  <a:cubicBezTo>
                    <a:pt x="1634" y="1388"/>
                    <a:pt x="1612" y="1378"/>
                    <a:pt x="1587" y="1376"/>
                  </a:cubicBezTo>
                  <a:cubicBezTo>
                    <a:pt x="1578" y="1376"/>
                    <a:pt x="1569" y="1375"/>
                    <a:pt x="1560" y="1375"/>
                  </a:cubicBezTo>
                  <a:cubicBezTo>
                    <a:pt x="1551" y="1375"/>
                    <a:pt x="1543" y="1376"/>
                    <a:pt x="1533" y="1378"/>
                  </a:cubicBezTo>
                  <a:cubicBezTo>
                    <a:pt x="1507" y="1380"/>
                    <a:pt x="1482" y="1396"/>
                    <a:pt x="1457" y="1408"/>
                  </a:cubicBezTo>
                  <a:cubicBezTo>
                    <a:pt x="1429" y="1423"/>
                    <a:pt x="1398" y="1437"/>
                    <a:pt x="1367" y="1449"/>
                  </a:cubicBezTo>
                  <a:lnTo>
                    <a:pt x="1394" y="1439"/>
                  </a:lnTo>
                  <a:lnTo>
                    <a:pt x="1394" y="1439"/>
                  </a:lnTo>
                  <a:cubicBezTo>
                    <a:pt x="1271" y="1491"/>
                    <a:pt x="1141" y="1527"/>
                    <a:pt x="1009" y="1546"/>
                  </a:cubicBezTo>
                  <a:lnTo>
                    <a:pt x="1009" y="1546"/>
                  </a:lnTo>
                  <a:cubicBezTo>
                    <a:pt x="947" y="1553"/>
                    <a:pt x="885" y="1557"/>
                    <a:pt x="823" y="1557"/>
                  </a:cubicBezTo>
                  <a:cubicBezTo>
                    <a:pt x="771" y="1557"/>
                    <a:pt x="718" y="1555"/>
                    <a:pt x="666" y="1548"/>
                  </a:cubicBezTo>
                  <a:lnTo>
                    <a:pt x="666" y="1548"/>
                  </a:lnTo>
                  <a:cubicBezTo>
                    <a:pt x="617" y="1541"/>
                    <a:pt x="568" y="1531"/>
                    <a:pt x="520" y="1519"/>
                  </a:cubicBezTo>
                  <a:lnTo>
                    <a:pt x="520" y="1519"/>
                  </a:lnTo>
                  <a:cubicBezTo>
                    <a:pt x="629" y="1380"/>
                    <a:pt x="739" y="1242"/>
                    <a:pt x="847" y="1104"/>
                  </a:cubicBezTo>
                  <a:cubicBezTo>
                    <a:pt x="921" y="1012"/>
                    <a:pt x="993" y="919"/>
                    <a:pt x="1067" y="827"/>
                  </a:cubicBezTo>
                  <a:cubicBezTo>
                    <a:pt x="1139" y="737"/>
                    <a:pt x="1211" y="640"/>
                    <a:pt x="1289" y="550"/>
                  </a:cubicBezTo>
                  <a:cubicBezTo>
                    <a:pt x="1373" y="449"/>
                    <a:pt x="1460" y="346"/>
                    <a:pt x="1544" y="244"/>
                  </a:cubicBezTo>
                  <a:lnTo>
                    <a:pt x="1566" y="215"/>
                  </a:lnTo>
                  <a:cubicBezTo>
                    <a:pt x="1577" y="198"/>
                    <a:pt x="1581" y="180"/>
                    <a:pt x="1583" y="161"/>
                  </a:cubicBezTo>
                  <a:cubicBezTo>
                    <a:pt x="1587" y="131"/>
                    <a:pt x="1583" y="98"/>
                    <a:pt x="1566" y="71"/>
                  </a:cubicBezTo>
                  <a:cubicBezTo>
                    <a:pt x="1538" y="28"/>
                    <a:pt x="1491" y="1"/>
                    <a:pt x="144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18552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10"/>
          <p:cNvSpPr txBox="1">
            <a:spLocks noGrp="1"/>
          </p:cNvSpPr>
          <p:nvPr>
            <p:ph type="title"/>
          </p:nvPr>
        </p:nvSpPr>
        <p:spPr>
          <a:xfrm>
            <a:off x="960000" y="5375067"/>
            <a:ext cx="10272000" cy="76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9327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5" name="Google Shape;1255;p11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1256" name="Google Shape;1256;p11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257" name="Google Shape;1257;p11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8" name="Google Shape;1258;p11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9" name="Google Shape;1259;p11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0" name="Google Shape;1260;p11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1" name="Google Shape;1261;p11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2" name="Google Shape;1262;p11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3" name="Google Shape;1263;p11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4" name="Google Shape;1264;p11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5" name="Google Shape;1265;p11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6" name="Google Shape;1266;p11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7" name="Google Shape;1267;p11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8" name="Google Shape;1268;p11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9" name="Google Shape;1269;p11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0" name="Google Shape;1270;p11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1" name="Google Shape;1271;p11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2" name="Google Shape;1272;p11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3" name="Google Shape;1273;p11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4" name="Google Shape;1274;p11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5" name="Google Shape;1275;p11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6" name="Google Shape;1276;p11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7" name="Google Shape;1277;p11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8" name="Google Shape;1278;p11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9" name="Google Shape;1279;p11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0" name="Google Shape;1280;p11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1" name="Google Shape;1281;p11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2" name="Google Shape;1282;p11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3" name="Google Shape;1283;p11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4" name="Google Shape;1284;p11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5" name="Google Shape;1285;p11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6" name="Google Shape;1286;p11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7" name="Google Shape;1287;p11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8" name="Google Shape;1288;p11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9" name="Google Shape;1289;p11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0" name="Google Shape;1290;p11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1" name="Google Shape;1291;p11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2" name="Google Shape;1292;p11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3" name="Google Shape;1293;p11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4" name="Google Shape;1294;p11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5" name="Google Shape;1295;p11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6" name="Google Shape;1296;p11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7" name="Google Shape;1297;p11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8" name="Google Shape;1298;p11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9" name="Google Shape;1299;p11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0" name="Google Shape;1300;p11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1" name="Google Shape;1301;p11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2" name="Google Shape;1302;p11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3" name="Google Shape;1303;p11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4" name="Google Shape;1304;p11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5" name="Google Shape;1305;p11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6" name="Google Shape;1306;p11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7" name="Google Shape;1307;p11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8" name="Google Shape;1308;p11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9" name="Google Shape;1309;p11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0" name="Google Shape;1310;p11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1" name="Google Shape;1311;p11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2" name="Google Shape;1312;p11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3" name="Google Shape;1313;p11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4" name="Google Shape;1314;p11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5" name="Google Shape;1315;p11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6" name="Google Shape;1316;p11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7" name="Google Shape;1317;p11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8" name="Google Shape;1318;p11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319" name="Google Shape;1319;p11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1320" name="Google Shape;1320;p11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1" name="Google Shape;1321;p11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2" name="Google Shape;1322;p11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3" name="Google Shape;1323;p11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4" name="Google Shape;1324;p11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5" name="Google Shape;1325;p11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6" name="Google Shape;1326;p11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7" name="Google Shape;1327;p11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8" name="Google Shape;1328;p11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9" name="Google Shape;1329;p11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0" name="Google Shape;1330;p11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1" name="Google Shape;1331;p11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2" name="Google Shape;1332;p11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3" name="Google Shape;1333;p11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4" name="Google Shape;1334;p11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5" name="Google Shape;1335;p11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6" name="Google Shape;1336;p11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7" name="Google Shape;1337;p11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8" name="Google Shape;1338;p11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9" name="Google Shape;1339;p11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0" name="Google Shape;1340;p11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1" name="Google Shape;1341;p11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2" name="Google Shape;1342;p11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3" name="Google Shape;1343;p11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4" name="Google Shape;1344;p11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5" name="Google Shape;1345;p11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6" name="Google Shape;1346;p11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7" name="Google Shape;1347;p11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8" name="Google Shape;1348;p11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9" name="Google Shape;1349;p11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50" name="Google Shape;1350;p11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51" name="Google Shape;1351;p11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52" name="Google Shape;1352;p11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1353" name="Google Shape;1353;p11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54" name="Google Shape;1354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189767"/>
            <a:ext cx="8768000" cy="181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355" name="Google Shape;1355;p11"/>
          <p:cNvSpPr txBox="1">
            <a:spLocks noGrp="1"/>
          </p:cNvSpPr>
          <p:nvPr>
            <p:ph type="subTitle" idx="1"/>
          </p:nvPr>
        </p:nvSpPr>
        <p:spPr>
          <a:xfrm>
            <a:off x="1712000" y="4005433"/>
            <a:ext cx="8768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356" name="Google Shape;1356;p11"/>
          <p:cNvSpPr/>
          <p:nvPr/>
        </p:nvSpPr>
        <p:spPr>
          <a:xfrm rot="-3649354" flipH="1">
            <a:off x="11226708" y="410319"/>
            <a:ext cx="649705" cy="344427"/>
          </a:xfrm>
          <a:custGeom>
            <a:avLst/>
            <a:gdLst/>
            <a:ahLst/>
            <a:cxnLst/>
            <a:rect l="l" t="t" r="r" b="b"/>
            <a:pathLst>
              <a:path w="31632" h="16769" extrusionOk="0">
                <a:moveTo>
                  <a:pt x="21710" y="9589"/>
                </a:moveTo>
                <a:cubicBezTo>
                  <a:pt x="22167" y="10436"/>
                  <a:pt x="22339" y="11425"/>
                  <a:pt x="22073" y="12420"/>
                </a:cubicBezTo>
                <a:cubicBezTo>
                  <a:pt x="21922" y="12982"/>
                  <a:pt x="21476" y="13711"/>
                  <a:pt x="20817" y="13711"/>
                </a:cubicBezTo>
                <a:cubicBezTo>
                  <a:pt x="20791" y="13711"/>
                  <a:pt x="20764" y="13710"/>
                  <a:pt x="20738" y="13708"/>
                </a:cubicBezTo>
                <a:cubicBezTo>
                  <a:pt x="20196" y="13661"/>
                  <a:pt x="19879" y="13104"/>
                  <a:pt x="19863" y="12606"/>
                </a:cubicBezTo>
                <a:cubicBezTo>
                  <a:pt x="19838" y="11902"/>
                  <a:pt x="20318" y="11206"/>
                  <a:pt x="20733" y="10674"/>
                </a:cubicBezTo>
                <a:cubicBezTo>
                  <a:pt x="21031" y="10291"/>
                  <a:pt x="21362" y="9930"/>
                  <a:pt x="21710" y="9589"/>
                </a:cubicBezTo>
                <a:close/>
                <a:moveTo>
                  <a:pt x="14674" y="8067"/>
                </a:moveTo>
                <a:cubicBezTo>
                  <a:pt x="14797" y="8677"/>
                  <a:pt x="14868" y="9298"/>
                  <a:pt x="14887" y="9920"/>
                </a:cubicBezTo>
                <a:cubicBezTo>
                  <a:pt x="14927" y="11312"/>
                  <a:pt x="14824" y="13013"/>
                  <a:pt x="14064" y="14224"/>
                </a:cubicBezTo>
                <a:cubicBezTo>
                  <a:pt x="13499" y="15124"/>
                  <a:pt x="12363" y="16126"/>
                  <a:pt x="11213" y="16126"/>
                </a:cubicBezTo>
                <a:cubicBezTo>
                  <a:pt x="11059" y="16126"/>
                  <a:pt x="10904" y="16108"/>
                  <a:pt x="10751" y="16069"/>
                </a:cubicBezTo>
                <a:cubicBezTo>
                  <a:pt x="9810" y="15832"/>
                  <a:pt x="9577" y="14755"/>
                  <a:pt x="9637" y="13913"/>
                </a:cubicBezTo>
                <a:cubicBezTo>
                  <a:pt x="9721" y="12719"/>
                  <a:pt x="10472" y="11638"/>
                  <a:pt x="11233" y="10758"/>
                </a:cubicBezTo>
                <a:cubicBezTo>
                  <a:pt x="12159" y="9691"/>
                  <a:pt x="13287" y="8802"/>
                  <a:pt x="14535" y="8140"/>
                </a:cubicBezTo>
                <a:cubicBezTo>
                  <a:pt x="14581" y="8116"/>
                  <a:pt x="14627" y="8091"/>
                  <a:pt x="14674" y="8067"/>
                </a:cubicBezTo>
                <a:close/>
                <a:moveTo>
                  <a:pt x="6705" y="1"/>
                </a:moveTo>
                <a:cubicBezTo>
                  <a:pt x="4905" y="1"/>
                  <a:pt x="3063" y="647"/>
                  <a:pt x="1792" y="1926"/>
                </a:cubicBezTo>
                <a:cubicBezTo>
                  <a:pt x="0" y="3732"/>
                  <a:pt x="64" y="6294"/>
                  <a:pt x="1155" y="8455"/>
                </a:cubicBezTo>
                <a:cubicBezTo>
                  <a:pt x="1543" y="9222"/>
                  <a:pt x="2036" y="9924"/>
                  <a:pt x="2571" y="10594"/>
                </a:cubicBezTo>
                <a:cubicBezTo>
                  <a:pt x="2635" y="10673"/>
                  <a:pt x="2709" y="10706"/>
                  <a:pt x="2782" y="10706"/>
                </a:cubicBezTo>
                <a:cubicBezTo>
                  <a:pt x="3013" y="10706"/>
                  <a:pt x="3229" y="10380"/>
                  <a:pt x="3033" y="10134"/>
                </a:cubicBezTo>
                <a:cubicBezTo>
                  <a:pt x="1621" y="8367"/>
                  <a:pt x="311" y="5863"/>
                  <a:pt x="1387" y="3608"/>
                </a:cubicBezTo>
                <a:cubicBezTo>
                  <a:pt x="2180" y="1945"/>
                  <a:pt x="3961" y="983"/>
                  <a:pt x="5728" y="720"/>
                </a:cubicBezTo>
                <a:cubicBezTo>
                  <a:pt x="6043" y="673"/>
                  <a:pt x="6359" y="650"/>
                  <a:pt x="6674" y="650"/>
                </a:cubicBezTo>
                <a:cubicBezTo>
                  <a:pt x="8588" y="650"/>
                  <a:pt x="10452" y="1490"/>
                  <a:pt x="11841" y="2807"/>
                </a:cubicBezTo>
                <a:cubicBezTo>
                  <a:pt x="13160" y="4055"/>
                  <a:pt x="14056" y="5669"/>
                  <a:pt x="14520" y="7407"/>
                </a:cubicBezTo>
                <a:lnTo>
                  <a:pt x="14520" y="7407"/>
                </a:lnTo>
                <a:cubicBezTo>
                  <a:pt x="14165" y="7587"/>
                  <a:pt x="13823" y="7784"/>
                  <a:pt x="13499" y="7987"/>
                </a:cubicBezTo>
                <a:cubicBezTo>
                  <a:pt x="12144" y="8833"/>
                  <a:pt x="10931" y="9941"/>
                  <a:pt x="10028" y="11262"/>
                </a:cubicBezTo>
                <a:cubicBezTo>
                  <a:pt x="9319" y="12300"/>
                  <a:pt x="8834" y="13461"/>
                  <a:pt x="9018" y="14736"/>
                </a:cubicBezTo>
                <a:cubicBezTo>
                  <a:pt x="9178" y="15824"/>
                  <a:pt x="9896" y="16702"/>
                  <a:pt x="11042" y="16764"/>
                </a:cubicBezTo>
                <a:cubicBezTo>
                  <a:pt x="11092" y="16767"/>
                  <a:pt x="11141" y="16768"/>
                  <a:pt x="11191" y="16768"/>
                </a:cubicBezTo>
                <a:cubicBezTo>
                  <a:pt x="12612" y="16768"/>
                  <a:pt x="13957" y="15658"/>
                  <a:pt x="14658" y="14500"/>
                </a:cubicBezTo>
                <a:cubicBezTo>
                  <a:pt x="15082" y="13800"/>
                  <a:pt x="15269" y="12965"/>
                  <a:pt x="15394" y="12165"/>
                </a:cubicBezTo>
                <a:cubicBezTo>
                  <a:pt x="15530" y="11300"/>
                  <a:pt x="15574" y="10422"/>
                  <a:pt x="15521" y="9547"/>
                </a:cubicBezTo>
                <a:cubicBezTo>
                  <a:pt x="15484" y="8950"/>
                  <a:pt x="15404" y="8358"/>
                  <a:pt x="15279" y="7776"/>
                </a:cubicBezTo>
                <a:lnTo>
                  <a:pt x="15279" y="7776"/>
                </a:lnTo>
                <a:cubicBezTo>
                  <a:pt x="16064" y="7427"/>
                  <a:pt x="16906" y="7176"/>
                  <a:pt x="17759" y="7176"/>
                </a:cubicBezTo>
                <a:cubicBezTo>
                  <a:pt x="17925" y="7176"/>
                  <a:pt x="18092" y="7186"/>
                  <a:pt x="18259" y="7206"/>
                </a:cubicBezTo>
                <a:cubicBezTo>
                  <a:pt x="19482" y="7355"/>
                  <a:pt x="20611" y="8050"/>
                  <a:pt x="21343" y="9020"/>
                </a:cubicBezTo>
                <a:lnTo>
                  <a:pt x="21343" y="9020"/>
                </a:lnTo>
                <a:cubicBezTo>
                  <a:pt x="20702" y="9627"/>
                  <a:pt x="20124" y="10301"/>
                  <a:pt x="19694" y="11049"/>
                </a:cubicBezTo>
                <a:cubicBezTo>
                  <a:pt x="19339" y="11669"/>
                  <a:pt x="19084" y="12394"/>
                  <a:pt x="19284" y="13109"/>
                </a:cubicBezTo>
                <a:cubicBezTo>
                  <a:pt x="19433" y="13638"/>
                  <a:pt x="19819" y="14106"/>
                  <a:pt x="20347" y="14286"/>
                </a:cubicBezTo>
                <a:cubicBezTo>
                  <a:pt x="20527" y="14347"/>
                  <a:pt x="20700" y="14376"/>
                  <a:pt x="20862" y="14376"/>
                </a:cubicBezTo>
                <a:cubicBezTo>
                  <a:pt x="22059" y="14376"/>
                  <a:pt x="22759" y="12846"/>
                  <a:pt x="22825" y="11779"/>
                </a:cubicBezTo>
                <a:cubicBezTo>
                  <a:pt x="22882" y="10851"/>
                  <a:pt x="22654" y="9930"/>
                  <a:pt x="22202" y="9130"/>
                </a:cubicBezTo>
                <a:lnTo>
                  <a:pt x="22202" y="9130"/>
                </a:lnTo>
                <a:cubicBezTo>
                  <a:pt x="24022" y="7507"/>
                  <a:pt x="26480" y="6087"/>
                  <a:pt x="28974" y="6087"/>
                </a:cubicBezTo>
                <a:cubicBezTo>
                  <a:pt x="29027" y="6087"/>
                  <a:pt x="29080" y="6087"/>
                  <a:pt x="29133" y="6089"/>
                </a:cubicBezTo>
                <a:cubicBezTo>
                  <a:pt x="29762" y="6104"/>
                  <a:pt x="30387" y="6231"/>
                  <a:pt x="30967" y="6480"/>
                </a:cubicBezTo>
                <a:cubicBezTo>
                  <a:pt x="31015" y="6500"/>
                  <a:pt x="31061" y="6509"/>
                  <a:pt x="31106" y="6509"/>
                </a:cubicBezTo>
                <a:cubicBezTo>
                  <a:pt x="31419" y="6509"/>
                  <a:pt x="31632" y="6062"/>
                  <a:pt x="31296" y="5918"/>
                </a:cubicBezTo>
                <a:cubicBezTo>
                  <a:pt x="30528" y="5588"/>
                  <a:pt x="29733" y="5445"/>
                  <a:pt x="28936" y="5445"/>
                </a:cubicBezTo>
                <a:cubicBezTo>
                  <a:pt x="26758" y="5445"/>
                  <a:pt x="24562" y="6516"/>
                  <a:pt x="22843" y="7782"/>
                </a:cubicBezTo>
                <a:cubicBezTo>
                  <a:pt x="22505" y="8030"/>
                  <a:pt x="22167" y="8295"/>
                  <a:pt x="21839" y="8576"/>
                </a:cubicBezTo>
                <a:lnTo>
                  <a:pt x="21839" y="8576"/>
                </a:lnTo>
                <a:cubicBezTo>
                  <a:pt x="21706" y="8400"/>
                  <a:pt x="21562" y="8232"/>
                  <a:pt x="21406" y="8075"/>
                </a:cubicBezTo>
                <a:cubicBezTo>
                  <a:pt x="20472" y="7129"/>
                  <a:pt x="19175" y="6560"/>
                  <a:pt x="17844" y="6525"/>
                </a:cubicBezTo>
                <a:cubicBezTo>
                  <a:pt x="17802" y="6524"/>
                  <a:pt x="17760" y="6524"/>
                  <a:pt x="17718" y="6524"/>
                </a:cubicBezTo>
                <a:cubicBezTo>
                  <a:pt x="16836" y="6524"/>
                  <a:pt x="15951" y="6766"/>
                  <a:pt x="15119" y="7125"/>
                </a:cubicBezTo>
                <a:lnTo>
                  <a:pt x="15119" y="7125"/>
                </a:lnTo>
                <a:cubicBezTo>
                  <a:pt x="14921" y="6412"/>
                  <a:pt x="14653" y="5718"/>
                  <a:pt x="14314" y="5054"/>
                </a:cubicBezTo>
                <a:cubicBezTo>
                  <a:pt x="13025" y="2536"/>
                  <a:pt x="10644" y="508"/>
                  <a:pt x="7795" y="81"/>
                </a:cubicBezTo>
                <a:cubicBezTo>
                  <a:pt x="7437" y="27"/>
                  <a:pt x="7072" y="1"/>
                  <a:pt x="6705" y="1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7" name="Google Shape;1357;p11"/>
          <p:cNvGrpSpPr/>
          <p:nvPr/>
        </p:nvGrpSpPr>
        <p:grpSpPr>
          <a:xfrm rot="-1578989">
            <a:off x="-913186" y="624523"/>
            <a:ext cx="2144359" cy="1268516"/>
            <a:chOff x="3221550" y="3758100"/>
            <a:chExt cx="1608375" cy="951450"/>
          </a:xfrm>
        </p:grpSpPr>
        <p:sp>
          <p:nvSpPr>
            <p:cNvPr id="1358" name="Google Shape;1358;p11"/>
            <p:cNvSpPr/>
            <p:nvPr/>
          </p:nvSpPr>
          <p:spPr>
            <a:xfrm>
              <a:off x="3335325" y="3809200"/>
              <a:ext cx="1494600" cy="900350"/>
            </a:xfrm>
            <a:custGeom>
              <a:avLst/>
              <a:gdLst/>
              <a:ahLst/>
              <a:cxnLst/>
              <a:rect l="l" t="t" r="r" b="b"/>
              <a:pathLst>
                <a:path w="59784" h="36014" extrusionOk="0">
                  <a:moveTo>
                    <a:pt x="54449" y="2141"/>
                  </a:moveTo>
                  <a:cubicBezTo>
                    <a:pt x="54543" y="2141"/>
                    <a:pt x="54638" y="2150"/>
                    <a:pt x="54734" y="2168"/>
                  </a:cubicBezTo>
                  <a:cubicBezTo>
                    <a:pt x="55557" y="2323"/>
                    <a:pt x="56097" y="3116"/>
                    <a:pt x="55942" y="3939"/>
                  </a:cubicBezTo>
                  <a:cubicBezTo>
                    <a:pt x="55805" y="4666"/>
                    <a:pt x="55168" y="5174"/>
                    <a:pt x="54453" y="5174"/>
                  </a:cubicBezTo>
                  <a:cubicBezTo>
                    <a:pt x="54359" y="5174"/>
                    <a:pt x="54265" y="5165"/>
                    <a:pt x="54170" y="5148"/>
                  </a:cubicBezTo>
                  <a:cubicBezTo>
                    <a:pt x="53349" y="4993"/>
                    <a:pt x="52807" y="4199"/>
                    <a:pt x="52962" y="3376"/>
                  </a:cubicBezTo>
                  <a:cubicBezTo>
                    <a:pt x="53099" y="2649"/>
                    <a:pt x="53735" y="2141"/>
                    <a:pt x="54449" y="2141"/>
                  </a:cubicBezTo>
                  <a:close/>
                  <a:moveTo>
                    <a:pt x="54294" y="1"/>
                  </a:moveTo>
                  <a:lnTo>
                    <a:pt x="0" y="35401"/>
                  </a:lnTo>
                  <a:lnTo>
                    <a:pt x="637" y="36013"/>
                  </a:lnTo>
                  <a:lnTo>
                    <a:pt x="59783" y="7357"/>
                  </a:lnTo>
                  <a:lnTo>
                    <a:pt x="59671" y="6052"/>
                  </a:lnTo>
                  <a:lnTo>
                    <a:pt x="54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11"/>
            <p:cNvSpPr/>
            <p:nvPr/>
          </p:nvSpPr>
          <p:spPr>
            <a:xfrm>
              <a:off x="3221550" y="3758100"/>
              <a:ext cx="1605550" cy="936150"/>
            </a:xfrm>
            <a:custGeom>
              <a:avLst/>
              <a:gdLst/>
              <a:ahLst/>
              <a:cxnLst/>
              <a:rect l="l" t="t" r="r" b="b"/>
              <a:pathLst>
                <a:path w="64222" h="37446" extrusionOk="0">
                  <a:moveTo>
                    <a:pt x="58667" y="3505"/>
                  </a:moveTo>
                  <a:cubicBezTo>
                    <a:pt x="58760" y="3505"/>
                    <a:pt x="58855" y="3513"/>
                    <a:pt x="58950" y="3531"/>
                  </a:cubicBezTo>
                  <a:cubicBezTo>
                    <a:pt x="59773" y="3686"/>
                    <a:pt x="60314" y="4480"/>
                    <a:pt x="60158" y="5303"/>
                  </a:cubicBezTo>
                  <a:cubicBezTo>
                    <a:pt x="60021" y="6030"/>
                    <a:pt x="59385" y="6537"/>
                    <a:pt x="58670" y="6537"/>
                  </a:cubicBezTo>
                  <a:cubicBezTo>
                    <a:pt x="58577" y="6537"/>
                    <a:pt x="58483" y="6529"/>
                    <a:pt x="58388" y="6511"/>
                  </a:cubicBezTo>
                  <a:cubicBezTo>
                    <a:pt x="57565" y="6356"/>
                    <a:pt x="57023" y="5563"/>
                    <a:pt x="57178" y="4739"/>
                  </a:cubicBezTo>
                  <a:cubicBezTo>
                    <a:pt x="57315" y="4011"/>
                    <a:pt x="57952" y="3505"/>
                    <a:pt x="58667" y="3505"/>
                  </a:cubicBezTo>
                  <a:close/>
                  <a:moveTo>
                    <a:pt x="59461" y="1"/>
                  </a:moveTo>
                  <a:lnTo>
                    <a:pt x="1" y="28900"/>
                  </a:lnTo>
                  <a:lnTo>
                    <a:pt x="4551" y="37445"/>
                  </a:lnTo>
                  <a:lnTo>
                    <a:pt x="64222" y="8096"/>
                  </a:lnTo>
                  <a:lnTo>
                    <a:pt x="594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11"/>
            <p:cNvSpPr/>
            <p:nvPr/>
          </p:nvSpPr>
          <p:spPr>
            <a:xfrm>
              <a:off x="3390375" y="4618100"/>
              <a:ext cx="19650" cy="39325"/>
            </a:xfrm>
            <a:custGeom>
              <a:avLst/>
              <a:gdLst/>
              <a:ahLst/>
              <a:cxnLst/>
              <a:rect l="l" t="t" r="r" b="b"/>
              <a:pathLst>
                <a:path w="786" h="1573" fill="none" extrusionOk="0">
                  <a:moveTo>
                    <a:pt x="0" y="0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11"/>
            <p:cNvSpPr/>
            <p:nvPr/>
          </p:nvSpPr>
          <p:spPr>
            <a:xfrm>
              <a:off x="3444600" y="45916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11"/>
            <p:cNvSpPr/>
            <p:nvPr/>
          </p:nvSpPr>
          <p:spPr>
            <a:xfrm>
              <a:off x="3501775" y="45631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786" y="1574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11"/>
            <p:cNvSpPr/>
            <p:nvPr/>
          </p:nvSpPr>
          <p:spPr>
            <a:xfrm>
              <a:off x="3555775" y="45366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11"/>
            <p:cNvSpPr/>
            <p:nvPr/>
          </p:nvSpPr>
          <p:spPr>
            <a:xfrm>
              <a:off x="3613875" y="450842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11"/>
            <p:cNvSpPr/>
            <p:nvPr/>
          </p:nvSpPr>
          <p:spPr>
            <a:xfrm>
              <a:off x="3669025" y="44815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11"/>
            <p:cNvSpPr/>
            <p:nvPr/>
          </p:nvSpPr>
          <p:spPr>
            <a:xfrm>
              <a:off x="3727100" y="4452525"/>
              <a:ext cx="19700" cy="39375"/>
            </a:xfrm>
            <a:custGeom>
              <a:avLst/>
              <a:gdLst/>
              <a:ahLst/>
              <a:cxnLst/>
              <a:rect l="l" t="t" r="r" b="b"/>
              <a:pathLst>
                <a:path w="788" h="1575" fill="none" extrusionOk="0">
                  <a:moveTo>
                    <a:pt x="0" y="0"/>
                  </a:moveTo>
                  <a:lnTo>
                    <a:pt x="787" y="157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11"/>
            <p:cNvSpPr/>
            <p:nvPr/>
          </p:nvSpPr>
          <p:spPr>
            <a:xfrm>
              <a:off x="3782475" y="4426500"/>
              <a:ext cx="19725" cy="39350"/>
            </a:xfrm>
            <a:custGeom>
              <a:avLst/>
              <a:gdLst/>
              <a:ahLst/>
              <a:cxnLst/>
              <a:rect l="l" t="t" r="r" b="b"/>
              <a:pathLst>
                <a:path w="789" h="1574" fill="none" extrusionOk="0">
                  <a:moveTo>
                    <a:pt x="1" y="1"/>
                  </a:moveTo>
                  <a:lnTo>
                    <a:pt x="788" y="157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11"/>
            <p:cNvSpPr/>
            <p:nvPr/>
          </p:nvSpPr>
          <p:spPr>
            <a:xfrm>
              <a:off x="3837175" y="4398725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11"/>
            <p:cNvSpPr/>
            <p:nvPr/>
          </p:nvSpPr>
          <p:spPr>
            <a:xfrm>
              <a:off x="3892975" y="437052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11"/>
            <p:cNvSpPr/>
            <p:nvPr/>
          </p:nvSpPr>
          <p:spPr>
            <a:xfrm>
              <a:off x="3950150" y="434200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11"/>
            <p:cNvSpPr/>
            <p:nvPr/>
          </p:nvSpPr>
          <p:spPr>
            <a:xfrm>
              <a:off x="4004200" y="4315525"/>
              <a:ext cx="19650" cy="39325"/>
            </a:xfrm>
            <a:custGeom>
              <a:avLst/>
              <a:gdLst/>
              <a:ahLst/>
              <a:cxnLst/>
              <a:rect l="l" t="t" r="r" b="b"/>
              <a:pathLst>
                <a:path w="786" h="1573" fill="none" extrusionOk="0">
                  <a:moveTo>
                    <a:pt x="0" y="0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11"/>
            <p:cNvSpPr/>
            <p:nvPr/>
          </p:nvSpPr>
          <p:spPr>
            <a:xfrm>
              <a:off x="4062250" y="4287275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0" y="0"/>
                  </a:moveTo>
                  <a:lnTo>
                    <a:pt x="787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11"/>
            <p:cNvSpPr/>
            <p:nvPr/>
          </p:nvSpPr>
          <p:spPr>
            <a:xfrm>
              <a:off x="4117400" y="4260400"/>
              <a:ext cx="19700" cy="39350"/>
            </a:xfrm>
            <a:custGeom>
              <a:avLst/>
              <a:gdLst/>
              <a:ahLst/>
              <a:cxnLst/>
              <a:rect l="l" t="t" r="r" b="b"/>
              <a:pathLst>
                <a:path w="788" h="1574" fill="none" extrusionOk="0">
                  <a:moveTo>
                    <a:pt x="1" y="0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11"/>
            <p:cNvSpPr/>
            <p:nvPr/>
          </p:nvSpPr>
          <p:spPr>
            <a:xfrm>
              <a:off x="4175500" y="4231400"/>
              <a:ext cx="19675" cy="39300"/>
            </a:xfrm>
            <a:custGeom>
              <a:avLst/>
              <a:gdLst/>
              <a:ahLst/>
              <a:cxnLst/>
              <a:rect l="l" t="t" r="r" b="b"/>
              <a:pathLst>
                <a:path w="787" h="1572" fill="none" extrusionOk="0">
                  <a:moveTo>
                    <a:pt x="1" y="1"/>
                  </a:moveTo>
                  <a:lnTo>
                    <a:pt x="786" y="1572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11"/>
            <p:cNvSpPr/>
            <p:nvPr/>
          </p:nvSpPr>
          <p:spPr>
            <a:xfrm>
              <a:off x="4230900" y="4205350"/>
              <a:ext cx="19675" cy="39350"/>
            </a:xfrm>
            <a:custGeom>
              <a:avLst/>
              <a:gdLst/>
              <a:ahLst/>
              <a:cxnLst/>
              <a:rect l="l" t="t" r="r" b="b"/>
              <a:pathLst>
                <a:path w="787" h="1574" fill="none" extrusionOk="0">
                  <a:moveTo>
                    <a:pt x="1" y="1"/>
                  </a:moveTo>
                  <a:lnTo>
                    <a:pt x="786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11"/>
            <p:cNvSpPr/>
            <p:nvPr/>
          </p:nvSpPr>
          <p:spPr>
            <a:xfrm>
              <a:off x="4285550" y="4177575"/>
              <a:ext cx="19700" cy="39300"/>
            </a:xfrm>
            <a:custGeom>
              <a:avLst/>
              <a:gdLst/>
              <a:ahLst/>
              <a:cxnLst/>
              <a:rect l="l" t="t" r="r" b="b"/>
              <a:pathLst>
                <a:path w="788" h="1572" fill="none" extrusionOk="0">
                  <a:moveTo>
                    <a:pt x="1" y="1"/>
                  </a:moveTo>
                  <a:lnTo>
                    <a:pt x="788" y="1572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11"/>
            <p:cNvSpPr/>
            <p:nvPr/>
          </p:nvSpPr>
          <p:spPr>
            <a:xfrm>
              <a:off x="4340250" y="4150550"/>
              <a:ext cx="19700" cy="39325"/>
            </a:xfrm>
            <a:custGeom>
              <a:avLst/>
              <a:gdLst/>
              <a:ahLst/>
              <a:cxnLst/>
              <a:rect l="l" t="t" r="r" b="b"/>
              <a:pathLst>
                <a:path w="788" h="1573" fill="none" extrusionOk="0">
                  <a:moveTo>
                    <a:pt x="0" y="0"/>
                  </a:moveTo>
                  <a:lnTo>
                    <a:pt x="788" y="157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11"/>
            <p:cNvSpPr/>
            <p:nvPr/>
          </p:nvSpPr>
          <p:spPr>
            <a:xfrm>
              <a:off x="4395375" y="4121350"/>
              <a:ext cx="21100" cy="43225"/>
            </a:xfrm>
            <a:custGeom>
              <a:avLst/>
              <a:gdLst/>
              <a:ahLst/>
              <a:cxnLst/>
              <a:rect l="l" t="t" r="r" b="b"/>
              <a:pathLst>
                <a:path w="844" h="1729" fill="none" extrusionOk="0">
                  <a:moveTo>
                    <a:pt x="0" y="1"/>
                  </a:moveTo>
                  <a:lnTo>
                    <a:pt x="844" y="172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11"/>
            <p:cNvSpPr/>
            <p:nvPr/>
          </p:nvSpPr>
          <p:spPr>
            <a:xfrm>
              <a:off x="4449350" y="4094875"/>
              <a:ext cx="21600" cy="42575"/>
            </a:xfrm>
            <a:custGeom>
              <a:avLst/>
              <a:gdLst/>
              <a:ahLst/>
              <a:cxnLst/>
              <a:rect l="l" t="t" r="r" b="b"/>
              <a:pathLst>
                <a:path w="864" h="1703" fill="none" extrusionOk="0">
                  <a:moveTo>
                    <a:pt x="1" y="0"/>
                  </a:moveTo>
                  <a:lnTo>
                    <a:pt x="863" y="170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11"/>
            <p:cNvSpPr/>
            <p:nvPr/>
          </p:nvSpPr>
          <p:spPr>
            <a:xfrm>
              <a:off x="4507450" y="4066675"/>
              <a:ext cx="20450" cy="42975"/>
            </a:xfrm>
            <a:custGeom>
              <a:avLst/>
              <a:gdLst/>
              <a:ahLst/>
              <a:cxnLst/>
              <a:rect l="l" t="t" r="r" b="b"/>
              <a:pathLst>
                <a:path w="818" h="1719" fill="none" extrusionOk="0">
                  <a:moveTo>
                    <a:pt x="1" y="0"/>
                  </a:moveTo>
                  <a:lnTo>
                    <a:pt x="818" y="171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11"/>
            <p:cNvSpPr/>
            <p:nvPr/>
          </p:nvSpPr>
          <p:spPr>
            <a:xfrm>
              <a:off x="4562625" y="4039750"/>
              <a:ext cx="22000" cy="40450"/>
            </a:xfrm>
            <a:custGeom>
              <a:avLst/>
              <a:gdLst/>
              <a:ahLst/>
              <a:cxnLst/>
              <a:rect l="l" t="t" r="r" b="b"/>
              <a:pathLst>
                <a:path w="880" h="1618" fill="none" extrusionOk="0">
                  <a:moveTo>
                    <a:pt x="0" y="1"/>
                  </a:moveTo>
                  <a:lnTo>
                    <a:pt x="880" y="161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11"/>
            <p:cNvSpPr/>
            <p:nvPr/>
          </p:nvSpPr>
          <p:spPr>
            <a:xfrm>
              <a:off x="4620675" y="4010750"/>
              <a:ext cx="20200" cy="41375"/>
            </a:xfrm>
            <a:custGeom>
              <a:avLst/>
              <a:gdLst/>
              <a:ahLst/>
              <a:cxnLst/>
              <a:rect l="l" t="t" r="r" b="b"/>
              <a:pathLst>
                <a:path w="808" h="1655" fill="none" extrusionOk="0">
                  <a:moveTo>
                    <a:pt x="0" y="1"/>
                  </a:moveTo>
                  <a:lnTo>
                    <a:pt x="808" y="165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11"/>
            <p:cNvSpPr/>
            <p:nvPr/>
          </p:nvSpPr>
          <p:spPr>
            <a:xfrm>
              <a:off x="4730750" y="3956925"/>
              <a:ext cx="21550" cy="40275"/>
            </a:xfrm>
            <a:custGeom>
              <a:avLst/>
              <a:gdLst/>
              <a:ahLst/>
              <a:cxnLst/>
              <a:rect l="l" t="t" r="r" b="b"/>
              <a:pathLst>
                <a:path w="862" h="1611" fill="none" extrusionOk="0">
                  <a:moveTo>
                    <a:pt x="1" y="1"/>
                  </a:moveTo>
                  <a:lnTo>
                    <a:pt x="862" y="161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11"/>
            <p:cNvSpPr/>
            <p:nvPr/>
          </p:nvSpPr>
          <p:spPr>
            <a:xfrm>
              <a:off x="3948050" y="3975325"/>
              <a:ext cx="436125" cy="209400"/>
            </a:xfrm>
            <a:custGeom>
              <a:avLst/>
              <a:gdLst/>
              <a:ahLst/>
              <a:cxnLst/>
              <a:rect l="l" t="t" r="r" b="b"/>
              <a:pathLst>
                <a:path w="17445" h="8376" extrusionOk="0">
                  <a:moveTo>
                    <a:pt x="17444" y="0"/>
                  </a:moveTo>
                  <a:lnTo>
                    <a:pt x="17444" y="0"/>
                  </a:lnTo>
                  <a:cubicBezTo>
                    <a:pt x="15967" y="650"/>
                    <a:pt x="14502" y="1324"/>
                    <a:pt x="13039" y="2003"/>
                  </a:cubicBezTo>
                  <a:lnTo>
                    <a:pt x="8665" y="4069"/>
                  </a:lnTo>
                  <a:lnTo>
                    <a:pt x="4318" y="6191"/>
                  </a:lnTo>
                  <a:cubicBezTo>
                    <a:pt x="2872" y="6908"/>
                    <a:pt x="1431" y="7627"/>
                    <a:pt x="0" y="8375"/>
                  </a:cubicBezTo>
                  <a:cubicBezTo>
                    <a:pt x="1476" y="7726"/>
                    <a:pt x="2941" y="7051"/>
                    <a:pt x="4404" y="6372"/>
                  </a:cubicBezTo>
                  <a:lnTo>
                    <a:pt x="8778" y="4305"/>
                  </a:lnTo>
                  <a:lnTo>
                    <a:pt x="13127" y="2185"/>
                  </a:lnTo>
                  <a:cubicBezTo>
                    <a:pt x="14571" y="1468"/>
                    <a:pt x="16014" y="748"/>
                    <a:pt x="174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11"/>
            <p:cNvSpPr/>
            <p:nvPr/>
          </p:nvSpPr>
          <p:spPr>
            <a:xfrm>
              <a:off x="3456125" y="4267525"/>
              <a:ext cx="303300" cy="145475"/>
            </a:xfrm>
            <a:custGeom>
              <a:avLst/>
              <a:gdLst/>
              <a:ahLst/>
              <a:cxnLst/>
              <a:rect l="l" t="t" r="r" b="b"/>
              <a:pathLst>
                <a:path w="12132" h="5819" extrusionOk="0">
                  <a:moveTo>
                    <a:pt x="12132" y="0"/>
                  </a:moveTo>
                  <a:cubicBezTo>
                    <a:pt x="11097" y="435"/>
                    <a:pt x="10075" y="898"/>
                    <a:pt x="9055" y="1363"/>
                  </a:cubicBezTo>
                  <a:cubicBezTo>
                    <a:pt x="8035" y="1830"/>
                    <a:pt x="7025" y="2316"/>
                    <a:pt x="6010" y="2790"/>
                  </a:cubicBezTo>
                  <a:cubicBezTo>
                    <a:pt x="5004" y="3285"/>
                    <a:pt x="3993" y="3768"/>
                    <a:pt x="2990" y="4272"/>
                  </a:cubicBezTo>
                  <a:cubicBezTo>
                    <a:pt x="1988" y="4778"/>
                    <a:pt x="988" y="5285"/>
                    <a:pt x="1" y="5818"/>
                  </a:cubicBezTo>
                  <a:cubicBezTo>
                    <a:pt x="1035" y="5383"/>
                    <a:pt x="2057" y="4922"/>
                    <a:pt x="3077" y="4455"/>
                  </a:cubicBezTo>
                  <a:cubicBezTo>
                    <a:pt x="4098" y="3989"/>
                    <a:pt x="5108" y="3502"/>
                    <a:pt x="6122" y="3027"/>
                  </a:cubicBezTo>
                  <a:cubicBezTo>
                    <a:pt x="7129" y="2532"/>
                    <a:pt x="8141" y="2050"/>
                    <a:pt x="9143" y="1545"/>
                  </a:cubicBezTo>
                  <a:cubicBezTo>
                    <a:pt x="10144" y="1041"/>
                    <a:pt x="11144" y="534"/>
                    <a:pt x="12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6" name="Google Shape;1386;p11"/>
          <p:cNvGrpSpPr/>
          <p:nvPr/>
        </p:nvGrpSpPr>
        <p:grpSpPr>
          <a:xfrm>
            <a:off x="950951" y="6072733"/>
            <a:ext cx="1148333" cy="1128267"/>
            <a:chOff x="229800" y="3487250"/>
            <a:chExt cx="861250" cy="846200"/>
          </a:xfrm>
        </p:grpSpPr>
        <p:sp>
          <p:nvSpPr>
            <p:cNvPr id="1387" name="Google Shape;1387;p11"/>
            <p:cNvSpPr/>
            <p:nvPr/>
          </p:nvSpPr>
          <p:spPr>
            <a:xfrm>
              <a:off x="229800" y="38744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2" y="3067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0" y="2309"/>
                    <a:pt x="841" y="2309"/>
                  </a:cubicBezTo>
                  <a:cubicBezTo>
                    <a:pt x="951" y="2309"/>
                    <a:pt x="1064" y="2238"/>
                    <a:pt x="1068" y="2095"/>
                  </a:cubicBezTo>
                  <a:cubicBezTo>
                    <a:pt x="1083" y="1497"/>
                    <a:pt x="1351" y="806"/>
                    <a:pt x="1933" y="536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4" y="513"/>
                    <a:pt x="845" y="1130"/>
                  </a:cubicBezTo>
                  <a:lnTo>
                    <a:pt x="845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7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0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11"/>
            <p:cNvSpPr/>
            <p:nvPr/>
          </p:nvSpPr>
          <p:spPr>
            <a:xfrm>
              <a:off x="448375" y="36758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0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1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8" y="2095"/>
                  </a:cubicBezTo>
                  <a:cubicBezTo>
                    <a:pt x="1083" y="1496"/>
                    <a:pt x="1351" y="805"/>
                    <a:pt x="1933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3" y="513"/>
                    <a:pt x="844" y="1129"/>
                  </a:cubicBezTo>
                  <a:lnTo>
                    <a:pt x="844" y="1129"/>
                  </a:lnTo>
                  <a:cubicBezTo>
                    <a:pt x="835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0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5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2" y="2071"/>
                  </a:cubicBezTo>
                  <a:cubicBezTo>
                    <a:pt x="3940" y="1154"/>
                    <a:pt x="3419" y="47"/>
                    <a:pt x="2381" y="1"/>
                  </a:cubicBezTo>
                  <a:cubicBezTo>
                    <a:pt x="2360" y="0"/>
                    <a:pt x="2339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11"/>
            <p:cNvSpPr/>
            <p:nvPr/>
          </p:nvSpPr>
          <p:spPr>
            <a:xfrm>
              <a:off x="655800" y="34872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6" y="438"/>
                  </a:moveTo>
                  <a:cubicBezTo>
                    <a:pt x="3026" y="438"/>
                    <a:pt x="3445" y="1284"/>
                    <a:pt x="3267" y="1953"/>
                  </a:cubicBezTo>
                  <a:cubicBezTo>
                    <a:pt x="3102" y="2568"/>
                    <a:pt x="2534" y="3102"/>
                    <a:pt x="1879" y="3102"/>
                  </a:cubicBezTo>
                  <a:cubicBezTo>
                    <a:pt x="1853" y="3102"/>
                    <a:pt x="1827" y="3102"/>
                    <a:pt x="1802" y="3100"/>
                  </a:cubicBezTo>
                  <a:cubicBezTo>
                    <a:pt x="1283" y="3066"/>
                    <a:pt x="910" y="2724"/>
                    <a:pt x="810" y="2307"/>
                  </a:cubicBezTo>
                  <a:lnTo>
                    <a:pt x="810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2" y="2309"/>
                    <a:pt x="1064" y="2237"/>
                    <a:pt x="1068" y="2095"/>
                  </a:cubicBezTo>
                  <a:cubicBezTo>
                    <a:pt x="1083" y="1497"/>
                    <a:pt x="1353" y="806"/>
                    <a:pt x="1934" y="536"/>
                  </a:cubicBezTo>
                  <a:cubicBezTo>
                    <a:pt x="2079" y="468"/>
                    <a:pt x="2217" y="438"/>
                    <a:pt x="2346" y="438"/>
                  </a:cubicBezTo>
                  <a:close/>
                  <a:moveTo>
                    <a:pt x="2318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6" y="1127"/>
                    <a:pt x="826" y="1127"/>
                    <a:pt x="816" y="1127"/>
                  </a:cubicBezTo>
                  <a:cubicBezTo>
                    <a:pt x="749" y="1127"/>
                    <a:pt x="680" y="1154"/>
                    <a:pt x="629" y="1219"/>
                  </a:cubicBezTo>
                  <a:lnTo>
                    <a:pt x="631" y="1219"/>
                  </a:lnTo>
                  <a:cubicBezTo>
                    <a:pt x="0" y="2035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7" y="3542"/>
                    <a:pt x="3471" y="2894"/>
                    <a:pt x="3694" y="2070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0" y="0"/>
                    <a:pt x="231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11"/>
            <p:cNvSpPr/>
            <p:nvPr/>
          </p:nvSpPr>
          <p:spPr>
            <a:xfrm>
              <a:off x="814075" y="366135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4" y="438"/>
                  </a:moveTo>
                  <a:cubicBezTo>
                    <a:pt x="3025" y="438"/>
                    <a:pt x="3445" y="1284"/>
                    <a:pt x="3266" y="1954"/>
                  </a:cubicBezTo>
                  <a:cubicBezTo>
                    <a:pt x="3101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2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7" y="2095"/>
                  </a:cubicBezTo>
                  <a:cubicBezTo>
                    <a:pt x="1083" y="1496"/>
                    <a:pt x="1352" y="805"/>
                    <a:pt x="1932" y="535"/>
                  </a:cubicBezTo>
                  <a:cubicBezTo>
                    <a:pt x="2077" y="468"/>
                    <a:pt x="2216" y="438"/>
                    <a:pt x="2344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4" y="513"/>
                    <a:pt x="845" y="1129"/>
                  </a:cubicBezTo>
                  <a:lnTo>
                    <a:pt x="845" y="1129"/>
                  </a:lnTo>
                  <a:cubicBezTo>
                    <a:pt x="836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30" y="1220"/>
                  </a:cubicBezTo>
                  <a:lnTo>
                    <a:pt x="630" y="1219"/>
                  </a:lnTo>
                  <a:lnTo>
                    <a:pt x="630" y="1219"/>
                  </a:lnTo>
                  <a:cubicBezTo>
                    <a:pt x="0" y="2036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3" y="2071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11"/>
            <p:cNvSpPr/>
            <p:nvPr/>
          </p:nvSpPr>
          <p:spPr>
            <a:xfrm>
              <a:off x="992525" y="38577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6" y="437"/>
                  </a:moveTo>
                  <a:cubicBezTo>
                    <a:pt x="3026" y="437"/>
                    <a:pt x="3445" y="1284"/>
                    <a:pt x="3266" y="1952"/>
                  </a:cubicBezTo>
                  <a:cubicBezTo>
                    <a:pt x="3101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0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1" y="2308"/>
                    <a:pt x="842" y="2308"/>
                  </a:cubicBezTo>
                  <a:cubicBezTo>
                    <a:pt x="952" y="2308"/>
                    <a:pt x="1065" y="2237"/>
                    <a:pt x="1069" y="2095"/>
                  </a:cubicBezTo>
                  <a:cubicBezTo>
                    <a:pt x="1083" y="1496"/>
                    <a:pt x="1352" y="805"/>
                    <a:pt x="1934" y="535"/>
                  </a:cubicBezTo>
                  <a:cubicBezTo>
                    <a:pt x="2079" y="468"/>
                    <a:pt x="2218" y="437"/>
                    <a:pt x="2346" y="437"/>
                  </a:cubicBezTo>
                  <a:close/>
                  <a:moveTo>
                    <a:pt x="2317" y="0"/>
                  </a:moveTo>
                  <a:cubicBezTo>
                    <a:pt x="1620" y="0"/>
                    <a:pt x="1114" y="512"/>
                    <a:pt x="845" y="1128"/>
                  </a:cubicBezTo>
                  <a:lnTo>
                    <a:pt x="845" y="1128"/>
                  </a:lnTo>
                  <a:cubicBezTo>
                    <a:pt x="836" y="1127"/>
                    <a:pt x="826" y="1126"/>
                    <a:pt x="817" y="1126"/>
                  </a:cubicBezTo>
                  <a:cubicBezTo>
                    <a:pt x="749" y="1126"/>
                    <a:pt x="680" y="1154"/>
                    <a:pt x="630" y="1219"/>
                  </a:cubicBezTo>
                  <a:cubicBezTo>
                    <a:pt x="1" y="2035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0"/>
                    <a:pt x="2339" y="0"/>
                    <a:pt x="23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11"/>
            <p:cNvSpPr/>
            <p:nvPr/>
          </p:nvSpPr>
          <p:spPr>
            <a:xfrm>
              <a:off x="785075" y="4046225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5"/>
                    <a:pt x="3266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3" y="3067"/>
                    <a:pt x="910" y="2725"/>
                    <a:pt x="810" y="2308"/>
                  </a:cubicBezTo>
                  <a:lnTo>
                    <a:pt x="810" y="2308"/>
                  </a:lnTo>
                  <a:cubicBezTo>
                    <a:pt x="820" y="2310"/>
                    <a:pt x="831" y="2310"/>
                    <a:pt x="841" y="2310"/>
                  </a:cubicBezTo>
                  <a:cubicBezTo>
                    <a:pt x="952" y="2310"/>
                    <a:pt x="1064" y="2239"/>
                    <a:pt x="1068" y="2097"/>
                  </a:cubicBezTo>
                  <a:cubicBezTo>
                    <a:pt x="1083" y="1497"/>
                    <a:pt x="1351" y="807"/>
                    <a:pt x="1934" y="536"/>
                  </a:cubicBezTo>
                  <a:cubicBezTo>
                    <a:pt x="2079" y="469"/>
                    <a:pt x="2217" y="438"/>
                    <a:pt x="2345" y="438"/>
                  </a:cubicBezTo>
                  <a:close/>
                  <a:moveTo>
                    <a:pt x="2320" y="1"/>
                  </a:moveTo>
                  <a:cubicBezTo>
                    <a:pt x="1622" y="1"/>
                    <a:pt x="1115" y="513"/>
                    <a:pt x="846" y="1130"/>
                  </a:cubicBezTo>
                  <a:lnTo>
                    <a:pt x="846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20"/>
                  </a:lnTo>
                  <a:lnTo>
                    <a:pt x="629" y="1220"/>
                  </a:lnTo>
                  <a:cubicBezTo>
                    <a:pt x="0" y="2037"/>
                    <a:pt x="427" y="3185"/>
                    <a:pt x="1400" y="3474"/>
                  </a:cubicBezTo>
                  <a:cubicBezTo>
                    <a:pt x="1556" y="3521"/>
                    <a:pt x="1713" y="3543"/>
                    <a:pt x="1867" y="3543"/>
                  </a:cubicBezTo>
                  <a:cubicBezTo>
                    <a:pt x="2708" y="3543"/>
                    <a:pt x="3471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2" y="1"/>
                    <a:pt x="2341" y="1"/>
                    <a:pt x="23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11"/>
            <p:cNvSpPr/>
            <p:nvPr/>
          </p:nvSpPr>
          <p:spPr>
            <a:xfrm>
              <a:off x="566500" y="42449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6" y="1284"/>
                    <a:pt x="3267" y="1954"/>
                  </a:cubicBezTo>
                  <a:cubicBezTo>
                    <a:pt x="3102" y="2569"/>
                    <a:pt x="2537" y="3102"/>
                    <a:pt x="1882" y="3102"/>
                  </a:cubicBezTo>
                  <a:cubicBezTo>
                    <a:pt x="1856" y="3102"/>
                    <a:pt x="1830" y="3101"/>
                    <a:pt x="1803" y="3100"/>
                  </a:cubicBezTo>
                  <a:cubicBezTo>
                    <a:pt x="1283" y="3066"/>
                    <a:pt x="910" y="2724"/>
                    <a:pt x="811" y="2307"/>
                  </a:cubicBezTo>
                  <a:lnTo>
                    <a:pt x="811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3" y="2309"/>
                    <a:pt x="1065" y="2237"/>
                    <a:pt x="1068" y="2095"/>
                  </a:cubicBezTo>
                  <a:cubicBezTo>
                    <a:pt x="1084" y="1496"/>
                    <a:pt x="1353" y="807"/>
                    <a:pt x="1934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7" y="1128"/>
                    <a:pt x="827" y="1128"/>
                    <a:pt x="818" y="1128"/>
                  </a:cubicBezTo>
                  <a:cubicBezTo>
                    <a:pt x="750" y="1128"/>
                    <a:pt x="681" y="1155"/>
                    <a:pt x="631" y="1220"/>
                  </a:cubicBezTo>
                  <a:lnTo>
                    <a:pt x="631" y="1219"/>
                  </a:lnTo>
                  <a:lnTo>
                    <a:pt x="631" y="1219"/>
                  </a:lnTo>
                  <a:cubicBezTo>
                    <a:pt x="0" y="2036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8" y="3542"/>
                    <a:pt x="3471" y="2893"/>
                    <a:pt x="3694" y="2071"/>
                  </a:cubicBezTo>
                  <a:cubicBezTo>
                    <a:pt x="3940" y="1154"/>
                    <a:pt x="3421" y="47"/>
                    <a:pt x="2382" y="1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11"/>
            <p:cNvSpPr/>
            <p:nvPr/>
          </p:nvSpPr>
          <p:spPr>
            <a:xfrm>
              <a:off x="606600" y="3849925"/>
              <a:ext cx="98550" cy="88550"/>
            </a:xfrm>
            <a:custGeom>
              <a:avLst/>
              <a:gdLst/>
              <a:ahLst/>
              <a:cxnLst/>
              <a:rect l="l" t="t" r="r" b="b"/>
              <a:pathLst>
                <a:path w="3942" h="3542" extrusionOk="0">
                  <a:moveTo>
                    <a:pt x="2346" y="436"/>
                  </a:moveTo>
                  <a:cubicBezTo>
                    <a:pt x="3026" y="436"/>
                    <a:pt x="3445" y="1284"/>
                    <a:pt x="3266" y="1952"/>
                  </a:cubicBezTo>
                  <a:cubicBezTo>
                    <a:pt x="3103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1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2" y="2308"/>
                    <a:pt x="842" y="2308"/>
                  </a:cubicBezTo>
                  <a:cubicBezTo>
                    <a:pt x="953" y="2308"/>
                    <a:pt x="1065" y="2237"/>
                    <a:pt x="1069" y="2095"/>
                  </a:cubicBezTo>
                  <a:cubicBezTo>
                    <a:pt x="1084" y="1496"/>
                    <a:pt x="1352" y="805"/>
                    <a:pt x="1934" y="534"/>
                  </a:cubicBezTo>
                  <a:cubicBezTo>
                    <a:pt x="2079" y="467"/>
                    <a:pt x="2217" y="436"/>
                    <a:pt x="2346" y="436"/>
                  </a:cubicBezTo>
                  <a:close/>
                  <a:moveTo>
                    <a:pt x="2319" y="0"/>
                  </a:moveTo>
                  <a:cubicBezTo>
                    <a:pt x="1621" y="0"/>
                    <a:pt x="1115" y="512"/>
                    <a:pt x="846" y="1128"/>
                  </a:cubicBezTo>
                  <a:lnTo>
                    <a:pt x="846" y="1128"/>
                  </a:lnTo>
                  <a:cubicBezTo>
                    <a:pt x="836" y="1127"/>
                    <a:pt x="827" y="1126"/>
                    <a:pt x="817" y="1126"/>
                  </a:cubicBezTo>
                  <a:cubicBezTo>
                    <a:pt x="749" y="1126"/>
                    <a:pt x="681" y="1154"/>
                    <a:pt x="630" y="1219"/>
                  </a:cubicBezTo>
                  <a:cubicBezTo>
                    <a:pt x="1" y="2035"/>
                    <a:pt x="428" y="3185"/>
                    <a:pt x="1400" y="3474"/>
                  </a:cubicBezTo>
                  <a:cubicBezTo>
                    <a:pt x="1556" y="3520"/>
                    <a:pt x="1713" y="3542"/>
                    <a:pt x="1867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5"/>
                    <a:pt x="2383" y="1"/>
                  </a:cubicBezTo>
                  <a:cubicBezTo>
                    <a:pt x="2362" y="0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11"/>
            <p:cNvSpPr/>
            <p:nvPr/>
          </p:nvSpPr>
          <p:spPr>
            <a:xfrm>
              <a:off x="388025" y="4048575"/>
              <a:ext cx="98550" cy="88575"/>
            </a:xfrm>
            <a:custGeom>
              <a:avLst/>
              <a:gdLst/>
              <a:ahLst/>
              <a:cxnLst/>
              <a:rect l="l" t="t" r="r" b="b"/>
              <a:pathLst>
                <a:path w="3942" h="3543" extrusionOk="0">
                  <a:moveTo>
                    <a:pt x="2347" y="438"/>
                  </a:moveTo>
                  <a:cubicBezTo>
                    <a:pt x="3027" y="438"/>
                    <a:pt x="3447" y="1284"/>
                    <a:pt x="3268" y="1953"/>
                  </a:cubicBezTo>
                  <a:cubicBezTo>
                    <a:pt x="3103" y="2568"/>
                    <a:pt x="2537" y="3103"/>
                    <a:pt x="1880" y="3103"/>
                  </a:cubicBezTo>
                  <a:cubicBezTo>
                    <a:pt x="1854" y="3103"/>
                    <a:pt x="1828" y="3102"/>
                    <a:pt x="1802" y="3100"/>
                  </a:cubicBezTo>
                  <a:cubicBezTo>
                    <a:pt x="1283" y="3066"/>
                    <a:pt x="911" y="2724"/>
                    <a:pt x="812" y="2307"/>
                  </a:cubicBezTo>
                  <a:lnTo>
                    <a:pt x="812" y="2307"/>
                  </a:lnTo>
                  <a:cubicBezTo>
                    <a:pt x="822" y="2308"/>
                    <a:pt x="832" y="2309"/>
                    <a:pt x="843" y="2309"/>
                  </a:cubicBezTo>
                  <a:cubicBezTo>
                    <a:pt x="953" y="2309"/>
                    <a:pt x="1065" y="2238"/>
                    <a:pt x="1069" y="2095"/>
                  </a:cubicBezTo>
                  <a:cubicBezTo>
                    <a:pt x="1085" y="1497"/>
                    <a:pt x="1353" y="806"/>
                    <a:pt x="1934" y="536"/>
                  </a:cubicBezTo>
                  <a:cubicBezTo>
                    <a:pt x="2080" y="468"/>
                    <a:pt x="2218" y="438"/>
                    <a:pt x="2347" y="438"/>
                  </a:cubicBezTo>
                  <a:close/>
                  <a:moveTo>
                    <a:pt x="2319" y="0"/>
                  </a:moveTo>
                  <a:cubicBezTo>
                    <a:pt x="1622" y="0"/>
                    <a:pt x="1116" y="513"/>
                    <a:pt x="847" y="1128"/>
                  </a:cubicBezTo>
                  <a:lnTo>
                    <a:pt x="847" y="1128"/>
                  </a:lnTo>
                  <a:cubicBezTo>
                    <a:pt x="837" y="1127"/>
                    <a:pt x="828" y="1127"/>
                    <a:pt x="818" y="1127"/>
                  </a:cubicBezTo>
                  <a:cubicBezTo>
                    <a:pt x="751" y="1127"/>
                    <a:pt x="682" y="1154"/>
                    <a:pt x="632" y="1219"/>
                  </a:cubicBezTo>
                  <a:cubicBezTo>
                    <a:pt x="1" y="2035"/>
                    <a:pt x="428" y="3185"/>
                    <a:pt x="1402" y="3474"/>
                  </a:cubicBezTo>
                  <a:cubicBezTo>
                    <a:pt x="1558" y="3520"/>
                    <a:pt x="1714" y="3542"/>
                    <a:pt x="1868" y="3542"/>
                  </a:cubicBezTo>
                  <a:cubicBezTo>
                    <a:pt x="2708" y="3542"/>
                    <a:pt x="3471" y="2894"/>
                    <a:pt x="3695" y="2070"/>
                  </a:cubicBezTo>
                  <a:cubicBezTo>
                    <a:pt x="3941" y="1155"/>
                    <a:pt x="3422" y="47"/>
                    <a:pt x="2383" y="2"/>
                  </a:cubicBezTo>
                  <a:cubicBezTo>
                    <a:pt x="2362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11"/>
            <p:cNvSpPr/>
            <p:nvPr/>
          </p:nvSpPr>
          <p:spPr>
            <a:xfrm>
              <a:off x="494075" y="3955600"/>
              <a:ext cx="101300" cy="88275"/>
            </a:xfrm>
            <a:custGeom>
              <a:avLst/>
              <a:gdLst/>
              <a:ahLst/>
              <a:cxnLst/>
              <a:rect l="l" t="t" r="r" b="b"/>
              <a:pathLst>
                <a:path w="4052" h="3531" extrusionOk="0">
                  <a:moveTo>
                    <a:pt x="3721" y="1"/>
                  </a:moveTo>
                  <a:cubicBezTo>
                    <a:pt x="3671" y="1"/>
                    <a:pt x="3620" y="18"/>
                    <a:pt x="3573" y="61"/>
                  </a:cubicBezTo>
                  <a:cubicBezTo>
                    <a:pt x="2438" y="1094"/>
                    <a:pt x="1301" y="2125"/>
                    <a:pt x="166" y="3158"/>
                  </a:cubicBezTo>
                  <a:cubicBezTo>
                    <a:pt x="1" y="3308"/>
                    <a:pt x="156" y="3531"/>
                    <a:pt x="332" y="3531"/>
                  </a:cubicBezTo>
                  <a:cubicBezTo>
                    <a:pt x="381" y="3531"/>
                    <a:pt x="432" y="3513"/>
                    <a:pt x="478" y="3471"/>
                  </a:cubicBezTo>
                  <a:cubicBezTo>
                    <a:pt x="1615" y="2439"/>
                    <a:pt x="2750" y="1406"/>
                    <a:pt x="3887" y="373"/>
                  </a:cubicBezTo>
                  <a:cubicBezTo>
                    <a:pt x="4052" y="224"/>
                    <a:pt x="3897" y="1"/>
                    <a:pt x="372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11"/>
            <p:cNvSpPr/>
            <p:nvPr/>
          </p:nvSpPr>
          <p:spPr>
            <a:xfrm>
              <a:off x="720075" y="3756950"/>
              <a:ext cx="93850" cy="81525"/>
            </a:xfrm>
            <a:custGeom>
              <a:avLst/>
              <a:gdLst/>
              <a:ahLst/>
              <a:cxnLst/>
              <a:rect l="l" t="t" r="r" b="b"/>
              <a:pathLst>
                <a:path w="3754" h="3261" extrusionOk="0">
                  <a:moveTo>
                    <a:pt x="3424" y="0"/>
                  </a:moveTo>
                  <a:cubicBezTo>
                    <a:pt x="3374" y="0"/>
                    <a:pt x="3323" y="18"/>
                    <a:pt x="3276" y="60"/>
                  </a:cubicBezTo>
                  <a:cubicBezTo>
                    <a:pt x="2239" y="1002"/>
                    <a:pt x="1202" y="1945"/>
                    <a:pt x="165" y="2889"/>
                  </a:cubicBezTo>
                  <a:cubicBezTo>
                    <a:pt x="0" y="3039"/>
                    <a:pt x="154" y="3261"/>
                    <a:pt x="330" y="3261"/>
                  </a:cubicBezTo>
                  <a:cubicBezTo>
                    <a:pt x="380" y="3261"/>
                    <a:pt x="431" y="3243"/>
                    <a:pt x="477" y="3201"/>
                  </a:cubicBezTo>
                  <a:cubicBezTo>
                    <a:pt x="1515" y="2258"/>
                    <a:pt x="2552" y="1316"/>
                    <a:pt x="3589" y="373"/>
                  </a:cubicBezTo>
                  <a:cubicBezTo>
                    <a:pt x="3753" y="223"/>
                    <a:pt x="3599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11"/>
            <p:cNvSpPr/>
            <p:nvPr/>
          </p:nvSpPr>
          <p:spPr>
            <a:xfrm>
              <a:off x="329750" y="3766675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5" y="1"/>
                  </a:moveTo>
                  <a:cubicBezTo>
                    <a:pt x="3375" y="1"/>
                    <a:pt x="3324" y="18"/>
                    <a:pt x="3278" y="60"/>
                  </a:cubicBezTo>
                  <a:cubicBezTo>
                    <a:pt x="2241" y="1003"/>
                    <a:pt x="1204" y="1945"/>
                    <a:pt x="165" y="2888"/>
                  </a:cubicBezTo>
                  <a:cubicBezTo>
                    <a:pt x="1" y="3038"/>
                    <a:pt x="155" y="3261"/>
                    <a:pt x="331" y="3261"/>
                  </a:cubicBezTo>
                  <a:cubicBezTo>
                    <a:pt x="381" y="3261"/>
                    <a:pt x="433" y="3243"/>
                    <a:pt x="479" y="3201"/>
                  </a:cubicBezTo>
                  <a:cubicBezTo>
                    <a:pt x="1516" y="2259"/>
                    <a:pt x="2553" y="1316"/>
                    <a:pt x="3591" y="373"/>
                  </a:cubicBezTo>
                  <a:cubicBezTo>
                    <a:pt x="3755" y="223"/>
                    <a:pt x="3601" y="1"/>
                    <a:pt x="34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11"/>
            <p:cNvSpPr/>
            <p:nvPr/>
          </p:nvSpPr>
          <p:spPr>
            <a:xfrm>
              <a:off x="569200" y="3576100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4" y="0"/>
                  </a:moveTo>
                  <a:cubicBezTo>
                    <a:pt x="3375" y="0"/>
                    <a:pt x="3324" y="18"/>
                    <a:pt x="3278" y="59"/>
                  </a:cubicBezTo>
                  <a:cubicBezTo>
                    <a:pt x="2241" y="1003"/>
                    <a:pt x="1204" y="1946"/>
                    <a:pt x="165" y="2889"/>
                  </a:cubicBezTo>
                  <a:cubicBezTo>
                    <a:pt x="0" y="3038"/>
                    <a:pt x="155" y="3261"/>
                    <a:pt x="332" y="3261"/>
                  </a:cubicBezTo>
                  <a:cubicBezTo>
                    <a:pt x="381" y="3261"/>
                    <a:pt x="433" y="3243"/>
                    <a:pt x="479" y="3202"/>
                  </a:cubicBezTo>
                  <a:cubicBezTo>
                    <a:pt x="1516" y="2258"/>
                    <a:pt x="2553" y="1315"/>
                    <a:pt x="3590" y="373"/>
                  </a:cubicBezTo>
                  <a:cubicBezTo>
                    <a:pt x="3755" y="223"/>
                    <a:pt x="3600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11"/>
            <p:cNvSpPr/>
            <p:nvPr/>
          </p:nvSpPr>
          <p:spPr>
            <a:xfrm>
              <a:off x="672550" y="4151925"/>
              <a:ext cx="101300" cy="88300"/>
            </a:xfrm>
            <a:custGeom>
              <a:avLst/>
              <a:gdLst/>
              <a:ahLst/>
              <a:cxnLst/>
              <a:rect l="l" t="t" r="r" b="b"/>
              <a:pathLst>
                <a:path w="4052" h="3532" extrusionOk="0">
                  <a:moveTo>
                    <a:pt x="3720" y="1"/>
                  </a:moveTo>
                  <a:cubicBezTo>
                    <a:pt x="3670" y="1"/>
                    <a:pt x="3619" y="19"/>
                    <a:pt x="3573" y="60"/>
                  </a:cubicBezTo>
                  <a:cubicBezTo>
                    <a:pt x="2437" y="1093"/>
                    <a:pt x="1302" y="2126"/>
                    <a:pt x="165" y="3159"/>
                  </a:cubicBezTo>
                  <a:cubicBezTo>
                    <a:pt x="0" y="3308"/>
                    <a:pt x="155" y="3531"/>
                    <a:pt x="330" y="3531"/>
                  </a:cubicBezTo>
                  <a:cubicBezTo>
                    <a:pt x="380" y="3531"/>
                    <a:pt x="431" y="3513"/>
                    <a:pt x="477" y="3471"/>
                  </a:cubicBezTo>
                  <a:cubicBezTo>
                    <a:pt x="1614" y="2438"/>
                    <a:pt x="2750" y="1406"/>
                    <a:pt x="3886" y="373"/>
                  </a:cubicBezTo>
                  <a:cubicBezTo>
                    <a:pt x="4051" y="224"/>
                    <a:pt x="3896" y="1"/>
                    <a:pt x="37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11"/>
            <p:cNvSpPr/>
            <p:nvPr/>
          </p:nvSpPr>
          <p:spPr>
            <a:xfrm>
              <a:off x="880000" y="3953275"/>
              <a:ext cx="112375" cy="98375"/>
            </a:xfrm>
            <a:custGeom>
              <a:avLst/>
              <a:gdLst/>
              <a:ahLst/>
              <a:cxnLst/>
              <a:rect l="l" t="t" r="r" b="b"/>
              <a:pathLst>
                <a:path w="4495" h="3935" extrusionOk="0">
                  <a:moveTo>
                    <a:pt x="4164" y="1"/>
                  </a:moveTo>
                  <a:cubicBezTo>
                    <a:pt x="4115" y="1"/>
                    <a:pt x="4064" y="18"/>
                    <a:pt x="4018" y="60"/>
                  </a:cubicBezTo>
                  <a:cubicBezTo>
                    <a:pt x="2734" y="1228"/>
                    <a:pt x="1449" y="2395"/>
                    <a:pt x="165" y="3562"/>
                  </a:cubicBezTo>
                  <a:cubicBezTo>
                    <a:pt x="0" y="3712"/>
                    <a:pt x="156" y="3935"/>
                    <a:pt x="331" y="3935"/>
                  </a:cubicBezTo>
                  <a:cubicBezTo>
                    <a:pt x="381" y="3935"/>
                    <a:pt x="432" y="3917"/>
                    <a:pt x="478" y="3875"/>
                  </a:cubicBezTo>
                  <a:cubicBezTo>
                    <a:pt x="1761" y="2708"/>
                    <a:pt x="3046" y="1540"/>
                    <a:pt x="4330" y="374"/>
                  </a:cubicBezTo>
                  <a:cubicBezTo>
                    <a:pt x="4495" y="224"/>
                    <a:pt x="4340" y="1"/>
                    <a:pt x="416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11"/>
            <p:cNvSpPr/>
            <p:nvPr/>
          </p:nvSpPr>
          <p:spPr>
            <a:xfrm>
              <a:off x="320425" y="3967800"/>
              <a:ext cx="65700" cy="66900"/>
            </a:xfrm>
            <a:custGeom>
              <a:avLst/>
              <a:gdLst/>
              <a:ahLst/>
              <a:cxnLst/>
              <a:rect l="l" t="t" r="r" b="b"/>
              <a:pathLst>
                <a:path w="2628" h="2676" extrusionOk="0">
                  <a:moveTo>
                    <a:pt x="314" y="0"/>
                  </a:moveTo>
                  <a:cubicBezTo>
                    <a:pt x="150" y="0"/>
                    <a:pt x="1" y="222"/>
                    <a:pt x="148" y="383"/>
                  </a:cubicBezTo>
                  <a:cubicBezTo>
                    <a:pt x="821" y="1123"/>
                    <a:pt x="1495" y="1864"/>
                    <a:pt x="2168" y="2605"/>
                  </a:cubicBezTo>
                  <a:cubicBezTo>
                    <a:pt x="2213" y="2654"/>
                    <a:pt x="2264" y="2675"/>
                    <a:pt x="2315" y="2675"/>
                  </a:cubicBezTo>
                  <a:cubicBezTo>
                    <a:pt x="2479" y="2675"/>
                    <a:pt x="2628" y="2453"/>
                    <a:pt x="2480" y="2293"/>
                  </a:cubicBezTo>
                  <a:cubicBezTo>
                    <a:pt x="1807" y="1552"/>
                    <a:pt x="1134" y="811"/>
                    <a:pt x="460" y="70"/>
                  </a:cubicBezTo>
                  <a:cubicBezTo>
                    <a:pt x="416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11"/>
            <p:cNvSpPr/>
            <p:nvPr/>
          </p:nvSpPr>
          <p:spPr>
            <a:xfrm>
              <a:off x="488800" y="4153000"/>
              <a:ext cx="72425" cy="74325"/>
            </a:xfrm>
            <a:custGeom>
              <a:avLst/>
              <a:gdLst/>
              <a:ahLst/>
              <a:cxnLst/>
              <a:rect l="l" t="t" r="r" b="b"/>
              <a:pathLst>
                <a:path w="2897" h="2973" extrusionOk="0">
                  <a:moveTo>
                    <a:pt x="314" y="0"/>
                  </a:moveTo>
                  <a:cubicBezTo>
                    <a:pt x="150" y="0"/>
                    <a:pt x="1" y="222"/>
                    <a:pt x="148" y="384"/>
                  </a:cubicBezTo>
                  <a:cubicBezTo>
                    <a:pt x="911" y="1223"/>
                    <a:pt x="1673" y="2062"/>
                    <a:pt x="2438" y="2903"/>
                  </a:cubicBezTo>
                  <a:cubicBezTo>
                    <a:pt x="2482" y="2952"/>
                    <a:pt x="2534" y="2973"/>
                    <a:pt x="2583" y="2973"/>
                  </a:cubicBezTo>
                  <a:cubicBezTo>
                    <a:pt x="2747" y="2973"/>
                    <a:pt x="2896" y="2751"/>
                    <a:pt x="2750" y="2590"/>
                  </a:cubicBezTo>
                  <a:cubicBezTo>
                    <a:pt x="1987" y="1750"/>
                    <a:pt x="1223" y="911"/>
                    <a:pt x="460" y="70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11"/>
            <p:cNvSpPr/>
            <p:nvPr/>
          </p:nvSpPr>
          <p:spPr>
            <a:xfrm>
              <a:off x="746450" y="3580550"/>
              <a:ext cx="55600" cy="55825"/>
            </a:xfrm>
            <a:custGeom>
              <a:avLst/>
              <a:gdLst/>
              <a:ahLst/>
              <a:cxnLst/>
              <a:rect l="l" t="t" r="r" b="b"/>
              <a:pathLst>
                <a:path w="2224" h="2233" extrusionOk="0">
                  <a:moveTo>
                    <a:pt x="314" y="1"/>
                  </a:moveTo>
                  <a:cubicBezTo>
                    <a:pt x="150" y="1"/>
                    <a:pt x="1" y="223"/>
                    <a:pt x="147" y="385"/>
                  </a:cubicBezTo>
                  <a:cubicBezTo>
                    <a:pt x="685" y="977"/>
                    <a:pt x="1225" y="1570"/>
                    <a:pt x="1764" y="2163"/>
                  </a:cubicBezTo>
                  <a:cubicBezTo>
                    <a:pt x="1809" y="2212"/>
                    <a:pt x="1860" y="2233"/>
                    <a:pt x="1910" y="2233"/>
                  </a:cubicBezTo>
                  <a:cubicBezTo>
                    <a:pt x="2074" y="2233"/>
                    <a:pt x="2223" y="2010"/>
                    <a:pt x="2076" y="1849"/>
                  </a:cubicBezTo>
                  <a:cubicBezTo>
                    <a:pt x="1538" y="1256"/>
                    <a:pt x="999" y="663"/>
                    <a:pt x="460" y="71"/>
                  </a:cubicBezTo>
                  <a:cubicBezTo>
                    <a:pt x="415" y="21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11"/>
            <p:cNvSpPr/>
            <p:nvPr/>
          </p:nvSpPr>
          <p:spPr>
            <a:xfrm>
              <a:off x="921550" y="3773200"/>
              <a:ext cx="65675" cy="66900"/>
            </a:xfrm>
            <a:custGeom>
              <a:avLst/>
              <a:gdLst/>
              <a:ahLst/>
              <a:cxnLst/>
              <a:rect l="l" t="t" r="r" b="b"/>
              <a:pathLst>
                <a:path w="2627" h="2676" extrusionOk="0">
                  <a:moveTo>
                    <a:pt x="314" y="0"/>
                  </a:moveTo>
                  <a:cubicBezTo>
                    <a:pt x="149" y="0"/>
                    <a:pt x="1" y="222"/>
                    <a:pt x="148" y="383"/>
                  </a:cubicBezTo>
                  <a:cubicBezTo>
                    <a:pt x="821" y="1124"/>
                    <a:pt x="1494" y="1865"/>
                    <a:pt x="2168" y="2605"/>
                  </a:cubicBezTo>
                  <a:cubicBezTo>
                    <a:pt x="2213" y="2655"/>
                    <a:pt x="2264" y="2676"/>
                    <a:pt x="2314" y="2676"/>
                  </a:cubicBezTo>
                  <a:cubicBezTo>
                    <a:pt x="2478" y="2676"/>
                    <a:pt x="2626" y="2454"/>
                    <a:pt x="2480" y="2293"/>
                  </a:cubicBezTo>
                  <a:cubicBezTo>
                    <a:pt x="1807" y="1552"/>
                    <a:pt x="1134" y="811"/>
                    <a:pt x="460" y="71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6" name="Google Shape;1406;p11"/>
          <p:cNvGrpSpPr/>
          <p:nvPr/>
        </p:nvGrpSpPr>
        <p:grpSpPr>
          <a:xfrm rot="3945876">
            <a:off x="11018785" y="5797214"/>
            <a:ext cx="1713492" cy="1181956"/>
            <a:chOff x="6990000" y="-778850"/>
            <a:chExt cx="1983174" cy="1380286"/>
          </a:xfrm>
        </p:grpSpPr>
        <p:sp>
          <p:nvSpPr>
            <p:cNvPr id="1407" name="Google Shape;1407;p11"/>
            <p:cNvSpPr/>
            <p:nvPr/>
          </p:nvSpPr>
          <p:spPr>
            <a:xfrm>
              <a:off x="7202395" y="-454077"/>
              <a:ext cx="1758741" cy="1055513"/>
            </a:xfrm>
            <a:custGeom>
              <a:avLst/>
              <a:gdLst/>
              <a:ahLst/>
              <a:cxnLst/>
              <a:rect l="l" t="t" r="r" b="b"/>
              <a:pathLst>
                <a:path w="44542" h="26732" extrusionOk="0">
                  <a:moveTo>
                    <a:pt x="39330" y="2144"/>
                  </a:moveTo>
                  <a:cubicBezTo>
                    <a:pt x="39440" y="2144"/>
                    <a:pt x="39551" y="2156"/>
                    <a:pt x="39662" y="2181"/>
                  </a:cubicBezTo>
                  <a:cubicBezTo>
                    <a:pt x="40479" y="2362"/>
                    <a:pt x="40994" y="3173"/>
                    <a:pt x="40812" y="3990"/>
                  </a:cubicBezTo>
                  <a:cubicBezTo>
                    <a:pt x="40656" y="4695"/>
                    <a:pt x="40029" y="5177"/>
                    <a:pt x="39335" y="5177"/>
                  </a:cubicBezTo>
                  <a:cubicBezTo>
                    <a:pt x="39226" y="5177"/>
                    <a:pt x="39115" y="5165"/>
                    <a:pt x="39003" y="5140"/>
                  </a:cubicBezTo>
                  <a:cubicBezTo>
                    <a:pt x="38185" y="4958"/>
                    <a:pt x="37670" y="4148"/>
                    <a:pt x="37852" y="3331"/>
                  </a:cubicBezTo>
                  <a:cubicBezTo>
                    <a:pt x="38010" y="2625"/>
                    <a:pt x="38635" y="2144"/>
                    <a:pt x="39330" y="2144"/>
                  </a:cubicBezTo>
                  <a:close/>
                  <a:moveTo>
                    <a:pt x="39293" y="1"/>
                  </a:moveTo>
                  <a:lnTo>
                    <a:pt x="0" y="25931"/>
                  </a:lnTo>
                  <a:lnTo>
                    <a:pt x="439" y="26732"/>
                  </a:lnTo>
                  <a:lnTo>
                    <a:pt x="44542" y="7531"/>
                  </a:lnTo>
                  <a:lnTo>
                    <a:pt x="44471" y="6223"/>
                  </a:lnTo>
                  <a:lnTo>
                    <a:pt x="39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11"/>
            <p:cNvSpPr/>
            <p:nvPr/>
          </p:nvSpPr>
          <p:spPr>
            <a:xfrm>
              <a:off x="7007334" y="-747222"/>
              <a:ext cx="1965840" cy="1346438"/>
            </a:xfrm>
            <a:custGeom>
              <a:avLst/>
              <a:gdLst/>
              <a:ahLst/>
              <a:cxnLst/>
              <a:rect l="l" t="t" r="r" b="b"/>
              <a:pathLst>
                <a:path w="49787" h="34100" extrusionOk="0">
                  <a:moveTo>
                    <a:pt x="26667" y="8033"/>
                  </a:moveTo>
                  <a:cubicBezTo>
                    <a:pt x="30563" y="8033"/>
                    <a:pt x="33966" y="9785"/>
                    <a:pt x="35351" y="12908"/>
                  </a:cubicBezTo>
                  <a:lnTo>
                    <a:pt x="13796" y="22463"/>
                  </a:lnTo>
                  <a:cubicBezTo>
                    <a:pt x="11743" y="17833"/>
                    <a:pt x="14904" y="11938"/>
                    <a:pt x="20855" y="9299"/>
                  </a:cubicBezTo>
                  <a:cubicBezTo>
                    <a:pt x="22793" y="8441"/>
                    <a:pt x="24787" y="8033"/>
                    <a:pt x="26667" y="8033"/>
                  </a:cubicBezTo>
                  <a:close/>
                  <a:moveTo>
                    <a:pt x="27595" y="1"/>
                  </a:moveTo>
                  <a:cubicBezTo>
                    <a:pt x="24311" y="1"/>
                    <a:pt x="20973" y="672"/>
                    <a:pt x="17777" y="2088"/>
                  </a:cubicBezTo>
                  <a:cubicBezTo>
                    <a:pt x="5527" y="7519"/>
                    <a:pt x="0" y="21850"/>
                    <a:pt x="5429" y="34100"/>
                  </a:cubicBezTo>
                  <a:lnTo>
                    <a:pt x="49787" y="14435"/>
                  </a:lnTo>
                  <a:cubicBezTo>
                    <a:pt x="45775" y="5383"/>
                    <a:pt x="36899" y="1"/>
                    <a:pt x="27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11"/>
            <p:cNvSpPr/>
            <p:nvPr/>
          </p:nvSpPr>
          <p:spPr>
            <a:xfrm>
              <a:off x="6990000" y="-778850"/>
              <a:ext cx="1965958" cy="1346438"/>
            </a:xfrm>
            <a:custGeom>
              <a:avLst/>
              <a:gdLst/>
              <a:ahLst/>
              <a:cxnLst/>
              <a:rect l="l" t="t" r="r" b="b"/>
              <a:pathLst>
                <a:path w="49790" h="34100" extrusionOk="0">
                  <a:moveTo>
                    <a:pt x="26668" y="8032"/>
                  </a:moveTo>
                  <a:cubicBezTo>
                    <a:pt x="30563" y="8032"/>
                    <a:pt x="33967" y="9785"/>
                    <a:pt x="35352" y="12909"/>
                  </a:cubicBezTo>
                  <a:lnTo>
                    <a:pt x="13797" y="22464"/>
                  </a:lnTo>
                  <a:cubicBezTo>
                    <a:pt x="11744" y="17832"/>
                    <a:pt x="14905" y="11938"/>
                    <a:pt x="20858" y="9299"/>
                  </a:cubicBezTo>
                  <a:cubicBezTo>
                    <a:pt x="22795" y="8440"/>
                    <a:pt x="24789" y="8032"/>
                    <a:pt x="26668" y="8032"/>
                  </a:cubicBezTo>
                  <a:close/>
                  <a:moveTo>
                    <a:pt x="27596" y="1"/>
                  </a:moveTo>
                  <a:cubicBezTo>
                    <a:pt x="24311" y="1"/>
                    <a:pt x="20974" y="671"/>
                    <a:pt x="17778" y="2088"/>
                  </a:cubicBezTo>
                  <a:cubicBezTo>
                    <a:pt x="5528" y="7518"/>
                    <a:pt x="1" y="21849"/>
                    <a:pt x="5431" y="34099"/>
                  </a:cubicBezTo>
                  <a:lnTo>
                    <a:pt x="49789" y="14435"/>
                  </a:lnTo>
                  <a:cubicBezTo>
                    <a:pt x="45776" y="5383"/>
                    <a:pt x="36900" y="1"/>
                    <a:pt x="275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11"/>
            <p:cNvSpPr/>
            <p:nvPr/>
          </p:nvSpPr>
          <p:spPr>
            <a:xfrm>
              <a:off x="7285513" y="473726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11"/>
            <p:cNvSpPr/>
            <p:nvPr/>
          </p:nvSpPr>
          <p:spPr>
            <a:xfrm>
              <a:off x="7373251" y="432700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11"/>
            <p:cNvSpPr/>
            <p:nvPr/>
          </p:nvSpPr>
          <p:spPr>
            <a:xfrm>
              <a:off x="7462766" y="391042"/>
              <a:ext cx="29100" cy="63137"/>
            </a:xfrm>
            <a:custGeom>
              <a:avLst/>
              <a:gdLst/>
              <a:ahLst/>
              <a:cxnLst/>
              <a:rect l="l" t="t" r="r" b="b"/>
              <a:pathLst>
                <a:path w="737" h="1599" fill="none" extrusionOk="0">
                  <a:moveTo>
                    <a:pt x="1" y="0"/>
                  </a:moveTo>
                  <a:lnTo>
                    <a:pt x="736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11"/>
            <p:cNvSpPr/>
            <p:nvPr/>
          </p:nvSpPr>
          <p:spPr>
            <a:xfrm>
              <a:off x="7554492" y="348950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11"/>
            <p:cNvSpPr/>
            <p:nvPr/>
          </p:nvSpPr>
          <p:spPr>
            <a:xfrm>
              <a:off x="7641125" y="309898"/>
              <a:ext cx="29061" cy="63137"/>
            </a:xfrm>
            <a:custGeom>
              <a:avLst/>
              <a:gdLst/>
              <a:ahLst/>
              <a:cxnLst/>
              <a:rect l="l" t="t" r="r" b="b"/>
              <a:pathLst>
                <a:path w="736" h="1599" fill="none" extrusionOk="0">
                  <a:moveTo>
                    <a:pt x="0" y="1"/>
                  </a:moveTo>
                  <a:lnTo>
                    <a:pt x="736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11"/>
            <p:cNvSpPr/>
            <p:nvPr/>
          </p:nvSpPr>
          <p:spPr>
            <a:xfrm>
              <a:off x="7734272" y="268319"/>
              <a:ext cx="29021" cy="63058"/>
            </a:xfrm>
            <a:custGeom>
              <a:avLst/>
              <a:gdLst/>
              <a:ahLst/>
              <a:cxnLst/>
              <a:rect l="l" t="t" r="r" b="b"/>
              <a:pathLst>
                <a:path w="735" h="1597" fill="none" extrusionOk="0">
                  <a:moveTo>
                    <a:pt x="1" y="1"/>
                  </a:moveTo>
                  <a:lnTo>
                    <a:pt x="735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11"/>
            <p:cNvSpPr/>
            <p:nvPr/>
          </p:nvSpPr>
          <p:spPr>
            <a:xfrm>
              <a:off x="7822721" y="22871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11"/>
            <p:cNvSpPr/>
            <p:nvPr/>
          </p:nvSpPr>
          <p:spPr>
            <a:xfrm>
              <a:off x="7915908" y="185912"/>
              <a:ext cx="28982" cy="63058"/>
            </a:xfrm>
            <a:custGeom>
              <a:avLst/>
              <a:gdLst/>
              <a:ahLst/>
              <a:cxnLst/>
              <a:rect l="l" t="t" r="r" b="b"/>
              <a:pathLst>
                <a:path w="734" h="1597" fill="none" extrusionOk="0">
                  <a:moveTo>
                    <a:pt x="0" y="0"/>
                  </a:moveTo>
                  <a:lnTo>
                    <a:pt x="734" y="159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11"/>
            <p:cNvSpPr/>
            <p:nvPr/>
          </p:nvSpPr>
          <p:spPr>
            <a:xfrm>
              <a:off x="8004672" y="147571"/>
              <a:ext cx="29021" cy="63137"/>
            </a:xfrm>
            <a:custGeom>
              <a:avLst/>
              <a:gdLst/>
              <a:ahLst/>
              <a:cxnLst/>
              <a:rect l="l" t="t" r="r" b="b"/>
              <a:pathLst>
                <a:path w="735" h="1599" fill="none" extrusionOk="0">
                  <a:moveTo>
                    <a:pt x="1" y="1"/>
                  </a:moveTo>
                  <a:lnTo>
                    <a:pt x="735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11"/>
            <p:cNvSpPr/>
            <p:nvPr/>
          </p:nvSpPr>
          <p:spPr>
            <a:xfrm>
              <a:off x="8092371" y="10654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11"/>
            <p:cNvSpPr/>
            <p:nvPr/>
          </p:nvSpPr>
          <p:spPr>
            <a:xfrm>
              <a:off x="8180109" y="66704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1" y="0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11"/>
            <p:cNvSpPr/>
            <p:nvPr/>
          </p:nvSpPr>
          <p:spPr>
            <a:xfrm>
              <a:off x="8268597" y="23467"/>
              <a:ext cx="31193" cy="69296"/>
            </a:xfrm>
            <a:custGeom>
              <a:avLst/>
              <a:gdLst/>
              <a:ahLst/>
              <a:cxnLst/>
              <a:rect l="l" t="t" r="r" b="b"/>
              <a:pathLst>
                <a:path w="790" h="1755" fill="none" extrusionOk="0">
                  <a:moveTo>
                    <a:pt x="0" y="0"/>
                  </a:moveTo>
                  <a:lnTo>
                    <a:pt x="789" y="175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11"/>
            <p:cNvSpPr/>
            <p:nvPr/>
          </p:nvSpPr>
          <p:spPr>
            <a:xfrm>
              <a:off x="8355229" y="-15546"/>
              <a:ext cx="31864" cy="68309"/>
            </a:xfrm>
            <a:custGeom>
              <a:avLst/>
              <a:gdLst/>
              <a:ahLst/>
              <a:cxnLst/>
              <a:rect l="l" t="t" r="r" b="b"/>
              <a:pathLst>
                <a:path w="807" h="1730" fill="none" extrusionOk="0">
                  <a:moveTo>
                    <a:pt x="0" y="1"/>
                  </a:moveTo>
                  <a:lnTo>
                    <a:pt x="806" y="1730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11"/>
            <p:cNvSpPr/>
            <p:nvPr/>
          </p:nvSpPr>
          <p:spPr>
            <a:xfrm>
              <a:off x="8448337" y="-57203"/>
              <a:ext cx="30127" cy="68941"/>
            </a:xfrm>
            <a:custGeom>
              <a:avLst/>
              <a:gdLst/>
              <a:ahLst/>
              <a:cxnLst/>
              <a:rect l="l" t="t" r="r" b="b"/>
              <a:pathLst>
                <a:path w="763" h="1746" fill="none" extrusionOk="0">
                  <a:moveTo>
                    <a:pt x="1" y="1"/>
                  </a:moveTo>
                  <a:lnTo>
                    <a:pt x="763" y="174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11"/>
            <p:cNvSpPr/>
            <p:nvPr/>
          </p:nvSpPr>
          <p:spPr>
            <a:xfrm>
              <a:off x="8536825" y="-96808"/>
              <a:ext cx="32615" cy="64992"/>
            </a:xfrm>
            <a:custGeom>
              <a:avLst/>
              <a:gdLst/>
              <a:ahLst/>
              <a:cxnLst/>
              <a:rect l="l" t="t" r="r" b="b"/>
              <a:pathLst>
                <a:path w="826" h="1646" fill="none" extrusionOk="0">
                  <a:moveTo>
                    <a:pt x="1" y="1"/>
                  </a:moveTo>
                  <a:lnTo>
                    <a:pt x="825" y="164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11"/>
            <p:cNvSpPr/>
            <p:nvPr/>
          </p:nvSpPr>
          <p:spPr>
            <a:xfrm>
              <a:off x="8629934" y="-139611"/>
              <a:ext cx="29772" cy="66374"/>
            </a:xfrm>
            <a:custGeom>
              <a:avLst/>
              <a:gdLst/>
              <a:ahLst/>
              <a:cxnLst/>
              <a:rect l="l" t="t" r="r" b="b"/>
              <a:pathLst>
                <a:path w="754" h="1681" fill="none" extrusionOk="0">
                  <a:moveTo>
                    <a:pt x="1" y="0"/>
                  </a:moveTo>
                  <a:lnTo>
                    <a:pt x="754" y="168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11"/>
            <p:cNvSpPr/>
            <p:nvPr/>
          </p:nvSpPr>
          <p:spPr>
            <a:xfrm>
              <a:off x="8718738" y="-177873"/>
              <a:ext cx="30127" cy="66453"/>
            </a:xfrm>
            <a:custGeom>
              <a:avLst/>
              <a:gdLst/>
              <a:ahLst/>
              <a:cxnLst/>
              <a:rect l="l" t="t" r="r" b="b"/>
              <a:pathLst>
                <a:path w="763" h="1683" fill="none" extrusionOk="0">
                  <a:moveTo>
                    <a:pt x="1" y="1"/>
                  </a:moveTo>
                  <a:lnTo>
                    <a:pt x="763" y="168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11"/>
            <p:cNvSpPr/>
            <p:nvPr/>
          </p:nvSpPr>
          <p:spPr>
            <a:xfrm>
              <a:off x="8806476" y="-218938"/>
              <a:ext cx="31943" cy="64716"/>
            </a:xfrm>
            <a:custGeom>
              <a:avLst/>
              <a:gdLst/>
              <a:ahLst/>
              <a:cxnLst/>
              <a:rect l="l" t="t" r="r" b="b"/>
              <a:pathLst>
                <a:path w="809" h="1639" fill="none" extrusionOk="0">
                  <a:moveTo>
                    <a:pt x="1" y="0"/>
                  </a:moveTo>
                  <a:lnTo>
                    <a:pt x="808" y="163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11"/>
            <p:cNvSpPr/>
            <p:nvPr/>
          </p:nvSpPr>
          <p:spPr>
            <a:xfrm>
              <a:off x="7615103" y="-199748"/>
              <a:ext cx="699161" cy="308259"/>
            </a:xfrm>
            <a:custGeom>
              <a:avLst/>
              <a:gdLst/>
              <a:ahLst/>
              <a:cxnLst/>
              <a:rect l="l" t="t" r="r" b="b"/>
              <a:pathLst>
                <a:path w="17707" h="7807" extrusionOk="0">
                  <a:moveTo>
                    <a:pt x="17707" y="1"/>
                  </a:moveTo>
                  <a:lnTo>
                    <a:pt x="17707" y="1"/>
                  </a:lnTo>
                  <a:cubicBezTo>
                    <a:pt x="16209" y="602"/>
                    <a:pt x="14724" y="1229"/>
                    <a:pt x="13239" y="1860"/>
                  </a:cubicBezTo>
                  <a:lnTo>
                    <a:pt x="8801" y="3783"/>
                  </a:lnTo>
                  <a:lnTo>
                    <a:pt x="4387" y="5763"/>
                  </a:lnTo>
                  <a:cubicBezTo>
                    <a:pt x="2920" y="6432"/>
                    <a:pt x="1454" y="7105"/>
                    <a:pt x="0" y="7806"/>
                  </a:cubicBezTo>
                  <a:cubicBezTo>
                    <a:pt x="1498" y="7205"/>
                    <a:pt x="2983" y="6578"/>
                    <a:pt x="4468" y="5947"/>
                  </a:cubicBezTo>
                  <a:lnTo>
                    <a:pt x="8906" y="4024"/>
                  </a:lnTo>
                  <a:lnTo>
                    <a:pt x="13320" y="2044"/>
                  </a:lnTo>
                  <a:cubicBezTo>
                    <a:pt x="14788" y="1375"/>
                    <a:pt x="16253" y="702"/>
                    <a:pt x="17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11"/>
            <p:cNvSpPr/>
            <p:nvPr/>
          </p:nvSpPr>
          <p:spPr>
            <a:xfrm>
              <a:off x="7290765" y="-695258"/>
              <a:ext cx="549394" cy="459724"/>
            </a:xfrm>
            <a:custGeom>
              <a:avLst/>
              <a:gdLst/>
              <a:ahLst/>
              <a:cxnLst/>
              <a:rect l="l" t="t" r="r" b="b"/>
              <a:pathLst>
                <a:path w="13914" h="11643" extrusionOk="0">
                  <a:moveTo>
                    <a:pt x="13914" y="1"/>
                  </a:moveTo>
                  <a:lnTo>
                    <a:pt x="12815" y="380"/>
                  </a:lnTo>
                  <a:cubicBezTo>
                    <a:pt x="12450" y="511"/>
                    <a:pt x="12078" y="624"/>
                    <a:pt x="11727" y="791"/>
                  </a:cubicBezTo>
                  <a:cubicBezTo>
                    <a:pt x="11020" y="1109"/>
                    <a:pt x="10303" y="1412"/>
                    <a:pt x="9630" y="1804"/>
                  </a:cubicBezTo>
                  <a:cubicBezTo>
                    <a:pt x="8253" y="2525"/>
                    <a:pt x="6981" y="3434"/>
                    <a:pt x="5778" y="4417"/>
                  </a:cubicBezTo>
                  <a:cubicBezTo>
                    <a:pt x="4582" y="5412"/>
                    <a:pt x="3485" y="6525"/>
                    <a:pt x="2509" y="7735"/>
                  </a:cubicBezTo>
                  <a:cubicBezTo>
                    <a:pt x="1534" y="8943"/>
                    <a:pt x="657" y="10238"/>
                    <a:pt x="0" y="11642"/>
                  </a:cubicBezTo>
                  <a:cubicBezTo>
                    <a:pt x="753" y="10290"/>
                    <a:pt x="1664" y="9035"/>
                    <a:pt x="2664" y="7863"/>
                  </a:cubicBezTo>
                  <a:cubicBezTo>
                    <a:pt x="3665" y="6691"/>
                    <a:pt x="4748" y="5588"/>
                    <a:pt x="5945" y="4617"/>
                  </a:cubicBezTo>
                  <a:cubicBezTo>
                    <a:pt x="7125" y="3630"/>
                    <a:pt x="8385" y="2732"/>
                    <a:pt x="9729" y="1979"/>
                  </a:cubicBezTo>
                  <a:cubicBezTo>
                    <a:pt x="11053" y="1184"/>
                    <a:pt x="12479" y="585"/>
                    <a:pt x="13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373332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5456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2" name="Google Shape;1432;p13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1433" name="Google Shape;1433;p13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434" name="Google Shape;1434;p13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5" name="Google Shape;1435;p13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6" name="Google Shape;1436;p13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7" name="Google Shape;1437;p13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8" name="Google Shape;1438;p13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9" name="Google Shape;1439;p13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0" name="Google Shape;1440;p13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1" name="Google Shape;1441;p13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2" name="Google Shape;1442;p13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3" name="Google Shape;1443;p13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4" name="Google Shape;1444;p13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5" name="Google Shape;1445;p13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6" name="Google Shape;1446;p13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7" name="Google Shape;1447;p13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8" name="Google Shape;1448;p13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9" name="Google Shape;1449;p13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0" name="Google Shape;1450;p13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1" name="Google Shape;1451;p13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2" name="Google Shape;1452;p13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3" name="Google Shape;1453;p13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4" name="Google Shape;1454;p13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5" name="Google Shape;1455;p13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6" name="Google Shape;1456;p13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7" name="Google Shape;1457;p13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8" name="Google Shape;1458;p13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9" name="Google Shape;1459;p13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0" name="Google Shape;1460;p13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1" name="Google Shape;1461;p13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2" name="Google Shape;1462;p13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3" name="Google Shape;1463;p13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4" name="Google Shape;1464;p13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5" name="Google Shape;1465;p13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6" name="Google Shape;1466;p13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7" name="Google Shape;1467;p13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8" name="Google Shape;1468;p13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9" name="Google Shape;1469;p13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0" name="Google Shape;1470;p13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1" name="Google Shape;1471;p13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2" name="Google Shape;1472;p13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3" name="Google Shape;1473;p13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4" name="Google Shape;1474;p13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5" name="Google Shape;1475;p13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6" name="Google Shape;1476;p13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7" name="Google Shape;1477;p13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8" name="Google Shape;1478;p13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9" name="Google Shape;1479;p13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0" name="Google Shape;1480;p13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1" name="Google Shape;1481;p13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2" name="Google Shape;1482;p13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3" name="Google Shape;1483;p13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4" name="Google Shape;1484;p13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5" name="Google Shape;1485;p13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6" name="Google Shape;1486;p13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7" name="Google Shape;1487;p13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8" name="Google Shape;1488;p13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9" name="Google Shape;1489;p13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0" name="Google Shape;1490;p13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1" name="Google Shape;1491;p13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2" name="Google Shape;1492;p13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3" name="Google Shape;1493;p13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4" name="Google Shape;1494;p13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5" name="Google Shape;1495;p13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496" name="Google Shape;1496;p13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1497" name="Google Shape;1497;p13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98" name="Google Shape;1498;p13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99" name="Google Shape;1499;p13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0" name="Google Shape;1500;p13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1" name="Google Shape;1501;p13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2" name="Google Shape;1502;p13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3" name="Google Shape;1503;p13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4" name="Google Shape;1504;p13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5" name="Google Shape;1505;p13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6" name="Google Shape;1506;p13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7" name="Google Shape;1507;p13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8" name="Google Shape;1508;p13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09" name="Google Shape;1509;p13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0" name="Google Shape;1510;p13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1" name="Google Shape;1511;p13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2" name="Google Shape;1512;p13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3" name="Google Shape;1513;p13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4" name="Google Shape;1514;p13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5" name="Google Shape;1515;p13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6" name="Google Shape;1516;p13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7" name="Google Shape;1517;p13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8" name="Google Shape;1518;p13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19" name="Google Shape;1519;p13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0" name="Google Shape;1520;p13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1" name="Google Shape;1521;p13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2" name="Google Shape;1522;p13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3" name="Google Shape;1523;p13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4" name="Google Shape;1524;p13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5" name="Google Shape;1525;p13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6" name="Google Shape;1526;p13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7" name="Google Shape;1527;p13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8" name="Google Shape;1528;p13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29" name="Google Shape;1529;p13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1530" name="Google Shape;1530;p13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31" name="Google Shape;1531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32" name="Google Shape;1532;p13"/>
          <p:cNvSpPr txBox="1">
            <a:spLocks noGrp="1"/>
          </p:cNvSpPr>
          <p:nvPr>
            <p:ph type="title" idx="2" hasCustomPrompt="1"/>
          </p:nvPr>
        </p:nvSpPr>
        <p:spPr>
          <a:xfrm>
            <a:off x="1080300" y="2496900"/>
            <a:ext cx="11176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533" name="Google Shape;1533;p13"/>
          <p:cNvSpPr txBox="1">
            <a:spLocks noGrp="1"/>
          </p:cNvSpPr>
          <p:nvPr>
            <p:ph type="title" idx="3" hasCustomPrompt="1"/>
          </p:nvPr>
        </p:nvSpPr>
        <p:spPr>
          <a:xfrm>
            <a:off x="1080300" y="4331500"/>
            <a:ext cx="11176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534" name="Google Shape;1534;p13"/>
          <p:cNvSpPr txBox="1">
            <a:spLocks noGrp="1"/>
          </p:cNvSpPr>
          <p:nvPr>
            <p:ph type="subTitle" idx="1"/>
          </p:nvPr>
        </p:nvSpPr>
        <p:spPr>
          <a:xfrm>
            <a:off x="2401100" y="2329100"/>
            <a:ext cx="7240400" cy="10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35" name="Google Shape;1535;p13"/>
          <p:cNvSpPr txBox="1">
            <a:spLocks noGrp="1"/>
          </p:cNvSpPr>
          <p:nvPr>
            <p:ph type="subTitle" idx="4"/>
          </p:nvPr>
        </p:nvSpPr>
        <p:spPr>
          <a:xfrm>
            <a:off x="2401100" y="4163700"/>
            <a:ext cx="7240400" cy="10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36" name="Google Shape;1536;p13"/>
          <p:cNvSpPr/>
          <p:nvPr/>
        </p:nvSpPr>
        <p:spPr>
          <a:xfrm>
            <a:off x="812335" y="179451"/>
            <a:ext cx="277236" cy="344440"/>
          </a:xfrm>
          <a:custGeom>
            <a:avLst/>
            <a:gdLst/>
            <a:ahLst/>
            <a:cxnLst/>
            <a:rect l="l" t="t" r="r" b="b"/>
            <a:pathLst>
              <a:path w="10932" h="13582" extrusionOk="0">
                <a:moveTo>
                  <a:pt x="7016" y="4506"/>
                </a:moveTo>
                <a:lnTo>
                  <a:pt x="7016" y="4506"/>
                </a:lnTo>
                <a:cubicBezTo>
                  <a:pt x="7874" y="4569"/>
                  <a:pt x="8670" y="5108"/>
                  <a:pt x="9231" y="5731"/>
                </a:cubicBezTo>
                <a:cubicBezTo>
                  <a:pt x="9601" y="6142"/>
                  <a:pt x="10145" y="7321"/>
                  <a:pt x="9173" y="7338"/>
                </a:cubicBezTo>
                <a:cubicBezTo>
                  <a:pt x="9169" y="7338"/>
                  <a:pt x="9165" y="7338"/>
                  <a:pt x="9161" y="7338"/>
                </a:cubicBezTo>
                <a:cubicBezTo>
                  <a:pt x="8724" y="7338"/>
                  <a:pt x="8387" y="7014"/>
                  <a:pt x="8125" y="6696"/>
                </a:cubicBezTo>
                <a:cubicBezTo>
                  <a:pt x="7611" y="6077"/>
                  <a:pt x="7255" y="5301"/>
                  <a:pt x="7016" y="4506"/>
                </a:cubicBezTo>
                <a:close/>
                <a:moveTo>
                  <a:pt x="4780" y="7571"/>
                </a:moveTo>
                <a:cubicBezTo>
                  <a:pt x="5738" y="8287"/>
                  <a:pt x="6440" y="9442"/>
                  <a:pt x="6851" y="10533"/>
                </a:cubicBezTo>
                <a:cubicBezTo>
                  <a:pt x="7083" y="11150"/>
                  <a:pt x="7368" y="12114"/>
                  <a:pt x="6829" y="12654"/>
                </a:cubicBezTo>
                <a:cubicBezTo>
                  <a:pt x="6687" y="12796"/>
                  <a:pt x="6546" y="12855"/>
                  <a:pt x="6409" y="12855"/>
                </a:cubicBezTo>
                <a:cubicBezTo>
                  <a:pt x="5892" y="12855"/>
                  <a:pt x="5444" y="12011"/>
                  <a:pt x="5307" y="11602"/>
                </a:cubicBezTo>
                <a:cubicBezTo>
                  <a:pt x="4991" y="10668"/>
                  <a:pt x="4828" y="9668"/>
                  <a:pt x="4784" y="8685"/>
                </a:cubicBezTo>
                <a:cubicBezTo>
                  <a:pt x="4768" y="8319"/>
                  <a:pt x="4762" y="7944"/>
                  <a:pt x="4780" y="7571"/>
                </a:cubicBezTo>
                <a:close/>
                <a:moveTo>
                  <a:pt x="8009" y="0"/>
                </a:moveTo>
                <a:cubicBezTo>
                  <a:pt x="7418" y="0"/>
                  <a:pt x="6811" y="262"/>
                  <a:pt x="6438" y="717"/>
                </a:cubicBezTo>
                <a:cubicBezTo>
                  <a:pt x="6056" y="1182"/>
                  <a:pt x="5992" y="1850"/>
                  <a:pt x="6003" y="2429"/>
                </a:cubicBezTo>
                <a:cubicBezTo>
                  <a:pt x="6012" y="2920"/>
                  <a:pt x="6072" y="3428"/>
                  <a:pt x="6180" y="3933"/>
                </a:cubicBezTo>
                <a:lnTo>
                  <a:pt x="6180" y="3933"/>
                </a:lnTo>
                <a:cubicBezTo>
                  <a:pt x="6101" y="3953"/>
                  <a:pt x="6023" y="3979"/>
                  <a:pt x="5945" y="4008"/>
                </a:cubicBezTo>
                <a:cubicBezTo>
                  <a:pt x="4897" y="4405"/>
                  <a:pt x="4409" y="5407"/>
                  <a:pt x="4213" y="6533"/>
                </a:cubicBezTo>
                <a:lnTo>
                  <a:pt x="4213" y="6533"/>
                </a:lnTo>
                <a:cubicBezTo>
                  <a:pt x="3918" y="6423"/>
                  <a:pt x="3611" y="6361"/>
                  <a:pt x="3297" y="6361"/>
                </a:cubicBezTo>
                <a:cubicBezTo>
                  <a:pt x="2931" y="6361"/>
                  <a:pt x="2555" y="6446"/>
                  <a:pt x="2177" y="6640"/>
                </a:cubicBezTo>
                <a:cubicBezTo>
                  <a:pt x="379" y="7563"/>
                  <a:pt x="25" y="10092"/>
                  <a:pt x="5" y="11896"/>
                </a:cubicBezTo>
                <a:cubicBezTo>
                  <a:pt x="0" y="12356"/>
                  <a:pt x="22" y="12817"/>
                  <a:pt x="78" y="13272"/>
                </a:cubicBezTo>
                <a:cubicBezTo>
                  <a:pt x="104" y="13478"/>
                  <a:pt x="281" y="13582"/>
                  <a:pt x="444" y="13582"/>
                </a:cubicBezTo>
                <a:cubicBezTo>
                  <a:pt x="606" y="13582"/>
                  <a:pt x="755" y="13479"/>
                  <a:pt x="729" y="13272"/>
                </a:cubicBezTo>
                <a:lnTo>
                  <a:pt x="731" y="13272"/>
                </a:lnTo>
                <a:cubicBezTo>
                  <a:pt x="537" y="11716"/>
                  <a:pt x="624" y="9912"/>
                  <a:pt x="1330" y="8487"/>
                </a:cubicBezTo>
                <a:cubicBezTo>
                  <a:pt x="1769" y="7601"/>
                  <a:pt x="2522" y="7034"/>
                  <a:pt x="3364" y="7034"/>
                </a:cubicBezTo>
                <a:cubicBezTo>
                  <a:pt x="3613" y="7034"/>
                  <a:pt x="3871" y="7084"/>
                  <a:pt x="4131" y="7190"/>
                </a:cubicBezTo>
                <a:lnTo>
                  <a:pt x="4131" y="7190"/>
                </a:lnTo>
                <a:cubicBezTo>
                  <a:pt x="4053" y="8146"/>
                  <a:pt x="4141" y="9124"/>
                  <a:pt x="4242" y="9854"/>
                </a:cubicBezTo>
                <a:cubicBezTo>
                  <a:pt x="4393" y="10920"/>
                  <a:pt x="4607" y="12339"/>
                  <a:pt x="5460" y="13092"/>
                </a:cubicBezTo>
                <a:cubicBezTo>
                  <a:pt x="5742" y="13341"/>
                  <a:pt x="6085" y="13475"/>
                  <a:pt x="6421" y="13475"/>
                </a:cubicBezTo>
                <a:cubicBezTo>
                  <a:pt x="6783" y="13475"/>
                  <a:pt x="7136" y="13321"/>
                  <a:pt x="7396" y="12990"/>
                </a:cubicBezTo>
                <a:cubicBezTo>
                  <a:pt x="8479" y="11607"/>
                  <a:pt x="7148" y="9333"/>
                  <a:pt x="6271" y="8185"/>
                </a:cubicBezTo>
                <a:cubicBezTo>
                  <a:pt x="5884" y="7677"/>
                  <a:pt x="5397" y="7192"/>
                  <a:pt x="4849" y="6850"/>
                </a:cubicBezTo>
                <a:lnTo>
                  <a:pt x="4849" y="6850"/>
                </a:lnTo>
                <a:cubicBezTo>
                  <a:pt x="4895" y="6544"/>
                  <a:pt x="4964" y="6243"/>
                  <a:pt x="5064" y="5951"/>
                </a:cubicBezTo>
                <a:cubicBezTo>
                  <a:pt x="5294" y="5281"/>
                  <a:pt x="5717" y="4757"/>
                  <a:pt x="6342" y="4573"/>
                </a:cubicBezTo>
                <a:lnTo>
                  <a:pt x="6342" y="4573"/>
                </a:lnTo>
                <a:cubicBezTo>
                  <a:pt x="6587" y="5403"/>
                  <a:pt x="6959" y="6198"/>
                  <a:pt x="7440" y="6867"/>
                </a:cubicBezTo>
                <a:cubicBezTo>
                  <a:pt x="7781" y="7341"/>
                  <a:pt x="8233" y="7825"/>
                  <a:pt x="8828" y="7958"/>
                </a:cubicBezTo>
                <a:cubicBezTo>
                  <a:pt x="8939" y="7982"/>
                  <a:pt x="9050" y="7994"/>
                  <a:pt x="9158" y="7994"/>
                </a:cubicBezTo>
                <a:cubicBezTo>
                  <a:pt x="9841" y="7994"/>
                  <a:pt x="10414" y="7519"/>
                  <a:pt x="10372" y="6768"/>
                </a:cubicBezTo>
                <a:cubicBezTo>
                  <a:pt x="10319" y="5818"/>
                  <a:pt x="9612" y="5084"/>
                  <a:pt x="8881" y="4562"/>
                </a:cubicBezTo>
                <a:cubicBezTo>
                  <a:pt x="8295" y="4142"/>
                  <a:pt x="7569" y="3852"/>
                  <a:pt x="6845" y="3849"/>
                </a:cubicBezTo>
                <a:lnTo>
                  <a:pt x="6845" y="3849"/>
                </a:lnTo>
                <a:cubicBezTo>
                  <a:pt x="6809" y="3692"/>
                  <a:pt x="6778" y="3535"/>
                  <a:pt x="6751" y="3380"/>
                </a:cubicBezTo>
                <a:cubicBezTo>
                  <a:pt x="6568" y="2351"/>
                  <a:pt x="6479" y="761"/>
                  <a:pt x="7900" y="650"/>
                </a:cubicBezTo>
                <a:cubicBezTo>
                  <a:pt x="7938" y="647"/>
                  <a:pt x="7976" y="645"/>
                  <a:pt x="8014" y="645"/>
                </a:cubicBezTo>
                <a:cubicBezTo>
                  <a:pt x="9335" y="645"/>
                  <a:pt x="10228" y="2448"/>
                  <a:pt x="10272" y="3571"/>
                </a:cubicBezTo>
                <a:cubicBezTo>
                  <a:pt x="10280" y="3781"/>
                  <a:pt x="10447" y="3886"/>
                  <a:pt x="10611" y="3886"/>
                </a:cubicBezTo>
                <a:cubicBezTo>
                  <a:pt x="10773" y="3886"/>
                  <a:pt x="10932" y="3781"/>
                  <a:pt x="10923" y="3571"/>
                </a:cubicBezTo>
                <a:cubicBezTo>
                  <a:pt x="10867" y="2149"/>
                  <a:pt x="9895" y="344"/>
                  <a:pt x="8389" y="38"/>
                </a:cubicBezTo>
                <a:cubicBezTo>
                  <a:pt x="8265" y="12"/>
                  <a:pt x="8138" y="0"/>
                  <a:pt x="8009" y="0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63290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8" name="Google Shape;1538;p14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1539" name="Google Shape;1539;p14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540" name="Google Shape;1540;p14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1" name="Google Shape;1541;p14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2" name="Google Shape;1542;p14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3" name="Google Shape;1543;p14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4" name="Google Shape;1544;p14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5" name="Google Shape;1545;p14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6" name="Google Shape;1546;p14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7" name="Google Shape;1547;p14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8" name="Google Shape;1548;p14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9" name="Google Shape;1549;p14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0" name="Google Shape;1550;p14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1" name="Google Shape;1551;p14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2" name="Google Shape;1552;p14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3" name="Google Shape;1553;p14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4" name="Google Shape;1554;p14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5" name="Google Shape;1555;p14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6" name="Google Shape;1556;p14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7" name="Google Shape;1557;p14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8" name="Google Shape;1558;p14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9" name="Google Shape;1559;p14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0" name="Google Shape;1560;p14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1" name="Google Shape;1561;p14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2" name="Google Shape;1562;p14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3" name="Google Shape;1563;p14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4" name="Google Shape;1564;p14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5" name="Google Shape;1565;p14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6" name="Google Shape;1566;p14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7" name="Google Shape;1567;p14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8" name="Google Shape;1568;p14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9" name="Google Shape;1569;p14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0" name="Google Shape;1570;p14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1" name="Google Shape;1571;p14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2" name="Google Shape;1572;p14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3" name="Google Shape;1573;p14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4" name="Google Shape;1574;p14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5" name="Google Shape;1575;p14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6" name="Google Shape;1576;p14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7" name="Google Shape;1577;p14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8" name="Google Shape;1578;p14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9" name="Google Shape;1579;p14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0" name="Google Shape;1580;p14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1" name="Google Shape;1581;p14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2" name="Google Shape;1582;p14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3" name="Google Shape;1583;p14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4" name="Google Shape;1584;p14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5" name="Google Shape;1585;p14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6" name="Google Shape;1586;p14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7" name="Google Shape;1587;p14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8" name="Google Shape;1588;p14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9" name="Google Shape;1589;p14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0" name="Google Shape;1590;p14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1" name="Google Shape;1591;p14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2" name="Google Shape;1592;p14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3" name="Google Shape;1593;p14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4" name="Google Shape;1594;p14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5" name="Google Shape;1595;p14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6" name="Google Shape;1596;p14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7" name="Google Shape;1597;p14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8" name="Google Shape;1598;p14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9" name="Google Shape;1599;p14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0" name="Google Shape;1600;p14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1" name="Google Shape;1601;p14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602" name="Google Shape;1602;p14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1603" name="Google Shape;1603;p14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04" name="Google Shape;1604;p14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05" name="Google Shape;1605;p14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06" name="Google Shape;1606;p14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07" name="Google Shape;1607;p14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08" name="Google Shape;1608;p14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09" name="Google Shape;1609;p14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0" name="Google Shape;1610;p14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1" name="Google Shape;1611;p14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2" name="Google Shape;1612;p14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3" name="Google Shape;1613;p14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4" name="Google Shape;1614;p14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5" name="Google Shape;1615;p14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6" name="Google Shape;1616;p14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7" name="Google Shape;1617;p14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8" name="Google Shape;1618;p14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19" name="Google Shape;1619;p14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0" name="Google Shape;1620;p14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1" name="Google Shape;1621;p14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2" name="Google Shape;1622;p14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3" name="Google Shape;1623;p14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4" name="Google Shape;1624;p14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5" name="Google Shape;1625;p14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6" name="Google Shape;1626;p14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7" name="Google Shape;1627;p14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8" name="Google Shape;1628;p14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29" name="Google Shape;1629;p14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30" name="Google Shape;1630;p14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31" name="Google Shape;1631;p14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32" name="Google Shape;1632;p14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33" name="Google Shape;1633;p14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34" name="Google Shape;1634;p14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35" name="Google Shape;1635;p14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1636" name="Google Shape;1636;p14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37" name="Google Shape;1637;p14"/>
          <p:cNvSpPr txBox="1">
            <a:spLocks noGrp="1"/>
          </p:cNvSpPr>
          <p:nvPr>
            <p:ph type="title"/>
          </p:nvPr>
        </p:nvSpPr>
        <p:spPr>
          <a:xfrm flipH="1">
            <a:off x="1624633" y="2686600"/>
            <a:ext cx="9616400" cy="2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38" name="Google Shape;1638;p14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9501600" y="1090693"/>
            <a:ext cx="1730400" cy="112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3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639" name="Google Shape;1639;p14"/>
          <p:cNvSpPr txBox="1">
            <a:spLocks noGrp="1"/>
          </p:cNvSpPr>
          <p:nvPr>
            <p:ph type="subTitle" idx="1"/>
          </p:nvPr>
        </p:nvSpPr>
        <p:spPr>
          <a:xfrm flipH="1">
            <a:off x="5019600" y="5469859"/>
            <a:ext cx="62124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40" name="Google Shape;1640;p14"/>
          <p:cNvGrpSpPr/>
          <p:nvPr/>
        </p:nvGrpSpPr>
        <p:grpSpPr>
          <a:xfrm>
            <a:off x="950951" y="6072733"/>
            <a:ext cx="1148333" cy="1128267"/>
            <a:chOff x="229800" y="3487250"/>
            <a:chExt cx="861250" cy="846200"/>
          </a:xfrm>
        </p:grpSpPr>
        <p:sp>
          <p:nvSpPr>
            <p:cNvPr id="1641" name="Google Shape;1641;p14"/>
            <p:cNvSpPr/>
            <p:nvPr/>
          </p:nvSpPr>
          <p:spPr>
            <a:xfrm>
              <a:off x="229800" y="38744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2" y="3067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0" y="2309"/>
                    <a:pt x="841" y="2309"/>
                  </a:cubicBezTo>
                  <a:cubicBezTo>
                    <a:pt x="951" y="2309"/>
                    <a:pt x="1064" y="2238"/>
                    <a:pt x="1068" y="2095"/>
                  </a:cubicBezTo>
                  <a:cubicBezTo>
                    <a:pt x="1083" y="1497"/>
                    <a:pt x="1351" y="806"/>
                    <a:pt x="1933" y="536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4" y="513"/>
                    <a:pt x="845" y="1130"/>
                  </a:cubicBezTo>
                  <a:lnTo>
                    <a:pt x="845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7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0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4"/>
            <p:cNvSpPr/>
            <p:nvPr/>
          </p:nvSpPr>
          <p:spPr>
            <a:xfrm>
              <a:off x="448375" y="36758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0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1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8" y="2095"/>
                  </a:cubicBezTo>
                  <a:cubicBezTo>
                    <a:pt x="1083" y="1496"/>
                    <a:pt x="1351" y="805"/>
                    <a:pt x="1933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3" y="513"/>
                    <a:pt x="844" y="1129"/>
                  </a:cubicBezTo>
                  <a:lnTo>
                    <a:pt x="844" y="1129"/>
                  </a:lnTo>
                  <a:cubicBezTo>
                    <a:pt x="835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0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5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2" y="2071"/>
                  </a:cubicBezTo>
                  <a:cubicBezTo>
                    <a:pt x="3940" y="1154"/>
                    <a:pt x="3419" y="47"/>
                    <a:pt x="2381" y="1"/>
                  </a:cubicBezTo>
                  <a:cubicBezTo>
                    <a:pt x="2360" y="0"/>
                    <a:pt x="2339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4"/>
            <p:cNvSpPr/>
            <p:nvPr/>
          </p:nvSpPr>
          <p:spPr>
            <a:xfrm>
              <a:off x="655800" y="34872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6" y="438"/>
                  </a:moveTo>
                  <a:cubicBezTo>
                    <a:pt x="3026" y="438"/>
                    <a:pt x="3445" y="1284"/>
                    <a:pt x="3267" y="1953"/>
                  </a:cubicBezTo>
                  <a:cubicBezTo>
                    <a:pt x="3102" y="2568"/>
                    <a:pt x="2534" y="3102"/>
                    <a:pt x="1879" y="3102"/>
                  </a:cubicBezTo>
                  <a:cubicBezTo>
                    <a:pt x="1853" y="3102"/>
                    <a:pt x="1827" y="3102"/>
                    <a:pt x="1802" y="3100"/>
                  </a:cubicBezTo>
                  <a:cubicBezTo>
                    <a:pt x="1283" y="3066"/>
                    <a:pt x="910" y="2724"/>
                    <a:pt x="810" y="2307"/>
                  </a:cubicBezTo>
                  <a:lnTo>
                    <a:pt x="810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2" y="2309"/>
                    <a:pt x="1064" y="2237"/>
                    <a:pt x="1068" y="2095"/>
                  </a:cubicBezTo>
                  <a:cubicBezTo>
                    <a:pt x="1083" y="1497"/>
                    <a:pt x="1353" y="806"/>
                    <a:pt x="1934" y="536"/>
                  </a:cubicBezTo>
                  <a:cubicBezTo>
                    <a:pt x="2079" y="468"/>
                    <a:pt x="2217" y="438"/>
                    <a:pt x="2346" y="438"/>
                  </a:cubicBezTo>
                  <a:close/>
                  <a:moveTo>
                    <a:pt x="2318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6" y="1127"/>
                    <a:pt x="826" y="1127"/>
                    <a:pt x="816" y="1127"/>
                  </a:cubicBezTo>
                  <a:cubicBezTo>
                    <a:pt x="749" y="1127"/>
                    <a:pt x="680" y="1154"/>
                    <a:pt x="629" y="1219"/>
                  </a:cubicBezTo>
                  <a:lnTo>
                    <a:pt x="631" y="1219"/>
                  </a:lnTo>
                  <a:cubicBezTo>
                    <a:pt x="0" y="2035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7" y="3542"/>
                    <a:pt x="3471" y="2894"/>
                    <a:pt x="3694" y="2070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0" y="0"/>
                    <a:pt x="231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4"/>
            <p:cNvSpPr/>
            <p:nvPr/>
          </p:nvSpPr>
          <p:spPr>
            <a:xfrm>
              <a:off x="814075" y="366135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4" y="438"/>
                  </a:moveTo>
                  <a:cubicBezTo>
                    <a:pt x="3025" y="438"/>
                    <a:pt x="3445" y="1284"/>
                    <a:pt x="3266" y="1954"/>
                  </a:cubicBezTo>
                  <a:cubicBezTo>
                    <a:pt x="3101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2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7" y="2095"/>
                  </a:cubicBezTo>
                  <a:cubicBezTo>
                    <a:pt x="1083" y="1496"/>
                    <a:pt x="1352" y="805"/>
                    <a:pt x="1932" y="535"/>
                  </a:cubicBezTo>
                  <a:cubicBezTo>
                    <a:pt x="2077" y="468"/>
                    <a:pt x="2216" y="438"/>
                    <a:pt x="2344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4" y="513"/>
                    <a:pt x="845" y="1129"/>
                  </a:cubicBezTo>
                  <a:lnTo>
                    <a:pt x="845" y="1129"/>
                  </a:lnTo>
                  <a:cubicBezTo>
                    <a:pt x="836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30" y="1220"/>
                  </a:cubicBezTo>
                  <a:lnTo>
                    <a:pt x="630" y="1219"/>
                  </a:lnTo>
                  <a:lnTo>
                    <a:pt x="630" y="1219"/>
                  </a:lnTo>
                  <a:cubicBezTo>
                    <a:pt x="0" y="2036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3" y="2071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4"/>
            <p:cNvSpPr/>
            <p:nvPr/>
          </p:nvSpPr>
          <p:spPr>
            <a:xfrm>
              <a:off x="992525" y="38577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6" y="437"/>
                  </a:moveTo>
                  <a:cubicBezTo>
                    <a:pt x="3026" y="437"/>
                    <a:pt x="3445" y="1284"/>
                    <a:pt x="3266" y="1952"/>
                  </a:cubicBezTo>
                  <a:cubicBezTo>
                    <a:pt x="3101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0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1" y="2308"/>
                    <a:pt x="842" y="2308"/>
                  </a:cubicBezTo>
                  <a:cubicBezTo>
                    <a:pt x="952" y="2308"/>
                    <a:pt x="1065" y="2237"/>
                    <a:pt x="1069" y="2095"/>
                  </a:cubicBezTo>
                  <a:cubicBezTo>
                    <a:pt x="1083" y="1496"/>
                    <a:pt x="1352" y="805"/>
                    <a:pt x="1934" y="535"/>
                  </a:cubicBezTo>
                  <a:cubicBezTo>
                    <a:pt x="2079" y="468"/>
                    <a:pt x="2218" y="437"/>
                    <a:pt x="2346" y="437"/>
                  </a:cubicBezTo>
                  <a:close/>
                  <a:moveTo>
                    <a:pt x="2317" y="0"/>
                  </a:moveTo>
                  <a:cubicBezTo>
                    <a:pt x="1620" y="0"/>
                    <a:pt x="1114" y="512"/>
                    <a:pt x="845" y="1128"/>
                  </a:cubicBezTo>
                  <a:lnTo>
                    <a:pt x="845" y="1128"/>
                  </a:lnTo>
                  <a:cubicBezTo>
                    <a:pt x="836" y="1127"/>
                    <a:pt x="826" y="1126"/>
                    <a:pt x="817" y="1126"/>
                  </a:cubicBezTo>
                  <a:cubicBezTo>
                    <a:pt x="749" y="1126"/>
                    <a:pt x="680" y="1154"/>
                    <a:pt x="630" y="1219"/>
                  </a:cubicBezTo>
                  <a:cubicBezTo>
                    <a:pt x="1" y="2035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0"/>
                    <a:pt x="2339" y="0"/>
                    <a:pt x="23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4"/>
            <p:cNvSpPr/>
            <p:nvPr/>
          </p:nvSpPr>
          <p:spPr>
            <a:xfrm>
              <a:off x="785075" y="4046225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5"/>
                    <a:pt x="3266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3" y="3067"/>
                    <a:pt x="910" y="2725"/>
                    <a:pt x="810" y="2308"/>
                  </a:cubicBezTo>
                  <a:lnTo>
                    <a:pt x="810" y="2308"/>
                  </a:lnTo>
                  <a:cubicBezTo>
                    <a:pt x="820" y="2310"/>
                    <a:pt x="831" y="2310"/>
                    <a:pt x="841" y="2310"/>
                  </a:cubicBezTo>
                  <a:cubicBezTo>
                    <a:pt x="952" y="2310"/>
                    <a:pt x="1064" y="2239"/>
                    <a:pt x="1068" y="2097"/>
                  </a:cubicBezTo>
                  <a:cubicBezTo>
                    <a:pt x="1083" y="1497"/>
                    <a:pt x="1351" y="807"/>
                    <a:pt x="1934" y="536"/>
                  </a:cubicBezTo>
                  <a:cubicBezTo>
                    <a:pt x="2079" y="469"/>
                    <a:pt x="2217" y="438"/>
                    <a:pt x="2345" y="438"/>
                  </a:cubicBezTo>
                  <a:close/>
                  <a:moveTo>
                    <a:pt x="2320" y="1"/>
                  </a:moveTo>
                  <a:cubicBezTo>
                    <a:pt x="1622" y="1"/>
                    <a:pt x="1115" y="513"/>
                    <a:pt x="846" y="1130"/>
                  </a:cubicBezTo>
                  <a:lnTo>
                    <a:pt x="846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20"/>
                  </a:lnTo>
                  <a:lnTo>
                    <a:pt x="629" y="1220"/>
                  </a:lnTo>
                  <a:cubicBezTo>
                    <a:pt x="0" y="2037"/>
                    <a:pt x="427" y="3185"/>
                    <a:pt x="1400" y="3474"/>
                  </a:cubicBezTo>
                  <a:cubicBezTo>
                    <a:pt x="1556" y="3521"/>
                    <a:pt x="1713" y="3543"/>
                    <a:pt x="1867" y="3543"/>
                  </a:cubicBezTo>
                  <a:cubicBezTo>
                    <a:pt x="2708" y="3543"/>
                    <a:pt x="3471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2" y="1"/>
                    <a:pt x="2341" y="1"/>
                    <a:pt x="23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4"/>
            <p:cNvSpPr/>
            <p:nvPr/>
          </p:nvSpPr>
          <p:spPr>
            <a:xfrm>
              <a:off x="566500" y="42449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6" y="1284"/>
                    <a:pt x="3267" y="1954"/>
                  </a:cubicBezTo>
                  <a:cubicBezTo>
                    <a:pt x="3102" y="2569"/>
                    <a:pt x="2537" y="3102"/>
                    <a:pt x="1882" y="3102"/>
                  </a:cubicBezTo>
                  <a:cubicBezTo>
                    <a:pt x="1856" y="3102"/>
                    <a:pt x="1830" y="3101"/>
                    <a:pt x="1803" y="3100"/>
                  </a:cubicBezTo>
                  <a:cubicBezTo>
                    <a:pt x="1283" y="3066"/>
                    <a:pt x="910" y="2724"/>
                    <a:pt x="811" y="2307"/>
                  </a:cubicBezTo>
                  <a:lnTo>
                    <a:pt x="811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3" y="2309"/>
                    <a:pt x="1065" y="2237"/>
                    <a:pt x="1068" y="2095"/>
                  </a:cubicBezTo>
                  <a:cubicBezTo>
                    <a:pt x="1084" y="1496"/>
                    <a:pt x="1353" y="807"/>
                    <a:pt x="1934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7" y="1128"/>
                    <a:pt x="827" y="1128"/>
                    <a:pt x="818" y="1128"/>
                  </a:cubicBezTo>
                  <a:cubicBezTo>
                    <a:pt x="750" y="1128"/>
                    <a:pt x="681" y="1155"/>
                    <a:pt x="631" y="1220"/>
                  </a:cubicBezTo>
                  <a:lnTo>
                    <a:pt x="631" y="1219"/>
                  </a:lnTo>
                  <a:lnTo>
                    <a:pt x="631" y="1219"/>
                  </a:lnTo>
                  <a:cubicBezTo>
                    <a:pt x="0" y="2036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8" y="3542"/>
                    <a:pt x="3471" y="2893"/>
                    <a:pt x="3694" y="2071"/>
                  </a:cubicBezTo>
                  <a:cubicBezTo>
                    <a:pt x="3940" y="1154"/>
                    <a:pt x="3421" y="47"/>
                    <a:pt x="2382" y="1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4"/>
            <p:cNvSpPr/>
            <p:nvPr/>
          </p:nvSpPr>
          <p:spPr>
            <a:xfrm>
              <a:off x="606600" y="3849925"/>
              <a:ext cx="98550" cy="88550"/>
            </a:xfrm>
            <a:custGeom>
              <a:avLst/>
              <a:gdLst/>
              <a:ahLst/>
              <a:cxnLst/>
              <a:rect l="l" t="t" r="r" b="b"/>
              <a:pathLst>
                <a:path w="3942" h="3542" extrusionOk="0">
                  <a:moveTo>
                    <a:pt x="2346" y="436"/>
                  </a:moveTo>
                  <a:cubicBezTo>
                    <a:pt x="3026" y="436"/>
                    <a:pt x="3445" y="1284"/>
                    <a:pt x="3266" y="1952"/>
                  </a:cubicBezTo>
                  <a:cubicBezTo>
                    <a:pt x="3103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1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2" y="2308"/>
                    <a:pt x="842" y="2308"/>
                  </a:cubicBezTo>
                  <a:cubicBezTo>
                    <a:pt x="953" y="2308"/>
                    <a:pt x="1065" y="2237"/>
                    <a:pt x="1069" y="2095"/>
                  </a:cubicBezTo>
                  <a:cubicBezTo>
                    <a:pt x="1084" y="1496"/>
                    <a:pt x="1352" y="805"/>
                    <a:pt x="1934" y="534"/>
                  </a:cubicBezTo>
                  <a:cubicBezTo>
                    <a:pt x="2079" y="467"/>
                    <a:pt x="2217" y="436"/>
                    <a:pt x="2346" y="436"/>
                  </a:cubicBezTo>
                  <a:close/>
                  <a:moveTo>
                    <a:pt x="2319" y="0"/>
                  </a:moveTo>
                  <a:cubicBezTo>
                    <a:pt x="1621" y="0"/>
                    <a:pt x="1115" y="512"/>
                    <a:pt x="846" y="1128"/>
                  </a:cubicBezTo>
                  <a:lnTo>
                    <a:pt x="846" y="1128"/>
                  </a:lnTo>
                  <a:cubicBezTo>
                    <a:pt x="836" y="1127"/>
                    <a:pt x="827" y="1126"/>
                    <a:pt x="817" y="1126"/>
                  </a:cubicBezTo>
                  <a:cubicBezTo>
                    <a:pt x="749" y="1126"/>
                    <a:pt x="681" y="1154"/>
                    <a:pt x="630" y="1219"/>
                  </a:cubicBezTo>
                  <a:cubicBezTo>
                    <a:pt x="1" y="2035"/>
                    <a:pt x="428" y="3185"/>
                    <a:pt x="1400" y="3474"/>
                  </a:cubicBezTo>
                  <a:cubicBezTo>
                    <a:pt x="1556" y="3520"/>
                    <a:pt x="1713" y="3542"/>
                    <a:pt x="1867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5"/>
                    <a:pt x="2383" y="1"/>
                  </a:cubicBezTo>
                  <a:cubicBezTo>
                    <a:pt x="2362" y="0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4"/>
            <p:cNvSpPr/>
            <p:nvPr/>
          </p:nvSpPr>
          <p:spPr>
            <a:xfrm>
              <a:off x="388025" y="4048575"/>
              <a:ext cx="98550" cy="88575"/>
            </a:xfrm>
            <a:custGeom>
              <a:avLst/>
              <a:gdLst/>
              <a:ahLst/>
              <a:cxnLst/>
              <a:rect l="l" t="t" r="r" b="b"/>
              <a:pathLst>
                <a:path w="3942" h="3543" extrusionOk="0">
                  <a:moveTo>
                    <a:pt x="2347" y="438"/>
                  </a:moveTo>
                  <a:cubicBezTo>
                    <a:pt x="3027" y="438"/>
                    <a:pt x="3447" y="1284"/>
                    <a:pt x="3268" y="1953"/>
                  </a:cubicBezTo>
                  <a:cubicBezTo>
                    <a:pt x="3103" y="2568"/>
                    <a:pt x="2537" y="3103"/>
                    <a:pt x="1880" y="3103"/>
                  </a:cubicBezTo>
                  <a:cubicBezTo>
                    <a:pt x="1854" y="3103"/>
                    <a:pt x="1828" y="3102"/>
                    <a:pt x="1802" y="3100"/>
                  </a:cubicBezTo>
                  <a:cubicBezTo>
                    <a:pt x="1283" y="3066"/>
                    <a:pt x="911" y="2724"/>
                    <a:pt x="812" y="2307"/>
                  </a:cubicBezTo>
                  <a:lnTo>
                    <a:pt x="812" y="2307"/>
                  </a:lnTo>
                  <a:cubicBezTo>
                    <a:pt x="822" y="2308"/>
                    <a:pt x="832" y="2309"/>
                    <a:pt x="843" y="2309"/>
                  </a:cubicBezTo>
                  <a:cubicBezTo>
                    <a:pt x="953" y="2309"/>
                    <a:pt x="1065" y="2238"/>
                    <a:pt x="1069" y="2095"/>
                  </a:cubicBezTo>
                  <a:cubicBezTo>
                    <a:pt x="1085" y="1497"/>
                    <a:pt x="1353" y="806"/>
                    <a:pt x="1934" y="536"/>
                  </a:cubicBezTo>
                  <a:cubicBezTo>
                    <a:pt x="2080" y="468"/>
                    <a:pt x="2218" y="438"/>
                    <a:pt x="2347" y="438"/>
                  </a:cubicBezTo>
                  <a:close/>
                  <a:moveTo>
                    <a:pt x="2319" y="0"/>
                  </a:moveTo>
                  <a:cubicBezTo>
                    <a:pt x="1622" y="0"/>
                    <a:pt x="1116" y="513"/>
                    <a:pt x="847" y="1128"/>
                  </a:cubicBezTo>
                  <a:lnTo>
                    <a:pt x="847" y="1128"/>
                  </a:lnTo>
                  <a:cubicBezTo>
                    <a:pt x="837" y="1127"/>
                    <a:pt x="828" y="1127"/>
                    <a:pt x="818" y="1127"/>
                  </a:cubicBezTo>
                  <a:cubicBezTo>
                    <a:pt x="751" y="1127"/>
                    <a:pt x="682" y="1154"/>
                    <a:pt x="632" y="1219"/>
                  </a:cubicBezTo>
                  <a:cubicBezTo>
                    <a:pt x="1" y="2035"/>
                    <a:pt x="428" y="3185"/>
                    <a:pt x="1402" y="3474"/>
                  </a:cubicBezTo>
                  <a:cubicBezTo>
                    <a:pt x="1558" y="3520"/>
                    <a:pt x="1714" y="3542"/>
                    <a:pt x="1868" y="3542"/>
                  </a:cubicBezTo>
                  <a:cubicBezTo>
                    <a:pt x="2708" y="3542"/>
                    <a:pt x="3471" y="2894"/>
                    <a:pt x="3695" y="2070"/>
                  </a:cubicBezTo>
                  <a:cubicBezTo>
                    <a:pt x="3941" y="1155"/>
                    <a:pt x="3422" y="47"/>
                    <a:pt x="2383" y="2"/>
                  </a:cubicBezTo>
                  <a:cubicBezTo>
                    <a:pt x="2362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4"/>
            <p:cNvSpPr/>
            <p:nvPr/>
          </p:nvSpPr>
          <p:spPr>
            <a:xfrm>
              <a:off x="494075" y="3955600"/>
              <a:ext cx="101300" cy="88275"/>
            </a:xfrm>
            <a:custGeom>
              <a:avLst/>
              <a:gdLst/>
              <a:ahLst/>
              <a:cxnLst/>
              <a:rect l="l" t="t" r="r" b="b"/>
              <a:pathLst>
                <a:path w="4052" h="3531" extrusionOk="0">
                  <a:moveTo>
                    <a:pt x="3721" y="1"/>
                  </a:moveTo>
                  <a:cubicBezTo>
                    <a:pt x="3671" y="1"/>
                    <a:pt x="3620" y="18"/>
                    <a:pt x="3573" y="61"/>
                  </a:cubicBezTo>
                  <a:cubicBezTo>
                    <a:pt x="2438" y="1094"/>
                    <a:pt x="1301" y="2125"/>
                    <a:pt x="166" y="3158"/>
                  </a:cubicBezTo>
                  <a:cubicBezTo>
                    <a:pt x="1" y="3308"/>
                    <a:pt x="156" y="3531"/>
                    <a:pt x="332" y="3531"/>
                  </a:cubicBezTo>
                  <a:cubicBezTo>
                    <a:pt x="381" y="3531"/>
                    <a:pt x="432" y="3513"/>
                    <a:pt x="478" y="3471"/>
                  </a:cubicBezTo>
                  <a:cubicBezTo>
                    <a:pt x="1615" y="2439"/>
                    <a:pt x="2750" y="1406"/>
                    <a:pt x="3887" y="373"/>
                  </a:cubicBezTo>
                  <a:cubicBezTo>
                    <a:pt x="4052" y="224"/>
                    <a:pt x="3897" y="1"/>
                    <a:pt x="372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4"/>
            <p:cNvSpPr/>
            <p:nvPr/>
          </p:nvSpPr>
          <p:spPr>
            <a:xfrm>
              <a:off x="720075" y="3756950"/>
              <a:ext cx="93850" cy="81525"/>
            </a:xfrm>
            <a:custGeom>
              <a:avLst/>
              <a:gdLst/>
              <a:ahLst/>
              <a:cxnLst/>
              <a:rect l="l" t="t" r="r" b="b"/>
              <a:pathLst>
                <a:path w="3754" h="3261" extrusionOk="0">
                  <a:moveTo>
                    <a:pt x="3424" y="0"/>
                  </a:moveTo>
                  <a:cubicBezTo>
                    <a:pt x="3374" y="0"/>
                    <a:pt x="3323" y="18"/>
                    <a:pt x="3276" y="60"/>
                  </a:cubicBezTo>
                  <a:cubicBezTo>
                    <a:pt x="2239" y="1002"/>
                    <a:pt x="1202" y="1945"/>
                    <a:pt x="165" y="2889"/>
                  </a:cubicBezTo>
                  <a:cubicBezTo>
                    <a:pt x="0" y="3039"/>
                    <a:pt x="154" y="3261"/>
                    <a:pt x="330" y="3261"/>
                  </a:cubicBezTo>
                  <a:cubicBezTo>
                    <a:pt x="380" y="3261"/>
                    <a:pt x="431" y="3243"/>
                    <a:pt x="477" y="3201"/>
                  </a:cubicBezTo>
                  <a:cubicBezTo>
                    <a:pt x="1515" y="2258"/>
                    <a:pt x="2552" y="1316"/>
                    <a:pt x="3589" y="373"/>
                  </a:cubicBezTo>
                  <a:cubicBezTo>
                    <a:pt x="3753" y="223"/>
                    <a:pt x="3599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4"/>
            <p:cNvSpPr/>
            <p:nvPr/>
          </p:nvSpPr>
          <p:spPr>
            <a:xfrm>
              <a:off x="329750" y="3766675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5" y="1"/>
                  </a:moveTo>
                  <a:cubicBezTo>
                    <a:pt x="3375" y="1"/>
                    <a:pt x="3324" y="18"/>
                    <a:pt x="3278" y="60"/>
                  </a:cubicBezTo>
                  <a:cubicBezTo>
                    <a:pt x="2241" y="1003"/>
                    <a:pt x="1204" y="1945"/>
                    <a:pt x="165" y="2888"/>
                  </a:cubicBezTo>
                  <a:cubicBezTo>
                    <a:pt x="1" y="3038"/>
                    <a:pt x="155" y="3261"/>
                    <a:pt x="331" y="3261"/>
                  </a:cubicBezTo>
                  <a:cubicBezTo>
                    <a:pt x="381" y="3261"/>
                    <a:pt x="433" y="3243"/>
                    <a:pt x="479" y="3201"/>
                  </a:cubicBezTo>
                  <a:cubicBezTo>
                    <a:pt x="1516" y="2259"/>
                    <a:pt x="2553" y="1316"/>
                    <a:pt x="3591" y="373"/>
                  </a:cubicBezTo>
                  <a:cubicBezTo>
                    <a:pt x="3755" y="223"/>
                    <a:pt x="3601" y="1"/>
                    <a:pt x="34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4"/>
            <p:cNvSpPr/>
            <p:nvPr/>
          </p:nvSpPr>
          <p:spPr>
            <a:xfrm>
              <a:off x="569200" y="3576100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4" y="0"/>
                  </a:moveTo>
                  <a:cubicBezTo>
                    <a:pt x="3375" y="0"/>
                    <a:pt x="3324" y="18"/>
                    <a:pt x="3278" y="59"/>
                  </a:cubicBezTo>
                  <a:cubicBezTo>
                    <a:pt x="2241" y="1003"/>
                    <a:pt x="1204" y="1946"/>
                    <a:pt x="165" y="2889"/>
                  </a:cubicBezTo>
                  <a:cubicBezTo>
                    <a:pt x="0" y="3038"/>
                    <a:pt x="155" y="3261"/>
                    <a:pt x="332" y="3261"/>
                  </a:cubicBezTo>
                  <a:cubicBezTo>
                    <a:pt x="381" y="3261"/>
                    <a:pt x="433" y="3243"/>
                    <a:pt x="479" y="3202"/>
                  </a:cubicBezTo>
                  <a:cubicBezTo>
                    <a:pt x="1516" y="2258"/>
                    <a:pt x="2553" y="1315"/>
                    <a:pt x="3590" y="373"/>
                  </a:cubicBezTo>
                  <a:cubicBezTo>
                    <a:pt x="3755" y="223"/>
                    <a:pt x="3600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4"/>
            <p:cNvSpPr/>
            <p:nvPr/>
          </p:nvSpPr>
          <p:spPr>
            <a:xfrm>
              <a:off x="672550" y="4151925"/>
              <a:ext cx="101300" cy="88300"/>
            </a:xfrm>
            <a:custGeom>
              <a:avLst/>
              <a:gdLst/>
              <a:ahLst/>
              <a:cxnLst/>
              <a:rect l="l" t="t" r="r" b="b"/>
              <a:pathLst>
                <a:path w="4052" h="3532" extrusionOk="0">
                  <a:moveTo>
                    <a:pt x="3720" y="1"/>
                  </a:moveTo>
                  <a:cubicBezTo>
                    <a:pt x="3670" y="1"/>
                    <a:pt x="3619" y="19"/>
                    <a:pt x="3573" y="60"/>
                  </a:cubicBezTo>
                  <a:cubicBezTo>
                    <a:pt x="2437" y="1093"/>
                    <a:pt x="1302" y="2126"/>
                    <a:pt x="165" y="3159"/>
                  </a:cubicBezTo>
                  <a:cubicBezTo>
                    <a:pt x="0" y="3308"/>
                    <a:pt x="155" y="3531"/>
                    <a:pt x="330" y="3531"/>
                  </a:cubicBezTo>
                  <a:cubicBezTo>
                    <a:pt x="380" y="3531"/>
                    <a:pt x="431" y="3513"/>
                    <a:pt x="477" y="3471"/>
                  </a:cubicBezTo>
                  <a:cubicBezTo>
                    <a:pt x="1614" y="2438"/>
                    <a:pt x="2750" y="1406"/>
                    <a:pt x="3886" y="373"/>
                  </a:cubicBezTo>
                  <a:cubicBezTo>
                    <a:pt x="4051" y="224"/>
                    <a:pt x="3896" y="1"/>
                    <a:pt x="37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4"/>
            <p:cNvSpPr/>
            <p:nvPr/>
          </p:nvSpPr>
          <p:spPr>
            <a:xfrm>
              <a:off x="880000" y="3953275"/>
              <a:ext cx="112375" cy="98375"/>
            </a:xfrm>
            <a:custGeom>
              <a:avLst/>
              <a:gdLst/>
              <a:ahLst/>
              <a:cxnLst/>
              <a:rect l="l" t="t" r="r" b="b"/>
              <a:pathLst>
                <a:path w="4495" h="3935" extrusionOk="0">
                  <a:moveTo>
                    <a:pt x="4164" y="1"/>
                  </a:moveTo>
                  <a:cubicBezTo>
                    <a:pt x="4115" y="1"/>
                    <a:pt x="4064" y="18"/>
                    <a:pt x="4018" y="60"/>
                  </a:cubicBezTo>
                  <a:cubicBezTo>
                    <a:pt x="2734" y="1228"/>
                    <a:pt x="1449" y="2395"/>
                    <a:pt x="165" y="3562"/>
                  </a:cubicBezTo>
                  <a:cubicBezTo>
                    <a:pt x="0" y="3712"/>
                    <a:pt x="156" y="3935"/>
                    <a:pt x="331" y="3935"/>
                  </a:cubicBezTo>
                  <a:cubicBezTo>
                    <a:pt x="381" y="3935"/>
                    <a:pt x="432" y="3917"/>
                    <a:pt x="478" y="3875"/>
                  </a:cubicBezTo>
                  <a:cubicBezTo>
                    <a:pt x="1761" y="2708"/>
                    <a:pt x="3046" y="1540"/>
                    <a:pt x="4330" y="374"/>
                  </a:cubicBezTo>
                  <a:cubicBezTo>
                    <a:pt x="4495" y="224"/>
                    <a:pt x="4340" y="1"/>
                    <a:pt x="416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4"/>
            <p:cNvSpPr/>
            <p:nvPr/>
          </p:nvSpPr>
          <p:spPr>
            <a:xfrm>
              <a:off x="320425" y="3967800"/>
              <a:ext cx="65700" cy="66900"/>
            </a:xfrm>
            <a:custGeom>
              <a:avLst/>
              <a:gdLst/>
              <a:ahLst/>
              <a:cxnLst/>
              <a:rect l="l" t="t" r="r" b="b"/>
              <a:pathLst>
                <a:path w="2628" h="2676" extrusionOk="0">
                  <a:moveTo>
                    <a:pt x="314" y="0"/>
                  </a:moveTo>
                  <a:cubicBezTo>
                    <a:pt x="150" y="0"/>
                    <a:pt x="1" y="222"/>
                    <a:pt x="148" y="383"/>
                  </a:cubicBezTo>
                  <a:cubicBezTo>
                    <a:pt x="821" y="1123"/>
                    <a:pt x="1495" y="1864"/>
                    <a:pt x="2168" y="2605"/>
                  </a:cubicBezTo>
                  <a:cubicBezTo>
                    <a:pt x="2213" y="2654"/>
                    <a:pt x="2264" y="2675"/>
                    <a:pt x="2315" y="2675"/>
                  </a:cubicBezTo>
                  <a:cubicBezTo>
                    <a:pt x="2479" y="2675"/>
                    <a:pt x="2628" y="2453"/>
                    <a:pt x="2480" y="2293"/>
                  </a:cubicBezTo>
                  <a:cubicBezTo>
                    <a:pt x="1807" y="1552"/>
                    <a:pt x="1134" y="811"/>
                    <a:pt x="460" y="70"/>
                  </a:cubicBezTo>
                  <a:cubicBezTo>
                    <a:pt x="416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4"/>
            <p:cNvSpPr/>
            <p:nvPr/>
          </p:nvSpPr>
          <p:spPr>
            <a:xfrm>
              <a:off x="488800" y="4153000"/>
              <a:ext cx="72425" cy="74325"/>
            </a:xfrm>
            <a:custGeom>
              <a:avLst/>
              <a:gdLst/>
              <a:ahLst/>
              <a:cxnLst/>
              <a:rect l="l" t="t" r="r" b="b"/>
              <a:pathLst>
                <a:path w="2897" h="2973" extrusionOk="0">
                  <a:moveTo>
                    <a:pt x="314" y="0"/>
                  </a:moveTo>
                  <a:cubicBezTo>
                    <a:pt x="150" y="0"/>
                    <a:pt x="1" y="222"/>
                    <a:pt x="148" y="384"/>
                  </a:cubicBezTo>
                  <a:cubicBezTo>
                    <a:pt x="911" y="1223"/>
                    <a:pt x="1673" y="2062"/>
                    <a:pt x="2438" y="2903"/>
                  </a:cubicBezTo>
                  <a:cubicBezTo>
                    <a:pt x="2482" y="2952"/>
                    <a:pt x="2534" y="2973"/>
                    <a:pt x="2583" y="2973"/>
                  </a:cubicBezTo>
                  <a:cubicBezTo>
                    <a:pt x="2747" y="2973"/>
                    <a:pt x="2896" y="2751"/>
                    <a:pt x="2750" y="2590"/>
                  </a:cubicBezTo>
                  <a:cubicBezTo>
                    <a:pt x="1987" y="1750"/>
                    <a:pt x="1223" y="911"/>
                    <a:pt x="460" y="70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4"/>
            <p:cNvSpPr/>
            <p:nvPr/>
          </p:nvSpPr>
          <p:spPr>
            <a:xfrm>
              <a:off x="746450" y="3580550"/>
              <a:ext cx="55600" cy="55825"/>
            </a:xfrm>
            <a:custGeom>
              <a:avLst/>
              <a:gdLst/>
              <a:ahLst/>
              <a:cxnLst/>
              <a:rect l="l" t="t" r="r" b="b"/>
              <a:pathLst>
                <a:path w="2224" h="2233" extrusionOk="0">
                  <a:moveTo>
                    <a:pt x="314" y="1"/>
                  </a:moveTo>
                  <a:cubicBezTo>
                    <a:pt x="150" y="1"/>
                    <a:pt x="1" y="223"/>
                    <a:pt x="147" y="385"/>
                  </a:cubicBezTo>
                  <a:cubicBezTo>
                    <a:pt x="685" y="977"/>
                    <a:pt x="1225" y="1570"/>
                    <a:pt x="1764" y="2163"/>
                  </a:cubicBezTo>
                  <a:cubicBezTo>
                    <a:pt x="1809" y="2212"/>
                    <a:pt x="1860" y="2233"/>
                    <a:pt x="1910" y="2233"/>
                  </a:cubicBezTo>
                  <a:cubicBezTo>
                    <a:pt x="2074" y="2233"/>
                    <a:pt x="2223" y="2010"/>
                    <a:pt x="2076" y="1849"/>
                  </a:cubicBezTo>
                  <a:cubicBezTo>
                    <a:pt x="1538" y="1256"/>
                    <a:pt x="999" y="663"/>
                    <a:pt x="460" y="71"/>
                  </a:cubicBezTo>
                  <a:cubicBezTo>
                    <a:pt x="415" y="21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4"/>
            <p:cNvSpPr/>
            <p:nvPr/>
          </p:nvSpPr>
          <p:spPr>
            <a:xfrm>
              <a:off x="921550" y="3773200"/>
              <a:ext cx="65675" cy="66900"/>
            </a:xfrm>
            <a:custGeom>
              <a:avLst/>
              <a:gdLst/>
              <a:ahLst/>
              <a:cxnLst/>
              <a:rect l="l" t="t" r="r" b="b"/>
              <a:pathLst>
                <a:path w="2627" h="2676" extrusionOk="0">
                  <a:moveTo>
                    <a:pt x="314" y="0"/>
                  </a:moveTo>
                  <a:cubicBezTo>
                    <a:pt x="149" y="0"/>
                    <a:pt x="1" y="222"/>
                    <a:pt x="148" y="383"/>
                  </a:cubicBezTo>
                  <a:cubicBezTo>
                    <a:pt x="821" y="1124"/>
                    <a:pt x="1494" y="1865"/>
                    <a:pt x="2168" y="2605"/>
                  </a:cubicBezTo>
                  <a:cubicBezTo>
                    <a:pt x="2213" y="2655"/>
                    <a:pt x="2264" y="2676"/>
                    <a:pt x="2314" y="2676"/>
                  </a:cubicBezTo>
                  <a:cubicBezTo>
                    <a:pt x="2478" y="2676"/>
                    <a:pt x="2626" y="2454"/>
                    <a:pt x="2480" y="2293"/>
                  </a:cubicBezTo>
                  <a:cubicBezTo>
                    <a:pt x="1807" y="1552"/>
                    <a:pt x="1134" y="811"/>
                    <a:pt x="460" y="71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0" name="Google Shape;1660;p14"/>
          <p:cNvGrpSpPr/>
          <p:nvPr/>
        </p:nvGrpSpPr>
        <p:grpSpPr>
          <a:xfrm rot="-781824">
            <a:off x="-604004" y="2950025"/>
            <a:ext cx="1713424" cy="1181960"/>
            <a:chOff x="6990000" y="-778850"/>
            <a:chExt cx="1983174" cy="1380286"/>
          </a:xfrm>
        </p:grpSpPr>
        <p:sp>
          <p:nvSpPr>
            <p:cNvPr id="1661" name="Google Shape;1661;p14"/>
            <p:cNvSpPr/>
            <p:nvPr/>
          </p:nvSpPr>
          <p:spPr>
            <a:xfrm>
              <a:off x="7202395" y="-454077"/>
              <a:ext cx="1758741" cy="1055513"/>
            </a:xfrm>
            <a:custGeom>
              <a:avLst/>
              <a:gdLst/>
              <a:ahLst/>
              <a:cxnLst/>
              <a:rect l="l" t="t" r="r" b="b"/>
              <a:pathLst>
                <a:path w="44542" h="26732" extrusionOk="0">
                  <a:moveTo>
                    <a:pt x="39330" y="2144"/>
                  </a:moveTo>
                  <a:cubicBezTo>
                    <a:pt x="39440" y="2144"/>
                    <a:pt x="39551" y="2156"/>
                    <a:pt x="39662" y="2181"/>
                  </a:cubicBezTo>
                  <a:cubicBezTo>
                    <a:pt x="40479" y="2362"/>
                    <a:pt x="40994" y="3173"/>
                    <a:pt x="40812" y="3990"/>
                  </a:cubicBezTo>
                  <a:cubicBezTo>
                    <a:pt x="40656" y="4695"/>
                    <a:pt x="40029" y="5177"/>
                    <a:pt x="39335" y="5177"/>
                  </a:cubicBezTo>
                  <a:cubicBezTo>
                    <a:pt x="39226" y="5177"/>
                    <a:pt x="39115" y="5165"/>
                    <a:pt x="39003" y="5140"/>
                  </a:cubicBezTo>
                  <a:cubicBezTo>
                    <a:pt x="38185" y="4958"/>
                    <a:pt x="37670" y="4148"/>
                    <a:pt x="37852" y="3331"/>
                  </a:cubicBezTo>
                  <a:cubicBezTo>
                    <a:pt x="38010" y="2625"/>
                    <a:pt x="38635" y="2144"/>
                    <a:pt x="39330" y="2144"/>
                  </a:cubicBezTo>
                  <a:close/>
                  <a:moveTo>
                    <a:pt x="39293" y="1"/>
                  </a:moveTo>
                  <a:lnTo>
                    <a:pt x="0" y="25931"/>
                  </a:lnTo>
                  <a:lnTo>
                    <a:pt x="439" y="26732"/>
                  </a:lnTo>
                  <a:lnTo>
                    <a:pt x="44542" y="7531"/>
                  </a:lnTo>
                  <a:lnTo>
                    <a:pt x="44471" y="6223"/>
                  </a:lnTo>
                  <a:lnTo>
                    <a:pt x="39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4"/>
            <p:cNvSpPr/>
            <p:nvPr/>
          </p:nvSpPr>
          <p:spPr>
            <a:xfrm>
              <a:off x="7007334" y="-747222"/>
              <a:ext cx="1965840" cy="1346438"/>
            </a:xfrm>
            <a:custGeom>
              <a:avLst/>
              <a:gdLst/>
              <a:ahLst/>
              <a:cxnLst/>
              <a:rect l="l" t="t" r="r" b="b"/>
              <a:pathLst>
                <a:path w="49787" h="34100" extrusionOk="0">
                  <a:moveTo>
                    <a:pt x="26667" y="8033"/>
                  </a:moveTo>
                  <a:cubicBezTo>
                    <a:pt x="30563" y="8033"/>
                    <a:pt x="33966" y="9785"/>
                    <a:pt x="35351" y="12908"/>
                  </a:cubicBezTo>
                  <a:lnTo>
                    <a:pt x="13796" y="22463"/>
                  </a:lnTo>
                  <a:cubicBezTo>
                    <a:pt x="11743" y="17833"/>
                    <a:pt x="14904" y="11938"/>
                    <a:pt x="20855" y="9299"/>
                  </a:cubicBezTo>
                  <a:cubicBezTo>
                    <a:pt x="22793" y="8441"/>
                    <a:pt x="24787" y="8033"/>
                    <a:pt x="26667" y="8033"/>
                  </a:cubicBezTo>
                  <a:close/>
                  <a:moveTo>
                    <a:pt x="27595" y="1"/>
                  </a:moveTo>
                  <a:cubicBezTo>
                    <a:pt x="24311" y="1"/>
                    <a:pt x="20973" y="672"/>
                    <a:pt x="17777" y="2088"/>
                  </a:cubicBezTo>
                  <a:cubicBezTo>
                    <a:pt x="5527" y="7519"/>
                    <a:pt x="0" y="21850"/>
                    <a:pt x="5429" y="34100"/>
                  </a:cubicBezTo>
                  <a:lnTo>
                    <a:pt x="49787" y="14435"/>
                  </a:lnTo>
                  <a:cubicBezTo>
                    <a:pt x="45775" y="5383"/>
                    <a:pt x="36899" y="1"/>
                    <a:pt x="27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4"/>
            <p:cNvSpPr/>
            <p:nvPr/>
          </p:nvSpPr>
          <p:spPr>
            <a:xfrm>
              <a:off x="6990000" y="-778850"/>
              <a:ext cx="1965958" cy="1346438"/>
            </a:xfrm>
            <a:custGeom>
              <a:avLst/>
              <a:gdLst/>
              <a:ahLst/>
              <a:cxnLst/>
              <a:rect l="l" t="t" r="r" b="b"/>
              <a:pathLst>
                <a:path w="49790" h="34100" extrusionOk="0">
                  <a:moveTo>
                    <a:pt x="26668" y="8032"/>
                  </a:moveTo>
                  <a:cubicBezTo>
                    <a:pt x="30563" y="8032"/>
                    <a:pt x="33967" y="9785"/>
                    <a:pt x="35352" y="12909"/>
                  </a:cubicBezTo>
                  <a:lnTo>
                    <a:pt x="13797" y="22464"/>
                  </a:lnTo>
                  <a:cubicBezTo>
                    <a:pt x="11744" y="17832"/>
                    <a:pt x="14905" y="11938"/>
                    <a:pt x="20858" y="9299"/>
                  </a:cubicBezTo>
                  <a:cubicBezTo>
                    <a:pt x="22795" y="8440"/>
                    <a:pt x="24789" y="8032"/>
                    <a:pt x="26668" y="8032"/>
                  </a:cubicBezTo>
                  <a:close/>
                  <a:moveTo>
                    <a:pt x="27596" y="1"/>
                  </a:moveTo>
                  <a:cubicBezTo>
                    <a:pt x="24311" y="1"/>
                    <a:pt x="20974" y="671"/>
                    <a:pt x="17778" y="2088"/>
                  </a:cubicBezTo>
                  <a:cubicBezTo>
                    <a:pt x="5528" y="7518"/>
                    <a:pt x="1" y="21849"/>
                    <a:pt x="5431" y="34099"/>
                  </a:cubicBezTo>
                  <a:lnTo>
                    <a:pt x="49789" y="14435"/>
                  </a:lnTo>
                  <a:cubicBezTo>
                    <a:pt x="45776" y="5383"/>
                    <a:pt x="36900" y="1"/>
                    <a:pt x="27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4"/>
            <p:cNvSpPr/>
            <p:nvPr/>
          </p:nvSpPr>
          <p:spPr>
            <a:xfrm>
              <a:off x="7285513" y="473726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4"/>
            <p:cNvSpPr/>
            <p:nvPr/>
          </p:nvSpPr>
          <p:spPr>
            <a:xfrm>
              <a:off x="7373251" y="432700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4"/>
            <p:cNvSpPr/>
            <p:nvPr/>
          </p:nvSpPr>
          <p:spPr>
            <a:xfrm>
              <a:off x="7462766" y="391042"/>
              <a:ext cx="29100" cy="63137"/>
            </a:xfrm>
            <a:custGeom>
              <a:avLst/>
              <a:gdLst/>
              <a:ahLst/>
              <a:cxnLst/>
              <a:rect l="l" t="t" r="r" b="b"/>
              <a:pathLst>
                <a:path w="737" h="1599" fill="none" extrusionOk="0">
                  <a:moveTo>
                    <a:pt x="1" y="0"/>
                  </a:moveTo>
                  <a:lnTo>
                    <a:pt x="736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4"/>
            <p:cNvSpPr/>
            <p:nvPr/>
          </p:nvSpPr>
          <p:spPr>
            <a:xfrm>
              <a:off x="7554492" y="348950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4"/>
            <p:cNvSpPr/>
            <p:nvPr/>
          </p:nvSpPr>
          <p:spPr>
            <a:xfrm>
              <a:off x="7641125" y="309898"/>
              <a:ext cx="29061" cy="63137"/>
            </a:xfrm>
            <a:custGeom>
              <a:avLst/>
              <a:gdLst/>
              <a:ahLst/>
              <a:cxnLst/>
              <a:rect l="l" t="t" r="r" b="b"/>
              <a:pathLst>
                <a:path w="736" h="1599" fill="none" extrusionOk="0">
                  <a:moveTo>
                    <a:pt x="0" y="1"/>
                  </a:moveTo>
                  <a:lnTo>
                    <a:pt x="736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4"/>
            <p:cNvSpPr/>
            <p:nvPr/>
          </p:nvSpPr>
          <p:spPr>
            <a:xfrm>
              <a:off x="7734272" y="268319"/>
              <a:ext cx="29021" cy="63058"/>
            </a:xfrm>
            <a:custGeom>
              <a:avLst/>
              <a:gdLst/>
              <a:ahLst/>
              <a:cxnLst/>
              <a:rect l="l" t="t" r="r" b="b"/>
              <a:pathLst>
                <a:path w="735" h="1597" fill="none" extrusionOk="0">
                  <a:moveTo>
                    <a:pt x="1" y="1"/>
                  </a:moveTo>
                  <a:lnTo>
                    <a:pt x="735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4"/>
            <p:cNvSpPr/>
            <p:nvPr/>
          </p:nvSpPr>
          <p:spPr>
            <a:xfrm>
              <a:off x="7822721" y="22871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4"/>
            <p:cNvSpPr/>
            <p:nvPr/>
          </p:nvSpPr>
          <p:spPr>
            <a:xfrm>
              <a:off x="7915908" y="185912"/>
              <a:ext cx="28982" cy="63058"/>
            </a:xfrm>
            <a:custGeom>
              <a:avLst/>
              <a:gdLst/>
              <a:ahLst/>
              <a:cxnLst/>
              <a:rect l="l" t="t" r="r" b="b"/>
              <a:pathLst>
                <a:path w="734" h="1597" fill="none" extrusionOk="0">
                  <a:moveTo>
                    <a:pt x="0" y="0"/>
                  </a:moveTo>
                  <a:lnTo>
                    <a:pt x="734" y="159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4"/>
            <p:cNvSpPr/>
            <p:nvPr/>
          </p:nvSpPr>
          <p:spPr>
            <a:xfrm>
              <a:off x="8004672" y="147571"/>
              <a:ext cx="29021" cy="63137"/>
            </a:xfrm>
            <a:custGeom>
              <a:avLst/>
              <a:gdLst/>
              <a:ahLst/>
              <a:cxnLst/>
              <a:rect l="l" t="t" r="r" b="b"/>
              <a:pathLst>
                <a:path w="735" h="1599" fill="none" extrusionOk="0">
                  <a:moveTo>
                    <a:pt x="1" y="1"/>
                  </a:moveTo>
                  <a:lnTo>
                    <a:pt x="735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4"/>
            <p:cNvSpPr/>
            <p:nvPr/>
          </p:nvSpPr>
          <p:spPr>
            <a:xfrm>
              <a:off x="8092371" y="10654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4"/>
            <p:cNvSpPr/>
            <p:nvPr/>
          </p:nvSpPr>
          <p:spPr>
            <a:xfrm>
              <a:off x="8180109" y="66704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1" y="0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4"/>
            <p:cNvSpPr/>
            <p:nvPr/>
          </p:nvSpPr>
          <p:spPr>
            <a:xfrm>
              <a:off x="8268597" y="23467"/>
              <a:ext cx="31193" cy="69296"/>
            </a:xfrm>
            <a:custGeom>
              <a:avLst/>
              <a:gdLst/>
              <a:ahLst/>
              <a:cxnLst/>
              <a:rect l="l" t="t" r="r" b="b"/>
              <a:pathLst>
                <a:path w="790" h="1755" fill="none" extrusionOk="0">
                  <a:moveTo>
                    <a:pt x="0" y="0"/>
                  </a:moveTo>
                  <a:lnTo>
                    <a:pt x="789" y="175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4"/>
            <p:cNvSpPr/>
            <p:nvPr/>
          </p:nvSpPr>
          <p:spPr>
            <a:xfrm>
              <a:off x="8355229" y="-15546"/>
              <a:ext cx="31864" cy="68309"/>
            </a:xfrm>
            <a:custGeom>
              <a:avLst/>
              <a:gdLst/>
              <a:ahLst/>
              <a:cxnLst/>
              <a:rect l="l" t="t" r="r" b="b"/>
              <a:pathLst>
                <a:path w="807" h="1730" fill="none" extrusionOk="0">
                  <a:moveTo>
                    <a:pt x="0" y="1"/>
                  </a:moveTo>
                  <a:lnTo>
                    <a:pt x="806" y="1730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4"/>
            <p:cNvSpPr/>
            <p:nvPr/>
          </p:nvSpPr>
          <p:spPr>
            <a:xfrm>
              <a:off x="8448337" y="-57203"/>
              <a:ext cx="30127" cy="68941"/>
            </a:xfrm>
            <a:custGeom>
              <a:avLst/>
              <a:gdLst/>
              <a:ahLst/>
              <a:cxnLst/>
              <a:rect l="l" t="t" r="r" b="b"/>
              <a:pathLst>
                <a:path w="763" h="1746" fill="none" extrusionOk="0">
                  <a:moveTo>
                    <a:pt x="1" y="1"/>
                  </a:moveTo>
                  <a:lnTo>
                    <a:pt x="763" y="174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4"/>
            <p:cNvSpPr/>
            <p:nvPr/>
          </p:nvSpPr>
          <p:spPr>
            <a:xfrm>
              <a:off x="8536825" y="-96808"/>
              <a:ext cx="32615" cy="64992"/>
            </a:xfrm>
            <a:custGeom>
              <a:avLst/>
              <a:gdLst/>
              <a:ahLst/>
              <a:cxnLst/>
              <a:rect l="l" t="t" r="r" b="b"/>
              <a:pathLst>
                <a:path w="826" h="1646" fill="none" extrusionOk="0">
                  <a:moveTo>
                    <a:pt x="1" y="1"/>
                  </a:moveTo>
                  <a:lnTo>
                    <a:pt x="825" y="164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4"/>
            <p:cNvSpPr/>
            <p:nvPr/>
          </p:nvSpPr>
          <p:spPr>
            <a:xfrm>
              <a:off x="8629934" y="-139611"/>
              <a:ext cx="29772" cy="66374"/>
            </a:xfrm>
            <a:custGeom>
              <a:avLst/>
              <a:gdLst/>
              <a:ahLst/>
              <a:cxnLst/>
              <a:rect l="l" t="t" r="r" b="b"/>
              <a:pathLst>
                <a:path w="754" h="1681" fill="none" extrusionOk="0">
                  <a:moveTo>
                    <a:pt x="1" y="0"/>
                  </a:moveTo>
                  <a:lnTo>
                    <a:pt x="754" y="168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4"/>
            <p:cNvSpPr/>
            <p:nvPr/>
          </p:nvSpPr>
          <p:spPr>
            <a:xfrm>
              <a:off x="8718738" y="-177873"/>
              <a:ext cx="30127" cy="66453"/>
            </a:xfrm>
            <a:custGeom>
              <a:avLst/>
              <a:gdLst/>
              <a:ahLst/>
              <a:cxnLst/>
              <a:rect l="l" t="t" r="r" b="b"/>
              <a:pathLst>
                <a:path w="763" h="1683" fill="none" extrusionOk="0">
                  <a:moveTo>
                    <a:pt x="1" y="1"/>
                  </a:moveTo>
                  <a:lnTo>
                    <a:pt x="763" y="168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4"/>
            <p:cNvSpPr/>
            <p:nvPr/>
          </p:nvSpPr>
          <p:spPr>
            <a:xfrm>
              <a:off x="8806476" y="-218938"/>
              <a:ext cx="31943" cy="64716"/>
            </a:xfrm>
            <a:custGeom>
              <a:avLst/>
              <a:gdLst/>
              <a:ahLst/>
              <a:cxnLst/>
              <a:rect l="l" t="t" r="r" b="b"/>
              <a:pathLst>
                <a:path w="809" h="1639" fill="none" extrusionOk="0">
                  <a:moveTo>
                    <a:pt x="1" y="0"/>
                  </a:moveTo>
                  <a:lnTo>
                    <a:pt x="808" y="163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4"/>
            <p:cNvSpPr/>
            <p:nvPr/>
          </p:nvSpPr>
          <p:spPr>
            <a:xfrm>
              <a:off x="7615103" y="-199748"/>
              <a:ext cx="699161" cy="308259"/>
            </a:xfrm>
            <a:custGeom>
              <a:avLst/>
              <a:gdLst/>
              <a:ahLst/>
              <a:cxnLst/>
              <a:rect l="l" t="t" r="r" b="b"/>
              <a:pathLst>
                <a:path w="17707" h="7807" extrusionOk="0">
                  <a:moveTo>
                    <a:pt x="17707" y="1"/>
                  </a:moveTo>
                  <a:lnTo>
                    <a:pt x="17707" y="1"/>
                  </a:lnTo>
                  <a:cubicBezTo>
                    <a:pt x="16209" y="602"/>
                    <a:pt x="14724" y="1229"/>
                    <a:pt x="13239" y="1860"/>
                  </a:cubicBezTo>
                  <a:lnTo>
                    <a:pt x="8801" y="3783"/>
                  </a:lnTo>
                  <a:lnTo>
                    <a:pt x="4387" y="5763"/>
                  </a:lnTo>
                  <a:cubicBezTo>
                    <a:pt x="2920" y="6432"/>
                    <a:pt x="1454" y="7105"/>
                    <a:pt x="0" y="7806"/>
                  </a:cubicBezTo>
                  <a:cubicBezTo>
                    <a:pt x="1498" y="7205"/>
                    <a:pt x="2983" y="6578"/>
                    <a:pt x="4468" y="5947"/>
                  </a:cubicBezTo>
                  <a:lnTo>
                    <a:pt x="8906" y="4024"/>
                  </a:lnTo>
                  <a:lnTo>
                    <a:pt x="13320" y="2044"/>
                  </a:lnTo>
                  <a:cubicBezTo>
                    <a:pt x="14788" y="1375"/>
                    <a:pt x="16253" y="702"/>
                    <a:pt x="17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4"/>
            <p:cNvSpPr/>
            <p:nvPr/>
          </p:nvSpPr>
          <p:spPr>
            <a:xfrm>
              <a:off x="7290765" y="-695258"/>
              <a:ext cx="549394" cy="459724"/>
            </a:xfrm>
            <a:custGeom>
              <a:avLst/>
              <a:gdLst/>
              <a:ahLst/>
              <a:cxnLst/>
              <a:rect l="l" t="t" r="r" b="b"/>
              <a:pathLst>
                <a:path w="13914" h="11643" extrusionOk="0">
                  <a:moveTo>
                    <a:pt x="13914" y="1"/>
                  </a:moveTo>
                  <a:lnTo>
                    <a:pt x="12815" y="380"/>
                  </a:lnTo>
                  <a:cubicBezTo>
                    <a:pt x="12450" y="511"/>
                    <a:pt x="12078" y="624"/>
                    <a:pt x="11727" y="791"/>
                  </a:cubicBezTo>
                  <a:cubicBezTo>
                    <a:pt x="11020" y="1109"/>
                    <a:pt x="10303" y="1412"/>
                    <a:pt x="9630" y="1804"/>
                  </a:cubicBezTo>
                  <a:cubicBezTo>
                    <a:pt x="8253" y="2525"/>
                    <a:pt x="6981" y="3434"/>
                    <a:pt x="5778" y="4417"/>
                  </a:cubicBezTo>
                  <a:cubicBezTo>
                    <a:pt x="4582" y="5412"/>
                    <a:pt x="3485" y="6525"/>
                    <a:pt x="2509" y="7735"/>
                  </a:cubicBezTo>
                  <a:cubicBezTo>
                    <a:pt x="1534" y="8943"/>
                    <a:pt x="657" y="10238"/>
                    <a:pt x="0" y="11642"/>
                  </a:cubicBezTo>
                  <a:cubicBezTo>
                    <a:pt x="753" y="10290"/>
                    <a:pt x="1664" y="9035"/>
                    <a:pt x="2664" y="7863"/>
                  </a:cubicBezTo>
                  <a:cubicBezTo>
                    <a:pt x="3665" y="6691"/>
                    <a:pt x="4748" y="5588"/>
                    <a:pt x="5945" y="4617"/>
                  </a:cubicBezTo>
                  <a:cubicBezTo>
                    <a:pt x="7125" y="3630"/>
                    <a:pt x="8385" y="2732"/>
                    <a:pt x="9729" y="1979"/>
                  </a:cubicBezTo>
                  <a:cubicBezTo>
                    <a:pt x="11053" y="1184"/>
                    <a:pt x="12479" y="585"/>
                    <a:pt x="13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4" name="Google Shape;1684;p14"/>
          <p:cNvGrpSpPr/>
          <p:nvPr/>
        </p:nvGrpSpPr>
        <p:grpSpPr>
          <a:xfrm>
            <a:off x="11158000" y="304400"/>
            <a:ext cx="747867" cy="472267"/>
            <a:chOff x="2787000" y="522050"/>
            <a:chExt cx="560900" cy="354200"/>
          </a:xfrm>
        </p:grpSpPr>
        <p:sp>
          <p:nvSpPr>
            <p:cNvPr id="1685" name="Google Shape;1685;p14"/>
            <p:cNvSpPr/>
            <p:nvPr/>
          </p:nvSpPr>
          <p:spPr>
            <a:xfrm>
              <a:off x="3237500" y="592975"/>
              <a:ext cx="14400" cy="281125"/>
            </a:xfrm>
            <a:custGeom>
              <a:avLst/>
              <a:gdLst/>
              <a:ahLst/>
              <a:cxnLst/>
              <a:rect l="l" t="t" r="r" b="b"/>
              <a:pathLst>
                <a:path w="576" h="11245" extrusionOk="0">
                  <a:moveTo>
                    <a:pt x="141" y="0"/>
                  </a:moveTo>
                  <a:cubicBezTo>
                    <a:pt x="112" y="0"/>
                    <a:pt x="85" y="16"/>
                    <a:pt x="78" y="49"/>
                  </a:cubicBezTo>
                  <a:cubicBezTo>
                    <a:pt x="62" y="128"/>
                    <a:pt x="45" y="208"/>
                    <a:pt x="29" y="286"/>
                  </a:cubicBezTo>
                  <a:cubicBezTo>
                    <a:pt x="27" y="296"/>
                    <a:pt x="21" y="308"/>
                    <a:pt x="23" y="319"/>
                  </a:cubicBezTo>
                  <a:lnTo>
                    <a:pt x="19" y="329"/>
                  </a:lnTo>
                  <a:cubicBezTo>
                    <a:pt x="24" y="318"/>
                    <a:pt x="28" y="313"/>
                    <a:pt x="28" y="313"/>
                  </a:cubicBezTo>
                  <a:lnTo>
                    <a:pt x="28" y="313"/>
                  </a:lnTo>
                  <a:cubicBezTo>
                    <a:pt x="29" y="313"/>
                    <a:pt x="24" y="325"/>
                    <a:pt x="13" y="349"/>
                  </a:cubicBezTo>
                  <a:cubicBezTo>
                    <a:pt x="6" y="376"/>
                    <a:pt x="8" y="407"/>
                    <a:pt x="8" y="434"/>
                  </a:cubicBezTo>
                  <a:lnTo>
                    <a:pt x="8" y="573"/>
                  </a:lnTo>
                  <a:cubicBezTo>
                    <a:pt x="8" y="758"/>
                    <a:pt x="0" y="943"/>
                    <a:pt x="4" y="1128"/>
                  </a:cubicBezTo>
                  <a:cubicBezTo>
                    <a:pt x="10" y="1527"/>
                    <a:pt x="13" y="1927"/>
                    <a:pt x="21" y="2326"/>
                  </a:cubicBezTo>
                  <a:cubicBezTo>
                    <a:pt x="37" y="3197"/>
                    <a:pt x="49" y="4070"/>
                    <a:pt x="62" y="4941"/>
                  </a:cubicBezTo>
                  <a:cubicBezTo>
                    <a:pt x="74" y="5814"/>
                    <a:pt x="86" y="6652"/>
                    <a:pt x="97" y="7507"/>
                  </a:cubicBezTo>
                  <a:cubicBezTo>
                    <a:pt x="105" y="8212"/>
                    <a:pt x="113" y="8916"/>
                    <a:pt x="121" y="9623"/>
                  </a:cubicBezTo>
                  <a:cubicBezTo>
                    <a:pt x="123" y="9876"/>
                    <a:pt x="126" y="10129"/>
                    <a:pt x="128" y="10381"/>
                  </a:cubicBezTo>
                  <a:cubicBezTo>
                    <a:pt x="130" y="10566"/>
                    <a:pt x="128" y="10755"/>
                    <a:pt x="156" y="10936"/>
                  </a:cubicBezTo>
                  <a:cubicBezTo>
                    <a:pt x="158" y="10947"/>
                    <a:pt x="159" y="10957"/>
                    <a:pt x="161" y="10968"/>
                  </a:cubicBezTo>
                  <a:lnTo>
                    <a:pt x="161" y="10968"/>
                  </a:lnTo>
                  <a:cubicBezTo>
                    <a:pt x="163" y="11006"/>
                    <a:pt x="172" y="11056"/>
                    <a:pt x="189" y="11102"/>
                  </a:cubicBezTo>
                  <a:lnTo>
                    <a:pt x="189" y="11102"/>
                  </a:lnTo>
                  <a:cubicBezTo>
                    <a:pt x="204" y="11178"/>
                    <a:pt x="272" y="11244"/>
                    <a:pt x="351" y="11244"/>
                  </a:cubicBezTo>
                  <a:cubicBezTo>
                    <a:pt x="353" y="11244"/>
                    <a:pt x="356" y="11244"/>
                    <a:pt x="358" y="11244"/>
                  </a:cubicBezTo>
                  <a:cubicBezTo>
                    <a:pt x="444" y="11240"/>
                    <a:pt x="517" y="11179"/>
                    <a:pt x="529" y="11095"/>
                  </a:cubicBezTo>
                  <a:lnTo>
                    <a:pt x="529" y="11095"/>
                  </a:lnTo>
                  <a:cubicBezTo>
                    <a:pt x="542" y="11057"/>
                    <a:pt x="550" y="11017"/>
                    <a:pt x="552" y="10983"/>
                  </a:cubicBezTo>
                  <a:lnTo>
                    <a:pt x="552" y="10983"/>
                  </a:lnTo>
                  <a:cubicBezTo>
                    <a:pt x="567" y="10918"/>
                    <a:pt x="568" y="10841"/>
                    <a:pt x="569" y="10782"/>
                  </a:cubicBezTo>
                  <a:cubicBezTo>
                    <a:pt x="571" y="10700"/>
                    <a:pt x="573" y="10613"/>
                    <a:pt x="575" y="10527"/>
                  </a:cubicBezTo>
                  <a:cubicBezTo>
                    <a:pt x="575" y="10295"/>
                    <a:pt x="567" y="10061"/>
                    <a:pt x="565" y="9827"/>
                  </a:cubicBezTo>
                  <a:cubicBezTo>
                    <a:pt x="553" y="9149"/>
                    <a:pt x="543" y="8471"/>
                    <a:pt x="530" y="7793"/>
                  </a:cubicBezTo>
                  <a:cubicBezTo>
                    <a:pt x="516" y="6948"/>
                    <a:pt x="501" y="6104"/>
                    <a:pt x="481" y="5262"/>
                  </a:cubicBezTo>
                  <a:cubicBezTo>
                    <a:pt x="460" y="4384"/>
                    <a:pt x="438" y="3507"/>
                    <a:pt x="413" y="2630"/>
                  </a:cubicBezTo>
                  <a:cubicBezTo>
                    <a:pt x="401" y="2221"/>
                    <a:pt x="384" y="1814"/>
                    <a:pt x="368" y="1407"/>
                  </a:cubicBezTo>
                  <a:cubicBezTo>
                    <a:pt x="364" y="1311"/>
                    <a:pt x="360" y="1212"/>
                    <a:pt x="356" y="1116"/>
                  </a:cubicBezTo>
                  <a:cubicBezTo>
                    <a:pt x="354" y="1071"/>
                    <a:pt x="351" y="1025"/>
                    <a:pt x="349" y="980"/>
                  </a:cubicBezTo>
                  <a:cubicBezTo>
                    <a:pt x="349" y="969"/>
                    <a:pt x="346" y="931"/>
                    <a:pt x="344" y="911"/>
                  </a:cubicBezTo>
                  <a:lnTo>
                    <a:pt x="344" y="911"/>
                  </a:lnTo>
                  <a:cubicBezTo>
                    <a:pt x="345" y="914"/>
                    <a:pt x="345" y="916"/>
                    <a:pt x="345" y="918"/>
                  </a:cubicBezTo>
                  <a:cubicBezTo>
                    <a:pt x="344" y="905"/>
                    <a:pt x="343" y="900"/>
                    <a:pt x="343" y="900"/>
                  </a:cubicBezTo>
                  <a:lnTo>
                    <a:pt x="343" y="900"/>
                  </a:lnTo>
                  <a:cubicBezTo>
                    <a:pt x="343" y="900"/>
                    <a:pt x="344" y="905"/>
                    <a:pt x="344" y="911"/>
                  </a:cubicBezTo>
                  <a:lnTo>
                    <a:pt x="344" y="911"/>
                  </a:lnTo>
                  <a:cubicBezTo>
                    <a:pt x="341" y="885"/>
                    <a:pt x="337" y="861"/>
                    <a:pt x="335" y="834"/>
                  </a:cubicBezTo>
                  <a:cubicBezTo>
                    <a:pt x="327" y="744"/>
                    <a:pt x="323" y="651"/>
                    <a:pt x="317" y="561"/>
                  </a:cubicBezTo>
                  <a:cubicBezTo>
                    <a:pt x="315" y="518"/>
                    <a:pt x="310" y="477"/>
                    <a:pt x="308" y="434"/>
                  </a:cubicBezTo>
                  <a:cubicBezTo>
                    <a:pt x="306" y="407"/>
                    <a:pt x="306" y="376"/>
                    <a:pt x="300" y="349"/>
                  </a:cubicBezTo>
                  <a:lnTo>
                    <a:pt x="284" y="313"/>
                  </a:lnTo>
                  <a:lnTo>
                    <a:pt x="284" y="313"/>
                  </a:lnTo>
                  <a:cubicBezTo>
                    <a:pt x="288" y="323"/>
                    <a:pt x="291" y="328"/>
                    <a:pt x="291" y="328"/>
                  </a:cubicBezTo>
                  <a:cubicBezTo>
                    <a:pt x="292" y="328"/>
                    <a:pt x="291" y="324"/>
                    <a:pt x="288" y="317"/>
                  </a:cubicBezTo>
                  <a:cubicBezTo>
                    <a:pt x="286" y="304"/>
                    <a:pt x="280" y="290"/>
                    <a:pt x="275" y="275"/>
                  </a:cubicBezTo>
                  <a:cubicBezTo>
                    <a:pt x="255" y="199"/>
                    <a:pt x="232" y="125"/>
                    <a:pt x="212" y="49"/>
                  </a:cubicBezTo>
                  <a:cubicBezTo>
                    <a:pt x="202" y="18"/>
                    <a:pt x="171" y="0"/>
                    <a:pt x="14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4"/>
            <p:cNvSpPr/>
            <p:nvPr/>
          </p:nvSpPr>
          <p:spPr>
            <a:xfrm>
              <a:off x="2787000" y="592775"/>
              <a:ext cx="460250" cy="12025"/>
            </a:xfrm>
            <a:custGeom>
              <a:avLst/>
              <a:gdLst/>
              <a:ahLst/>
              <a:cxnLst/>
              <a:rect l="l" t="t" r="r" b="b"/>
              <a:pathLst>
                <a:path w="18410" h="481" extrusionOk="0">
                  <a:moveTo>
                    <a:pt x="600" y="392"/>
                  </a:moveTo>
                  <a:cubicBezTo>
                    <a:pt x="601" y="392"/>
                    <a:pt x="605" y="393"/>
                    <a:pt x="613" y="394"/>
                  </a:cubicBezTo>
                  <a:cubicBezTo>
                    <a:pt x="609" y="393"/>
                    <a:pt x="604" y="392"/>
                    <a:pt x="600" y="392"/>
                  </a:cubicBezTo>
                  <a:close/>
                  <a:moveTo>
                    <a:pt x="18016" y="458"/>
                  </a:moveTo>
                  <a:lnTo>
                    <a:pt x="18016" y="458"/>
                  </a:lnTo>
                  <a:cubicBezTo>
                    <a:pt x="18010" y="460"/>
                    <a:pt x="18004" y="460"/>
                    <a:pt x="17999" y="460"/>
                  </a:cubicBezTo>
                  <a:lnTo>
                    <a:pt x="17999" y="460"/>
                  </a:lnTo>
                  <a:cubicBezTo>
                    <a:pt x="18004" y="460"/>
                    <a:pt x="18010" y="459"/>
                    <a:pt x="18016" y="458"/>
                  </a:cubicBezTo>
                  <a:close/>
                  <a:moveTo>
                    <a:pt x="17999" y="460"/>
                  </a:moveTo>
                  <a:cubicBezTo>
                    <a:pt x="17998" y="460"/>
                    <a:pt x="17998" y="460"/>
                    <a:pt x="17998" y="460"/>
                  </a:cubicBezTo>
                  <a:lnTo>
                    <a:pt x="17998" y="460"/>
                  </a:lnTo>
                  <a:cubicBezTo>
                    <a:pt x="17998" y="460"/>
                    <a:pt x="17998" y="460"/>
                    <a:pt x="17998" y="460"/>
                  </a:cubicBezTo>
                  <a:cubicBezTo>
                    <a:pt x="17998" y="460"/>
                    <a:pt x="17998" y="460"/>
                    <a:pt x="17999" y="460"/>
                  </a:cubicBezTo>
                  <a:close/>
                  <a:moveTo>
                    <a:pt x="9401" y="0"/>
                  </a:moveTo>
                  <a:cubicBezTo>
                    <a:pt x="9000" y="0"/>
                    <a:pt x="8595" y="1"/>
                    <a:pt x="8200" y="2"/>
                  </a:cubicBezTo>
                  <a:cubicBezTo>
                    <a:pt x="7407" y="2"/>
                    <a:pt x="6643" y="4"/>
                    <a:pt x="5864" y="6"/>
                  </a:cubicBezTo>
                  <a:cubicBezTo>
                    <a:pt x="5141" y="10"/>
                    <a:pt x="4418" y="10"/>
                    <a:pt x="3693" y="18"/>
                  </a:cubicBezTo>
                  <a:cubicBezTo>
                    <a:pt x="3066" y="27"/>
                    <a:pt x="2439" y="39"/>
                    <a:pt x="1813" y="51"/>
                  </a:cubicBezTo>
                  <a:cubicBezTo>
                    <a:pt x="1552" y="57"/>
                    <a:pt x="1291" y="72"/>
                    <a:pt x="1030" y="82"/>
                  </a:cubicBezTo>
                  <a:cubicBezTo>
                    <a:pt x="913" y="86"/>
                    <a:pt x="798" y="92"/>
                    <a:pt x="681" y="97"/>
                  </a:cubicBezTo>
                  <a:cubicBezTo>
                    <a:pt x="566" y="103"/>
                    <a:pt x="457" y="131"/>
                    <a:pt x="348" y="150"/>
                  </a:cubicBezTo>
                  <a:cubicBezTo>
                    <a:pt x="262" y="164"/>
                    <a:pt x="173" y="181"/>
                    <a:pt x="87" y="197"/>
                  </a:cubicBezTo>
                  <a:cubicBezTo>
                    <a:pt x="1" y="214"/>
                    <a:pt x="36" y="325"/>
                    <a:pt x="105" y="333"/>
                  </a:cubicBezTo>
                  <a:lnTo>
                    <a:pt x="105" y="335"/>
                  </a:lnTo>
                  <a:cubicBezTo>
                    <a:pt x="200" y="345"/>
                    <a:pt x="294" y="355"/>
                    <a:pt x="387" y="366"/>
                  </a:cubicBezTo>
                  <a:lnTo>
                    <a:pt x="535" y="384"/>
                  </a:lnTo>
                  <a:cubicBezTo>
                    <a:pt x="557" y="386"/>
                    <a:pt x="579" y="388"/>
                    <a:pt x="600" y="392"/>
                  </a:cubicBezTo>
                  <a:lnTo>
                    <a:pt x="600" y="392"/>
                  </a:lnTo>
                  <a:cubicBezTo>
                    <a:pt x="599" y="391"/>
                    <a:pt x="599" y="391"/>
                    <a:pt x="600" y="391"/>
                  </a:cubicBezTo>
                  <a:cubicBezTo>
                    <a:pt x="604" y="391"/>
                    <a:pt x="642" y="397"/>
                    <a:pt x="652" y="399"/>
                  </a:cubicBezTo>
                  <a:lnTo>
                    <a:pt x="699" y="399"/>
                  </a:lnTo>
                  <a:cubicBezTo>
                    <a:pt x="831" y="397"/>
                    <a:pt x="963" y="396"/>
                    <a:pt x="1095" y="396"/>
                  </a:cubicBezTo>
                  <a:cubicBezTo>
                    <a:pt x="1204" y="396"/>
                    <a:pt x="1313" y="397"/>
                    <a:pt x="1422" y="401"/>
                  </a:cubicBezTo>
                  <a:cubicBezTo>
                    <a:pt x="1624" y="408"/>
                    <a:pt x="1827" y="410"/>
                    <a:pt x="2030" y="410"/>
                  </a:cubicBezTo>
                  <a:cubicBezTo>
                    <a:pt x="2395" y="410"/>
                    <a:pt x="2762" y="402"/>
                    <a:pt x="3127" y="402"/>
                  </a:cubicBezTo>
                  <a:cubicBezTo>
                    <a:pt x="3156" y="402"/>
                    <a:pt x="3185" y="403"/>
                    <a:pt x="3214" y="403"/>
                  </a:cubicBezTo>
                  <a:cubicBezTo>
                    <a:pt x="3448" y="403"/>
                    <a:pt x="3682" y="404"/>
                    <a:pt x="3917" y="404"/>
                  </a:cubicBezTo>
                  <a:cubicBezTo>
                    <a:pt x="4386" y="404"/>
                    <a:pt x="4856" y="403"/>
                    <a:pt x="5326" y="403"/>
                  </a:cubicBezTo>
                  <a:cubicBezTo>
                    <a:pt x="6098" y="405"/>
                    <a:pt x="6871" y="407"/>
                    <a:pt x="7643" y="411"/>
                  </a:cubicBezTo>
                  <a:cubicBezTo>
                    <a:pt x="8434" y="415"/>
                    <a:pt x="9225" y="419"/>
                    <a:pt x="10014" y="423"/>
                  </a:cubicBezTo>
                  <a:cubicBezTo>
                    <a:pt x="10805" y="429"/>
                    <a:pt x="11547" y="433"/>
                    <a:pt x="12313" y="438"/>
                  </a:cubicBezTo>
                  <a:cubicBezTo>
                    <a:pt x="13014" y="444"/>
                    <a:pt x="13714" y="448"/>
                    <a:pt x="14415" y="454"/>
                  </a:cubicBezTo>
                  <a:cubicBezTo>
                    <a:pt x="15000" y="460"/>
                    <a:pt x="15584" y="464"/>
                    <a:pt x="16167" y="470"/>
                  </a:cubicBezTo>
                  <a:cubicBezTo>
                    <a:pt x="16524" y="472"/>
                    <a:pt x="16880" y="480"/>
                    <a:pt x="17237" y="480"/>
                  </a:cubicBezTo>
                  <a:cubicBezTo>
                    <a:pt x="17307" y="480"/>
                    <a:pt x="17377" y="479"/>
                    <a:pt x="17447" y="479"/>
                  </a:cubicBezTo>
                  <a:cubicBezTo>
                    <a:pt x="17587" y="477"/>
                    <a:pt x="17728" y="481"/>
                    <a:pt x="17866" y="470"/>
                  </a:cubicBezTo>
                  <a:lnTo>
                    <a:pt x="17946" y="464"/>
                  </a:lnTo>
                  <a:cubicBezTo>
                    <a:pt x="17959" y="464"/>
                    <a:pt x="17971" y="462"/>
                    <a:pt x="17981" y="462"/>
                  </a:cubicBezTo>
                  <a:cubicBezTo>
                    <a:pt x="17987" y="461"/>
                    <a:pt x="17992" y="461"/>
                    <a:pt x="17998" y="460"/>
                  </a:cubicBezTo>
                  <a:lnTo>
                    <a:pt x="17998" y="460"/>
                  </a:lnTo>
                  <a:cubicBezTo>
                    <a:pt x="17999" y="460"/>
                    <a:pt x="18000" y="460"/>
                    <a:pt x="18001" y="460"/>
                  </a:cubicBezTo>
                  <a:cubicBezTo>
                    <a:pt x="18009" y="460"/>
                    <a:pt x="18030" y="458"/>
                    <a:pt x="18039" y="456"/>
                  </a:cubicBezTo>
                  <a:lnTo>
                    <a:pt x="18039" y="456"/>
                  </a:lnTo>
                  <a:cubicBezTo>
                    <a:pt x="18032" y="457"/>
                    <a:pt x="18024" y="458"/>
                    <a:pt x="18016" y="458"/>
                  </a:cubicBezTo>
                  <a:cubicBezTo>
                    <a:pt x="18033" y="456"/>
                    <a:pt x="18041" y="455"/>
                    <a:pt x="18043" y="455"/>
                  </a:cubicBezTo>
                  <a:cubicBezTo>
                    <a:pt x="18044" y="455"/>
                    <a:pt x="18043" y="456"/>
                    <a:pt x="18039" y="456"/>
                  </a:cubicBezTo>
                  <a:lnTo>
                    <a:pt x="18039" y="456"/>
                  </a:lnTo>
                  <a:cubicBezTo>
                    <a:pt x="18067" y="453"/>
                    <a:pt x="18094" y="449"/>
                    <a:pt x="18121" y="446"/>
                  </a:cubicBezTo>
                  <a:cubicBezTo>
                    <a:pt x="18140" y="443"/>
                    <a:pt x="18160" y="441"/>
                    <a:pt x="18179" y="438"/>
                  </a:cubicBezTo>
                  <a:lnTo>
                    <a:pt x="18189" y="438"/>
                  </a:lnTo>
                  <a:cubicBezTo>
                    <a:pt x="18189" y="438"/>
                    <a:pt x="18190" y="438"/>
                    <a:pt x="18191" y="438"/>
                  </a:cubicBezTo>
                  <a:cubicBezTo>
                    <a:pt x="18408" y="438"/>
                    <a:pt x="18410" y="101"/>
                    <a:pt x="18195" y="93"/>
                  </a:cubicBezTo>
                  <a:lnTo>
                    <a:pt x="18195" y="93"/>
                  </a:lnTo>
                  <a:cubicBezTo>
                    <a:pt x="18150" y="82"/>
                    <a:pt x="18101" y="80"/>
                    <a:pt x="18059" y="74"/>
                  </a:cubicBezTo>
                  <a:cubicBezTo>
                    <a:pt x="18043" y="71"/>
                    <a:pt x="18026" y="70"/>
                    <a:pt x="18009" y="68"/>
                  </a:cubicBezTo>
                  <a:lnTo>
                    <a:pt x="18009" y="68"/>
                  </a:lnTo>
                  <a:cubicBezTo>
                    <a:pt x="18006" y="67"/>
                    <a:pt x="18003" y="67"/>
                    <a:pt x="18000" y="66"/>
                  </a:cubicBezTo>
                  <a:lnTo>
                    <a:pt x="18000" y="66"/>
                  </a:lnTo>
                  <a:cubicBezTo>
                    <a:pt x="18000" y="66"/>
                    <a:pt x="18001" y="66"/>
                    <a:pt x="18002" y="66"/>
                  </a:cubicBezTo>
                  <a:lnTo>
                    <a:pt x="18002" y="66"/>
                  </a:lnTo>
                  <a:cubicBezTo>
                    <a:pt x="18001" y="66"/>
                    <a:pt x="18000" y="66"/>
                    <a:pt x="17999" y="66"/>
                  </a:cubicBezTo>
                  <a:lnTo>
                    <a:pt x="17999" y="66"/>
                  </a:lnTo>
                  <a:cubicBezTo>
                    <a:pt x="17999" y="66"/>
                    <a:pt x="17999" y="66"/>
                    <a:pt x="18000" y="66"/>
                  </a:cubicBezTo>
                  <a:lnTo>
                    <a:pt x="18000" y="66"/>
                  </a:lnTo>
                  <a:cubicBezTo>
                    <a:pt x="17999" y="66"/>
                    <a:pt x="17998" y="66"/>
                    <a:pt x="17998" y="66"/>
                  </a:cubicBezTo>
                  <a:lnTo>
                    <a:pt x="17998" y="66"/>
                  </a:lnTo>
                  <a:cubicBezTo>
                    <a:pt x="17998" y="66"/>
                    <a:pt x="17999" y="66"/>
                    <a:pt x="17999" y="66"/>
                  </a:cubicBezTo>
                  <a:lnTo>
                    <a:pt x="17999" y="66"/>
                  </a:lnTo>
                  <a:cubicBezTo>
                    <a:pt x="17992" y="65"/>
                    <a:pt x="17986" y="64"/>
                    <a:pt x="17981" y="64"/>
                  </a:cubicBezTo>
                  <a:cubicBezTo>
                    <a:pt x="17969" y="64"/>
                    <a:pt x="17957" y="62"/>
                    <a:pt x="17944" y="60"/>
                  </a:cubicBezTo>
                  <a:cubicBezTo>
                    <a:pt x="17917" y="57"/>
                    <a:pt x="17891" y="55"/>
                    <a:pt x="17864" y="53"/>
                  </a:cubicBezTo>
                  <a:cubicBezTo>
                    <a:pt x="17800" y="47"/>
                    <a:pt x="17737" y="47"/>
                    <a:pt x="17671" y="45"/>
                  </a:cubicBezTo>
                  <a:cubicBezTo>
                    <a:pt x="17291" y="35"/>
                    <a:pt x="16909" y="31"/>
                    <a:pt x="16529" y="29"/>
                  </a:cubicBezTo>
                  <a:cubicBezTo>
                    <a:pt x="15976" y="27"/>
                    <a:pt x="15423" y="23"/>
                    <a:pt x="14871" y="20"/>
                  </a:cubicBezTo>
                  <a:cubicBezTo>
                    <a:pt x="14195" y="16"/>
                    <a:pt x="13521" y="12"/>
                    <a:pt x="12847" y="10"/>
                  </a:cubicBezTo>
                  <a:cubicBezTo>
                    <a:pt x="12089" y="8"/>
                    <a:pt x="11333" y="4"/>
                    <a:pt x="10575" y="2"/>
                  </a:cubicBezTo>
                  <a:cubicBezTo>
                    <a:pt x="10197" y="1"/>
                    <a:pt x="9801" y="0"/>
                    <a:pt x="940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4"/>
            <p:cNvSpPr/>
            <p:nvPr/>
          </p:nvSpPr>
          <p:spPr>
            <a:xfrm>
              <a:off x="2984025" y="522050"/>
              <a:ext cx="65250" cy="47375"/>
            </a:xfrm>
            <a:custGeom>
              <a:avLst/>
              <a:gdLst/>
              <a:ahLst/>
              <a:cxnLst/>
              <a:rect l="l" t="t" r="r" b="b"/>
              <a:pathLst>
                <a:path w="2610" h="1895" extrusionOk="0">
                  <a:moveTo>
                    <a:pt x="1574" y="785"/>
                  </a:moveTo>
                  <a:cubicBezTo>
                    <a:pt x="1573" y="786"/>
                    <a:pt x="1572" y="788"/>
                    <a:pt x="1571" y="790"/>
                  </a:cubicBezTo>
                  <a:lnTo>
                    <a:pt x="1571" y="790"/>
                  </a:lnTo>
                  <a:lnTo>
                    <a:pt x="1574" y="785"/>
                  </a:lnTo>
                  <a:close/>
                  <a:moveTo>
                    <a:pt x="1553" y="814"/>
                  </a:moveTo>
                  <a:lnTo>
                    <a:pt x="1553" y="814"/>
                  </a:lnTo>
                  <a:cubicBezTo>
                    <a:pt x="1553" y="814"/>
                    <a:pt x="1553" y="814"/>
                    <a:pt x="1553" y="814"/>
                  </a:cubicBezTo>
                  <a:lnTo>
                    <a:pt x="1553" y="814"/>
                  </a:lnTo>
                  <a:cubicBezTo>
                    <a:pt x="1552" y="815"/>
                    <a:pt x="1552" y="815"/>
                    <a:pt x="1552" y="816"/>
                  </a:cubicBezTo>
                  <a:lnTo>
                    <a:pt x="1553" y="814"/>
                  </a:lnTo>
                  <a:close/>
                  <a:moveTo>
                    <a:pt x="2059" y="996"/>
                  </a:moveTo>
                  <a:lnTo>
                    <a:pt x="2060" y="997"/>
                  </a:lnTo>
                  <a:lnTo>
                    <a:pt x="2060" y="997"/>
                  </a:lnTo>
                  <a:cubicBezTo>
                    <a:pt x="2060" y="997"/>
                    <a:pt x="2059" y="997"/>
                    <a:pt x="2059" y="996"/>
                  </a:cubicBezTo>
                  <a:close/>
                  <a:moveTo>
                    <a:pt x="2424" y="1049"/>
                  </a:moveTo>
                  <a:cubicBezTo>
                    <a:pt x="2422" y="1049"/>
                    <a:pt x="2420" y="1050"/>
                    <a:pt x="2419" y="1050"/>
                  </a:cubicBezTo>
                  <a:lnTo>
                    <a:pt x="2424" y="1049"/>
                  </a:lnTo>
                  <a:close/>
                  <a:moveTo>
                    <a:pt x="2402" y="1052"/>
                  </a:moveTo>
                  <a:lnTo>
                    <a:pt x="2402" y="1052"/>
                  </a:lnTo>
                  <a:cubicBezTo>
                    <a:pt x="2397" y="1053"/>
                    <a:pt x="2392" y="1053"/>
                    <a:pt x="2387" y="1053"/>
                  </a:cubicBezTo>
                  <a:lnTo>
                    <a:pt x="2387" y="1053"/>
                  </a:lnTo>
                  <a:lnTo>
                    <a:pt x="2402" y="1052"/>
                  </a:lnTo>
                  <a:close/>
                  <a:moveTo>
                    <a:pt x="775" y="1064"/>
                  </a:moveTo>
                  <a:lnTo>
                    <a:pt x="749" y="1098"/>
                  </a:lnTo>
                  <a:lnTo>
                    <a:pt x="749" y="1098"/>
                  </a:lnTo>
                  <a:cubicBezTo>
                    <a:pt x="758" y="1087"/>
                    <a:pt x="766" y="1075"/>
                    <a:pt x="775" y="1064"/>
                  </a:cubicBezTo>
                  <a:close/>
                  <a:moveTo>
                    <a:pt x="1267" y="1093"/>
                  </a:moveTo>
                  <a:lnTo>
                    <a:pt x="1267" y="1093"/>
                  </a:lnTo>
                  <a:cubicBezTo>
                    <a:pt x="1257" y="1101"/>
                    <a:pt x="1247" y="1108"/>
                    <a:pt x="1237" y="1116"/>
                  </a:cubicBezTo>
                  <a:lnTo>
                    <a:pt x="1267" y="1093"/>
                  </a:lnTo>
                  <a:close/>
                  <a:moveTo>
                    <a:pt x="865" y="1335"/>
                  </a:moveTo>
                  <a:lnTo>
                    <a:pt x="865" y="1335"/>
                  </a:lnTo>
                  <a:cubicBezTo>
                    <a:pt x="857" y="1339"/>
                    <a:pt x="848" y="1343"/>
                    <a:pt x="840" y="1346"/>
                  </a:cubicBezTo>
                  <a:lnTo>
                    <a:pt x="840" y="1346"/>
                  </a:lnTo>
                  <a:lnTo>
                    <a:pt x="865" y="1335"/>
                  </a:lnTo>
                  <a:close/>
                  <a:moveTo>
                    <a:pt x="1647" y="403"/>
                  </a:moveTo>
                  <a:lnTo>
                    <a:pt x="1647" y="403"/>
                  </a:lnTo>
                  <a:cubicBezTo>
                    <a:pt x="1645" y="407"/>
                    <a:pt x="1642" y="411"/>
                    <a:pt x="1640" y="415"/>
                  </a:cubicBezTo>
                  <a:cubicBezTo>
                    <a:pt x="1624" y="446"/>
                    <a:pt x="1609" y="479"/>
                    <a:pt x="1597" y="512"/>
                  </a:cubicBezTo>
                  <a:cubicBezTo>
                    <a:pt x="1576" y="561"/>
                    <a:pt x="1564" y="612"/>
                    <a:pt x="1558" y="664"/>
                  </a:cubicBezTo>
                  <a:cubicBezTo>
                    <a:pt x="1550" y="714"/>
                    <a:pt x="1548" y="763"/>
                    <a:pt x="1553" y="813"/>
                  </a:cubicBezTo>
                  <a:lnTo>
                    <a:pt x="1553" y="813"/>
                  </a:lnTo>
                  <a:cubicBezTo>
                    <a:pt x="1551" y="816"/>
                    <a:pt x="1549" y="818"/>
                    <a:pt x="1547" y="820"/>
                  </a:cubicBezTo>
                  <a:lnTo>
                    <a:pt x="1547" y="820"/>
                  </a:lnTo>
                  <a:cubicBezTo>
                    <a:pt x="1524" y="840"/>
                    <a:pt x="1504" y="863"/>
                    <a:pt x="1486" y="887"/>
                  </a:cubicBezTo>
                  <a:lnTo>
                    <a:pt x="1486" y="887"/>
                  </a:lnTo>
                  <a:lnTo>
                    <a:pt x="1502" y="865"/>
                  </a:lnTo>
                  <a:lnTo>
                    <a:pt x="1502" y="865"/>
                  </a:lnTo>
                  <a:cubicBezTo>
                    <a:pt x="1459" y="908"/>
                    <a:pt x="1420" y="955"/>
                    <a:pt x="1377" y="996"/>
                  </a:cubicBezTo>
                  <a:cubicBezTo>
                    <a:pt x="1342" y="1028"/>
                    <a:pt x="1306" y="1061"/>
                    <a:pt x="1269" y="1091"/>
                  </a:cubicBezTo>
                  <a:lnTo>
                    <a:pt x="1269" y="1091"/>
                  </a:lnTo>
                  <a:cubicBezTo>
                    <a:pt x="1201" y="1143"/>
                    <a:pt x="1129" y="1191"/>
                    <a:pt x="1054" y="1235"/>
                  </a:cubicBezTo>
                  <a:cubicBezTo>
                    <a:pt x="982" y="1278"/>
                    <a:pt x="906" y="1317"/>
                    <a:pt x="828" y="1351"/>
                  </a:cubicBezTo>
                  <a:lnTo>
                    <a:pt x="828" y="1351"/>
                  </a:lnTo>
                  <a:cubicBezTo>
                    <a:pt x="735" y="1388"/>
                    <a:pt x="639" y="1416"/>
                    <a:pt x="541" y="1436"/>
                  </a:cubicBezTo>
                  <a:lnTo>
                    <a:pt x="541" y="1436"/>
                  </a:lnTo>
                  <a:cubicBezTo>
                    <a:pt x="587" y="1345"/>
                    <a:pt x="639" y="1257"/>
                    <a:pt x="697" y="1173"/>
                  </a:cubicBezTo>
                  <a:cubicBezTo>
                    <a:pt x="713" y="1149"/>
                    <a:pt x="730" y="1125"/>
                    <a:pt x="747" y="1102"/>
                  </a:cubicBezTo>
                  <a:lnTo>
                    <a:pt x="747" y="1102"/>
                  </a:lnTo>
                  <a:cubicBezTo>
                    <a:pt x="841" y="980"/>
                    <a:pt x="947" y="868"/>
                    <a:pt x="1063" y="766"/>
                  </a:cubicBezTo>
                  <a:cubicBezTo>
                    <a:pt x="1098" y="738"/>
                    <a:pt x="1130" y="711"/>
                    <a:pt x="1165" y="684"/>
                  </a:cubicBezTo>
                  <a:lnTo>
                    <a:pt x="1165" y="684"/>
                  </a:lnTo>
                  <a:lnTo>
                    <a:pt x="1126" y="713"/>
                  </a:lnTo>
                  <a:cubicBezTo>
                    <a:pt x="1194" y="662"/>
                    <a:pt x="1264" y="612"/>
                    <a:pt x="1338" y="567"/>
                  </a:cubicBezTo>
                  <a:cubicBezTo>
                    <a:pt x="1410" y="524"/>
                    <a:pt x="1486" y="487"/>
                    <a:pt x="1560" y="446"/>
                  </a:cubicBezTo>
                  <a:cubicBezTo>
                    <a:pt x="1589" y="429"/>
                    <a:pt x="1618" y="415"/>
                    <a:pt x="1647" y="403"/>
                  </a:cubicBezTo>
                  <a:close/>
                  <a:moveTo>
                    <a:pt x="1997" y="0"/>
                  </a:moveTo>
                  <a:lnTo>
                    <a:pt x="1997" y="0"/>
                  </a:lnTo>
                  <a:cubicBezTo>
                    <a:pt x="1936" y="5"/>
                    <a:pt x="1875" y="12"/>
                    <a:pt x="1813" y="21"/>
                  </a:cubicBezTo>
                  <a:lnTo>
                    <a:pt x="1813" y="21"/>
                  </a:lnTo>
                  <a:cubicBezTo>
                    <a:pt x="1790" y="22"/>
                    <a:pt x="1766" y="27"/>
                    <a:pt x="1743" y="31"/>
                  </a:cubicBezTo>
                  <a:lnTo>
                    <a:pt x="1743" y="31"/>
                  </a:lnTo>
                  <a:cubicBezTo>
                    <a:pt x="1697" y="34"/>
                    <a:pt x="1651" y="50"/>
                    <a:pt x="1609" y="64"/>
                  </a:cubicBezTo>
                  <a:cubicBezTo>
                    <a:pt x="1574" y="74"/>
                    <a:pt x="1537" y="84"/>
                    <a:pt x="1502" y="97"/>
                  </a:cubicBezTo>
                  <a:cubicBezTo>
                    <a:pt x="1469" y="109"/>
                    <a:pt x="1435" y="121"/>
                    <a:pt x="1402" y="131"/>
                  </a:cubicBezTo>
                  <a:cubicBezTo>
                    <a:pt x="1354" y="148"/>
                    <a:pt x="1307" y="171"/>
                    <a:pt x="1264" y="193"/>
                  </a:cubicBezTo>
                  <a:cubicBezTo>
                    <a:pt x="1130" y="257"/>
                    <a:pt x="1005" y="335"/>
                    <a:pt x="888" y="423"/>
                  </a:cubicBezTo>
                  <a:cubicBezTo>
                    <a:pt x="759" y="520"/>
                    <a:pt x="635" y="625"/>
                    <a:pt x="524" y="744"/>
                  </a:cubicBezTo>
                  <a:cubicBezTo>
                    <a:pt x="416" y="865"/>
                    <a:pt x="319" y="992"/>
                    <a:pt x="235" y="1128"/>
                  </a:cubicBezTo>
                  <a:cubicBezTo>
                    <a:pt x="138" y="1282"/>
                    <a:pt x="66" y="1452"/>
                    <a:pt x="11" y="1625"/>
                  </a:cubicBezTo>
                  <a:cubicBezTo>
                    <a:pt x="1" y="1662"/>
                    <a:pt x="1" y="1699"/>
                    <a:pt x="11" y="1738"/>
                  </a:cubicBezTo>
                  <a:cubicBezTo>
                    <a:pt x="17" y="1765"/>
                    <a:pt x="29" y="1789"/>
                    <a:pt x="50" y="1810"/>
                  </a:cubicBezTo>
                  <a:cubicBezTo>
                    <a:pt x="64" y="1833"/>
                    <a:pt x="85" y="1851"/>
                    <a:pt x="109" y="1863"/>
                  </a:cubicBezTo>
                  <a:cubicBezTo>
                    <a:pt x="142" y="1884"/>
                    <a:pt x="177" y="1894"/>
                    <a:pt x="216" y="1894"/>
                  </a:cubicBezTo>
                  <a:cubicBezTo>
                    <a:pt x="225" y="1894"/>
                    <a:pt x="234" y="1894"/>
                    <a:pt x="244" y="1894"/>
                  </a:cubicBezTo>
                  <a:cubicBezTo>
                    <a:pt x="362" y="1894"/>
                    <a:pt x="482" y="1882"/>
                    <a:pt x="598" y="1857"/>
                  </a:cubicBezTo>
                  <a:cubicBezTo>
                    <a:pt x="724" y="1830"/>
                    <a:pt x="843" y="1787"/>
                    <a:pt x="962" y="1736"/>
                  </a:cubicBezTo>
                  <a:cubicBezTo>
                    <a:pt x="1180" y="1644"/>
                    <a:pt x="1377" y="1506"/>
                    <a:pt x="1543" y="1335"/>
                  </a:cubicBezTo>
                  <a:cubicBezTo>
                    <a:pt x="1587" y="1290"/>
                    <a:pt x="1628" y="1243"/>
                    <a:pt x="1667" y="1194"/>
                  </a:cubicBezTo>
                  <a:cubicBezTo>
                    <a:pt x="1674" y="1184"/>
                    <a:pt x="1681" y="1174"/>
                    <a:pt x="1689" y="1165"/>
                  </a:cubicBezTo>
                  <a:lnTo>
                    <a:pt x="1689" y="1165"/>
                  </a:lnTo>
                  <a:cubicBezTo>
                    <a:pt x="1695" y="1172"/>
                    <a:pt x="1701" y="1180"/>
                    <a:pt x="1708" y="1187"/>
                  </a:cubicBezTo>
                  <a:cubicBezTo>
                    <a:pt x="1745" y="1235"/>
                    <a:pt x="1794" y="1272"/>
                    <a:pt x="1845" y="1305"/>
                  </a:cubicBezTo>
                  <a:cubicBezTo>
                    <a:pt x="1895" y="1337"/>
                    <a:pt x="1952" y="1362"/>
                    <a:pt x="2010" y="1381"/>
                  </a:cubicBezTo>
                  <a:cubicBezTo>
                    <a:pt x="2054" y="1396"/>
                    <a:pt x="2100" y="1403"/>
                    <a:pt x="2146" y="1403"/>
                  </a:cubicBezTo>
                  <a:cubicBezTo>
                    <a:pt x="2166" y="1403"/>
                    <a:pt x="2187" y="1402"/>
                    <a:pt x="2207" y="1399"/>
                  </a:cubicBezTo>
                  <a:cubicBezTo>
                    <a:pt x="2246" y="1397"/>
                    <a:pt x="2285" y="1391"/>
                    <a:pt x="2324" y="1383"/>
                  </a:cubicBezTo>
                  <a:cubicBezTo>
                    <a:pt x="2356" y="1373"/>
                    <a:pt x="2394" y="1364"/>
                    <a:pt x="2422" y="1349"/>
                  </a:cubicBezTo>
                  <a:lnTo>
                    <a:pt x="2422" y="1349"/>
                  </a:lnTo>
                  <a:cubicBezTo>
                    <a:pt x="2446" y="1339"/>
                    <a:pt x="2469" y="1325"/>
                    <a:pt x="2490" y="1310"/>
                  </a:cubicBezTo>
                  <a:lnTo>
                    <a:pt x="2490" y="1310"/>
                  </a:lnTo>
                  <a:cubicBezTo>
                    <a:pt x="2508" y="1300"/>
                    <a:pt x="2526" y="1284"/>
                    <a:pt x="2540" y="1268"/>
                  </a:cubicBezTo>
                  <a:cubicBezTo>
                    <a:pt x="2544" y="1263"/>
                    <a:pt x="2548" y="1259"/>
                    <a:pt x="2552" y="1255"/>
                  </a:cubicBezTo>
                  <a:cubicBezTo>
                    <a:pt x="2557" y="1250"/>
                    <a:pt x="2561" y="1244"/>
                    <a:pt x="2565" y="1239"/>
                  </a:cubicBezTo>
                  <a:lnTo>
                    <a:pt x="2565" y="1239"/>
                  </a:lnTo>
                  <a:cubicBezTo>
                    <a:pt x="2599" y="1201"/>
                    <a:pt x="2609" y="1142"/>
                    <a:pt x="2581" y="1099"/>
                  </a:cubicBezTo>
                  <a:cubicBezTo>
                    <a:pt x="2557" y="1063"/>
                    <a:pt x="2518" y="1041"/>
                    <a:pt x="2478" y="1041"/>
                  </a:cubicBezTo>
                  <a:cubicBezTo>
                    <a:pt x="2467" y="1041"/>
                    <a:pt x="2456" y="1043"/>
                    <a:pt x="2445" y="1046"/>
                  </a:cubicBezTo>
                  <a:lnTo>
                    <a:pt x="2445" y="1046"/>
                  </a:lnTo>
                  <a:cubicBezTo>
                    <a:pt x="2425" y="1048"/>
                    <a:pt x="2403" y="1048"/>
                    <a:pt x="2382" y="1053"/>
                  </a:cubicBezTo>
                  <a:lnTo>
                    <a:pt x="2382" y="1053"/>
                  </a:lnTo>
                  <a:cubicBezTo>
                    <a:pt x="2380" y="1054"/>
                    <a:pt x="2378" y="1054"/>
                    <a:pt x="2376" y="1054"/>
                  </a:cubicBezTo>
                  <a:lnTo>
                    <a:pt x="2376" y="1054"/>
                  </a:lnTo>
                  <a:cubicBezTo>
                    <a:pt x="2368" y="1055"/>
                    <a:pt x="2359" y="1055"/>
                    <a:pt x="2351" y="1056"/>
                  </a:cubicBezTo>
                  <a:lnTo>
                    <a:pt x="2351" y="1056"/>
                  </a:lnTo>
                  <a:cubicBezTo>
                    <a:pt x="2348" y="1056"/>
                    <a:pt x="2345" y="1055"/>
                    <a:pt x="2342" y="1055"/>
                  </a:cubicBezTo>
                  <a:cubicBezTo>
                    <a:pt x="2326" y="1055"/>
                    <a:pt x="2310" y="1058"/>
                    <a:pt x="2295" y="1058"/>
                  </a:cubicBezTo>
                  <a:cubicBezTo>
                    <a:pt x="2284" y="1058"/>
                    <a:pt x="2271" y="1057"/>
                    <a:pt x="2258" y="1056"/>
                  </a:cubicBezTo>
                  <a:lnTo>
                    <a:pt x="2258" y="1056"/>
                  </a:lnTo>
                  <a:cubicBezTo>
                    <a:pt x="2228" y="1050"/>
                    <a:pt x="2198" y="1043"/>
                    <a:pt x="2170" y="1033"/>
                  </a:cubicBezTo>
                  <a:cubicBezTo>
                    <a:pt x="2142" y="1022"/>
                    <a:pt x="2113" y="1015"/>
                    <a:pt x="2085" y="1006"/>
                  </a:cubicBezTo>
                  <a:lnTo>
                    <a:pt x="2085" y="1006"/>
                  </a:lnTo>
                  <a:cubicBezTo>
                    <a:pt x="2058" y="993"/>
                    <a:pt x="2032" y="978"/>
                    <a:pt x="2008" y="961"/>
                  </a:cubicBezTo>
                  <a:lnTo>
                    <a:pt x="2008" y="961"/>
                  </a:lnTo>
                  <a:cubicBezTo>
                    <a:pt x="2004" y="958"/>
                    <a:pt x="2000" y="955"/>
                    <a:pt x="1995" y="951"/>
                  </a:cubicBezTo>
                  <a:lnTo>
                    <a:pt x="1995" y="951"/>
                  </a:lnTo>
                  <a:lnTo>
                    <a:pt x="1995" y="951"/>
                  </a:lnTo>
                  <a:cubicBezTo>
                    <a:pt x="1979" y="936"/>
                    <a:pt x="1963" y="920"/>
                    <a:pt x="1948" y="902"/>
                  </a:cubicBezTo>
                  <a:lnTo>
                    <a:pt x="1948" y="902"/>
                  </a:lnTo>
                  <a:cubicBezTo>
                    <a:pt x="1935" y="883"/>
                    <a:pt x="1923" y="862"/>
                    <a:pt x="1912" y="841"/>
                  </a:cubicBezTo>
                  <a:lnTo>
                    <a:pt x="1912" y="841"/>
                  </a:lnTo>
                  <a:cubicBezTo>
                    <a:pt x="1908" y="829"/>
                    <a:pt x="1904" y="817"/>
                    <a:pt x="1901" y="805"/>
                  </a:cubicBezTo>
                  <a:lnTo>
                    <a:pt x="1901" y="805"/>
                  </a:lnTo>
                  <a:cubicBezTo>
                    <a:pt x="1903" y="801"/>
                    <a:pt x="1905" y="796"/>
                    <a:pt x="1907" y="791"/>
                  </a:cubicBezTo>
                  <a:cubicBezTo>
                    <a:pt x="1923" y="756"/>
                    <a:pt x="1940" y="721"/>
                    <a:pt x="1952" y="684"/>
                  </a:cubicBezTo>
                  <a:lnTo>
                    <a:pt x="1952" y="684"/>
                  </a:lnTo>
                  <a:cubicBezTo>
                    <a:pt x="1975" y="631"/>
                    <a:pt x="1995" y="576"/>
                    <a:pt x="2012" y="522"/>
                  </a:cubicBezTo>
                  <a:cubicBezTo>
                    <a:pt x="2020" y="493"/>
                    <a:pt x="2026" y="464"/>
                    <a:pt x="2034" y="436"/>
                  </a:cubicBezTo>
                  <a:cubicBezTo>
                    <a:pt x="2043" y="407"/>
                    <a:pt x="2055" y="378"/>
                    <a:pt x="2063" y="349"/>
                  </a:cubicBezTo>
                  <a:cubicBezTo>
                    <a:pt x="2071" y="327"/>
                    <a:pt x="2069" y="298"/>
                    <a:pt x="2063" y="275"/>
                  </a:cubicBezTo>
                  <a:cubicBezTo>
                    <a:pt x="2061" y="269"/>
                    <a:pt x="2059" y="263"/>
                    <a:pt x="2056" y="257"/>
                  </a:cubicBezTo>
                  <a:lnTo>
                    <a:pt x="2056" y="257"/>
                  </a:lnTo>
                  <a:cubicBezTo>
                    <a:pt x="2066" y="253"/>
                    <a:pt x="2075" y="248"/>
                    <a:pt x="2083" y="242"/>
                  </a:cubicBezTo>
                  <a:lnTo>
                    <a:pt x="2083" y="242"/>
                  </a:lnTo>
                  <a:cubicBezTo>
                    <a:pt x="2113" y="227"/>
                    <a:pt x="2144" y="212"/>
                    <a:pt x="2174" y="197"/>
                  </a:cubicBezTo>
                  <a:cubicBezTo>
                    <a:pt x="2186" y="191"/>
                    <a:pt x="2201" y="177"/>
                    <a:pt x="2207" y="164"/>
                  </a:cubicBezTo>
                  <a:cubicBezTo>
                    <a:pt x="2219" y="146"/>
                    <a:pt x="2221" y="125"/>
                    <a:pt x="2219" y="105"/>
                  </a:cubicBezTo>
                  <a:cubicBezTo>
                    <a:pt x="2215" y="70"/>
                    <a:pt x="2189" y="35"/>
                    <a:pt x="2152" y="27"/>
                  </a:cubicBezTo>
                  <a:lnTo>
                    <a:pt x="2152" y="27"/>
                  </a:lnTo>
                  <a:lnTo>
                    <a:pt x="2154" y="29"/>
                  </a:lnTo>
                  <a:cubicBezTo>
                    <a:pt x="2118" y="21"/>
                    <a:pt x="2082" y="13"/>
                    <a:pt x="2046" y="7"/>
                  </a:cubicBezTo>
                  <a:lnTo>
                    <a:pt x="2046" y="7"/>
                  </a:lnTo>
                  <a:cubicBezTo>
                    <a:pt x="2038" y="4"/>
                    <a:pt x="2029" y="3"/>
                    <a:pt x="2020" y="2"/>
                  </a:cubicBezTo>
                  <a:cubicBezTo>
                    <a:pt x="2015" y="1"/>
                    <a:pt x="2009" y="1"/>
                    <a:pt x="2004" y="1"/>
                  </a:cubicBezTo>
                  <a:cubicBezTo>
                    <a:pt x="1991" y="1"/>
                    <a:pt x="1977" y="3"/>
                    <a:pt x="1963" y="4"/>
                  </a:cubicBezTo>
                  <a:lnTo>
                    <a:pt x="1997" y="0"/>
                  </a:ln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4"/>
            <p:cNvSpPr/>
            <p:nvPr/>
          </p:nvSpPr>
          <p:spPr>
            <a:xfrm>
              <a:off x="3293875" y="639950"/>
              <a:ext cx="54025" cy="97625"/>
            </a:xfrm>
            <a:custGeom>
              <a:avLst/>
              <a:gdLst/>
              <a:ahLst/>
              <a:cxnLst/>
              <a:rect l="l" t="t" r="r" b="b"/>
              <a:pathLst>
                <a:path w="2161" h="3905" extrusionOk="0">
                  <a:moveTo>
                    <a:pt x="1653" y="2600"/>
                  </a:moveTo>
                  <a:lnTo>
                    <a:pt x="1646" y="2601"/>
                  </a:lnTo>
                  <a:lnTo>
                    <a:pt x="1646" y="2601"/>
                  </a:lnTo>
                  <a:cubicBezTo>
                    <a:pt x="1648" y="2600"/>
                    <a:pt x="1651" y="2600"/>
                    <a:pt x="1653" y="2600"/>
                  </a:cubicBezTo>
                  <a:close/>
                  <a:moveTo>
                    <a:pt x="1849" y="2655"/>
                  </a:moveTo>
                  <a:lnTo>
                    <a:pt x="1849" y="2655"/>
                  </a:lnTo>
                  <a:cubicBezTo>
                    <a:pt x="1852" y="2656"/>
                    <a:pt x="1854" y="2658"/>
                    <a:pt x="1856" y="2659"/>
                  </a:cubicBezTo>
                  <a:cubicBezTo>
                    <a:pt x="1856" y="2660"/>
                    <a:pt x="1856" y="2660"/>
                    <a:pt x="1857" y="2660"/>
                  </a:cubicBezTo>
                  <a:lnTo>
                    <a:pt x="1857" y="2660"/>
                  </a:lnTo>
                  <a:cubicBezTo>
                    <a:pt x="1854" y="2658"/>
                    <a:pt x="1851" y="2656"/>
                    <a:pt x="1849" y="2655"/>
                  </a:cubicBezTo>
                  <a:close/>
                  <a:moveTo>
                    <a:pt x="1479" y="2657"/>
                  </a:moveTo>
                  <a:lnTo>
                    <a:pt x="1443" y="2672"/>
                  </a:lnTo>
                  <a:cubicBezTo>
                    <a:pt x="1455" y="2667"/>
                    <a:pt x="1467" y="2661"/>
                    <a:pt x="1479" y="2657"/>
                  </a:cubicBezTo>
                  <a:close/>
                  <a:moveTo>
                    <a:pt x="1920" y="2725"/>
                  </a:moveTo>
                  <a:cubicBezTo>
                    <a:pt x="1922" y="2728"/>
                    <a:pt x="1924" y="2731"/>
                    <a:pt x="1924" y="2731"/>
                  </a:cubicBezTo>
                  <a:cubicBezTo>
                    <a:pt x="1924" y="2731"/>
                    <a:pt x="1922" y="2729"/>
                    <a:pt x="1920" y="2725"/>
                  </a:cubicBezTo>
                  <a:close/>
                  <a:moveTo>
                    <a:pt x="985" y="2947"/>
                  </a:moveTo>
                  <a:lnTo>
                    <a:pt x="983" y="2948"/>
                  </a:lnTo>
                  <a:lnTo>
                    <a:pt x="983" y="2948"/>
                  </a:lnTo>
                  <a:cubicBezTo>
                    <a:pt x="984" y="2948"/>
                    <a:pt x="984" y="2948"/>
                    <a:pt x="985" y="2947"/>
                  </a:cubicBezTo>
                  <a:close/>
                  <a:moveTo>
                    <a:pt x="1904" y="3264"/>
                  </a:moveTo>
                  <a:cubicBezTo>
                    <a:pt x="1904" y="3264"/>
                    <a:pt x="1903" y="3265"/>
                    <a:pt x="1901" y="3268"/>
                  </a:cubicBezTo>
                  <a:cubicBezTo>
                    <a:pt x="1901" y="3268"/>
                    <a:pt x="1900" y="3269"/>
                    <a:pt x="1900" y="3269"/>
                  </a:cubicBezTo>
                  <a:lnTo>
                    <a:pt x="1900" y="3269"/>
                  </a:lnTo>
                  <a:cubicBezTo>
                    <a:pt x="1902" y="3266"/>
                    <a:pt x="1904" y="3264"/>
                    <a:pt x="1904" y="3264"/>
                  </a:cubicBezTo>
                  <a:close/>
                  <a:moveTo>
                    <a:pt x="610" y="3317"/>
                  </a:moveTo>
                  <a:lnTo>
                    <a:pt x="591" y="3341"/>
                  </a:lnTo>
                  <a:cubicBezTo>
                    <a:pt x="597" y="3333"/>
                    <a:pt x="603" y="3325"/>
                    <a:pt x="610" y="3317"/>
                  </a:cubicBezTo>
                  <a:close/>
                  <a:moveTo>
                    <a:pt x="1794" y="3373"/>
                  </a:moveTo>
                  <a:cubicBezTo>
                    <a:pt x="1794" y="3373"/>
                    <a:pt x="1792" y="3375"/>
                    <a:pt x="1788" y="3378"/>
                  </a:cubicBezTo>
                  <a:lnTo>
                    <a:pt x="1784" y="3383"/>
                  </a:lnTo>
                  <a:cubicBezTo>
                    <a:pt x="1791" y="3377"/>
                    <a:pt x="1794" y="3373"/>
                    <a:pt x="1794" y="3373"/>
                  </a:cubicBezTo>
                  <a:close/>
                  <a:moveTo>
                    <a:pt x="611" y="0"/>
                  </a:moveTo>
                  <a:cubicBezTo>
                    <a:pt x="573" y="0"/>
                    <a:pt x="530" y="26"/>
                    <a:pt x="525" y="65"/>
                  </a:cubicBezTo>
                  <a:lnTo>
                    <a:pt x="525" y="67"/>
                  </a:lnTo>
                  <a:cubicBezTo>
                    <a:pt x="510" y="155"/>
                    <a:pt x="496" y="245"/>
                    <a:pt x="480" y="336"/>
                  </a:cubicBezTo>
                  <a:cubicBezTo>
                    <a:pt x="473" y="379"/>
                    <a:pt x="465" y="422"/>
                    <a:pt x="459" y="467"/>
                  </a:cubicBezTo>
                  <a:cubicBezTo>
                    <a:pt x="455" y="490"/>
                    <a:pt x="453" y="513"/>
                    <a:pt x="447" y="535"/>
                  </a:cubicBezTo>
                  <a:cubicBezTo>
                    <a:pt x="439" y="566"/>
                    <a:pt x="430" y="597"/>
                    <a:pt x="426" y="630"/>
                  </a:cubicBezTo>
                  <a:lnTo>
                    <a:pt x="430" y="597"/>
                  </a:lnTo>
                  <a:lnTo>
                    <a:pt x="430" y="597"/>
                  </a:lnTo>
                  <a:cubicBezTo>
                    <a:pt x="412" y="726"/>
                    <a:pt x="393" y="856"/>
                    <a:pt x="375" y="985"/>
                  </a:cubicBezTo>
                  <a:cubicBezTo>
                    <a:pt x="367" y="1051"/>
                    <a:pt x="356" y="1114"/>
                    <a:pt x="348" y="1178"/>
                  </a:cubicBezTo>
                  <a:cubicBezTo>
                    <a:pt x="338" y="1254"/>
                    <a:pt x="321" y="1330"/>
                    <a:pt x="311" y="1406"/>
                  </a:cubicBezTo>
                  <a:lnTo>
                    <a:pt x="315" y="1367"/>
                  </a:lnTo>
                  <a:lnTo>
                    <a:pt x="315" y="1367"/>
                  </a:lnTo>
                  <a:cubicBezTo>
                    <a:pt x="284" y="1608"/>
                    <a:pt x="252" y="1846"/>
                    <a:pt x="219" y="2086"/>
                  </a:cubicBezTo>
                  <a:cubicBezTo>
                    <a:pt x="208" y="2166"/>
                    <a:pt x="196" y="2246"/>
                    <a:pt x="186" y="2327"/>
                  </a:cubicBezTo>
                  <a:lnTo>
                    <a:pt x="192" y="2283"/>
                  </a:lnTo>
                  <a:lnTo>
                    <a:pt x="192" y="2283"/>
                  </a:lnTo>
                  <a:cubicBezTo>
                    <a:pt x="145" y="2622"/>
                    <a:pt x="95" y="2961"/>
                    <a:pt x="46" y="3300"/>
                  </a:cubicBezTo>
                  <a:cubicBezTo>
                    <a:pt x="32" y="3411"/>
                    <a:pt x="15" y="3524"/>
                    <a:pt x="1" y="3635"/>
                  </a:cubicBezTo>
                  <a:lnTo>
                    <a:pt x="9" y="3687"/>
                  </a:lnTo>
                  <a:cubicBezTo>
                    <a:pt x="15" y="3713"/>
                    <a:pt x="26" y="3734"/>
                    <a:pt x="44" y="3752"/>
                  </a:cubicBezTo>
                  <a:cubicBezTo>
                    <a:pt x="69" y="3785"/>
                    <a:pt x="104" y="3814"/>
                    <a:pt x="145" y="3824"/>
                  </a:cubicBezTo>
                  <a:cubicBezTo>
                    <a:pt x="162" y="3827"/>
                    <a:pt x="180" y="3829"/>
                    <a:pt x="197" y="3829"/>
                  </a:cubicBezTo>
                  <a:cubicBezTo>
                    <a:pt x="215" y="3829"/>
                    <a:pt x="232" y="3827"/>
                    <a:pt x="250" y="3824"/>
                  </a:cubicBezTo>
                  <a:cubicBezTo>
                    <a:pt x="274" y="3818"/>
                    <a:pt x="297" y="3806"/>
                    <a:pt x="315" y="3789"/>
                  </a:cubicBezTo>
                  <a:cubicBezTo>
                    <a:pt x="336" y="3775"/>
                    <a:pt x="352" y="3756"/>
                    <a:pt x="365" y="3734"/>
                  </a:cubicBezTo>
                  <a:cubicBezTo>
                    <a:pt x="431" y="3583"/>
                    <a:pt x="515" y="3440"/>
                    <a:pt x="615" y="3310"/>
                  </a:cubicBezTo>
                  <a:lnTo>
                    <a:pt x="615" y="3310"/>
                  </a:lnTo>
                  <a:cubicBezTo>
                    <a:pt x="717" y="3184"/>
                    <a:pt x="833" y="3070"/>
                    <a:pt x="958" y="2969"/>
                  </a:cubicBezTo>
                  <a:lnTo>
                    <a:pt x="958" y="2969"/>
                  </a:lnTo>
                  <a:cubicBezTo>
                    <a:pt x="1037" y="2909"/>
                    <a:pt x="1121" y="2858"/>
                    <a:pt x="1203" y="2803"/>
                  </a:cubicBezTo>
                  <a:cubicBezTo>
                    <a:pt x="1288" y="2746"/>
                    <a:pt x="1384" y="2697"/>
                    <a:pt x="1480" y="2656"/>
                  </a:cubicBezTo>
                  <a:lnTo>
                    <a:pt x="1480" y="2656"/>
                  </a:lnTo>
                  <a:cubicBezTo>
                    <a:pt x="1513" y="2643"/>
                    <a:pt x="1547" y="2630"/>
                    <a:pt x="1581" y="2616"/>
                  </a:cubicBezTo>
                  <a:lnTo>
                    <a:pt x="1581" y="2616"/>
                  </a:lnTo>
                  <a:cubicBezTo>
                    <a:pt x="1588" y="2614"/>
                    <a:pt x="1595" y="2611"/>
                    <a:pt x="1602" y="2608"/>
                  </a:cubicBezTo>
                  <a:lnTo>
                    <a:pt x="1602" y="2608"/>
                  </a:lnTo>
                  <a:cubicBezTo>
                    <a:pt x="1613" y="2606"/>
                    <a:pt x="1624" y="2604"/>
                    <a:pt x="1635" y="2602"/>
                  </a:cubicBezTo>
                  <a:lnTo>
                    <a:pt x="1635" y="2602"/>
                  </a:lnTo>
                  <a:cubicBezTo>
                    <a:pt x="1653" y="2601"/>
                    <a:pt x="1671" y="2600"/>
                    <a:pt x="1688" y="2600"/>
                  </a:cubicBezTo>
                  <a:cubicBezTo>
                    <a:pt x="1698" y="2600"/>
                    <a:pt x="1708" y="2600"/>
                    <a:pt x="1718" y="2601"/>
                  </a:cubicBezTo>
                  <a:lnTo>
                    <a:pt x="1718" y="2601"/>
                  </a:lnTo>
                  <a:cubicBezTo>
                    <a:pt x="1740" y="2605"/>
                    <a:pt x="1762" y="2611"/>
                    <a:pt x="1784" y="2619"/>
                  </a:cubicBezTo>
                  <a:lnTo>
                    <a:pt x="1784" y="2619"/>
                  </a:lnTo>
                  <a:cubicBezTo>
                    <a:pt x="1789" y="2622"/>
                    <a:pt x="1794" y="2624"/>
                    <a:pt x="1800" y="2627"/>
                  </a:cubicBezTo>
                  <a:lnTo>
                    <a:pt x="1800" y="2627"/>
                  </a:lnTo>
                  <a:cubicBezTo>
                    <a:pt x="1811" y="2634"/>
                    <a:pt x="1825" y="2640"/>
                    <a:pt x="1838" y="2647"/>
                  </a:cubicBezTo>
                  <a:cubicBezTo>
                    <a:pt x="1841" y="2649"/>
                    <a:pt x="1843" y="2651"/>
                    <a:pt x="1846" y="2653"/>
                  </a:cubicBezTo>
                  <a:lnTo>
                    <a:pt x="1846" y="2653"/>
                  </a:lnTo>
                  <a:cubicBezTo>
                    <a:pt x="1846" y="2653"/>
                    <a:pt x="1846" y="2653"/>
                    <a:pt x="1846" y="2653"/>
                  </a:cubicBezTo>
                  <a:lnTo>
                    <a:pt x="1846" y="2653"/>
                  </a:lnTo>
                  <a:cubicBezTo>
                    <a:pt x="1847" y="2653"/>
                    <a:pt x="1848" y="2654"/>
                    <a:pt x="1849" y="2655"/>
                  </a:cubicBezTo>
                  <a:lnTo>
                    <a:pt x="1849" y="2655"/>
                  </a:lnTo>
                  <a:cubicBezTo>
                    <a:pt x="1848" y="2654"/>
                    <a:pt x="1847" y="2654"/>
                    <a:pt x="1846" y="2653"/>
                  </a:cubicBezTo>
                  <a:lnTo>
                    <a:pt x="1846" y="2653"/>
                  </a:lnTo>
                  <a:cubicBezTo>
                    <a:pt x="1847" y="2653"/>
                    <a:pt x="1851" y="2657"/>
                    <a:pt x="1864" y="2668"/>
                  </a:cubicBezTo>
                  <a:cubicBezTo>
                    <a:pt x="1862" y="2666"/>
                    <a:pt x="1859" y="2664"/>
                    <a:pt x="1857" y="2660"/>
                  </a:cubicBezTo>
                  <a:lnTo>
                    <a:pt x="1857" y="2660"/>
                  </a:lnTo>
                  <a:cubicBezTo>
                    <a:pt x="1857" y="2661"/>
                    <a:pt x="1858" y="2661"/>
                    <a:pt x="1858" y="2661"/>
                  </a:cubicBezTo>
                  <a:cubicBezTo>
                    <a:pt x="1871" y="2672"/>
                    <a:pt x="1883" y="2684"/>
                    <a:pt x="1893" y="2696"/>
                  </a:cubicBezTo>
                  <a:cubicBezTo>
                    <a:pt x="1899" y="2703"/>
                    <a:pt x="1903" y="2707"/>
                    <a:pt x="1910" y="2713"/>
                  </a:cubicBezTo>
                  <a:cubicBezTo>
                    <a:pt x="1912" y="2715"/>
                    <a:pt x="1914" y="2719"/>
                    <a:pt x="1916" y="2721"/>
                  </a:cubicBezTo>
                  <a:cubicBezTo>
                    <a:pt x="1916" y="2721"/>
                    <a:pt x="1916" y="2722"/>
                    <a:pt x="1917" y="2722"/>
                  </a:cubicBezTo>
                  <a:lnTo>
                    <a:pt x="1917" y="2722"/>
                  </a:lnTo>
                  <a:cubicBezTo>
                    <a:pt x="1918" y="2724"/>
                    <a:pt x="1919" y="2726"/>
                    <a:pt x="1920" y="2727"/>
                  </a:cubicBezTo>
                  <a:cubicBezTo>
                    <a:pt x="1922" y="2729"/>
                    <a:pt x="1924" y="2733"/>
                    <a:pt x="1928" y="2737"/>
                  </a:cubicBezTo>
                  <a:cubicBezTo>
                    <a:pt x="1932" y="2744"/>
                    <a:pt x="1936" y="2750"/>
                    <a:pt x="1940" y="2758"/>
                  </a:cubicBezTo>
                  <a:cubicBezTo>
                    <a:pt x="1947" y="2766"/>
                    <a:pt x="1951" y="2772"/>
                    <a:pt x="1955" y="2781"/>
                  </a:cubicBezTo>
                  <a:cubicBezTo>
                    <a:pt x="1957" y="2785"/>
                    <a:pt x="1959" y="2787"/>
                    <a:pt x="1961" y="2791"/>
                  </a:cubicBezTo>
                  <a:cubicBezTo>
                    <a:pt x="1962" y="2794"/>
                    <a:pt x="1966" y="2801"/>
                    <a:pt x="1966" y="2801"/>
                  </a:cubicBezTo>
                  <a:cubicBezTo>
                    <a:pt x="1966" y="2801"/>
                    <a:pt x="1965" y="2800"/>
                    <a:pt x="1963" y="2795"/>
                  </a:cubicBezTo>
                  <a:cubicBezTo>
                    <a:pt x="1962" y="2790"/>
                    <a:pt x="1961" y="2789"/>
                    <a:pt x="1961" y="2789"/>
                  </a:cubicBezTo>
                  <a:lnTo>
                    <a:pt x="1961" y="2789"/>
                  </a:lnTo>
                  <a:cubicBezTo>
                    <a:pt x="1961" y="2789"/>
                    <a:pt x="1964" y="2796"/>
                    <a:pt x="1965" y="2797"/>
                  </a:cubicBezTo>
                  <a:lnTo>
                    <a:pt x="1967" y="2809"/>
                  </a:lnTo>
                  <a:cubicBezTo>
                    <a:pt x="1971" y="2818"/>
                    <a:pt x="1973" y="2828"/>
                    <a:pt x="1975" y="2836"/>
                  </a:cubicBezTo>
                  <a:cubicBezTo>
                    <a:pt x="1981" y="2855"/>
                    <a:pt x="1984" y="2871"/>
                    <a:pt x="1988" y="2889"/>
                  </a:cubicBezTo>
                  <a:cubicBezTo>
                    <a:pt x="1988" y="2894"/>
                    <a:pt x="1990" y="2898"/>
                    <a:pt x="1990" y="2902"/>
                  </a:cubicBezTo>
                  <a:cubicBezTo>
                    <a:pt x="1990" y="2903"/>
                    <a:pt x="1990" y="2905"/>
                    <a:pt x="1990" y="2906"/>
                  </a:cubicBezTo>
                  <a:lnTo>
                    <a:pt x="1990" y="2906"/>
                  </a:lnTo>
                  <a:cubicBezTo>
                    <a:pt x="1990" y="2906"/>
                    <a:pt x="1990" y="2905"/>
                    <a:pt x="1990" y="2904"/>
                  </a:cubicBezTo>
                  <a:cubicBezTo>
                    <a:pt x="1989" y="2899"/>
                    <a:pt x="1989" y="2898"/>
                    <a:pt x="1989" y="2898"/>
                  </a:cubicBezTo>
                  <a:lnTo>
                    <a:pt x="1989" y="2898"/>
                  </a:lnTo>
                  <a:cubicBezTo>
                    <a:pt x="1989" y="2898"/>
                    <a:pt x="1990" y="2905"/>
                    <a:pt x="1990" y="2908"/>
                  </a:cubicBezTo>
                  <a:cubicBezTo>
                    <a:pt x="1990" y="2908"/>
                    <a:pt x="1990" y="2909"/>
                    <a:pt x="1990" y="2910"/>
                  </a:cubicBezTo>
                  <a:lnTo>
                    <a:pt x="1990" y="2910"/>
                  </a:lnTo>
                  <a:cubicBezTo>
                    <a:pt x="1990" y="2911"/>
                    <a:pt x="1991" y="2912"/>
                    <a:pt x="1991" y="2912"/>
                  </a:cubicBezTo>
                  <a:cubicBezTo>
                    <a:pt x="1991" y="2912"/>
                    <a:pt x="1991" y="2911"/>
                    <a:pt x="1990" y="2910"/>
                  </a:cubicBezTo>
                  <a:lnTo>
                    <a:pt x="1990" y="2910"/>
                  </a:lnTo>
                  <a:cubicBezTo>
                    <a:pt x="1992" y="2914"/>
                    <a:pt x="1992" y="2919"/>
                    <a:pt x="1992" y="2922"/>
                  </a:cubicBezTo>
                  <a:cubicBezTo>
                    <a:pt x="1994" y="2941"/>
                    <a:pt x="1994" y="2959"/>
                    <a:pt x="1994" y="2976"/>
                  </a:cubicBezTo>
                  <a:cubicBezTo>
                    <a:pt x="1994" y="2994"/>
                    <a:pt x="1994" y="3013"/>
                    <a:pt x="1994" y="3031"/>
                  </a:cubicBezTo>
                  <a:cubicBezTo>
                    <a:pt x="1992" y="3039"/>
                    <a:pt x="1992" y="3050"/>
                    <a:pt x="1990" y="3058"/>
                  </a:cubicBezTo>
                  <a:cubicBezTo>
                    <a:pt x="1990" y="3059"/>
                    <a:pt x="1990" y="3060"/>
                    <a:pt x="1990" y="3060"/>
                  </a:cubicBezTo>
                  <a:lnTo>
                    <a:pt x="1990" y="3060"/>
                  </a:lnTo>
                  <a:cubicBezTo>
                    <a:pt x="1989" y="3063"/>
                    <a:pt x="1989" y="3065"/>
                    <a:pt x="1988" y="3068"/>
                  </a:cubicBezTo>
                  <a:cubicBezTo>
                    <a:pt x="1982" y="3100"/>
                    <a:pt x="1971" y="3133"/>
                    <a:pt x="1960" y="3163"/>
                  </a:cubicBezTo>
                  <a:lnTo>
                    <a:pt x="1960" y="3163"/>
                  </a:lnTo>
                  <a:cubicBezTo>
                    <a:pt x="1960" y="3163"/>
                    <a:pt x="1959" y="3164"/>
                    <a:pt x="1959" y="3165"/>
                  </a:cubicBezTo>
                  <a:cubicBezTo>
                    <a:pt x="1957" y="3169"/>
                    <a:pt x="1955" y="3173"/>
                    <a:pt x="1955" y="3177"/>
                  </a:cubicBezTo>
                  <a:cubicBezTo>
                    <a:pt x="1951" y="3185"/>
                    <a:pt x="1947" y="3194"/>
                    <a:pt x="1942" y="3202"/>
                  </a:cubicBezTo>
                  <a:cubicBezTo>
                    <a:pt x="1934" y="3216"/>
                    <a:pt x="1924" y="3233"/>
                    <a:pt x="1916" y="3247"/>
                  </a:cubicBezTo>
                  <a:cubicBezTo>
                    <a:pt x="1910" y="3255"/>
                    <a:pt x="1903" y="3263"/>
                    <a:pt x="1897" y="3272"/>
                  </a:cubicBezTo>
                  <a:cubicBezTo>
                    <a:pt x="1896" y="3274"/>
                    <a:pt x="1895" y="3275"/>
                    <a:pt x="1895" y="3275"/>
                  </a:cubicBezTo>
                  <a:cubicBezTo>
                    <a:pt x="1895" y="3275"/>
                    <a:pt x="1896" y="3274"/>
                    <a:pt x="1896" y="3274"/>
                  </a:cubicBezTo>
                  <a:lnTo>
                    <a:pt x="1896" y="3274"/>
                  </a:lnTo>
                  <a:cubicBezTo>
                    <a:pt x="1894" y="3276"/>
                    <a:pt x="1893" y="3278"/>
                    <a:pt x="1891" y="3280"/>
                  </a:cubicBezTo>
                  <a:cubicBezTo>
                    <a:pt x="1875" y="3298"/>
                    <a:pt x="1858" y="3317"/>
                    <a:pt x="1840" y="3333"/>
                  </a:cubicBezTo>
                  <a:cubicBezTo>
                    <a:pt x="1829" y="3344"/>
                    <a:pt x="1819" y="3352"/>
                    <a:pt x="1811" y="3360"/>
                  </a:cubicBezTo>
                  <a:cubicBezTo>
                    <a:pt x="1807" y="3362"/>
                    <a:pt x="1784" y="3385"/>
                    <a:pt x="1782" y="3385"/>
                  </a:cubicBezTo>
                  <a:lnTo>
                    <a:pt x="1784" y="3383"/>
                  </a:lnTo>
                  <a:lnTo>
                    <a:pt x="1784" y="3383"/>
                  </a:lnTo>
                  <a:cubicBezTo>
                    <a:pt x="1777" y="3387"/>
                    <a:pt x="1774" y="3390"/>
                    <a:pt x="1774" y="3390"/>
                  </a:cubicBezTo>
                  <a:cubicBezTo>
                    <a:pt x="1773" y="3390"/>
                    <a:pt x="1776" y="3388"/>
                    <a:pt x="1780" y="3385"/>
                  </a:cubicBezTo>
                  <a:cubicBezTo>
                    <a:pt x="1785" y="3382"/>
                    <a:pt x="1787" y="3380"/>
                    <a:pt x="1786" y="3380"/>
                  </a:cubicBezTo>
                  <a:lnTo>
                    <a:pt x="1786" y="3380"/>
                  </a:lnTo>
                  <a:cubicBezTo>
                    <a:pt x="1786" y="3380"/>
                    <a:pt x="1785" y="3380"/>
                    <a:pt x="1784" y="3381"/>
                  </a:cubicBezTo>
                  <a:cubicBezTo>
                    <a:pt x="1778" y="3383"/>
                    <a:pt x="1770" y="3387"/>
                    <a:pt x="1766" y="3391"/>
                  </a:cubicBezTo>
                  <a:cubicBezTo>
                    <a:pt x="1763" y="3392"/>
                    <a:pt x="1760" y="3394"/>
                    <a:pt x="1756" y="3395"/>
                  </a:cubicBezTo>
                  <a:lnTo>
                    <a:pt x="1756" y="3395"/>
                  </a:lnTo>
                  <a:cubicBezTo>
                    <a:pt x="1736" y="3399"/>
                    <a:pt x="1720" y="3411"/>
                    <a:pt x="1704" y="3420"/>
                  </a:cubicBezTo>
                  <a:cubicBezTo>
                    <a:pt x="1699" y="3422"/>
                    <a:pt x="1694" y="3424"/>
                    <a:pt x="1688" y="3426"/>
                  </a:cubicBezTo>
                  <a:lnTo>
                    <a:pt x="1688" y="3426"/>
                  </a:lnTo>
                  <a:cubicBezTo>
                    <a:pt x="1693" y="3424"/>
                    <a:pt x="1697" y="3422"/>
                    <a:pt x="1702" y="3420"/>
                  </a:cubicBezTo>
                  <a:lnTo>
                    <a:pt x="1702" y="3420"/>
                  </a:lnTo>
                  <a:lnTo>
                    <a:pt x="1671" y="3432"/>
                  </a:lnTo>
                  <a:cubicBezTo>
                    <a:pt x="1676" y="3430"/>
                    <a:pt x="1682" y="3428"/>
                    <a:pt x="1688" y="3426"/>
                  </a:cubicBezTo>
                  <a:lnTo>
                    <a:pt x="1688" y="3426"/>
                  </a:lnTo>
                  <a:cubicBezTo>
                    <a:pt x="1633" y="3449"/>
                    <a:pt x="1574" y="3462"/>
                    <a:pt x="1517" y="3479"/>
                  </a:cubicBezTo>
                  <a:cubicBezTo>
                    <a:pt x="1460" y="3494"/>
                    <a:pt x="1401" y="3507"/>
                    <a:pt x="1340" y="3517"/>
                  </a:cubicBezTo>
                  <a:lnTo>
                    <a:pt x="1340" y="3517"/>
                  </a:lnTo>
                  <a:cubicBezTo>
                    <a:pt x="1280" y="3523"/>
                    <a:pt x="1222" y="3527"/>
                    <a:pt x="1162" y="3528"/>
                  </a:cubicBezTo>
                  <a:lnTo>
                    <a:pt x="1065" y="3528"/>
                  </a:lnTo>
                  <a:cubicBezTo>
                    <a:pt x="1032" y="3528"/>
                    <a:pt x="995" y="3524"/>
                    <a:pt x="962" y="3524"/>
                  </a:cubicBezTo>
                  <a:cubicBezTo>
                    <a:pt x="913" y="3524"/>
                    <a:pt x="862" y="3545"/>
                    <a:pt x="827" y="3580"/>
                  </a:cubicBezTo>
                  <a:cubicBezTo>
                    <a:pt x="792" y="3615"/>
                    <a:pt x="769" y="3666"/>
                    <a:pt x="771" y="3715"/>
                  </a:cubicBezTo>
                  <a:cubicBezTo>
                    <a:pt x="773" y="3763"/>
                    <a:pt x="790" y="3814"/>
                    <a:pt x="827" y="3849"/>
                  </a:cubicBezTo>
                  <a:cubicBezTo>
                    <a:pt x="864" y="3884"/>
                    <a:pt x="911" y="3904"/>
                    <a:pt x="962" y="3904"/>
                  </a:cubicBezTo>
                  <a:cubicBezTo>
                    <a:pt x="1014" y="3904"/>
                    <a:pt x="1067" y="3896"/>
                    <a:pt x="1119" y="3890"/>
                  </a:cubicBezTo>
                  <a:cubicBezTo>
                    <a:pt x="1184" y="3882"/>
                    <a:pt x="1250" y="3874"/>
                    <a:pt x="1316" y="3859"/>
                  </a:cubicBezTo>
                  <a:cubicBezTo>
                    <a:pt x="1431" y="3835"/>
                    <a:pt x="1540" y="3798"/>
                    <a:pt x="1645" y="3750"/>
                  </a:cubicBezTo>
                  <a:lnTo>
                    <a:pt x="1645" y="3750"/>
                  </a:lnTo>
                  <a:lnTo>
                    <a:pt x="1610" y="3765"/>
                  </a:lnTo>
                  <a:cubicBezTo>
                    <a:pt x="1704" y="3726"/>
                    <a:pt x="1786" y="3662"/>
                    <a:pt x="1864" y="3596"/>
                  </a:cubicBezTo>
                  <a:lnTo>
                    <a:pt x="1864" y="3596"/>
                  </a:lnTo>
                  <a:lnTo>
                    <a:pt x="1862" y="3598"/>
                  </a:lnTo>
                  <a:lnTo>
                    <a:pt x="1862" y="3598"/>
                  </a:lnTo>
                  <a:cubicBezTo>
                    <a:pt x="1871" y="3591"/>
                    <a:pt x="1878" y="3583"/>
                    <a:pt x="1885" y="3572"/>
                  </a:cubicBezTo>
                  <a:lnTo>
                    <a:pt x="1885" y="3572"/>
                  </a:lnTo>
                  <a:cubicBezTo>
                    <a:pt x="1895" y="3560"/>
                    <a:pt x="1905" y="3548"/>
                    <a:pt x="1918" y="3537"/>
                  </a:cubicBezTo>
                  <a:cubicBezTo>
                    <a:pt x="1934" y="3520"/>
                    <a:pt x="1953" y="3504"/>
                    <a:pt x="1969" y="3485"/>
                  </a:cubicBezTo>
                  <a:cubicBezTo>
                    <a:pt x="2002" y="3448"/>
                    <a:pt x="2035" y="3409"/>
                    <a:pt x="2060" y="3366"/>
                  </a:cubicBezTo>
                  <a:cubicBezTo>
                    <a:pt x="2103" y="3296"/>
                    <a:pt x="2131" y="3216"/>
                    <a:pt x="2144" y="3136"/>
                  </a:cubicBezTo>
                  <a:cubicBezTo>
                    <a:pt x="2146" y="3120"/>
                    <a:pt x="2148" y="3105"/>
                    <a:pt x="2150" y="3089"/>
                  </a:cubicBezTo>
                  <a:cubicBezTo>
                    <a:pt x="2150" y="3085"/>
                    <a:pt x="2152" y="3081"/>
                    <a:pt x="2152" y="3076"/>
                  </a:cubicBezTo>
                  <a:lnTo>
                    <a:pt x="2152" y="3076"/>
                  </a:lnTo>
                  <a:cubicBezTo>
                    <a:pt x="2152" y="3076"/>
                    <a:pt x="2151" y="3083"/>
                    <a:pt x="2150" y="3087"/>
                  </a:cubicBezTo>
                  <a:lnTo>
                    <a:pt x="2150" y="3087"/>
                  </a:lnTo>
                  <a:cubicBezTo>
                    <a:pt x="2150" y="3078"/>
                    <a:pt x="2152" y="3070"/>
                    <a:pt x="2154" y="3060"/>
                  </a:cubicBezTo>
                  <a:cubicBezTo>
                    <a:pt x="2156" y="3042"/>
                    <a:pt x="2158" y="3023"/>
                    <a:pt x="2158" y="3005"/>
                  </a:cubicBezTo>
                  <a:cubicBezTo>
                    <a:pt x="2160" y="2966"/>
                    <a:pt x="2158" y="2929"/>
                    <a:pt x="2152" y="2889"/>
                  </a:cubicBezTo>
                  <a:cubicBezTo>
                    <a:pt x="2148" y="2848"/>
                    <a:pt x="2140" y="2805"/>
                    <a:pt x="2127" y="2764"/>
                  </a:cubicBezTo>
                  <a:cubicBezTo>
                    <a:pt x="2125" y="2760"/>
                    <a:pt x="2125" y="2754"/>
                    <a:pt x="2123" y="2750"/>
                  </a:cubicBezTo>
                  <a:cubicBezTo>
                    <a:pt x="2123" y="2750"/>
                    <a:pt x="2121" y="2746"/>
                    <a:pt x="2121" y="2746"/>
                  </a:cubicBezTo>
                  <a:lnTo>
                    <a:pt x="2121" y="2746"/>
                  </a:lnTo>
                  <a:cubicBezTo>
                    <a:pt x="2121" y="2746"/>
                    <a:pt x="2123" y="2761"/>
                    <a:pt x="2123" y="2761"/>
                  </a:cubicBezTo>
                  <a:cubicBezTo>
                    <a:pt x="2123" y="2761"/>
                    <a:pt x="2122" y="2758"/>
                    <a:pt x="2121" y="2748"/>
                  </a:cubicBezTo>
                  <a:cubicBezTo>
                    <a:pt x="2119" y="2735"/>
                    <a:pt x="2117" y="2723"/>
                    <a:pt x="2113" y="2711"/>
                  </a:cubicBezTo>
                  <a:cubicBezTo>
                    <a:pt x="2109" y="2694"/>
                    <a:pt x="2103" y="2676"/>
                    <a:pt x="2094" y="2659"/>
                  </a:cubicBezTo>
                  <a:cubicBezTo>
                    <a:pt x="2060" y="2573"/>
                    <a:pt x="2007" y="2484"/>
                    <a:pt x="1929" y="2429"/>
                  </a:cubicBezTo>
                  <a:lnTo>
                    <a:pt x="1929" y="2429"/>
                  </a:lnTo>
                  <a:cubicBezTo>
                    <a:pt x="1887" y="2393"/>
                    <a:pt x="1828" y="2368"/>
                    <a:pt x="1778" y="2351"/>
                  </a:cubicBezTo>
                  <a:cubicBezTo>
                    <a:pt x="1724" y="2334"/>
                    <a:pt x="1667" y="2327"/>
                    <a:pt x="1610" y="2327"/>
                  </a:cubicBezTo>
                  <a:cubicBezTo>
                    <a:pt x="1596" y="2327"/>
                    <a:pt x="1582" y="2327"/>
                    <a:pt x="1568" y="2328"/>
                  </a:cubicBezTo>
                  <a:lnTo>
                    <a:pt x="1568" y="2328"/>
                  </a:lnTo>
                  <a:cubicBezTo>
                    <a:pt x="1553" y="2326"/>
                    <a:pt x="1539" y="2325"/>
                    <a:pt x="1524" y="2325"/>
                  </a:cubicBezTo>
                  <a:cubicBezTo>
                    <a:pt x="1453" y="2325"/>
                    <a:pt x="1380" y="2346"/>
                    <a:pt x="1312" y="2368"/>
                  </a:cubicBezTo>
                  <a:cubicBezTo>
                    <a:pt x="1251" y="2385"/>
                    <a:pt x="1192" y="2405"/>
                    <a:pt x="1135" y="2430"/>
                  </a:cubicBezTo>
                  <a:lnTo>
                    <a:pt x="1135" y="2430"/>
                  </a:lnTo>
                  <a:cubicBezTo>
                    <a:pt x="1104" y="2441"/>
                    <a:pt x="1072" y="2457"/>
                    <a:pt x="1041" y="2470"/>
                  </a:cubicBezTo>
                  <a:cubicBezTo>
                    <a:pt x="1018" y="2481"/>
                    <a:pt x="995" y="2489"/>
                    <a:pt x="975" y="2499"/>
                  </a:cubicBezTo>
                  <a:cubicBezTo>
                    <a:pt x="932" y="2522"/>
                    <a:pt x="888" y="2548"/>
                    <a:pt x="849" y="2575"/>
                  </a:cubicBezTo>
                  <a:cubicBezTo>
                    <a:pt x="757" y="2637"/>
                    <a:pt x="669" y="2705"/>
                    <a:pt x="584" y="2777"/>
                  </a:cubicBezTo>
                  <a:cubicBezTo>
                    <a:pt x="542" y="2814"/>
                    <a:pt x="501" y="2853"/>
                    <a:pt x="461" y="2893"/>
                  </a:cubicBezTo>
                  <a:lnTo>
                    <a:pt x="461" y="2893"/>
                  </a:lnTo>
                  <a:cubicBezTo>
                    <a:pt x="475" y="2746"/>
                    <a:pt x="488" y="2599"/>
                    <a:pt x="500" y="2452"/>
                  </a:cubicBezTo>
                  <a:cubicBezTo>
                    <a:pt x="519" y="2253"/>
                    <a:pt x="539" y="2057"/>
                    <a:pt x="558" y="1862"/>
                  </a:cubicBezTo>
                  <a:cubicBezTo>
                    <a:pt x="568" y="1764"/>
                    <a:pt x="576" y="1665"/>
                    <a:pt x="586" y="1566"/>
                  </a:cubicBezTo>
                  <a:cubicBezTo>
                    <a:pt x="597" y="1468"/>
                    <a:pt x="605" y="1371"/>
                    <a:pt x="611" y="1273"/>
                  </a:cubicBezTo>
                  <a:cubicBezTo>
                    <a:pt x="617" y="1162"/>
                    <a:pt x="630" y="1051"/>
                    <a:pt x="640" y="942"/>
                  </a:cubicBezTo>
                  <a:cubicBezTo>
                    <a:pt x="646" y="886"/>
                    <a:pt x="650" y="831"/>
                    <a:pt x="656" y="775"/>
                  </a:cubicBezTo>
                  <a:cubicBezTo>
                    <a:pt x="658" y="749"/>
                    <a:pt x="660" y="720"/>
                    <a:pt x="662" y="693"/>
                  </a:cubicBezTo>
                  <a:lnTo>
                    <a:pt x="667" y="650"/>
                  </a:lnTo>
                  <a:cubicBezTo>
                    <a:pt x="668" y="632"/>
                    <a:pt x="669" y="617"/>
                    <a:pt x="667" y="600"/>
                  </a:cubicBezTo>
                  <a:lnTo>
                    <a:pt x="667" y="600"/>
                  </a:lnTo>
                  <a:lnTo>
                    <a:pt x="669" y="613"/>
                  </a:lnTo>
                  <a:cubicBezTo>
                    <a:pt x="667" y="527"/>
                    <a:pt x="675" y="439"/>
                    <a:pt x="681" y="352"/>
                  </a:cubicBezTo>
                  <a:cubicBezTo>
                    <a:pt x="687" y="264"/>
                    <a:pt x="693" y="176"/>
                    <a:pt x="699" y="89"/>
                  </a:cubicBezTo>
                  <a:cubicBezTo>
                    <a:pt x="704" y="44"/>
                    <a:pt x="665" y="7"/>
                    <a:pt x="623" y="1"/>
                  </a:cubicBezTo>
                  <a:cubicBezTo>
                    <a:pt x="620" y="0"/>
                    <a:pt x="615" y="0"/>
                    <a:pt x="61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4"/>
            <p:cNvSpPr/>
            <p:nvPr/>
          </p:nvSpPr>
          <p:spPr>
            <a:xfrm>
              <a:off x="2792500" y="610925"/>
              <a:ext cx="443950" cy="265325"/>
            </a:xfrm>
            <a:custGeom>
              <a:avLst/>
              <a:gdLst/>
              <a:ahLst/>
              <a:cxnLst/>
              <a:rect l="l" t="t" r="r" b="b"/>
              <a:pathLst>
                <a:path w="17758" h="10613" extrusionOk="0">
                  <a:moveTo>
                    <a:pt x="17489" y="94"/>
                  </a:moveTo>
                  <a:cubicBezTo>
                    <a:pt x="17488" y="95"/>
                    <a:pt x="17488" y="96"/>
                    <a:pt x="17488" y="98"/>
                  </a:cubicBezTo>
                  <a:cubicBezTo>
                    <a:pt x="17488" y="96"/>
                    <a:pt x="17488" y="95"/>
                    <a:pt x="17489" y="94"/>
                  </a:cubicBezTo>
                  <a:close/>
                  <a:moveTo>
                    <a:pt x="17619" y="1"/>
                  </a:moveTo>
                  <a:cubicBezTo>
                    <a:pt x="17600" y="1"/>
                    <a:pt x="17581" y="5"/>
                    <a:pt x="17563" y="12"/>
                  </a:cubicBezTo>
                  <a:lnTo>
                    <a:pt x="17563" y="12"/>
                  </a:lnTo>
                  <a:cubicBezTo>
                    <a:pt x="17513" y="19"/>
                    <a:pt x="17457" y="35"/>
                    <a:pt x="17422" y="42"/>
                  </a:cubicBezTo>
                  <a:cubicBezTo>
                    <a:pt x="17395" y="48"/>
                    <a:pt x="17369" y="55"/>
                    <a:pt x="17346" y="71"/>
                  </a:cubicBezTo>
                  <a:cubicBezTo>
                    <a:pt x="17341" y="74"/>
                    <a:pt x="17339" y="76"/>
                    <a:pt x="17339" y="76"/>
                  </a:cubicBezTo>
                  <a:lnTo>
                    <a:pt x="17339" y="76"/>
                  </a:lnTo>
                  <a:cubicBezTo>
                    <a:pt x="17331" y="80"/>
                    <a:pt x="17323" y="84"/>
                    <a:pt x="17315" y="88"/>
                  </a:cubicBezTo>
                  <a:cubicBezTo>
                    <a:pt x="17293" y="100"/>
                    <a:pt x="17268" y="112"/>
                    <a:pt x="17245" y="124"/>
                  </a:cubicBezTo>
                  <a:cubicBezTo>
                    <a:pt x="17192" y="155"/>
                    <a:pt x="17141" y="186"/>
                    <a:pt x="17087" y="219"/>
                  </a:cubicBezTo>
                  <a:cubicBezTo>
                    <a:pt x="16777" y="414"/>
                    <a:pt x="16463" y="605"/>
                    <a:pt x="16148" y="798"/>
                  </a:cubicBezTo>
                  <a:cubicBezTo>
                    <a:pt x="15690" y="1076"/>
                    <a:pt x="15232" y="1351"/>
                    <a:pt x="14772" y="1626"/>
                  </a:cubicBezTo>
                  <a:cubicBezTo>
                    <a:pt x="14197" y="1971"/>
                    <a:pt x="13619" y="2315"/>
                    <a:pt x="13042" y="2656"/>
                  </a:cubicBezTo>
                  <a:cubicBezTo>
                    <a:pt x="12383" y="3048"/>
                    <a:pt x="11719" y="3438"/>
                    <a:pt x="11058" y="3829"/>
                  </a:cubicBezTo>
                  <a:cubicBezTo>
                    <a:pt x="10347" y="4248"/>
                    <a:pt x="9634" y="4667"/>
                    <a:pt x="8921" y="5084"/>
                  </a:cubicBezTo>
                  <a:cubicBezTo>
                    <a:pt x="8210" y="5503"/>
                    <a:pt x="7448" y="5949"/>
                    <a:pt x="6708" y="6380"/>
                  </a:cubicBezTo>
                  <a:cubicBezTo>
                    <a:pt x="5981" y="6808"/>
                    <a:pt x="5252" y="7231"/>
                    <a:pt x="4524" y="7658"/>
                  </a:cubicBezTo>
                  <a:cubicBezTo>
                    <a:pt x="3840" y="8061"/>
                    <a:pt x="3156" y="8461"/>
                    <a:pt x="2472" y="8862"/>
                  </a:cubicBezTo>
                  <a:cubicBezTo>
                    <a:pt x="1856" y="9224"/>
                    <a:pt x="1239" y="9585"/>
                    <a:pt x="623" y="9945"/>
                  </a:cubicBezTo>
                  <a:lnTo>
                    <a:pt x="216" y="10183"/>
                  </a:lnTo>
                  <a:cubicBezTo>
                    <a:pt x="1" y="10310"/>
                    <a:pt x="132" y="10612"/>
                    <a:pt x="332" y="10612"/>
                  </a:cubicBezTo>
                  <a:cubicBezTo>
                    <a:pt x="369" y="10612"/>
                    <a:pt x="407" y="10602"/>
                    <a:pt x="446" y="10579"/>
                  </a:cubicBezTo>
                  <a:cubicBezTo>
                    <a:pt x="1005" y="10255"/>
                    <a:pt x="1564" y="9930"/>
                    <a:pt x="2121" y="9608"/>
                  </a:cubicBezTo>
                  <a:cubicBezTo>
                    <a:pt x="2751" y="9242"/>
                    <a:pt x="3382" y="8876"/>
                    <a:pt x="4013" y="8509"/>
                  </a:cubicBezTo>
                  <a:cubicBezTo>
                    <a:pt x="4691" y="8114"/>
                    <a:pt x="5371" y="7718"/>
                    <a:pt x="6049" y="7321"/>
                  </a:cubicBezTo>
                  <a:cubicBezTo>
                    <a:pt x="6727" y="6925"/>
                    <a:pt x="7440" y="6508"/>
                    <a:pt x="8134" y="6101"/>
                  </a:cubicBezTo>
                  <a:cubicBezTo>
                    <a:pt x="8828" y="5694"/>
                    <a:pt x="9511" y="5293"/>
                    <a:pt x="10197" y="4889"/>
                  </a:cubicBezTo>
                  <a:cubicBezTo>
                    <a:pt x="10885" y="4484"/>
                    <a:pt x="11507" y="4118"/>
                    <a:pt x="12163" y="3730"/>
                  </a:cubicBezTo>
                  <a:cubicBezTo>
                    <a:pt x="12759" y="3379"/>
                    <a:pt x="13354" y="3025"/>
                    <a:pt x="13948" y="2672"/>
                  </a:cubicBezTo>
                  <a:cubicBezTo>
                    <a:pt x="14462" y="2368"/>
                    <a:pt x="14973" y="2062"/>
                    <a:pt x="15485" y="1756"/>
                  </a:cubicBezTo>
                  <a:cubicBezTo>
                    <a:pt x="15883" y="1515"/>
                    <a:pt x="16280" y="1275"/>
                    <a:pt x="16676" y="1033"/>
                  </a:cubicBezTo>
                  <a:cubicBezTo>
                    <a:pt x="16950" y="864"/>
                    <a:pt x="17237" y="704"/>
                    <a:pt x="17492" y="507"/>
                  </a:cubicBezTo>
                  <a:cubicBezTo>
                    <a:pt x="17536" y="472"/>
                    <a:pt x="17587" y="440"/>
                    <a:pt x="17621" y="394"/>
                  </a:cubicBezTo>
                  <a:lnTo>
                    <a:pt x="17621" y="394"/>
                  </a:lnTo>
                  <a:cubicBezTo>
                    <a:pt x="17672" y="337"/>
                    <a:pt x="17726" y="256"/>
                    <a:pt x="17742" y="186"/>
                  </a:cubicBezTo>
                  <a:lnTo>
                    <a:pt x="17742" y="186"/>
                  </a:lnTo>
                  <a:cubicBezTo>
                    <a:pt x="17744" y="180"/>
                    <a:pt x="17746" y="175"/>
                    <a:pt x="17747" y="170"/>
                  </a:cubicBezTo>
                  <a:cubicBezTo>
                    <a:pt x="17757" y="98"/>
                    <a:pt x="17728" y="26"/>
                    <a:pt x="17652" y="5"/>
                  </a:cubicBezTo>
                  <a:cubicBezTo>
                    <a:pt x="17642" y="2"/>
                    <a:pt x="17630" y="1"/>
                    <a:pt x="1761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4"/>
            <p:cNvSpPr/>
            <p:nvPr/>
          </p:nvSpPr>
          <p:spPr>
            <a:xfrm>
              <a:off x="2797275" y="610925"/>
              <a:ext cx="443925" cy="265275"/>
            </a:xfrm>
            <a:custGeom>
              <a:avLst/>
              <a:gdLst/>
              <a:ahLst/>
              <a:cxnLst/>
              <a:rect l="l" t="t" r="r" b="b"/>
              <a:pathLst>
                <a:path w="17757" h="10611" extrusionOk="0">
                  <a:moveTo>
                    <a:pt x="139" y="1"/>
                  </a:moveTo>
                  <a:cubicBezTo>
                    <a:pt x="127" y="1"/>
                    <a:pt x="116" y="2"/>
                    <a:pt x="105" y="5"/>
                  </a:cubicBezTo>
                  <a:cubicBezTo>
                    <a:pt x="29" y="26"/>
                    <a:pt x="1" y="98"/>
                    <a:pt x="11" y="170"/>
                  </a:cubicBezTo>
                  <a:cubicBezTo>
                    <a:pt x="12" y="174"/>
                    <a:pt x="13" y="178"/>
                    <a:pt x="14" y="182"/>
                  </a:cubicBezTo>
                  <a:lnTo>
                    <a:pt x="14" y="182"/>
                  </a:lnTo>
                  <a:cubicBezTo>
                    <a:pt x="29" y="253"/>
                    <a:pt x="85" y="336"/>
                    <a:pt x="137" y="394"/>
                  </a:cubicBezTo>
                  <a:lnTo>
                    <a:pt x="137" y="394"/>
                  </a:lnTo>
                  <a:cubicBezTo>
                    <a:pt x="171" y="440"/>
                    <a:pt x="222" y="474"/>
                    <a:pt x="268" y="509"/>
                  </a:cubicBezTo>
                  <a:cubicBezTo>
                    <a:pt x="329" y="558"/>
                    <a:pt x="393" y="601"/>
                    <a:pt x="459" y="642"/>
                  </a:cubicBezTo>
                  <a:cubicBezTo>
                    <a:pt x="588" y="726"/>
                    <a:pt x="718" y="809"/>
                    <a:pt x="849" y="889"/>
                  </a:cubicBezTo>
                  <a:cubicBezTo>
                    <a:pt x="1213" y="1115"/>
                    <a:pt x="1578" y="1337"/>
                    <a:pt x="1946" y="1558"/>
                  </a:cubicBezTo>
                  <a:cubicBezTo>
                    <a:pt x="2431" y="1852"/>
                    <a:pt x="2920" y="2142"/>
                    <a:pt x="3407" y="2434"/>
                  </a:cubicBezTo>
                  <a:cubicBezTo>
                    <a:pt x="3982" y="2777"/>
                    <a:pt x="4559" y="3118"/>
                    <a:pt x="5137" y="3461"/>
                  </a:cubicBezTo>
                  <a:cubicBezTo>
                    <a:pt x="5780" y="3841"/>
                    <a:pt x="6423" y="4219"/>
                    <a:pt x="7066" y="4597"/>
                  </a:cubicBezTo>
                  <a:cubicBezTo>
                    <a:pt x="7748" y="5000"/>
                    <a:pt x="8430" y="5400"/>
                    <a:pt x="9112" y="5801"/>
                  </a:cubicBezTo>
                  <a:cubicBezTo>
                    <a:pt x="9796" y="6201"/>
                    <a:pt x="10505" y="6616"/>
                    <a:pt x="11199" y="7023"/>
                  </a:cubicBezTo>
                  <a:cubicBezTo>
                    <a:pt x="11896" y="7430"/>
                    <a:pt x="12572" y="7827"/>
                    <a:pt x="13258" y="8225"/>
                  </a:cubicBezTo>
                  <a:cubicBezTo>
                    <a:pt x="13901" y="8599"/>
                    <a:pt x="14546" y="8975"/>
                    <a:pt x="15189" y="9349"/>
                  </a:cubicBezTo>
                  <a:cubicBezTo>
                    <a:pt x="15768" y="9684"/>
                    <a:pt x="16346" y="10019"/>
                    <a:pt x="16925" y="10353"/>
                  </a:cubicBezTo>
                  <a:cubicBezTo>
                    <a:pt x="17054" y="10430"/>
                    <a:pt x="17182" y="10503"/>
                    <a:pt x="17311" y="10577"/>
                  </a:cubicBezTo>
                  <a:cubicBezTo>
                    <a:pt x="17351" y="10601"/>
                    <a:pt x="17389" y="10611"/>
                    <a:pt x="17426" y="10611"/>
                  </a:cubicBezTo>
                  <a:cubicBezTo>
                    <a:pt x="17626" y="10611"/>
                    <a:pt x="17757" y="10308"/>
                    <a:pt x="17541" y="10183"/>
                  </a:cubicBezTo>
                  <a:cubicBezTo>
                    <a:pt x="16948" y="9836"/>
                    <a:pt x="16354" y="9489"/>
                    <a:pt x="15762" y="9141"/>
                  </a:cubicBezTo>
                  <a:cubicBezTo>
                    <a:pt x="15088" y="8747"/>
                    <a:pt x="14415" y="8352"/>
                    <a:pt x="13743" y="7958"/>
                  </a:cubicBezTo>
                  <a:cubicBezTo>
                    <a:pt x="13026" y="7537"/>
                    <a:pt x="12307" y="7116"/>
                    <a:pt x="11588" y="6697"/>
                  </a:cubicBezTo>
                  <a:cubicBezTo>
                    <a:pt x="10850" y="6265"/>
                    <a:pt x="10113" y="5832"/>
                    <a:pt x="9373" y="5400"/>
                  </a:cubicBezTo>
                  <a:cubicBezTo>
                    <a:pt x="8650" y="4975"/>
                    <a:pt x="7927" y="4550"/>
                    <a:pt x="7203" y="4124"/>
                  </a:cubicBezTo>
                  <a:cubicBezTo>
                    <a:pt x="6528" y="3728"/>
                    <a:pt x="5854" y="3329"/>
                    <a:pt x="5180" y="2931"/>
                  </a:cubicBezTo>
                  <a:cubicBezTo>
                    <a:pt x="4578" y="2575"/>
                    <a:pt x="3978" y="2220"/>
                    <a:pt x="3378" y="1860"/>
                  </a:cubicBezTo>
                  <a:cubicBezTo>
                    <a:pt x="2887" y="1569"/>
                    <a:pt x="2394" y="1273"/>
                    <a:pt x="1903" y="977"/>
                  </a:cubicBezTo>
                  <a:cubicBezTo>
                    <a:pt x="1552" y="763"/>
                    <a:pt x="1202" y="548"/>
                    <a:pt x="853" y="332"/>
                  </a:cubicBezTo>
                  <a:cubicBezTo>
                    <a:pt x="738" y="262"/>
                    <a:pt x="625" y="186"/>
                    <a:pt x="506" y="122"/>
                  </a:cubicBezTo>
                  <a:cubicBezTo>
                    <a:pt x="483" y="110"/>
                    <a:pt x="461" y="98"/>
                    <a:pt x="440" y="85"/>
                  </a:cubicBezTo>
                  <a:cubicBezTo>
                    <a:pt x="432" y="82"/>
                    <a:pt x="425" y="79"/>
                    <a:pt x="418" y="76"/>
                  </a:cubicBezTo>
                  <a:lnTo>
                    <a:pt x="418" y="76"/>
                  </a:lnTo>
                  <a:cubicBezTo>
                    <a:pt x="418" y="75"/>
                    <a:pt x="416" y="74"/>
                    <a:pt x="411" y="71"/>
                  </a:cubicBezTo>
                  <a:cubicBezTo>
                    <a:pt x="383" y="53"/>
                    <a:pt x="362" y="48"/>
                    <a:pt x="331" y="42"/>
                  </a:cubicBezTo>
                  <a:cubicBezTo>
                    <a:pt x="301" y="36"/>
                    <a:pt x="270" y="32"/>
                    <a:pt x="239" y="24"/>
                  </a:cubicBezTo>
                  <a:cubicBezTo>
                    <a:pt x="227" y="22"/>
                    <a:pt x="215" y="19"/>
                    <a:pt x="204" y="16"/>
                  </a:cubicBezTo>
                  <a:lnTo>
                    <a:pt x="204" y="16"/>
                  </a:lnTo>
                  <a:cubicBezTo>
                    <a:pt x="183" y="6"/>
                    <a:pt x="161" y="1"/>
                    <a:pt x="13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07376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2" name="Google Shape;1692;p15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1693" name="Google Shape;1693;p15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694" name="Google Shape;1694;p15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5" name="Google Shape;1695;p15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6" name="Google Shape;1696;p15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7" name="Google Shape;1697;p15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8" name="Google Shape;1698;p15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9" name="Google Shape;1699;p15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0" name="Google Shape;1700;p15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1" name="Google Shape;1701;p15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2" name="Google Shape;1702;p15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3" name="Google Shape;1703;p15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4" name="Google Shape;1704;p15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5" name="Google Shape;1705;p15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6" name="Google Shape;1706;p15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7" name="Google Shape;1707;p15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8" name="Google Shape;1708;p15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9" name="Google Shape;1709;p15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0" name="Google Shape;1710;p15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1" name="Google Shape;1711;p15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2" name="Google Shape;1712;p15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3" name="Google Shape;1713;p15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4" name="Google Shape;1714;p15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5" name="Google Shape;1715;p15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6" name="Google Shape;1716;p15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7" name="Google Shape;1717;p15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8" name="Google Shape;1718;p15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9" name="Google Shape;1719;p15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0" name="Google Shape;1720;p15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1" name="Google Shape;1721;p15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2" name="Google Shape;1722;p15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3" name="Google Shape;1723;p15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4" name="Google Shape;1724;p15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5" name="Google Shape;1725;p15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6" name="Google Shape;1726;p15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7" name="Google Shape;1727;p15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8" name="Google Shape;1728;p15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9" name="Google Shape;1729;p15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0" name="Google Shape;1730;p15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1" name="Google Shape;1731;p15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2" name="Google Shape;1732;p15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3" name="Google Shape;1733;p15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4" name="Google Shape;1734;p15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5" name="Google Shape;1735;p15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6" name="Google Shape;1736;p15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7" name="Google Shape;1737;p15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8" name="Google Shape;1738;p15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9" name="Google Shape;1739;p15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0" name="Google Shape;1740;p15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1" name="Google Shape;1741;p15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2" name="Google Shape;1742;p15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3" name="Google Shape;1743;p15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4" name="Google Shape;1744;p15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5" name="Google Shape;1745;p15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6" name="Google Shape;1746;p15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7" name="Google Shape;1747;p15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8" name="Google Shape;1748;p15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9" name="Google Shape;1749;p15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0" name="Google Shape;1750;p15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1" name="Google Shape;1751;p15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2" name="Google Shape;1752;p15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3" name="Google Shape;1753;p15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4" name="Google Shape;1754;p15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5" name="Google Shape;1755;p15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756" name="Google Shape;1756;p15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1757" name="Google Shape;1757;p15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58" name="Google Shape;1758;p15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59" name="Google Shape;1759;p15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0" name="Google Shape;1760;p15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1" name="Google Shape;1761;p15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2" name="Google Shape;1762;p15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3" name="Google Shape;1763;p15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4" name="Google Shape;1764;p15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5" name="Google Shape;1765;p15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6" name="Google Shape;1766;p15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7" name="Google Shape;1767;p15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8" name="Google Shape;1768;p15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69" name="Google Shape;1769;p15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0" name="Google Shape;1770;p15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1" name="Google Shape;1771;p15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2" name="Google Shape;1772;p15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3" name="Google Shape;1773;p15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4" name="Google Shape;1774;p15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5" name="Google Shape;1775;p15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6" name="Google Shape;1776;p15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7" name="Google Shape;1777;p15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8" name="Google Shape;1778;p15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79" name="Google Shape;1779;p15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0" name="Google Shape;1780;p15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1" name="Google Shape;1781;p15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2" name="Google Shape;1782;p15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3" name="Google Shape;1783;p15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4" name="Google Shape;1784;p15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5" name="Google Shape;1785;p15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6" name="Google Shape;1786;p15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7" name="Google Shape;1787;p15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8" name="Google Shape;1788;p15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89" name="Google Shape;1789;p15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1790" name="Google Shape;1790;p15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91" name="Google Shape;1791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92" name="Google Shape;1792;p15"/>
          <p:cNvSpPr/>
          <p:nvPr/>
        </p:nvSpPr>
        <p:spPr>
          <a:xfrm>
            <a:off x="1170135" y="206217"/>
            <a:ext cx="277236" cy="344440"/>
          </a:xfrm>
          <a:custGeom>
            <a:avLst/>
            <a:gdLst/>
            <a:ahLst/>
            <a:cxnLst/>
            <a:rect l="l" t="t" r="r" b="b"/>
            <a:pathLst>
              <a:path w="10932" h="13582" extrusionOk="0">
                <a:moveTo>
                  <a:pt x="7016" y="4506"/>
                </a:moveTo>
                <a:lnTo>
                  <a:pt x="7016" y="4506"/>
                </a:lnTo>
                <a:cubicBezTo>
                  <a:pt x="7874" y="4569"/>
                  <a:pt x="8670" y="5108"/>
                  <a:pt x="9231" y="5731"/>
                </a:cubicBezTo>
                <a:cubicBezTo>
                  <a:pt x="9601" y="6142"/>
                  <a:pt x="10145" y="7321"/>
                  <a:pt x="9173" y="7338"/>
                </a:cubicBezTo>
                <a:cubicBezTo>
                  <a:pt x="9169" y="7338"/>
                  <a:pt x="9165" y="7338"/>
                  <a:pt x="9161" y="7338"/>
                </a:cubicBezTo>
                <a:cubicBezTo>
                  <a:pt x="8724" y="7338"/>
                  <a:pt x="8387" y="7014"/>
                  <a:pt x="8125" y="6696"/>
                </a:cubicBezTo>
                <a:cubicBezTo>
                  <a:pt x="7611" y="6077"/>
                  <a:pt x="7255" y="5301"/>
                  <a:pt x="7016" y="4506"/>
                </a:cubicBezTo>
                <a:close/>
                <a:moveTo>
                  <a:pt x="4780" y="7571"/>
                </a:moveTo>
                <a:cubicBezTo>
                  <a:pt x="5738" y="8287"/>
                  <a:pt x="6440" y="9442"/>
                  <a:pt x="6851" y="10533"/>
                </a:cubicBezTo>
                <a:cubicBezTo>
                  <a:pt x="7083" y="11150"/>
                  <a:pt x="7368" y="12114"/>
                  <a:pt x="6829" y="12654"/>
                </a:cubicBezTo>
                <a:cubicBezTo>
                  <a:pt x="6687" y="12796"/>
                  <a:pt x="6546" y="12855"/>
                  <a:pt x="6409" y="12855"/>
                </a:cubicBezTo>
                <a:cubicBezTo>
                  <a:pt x="5892" y="12855"/>
                  <a:pt x="5444" y="12011"/>
                  <a:pt x="5307" y="11602"/>
                </a:cubicBezTo>
                <a:cubicBezTo>
                  <a:pt x="4991" y="10668"/>
                  <a:pt x="4828" y="9668"/>
                  <a:pt x="4784" y="8685"/>
                </a:cubicBezTo>
                <a:cubicBezTo>
                  <a:pt x="4768" y="8319"/>
                  <a:pt x="4762" y="7944"/>
                  <a:pt x="4780" y="7571"/>
                </a:cubicBezTo>
                <a:close/>
                <a:moveTo>
                  <a:pt x="8009" y="0"/>
                </a:moveTo>
                <a:cubicBezTo>
                  <a:pt x="7418" y="0"/>
                  <a:pt x="6811" y="262"/>
                  <a:pt x="6438" y="717"/>
                </a:cubicBezTo>
                <a:cubicBezTo>
                  <a:pt x="6056" y="1182"/>
                  <a:pt x="5992" y="1850"/>
                  <a:pt x="6003" y="2429"/>
                </a:cubicBezTo>
                <a:cubicBezTo>
                  <a:pt x="6012" y="2920"/>
                  <a:pt x="6072" y="3428"/>
                  <a:pt x="6180" y="3933"/>
                </a:cubicBezTo>
                <a:lnTo>
                  <a:pt x="6180" y="3933"/>
                </a:lnTo>
                <a:cubicBezTo>
                  <a:pt x="6101" y="3953"/>
                  <a:pt x="6023" y="3979"/>
                  <a:pt x="5945" y="4008"/>
                </a:cubicBezTo>
                <a:cubicBezTo>
                  <a:pt x="4897" y="4405"/>
                  <a:pt x="4409" y="5407"/>
                  <a:pt x="4213" y="6533"/>
                </a:cubicBezTo>
                <a:lnTo>
                  <a:pt x="4213" y="6533"/>
                </a:lnTo>
                <a:cubicBezTo>
                  <a:pt x="3918" y="6423"/>
                  <a:pt x="3611" y="6361"/>
                  <a:pt x="3297" y="6361"/>
                </a:cubicBezTo>
                <a:cubicBezTo>
                  <a:pt x="2931" y="6361"/>
                  <a:pt x="2555" y="6446"/>
                  <a:pt x="2177" y="6640"/>
                </a:cubicBezTo>
                <a:cubicBezTo>
                  <a:pt x="379" y="7563"/>
                  <a:pt x="25" y="10092"/>
                  <a:pt x="5" y="11896"/>
                </a:cubicBezTo>
                <a:cubicBezTo>
                  <a:pt x="0" y="12356"/>
                  <a:pt x="22" y="12817"/>
                  <a:pt x="78" y="13272"/>
                </a:cubicBezTo>
                <a:cubicBezTo>
                  <a:pt x="104" y="13478"/>
                  <a:pt x="281" y="13582"/>
                  <a:pt x="444" y="13582"/>
                </a:cubicBezTo>
                <a:cubicBezTo>
                  <a:pt x="606" y="13582"/>
                  <a:pt x="755" y="13479"/>
                  <a:pt x="729" y="13272"/>
                </a:cubicBezTo>
                <a:lnTo>
                  <a:pt x="731" y="13272"/>
                </a:lnTo>
                <a:cubicBezTo>
                  <a:pt x="537" y="11716"/>
                  <a:pt x="624" y="9912"/>
                  <a:pt x="1330" y="8487"/>
                </a:cubicBezTo>
                <a:cubicBezTo>
                  <a:pt x="1769" y="7601"/>
                  <a:pt x="2522" y="7034"/>
                  <a:pt x="3364" y="7034"/>
                </a:cubicBezTo>
                <a:cubicBezTo>
                  <a:pt x="3613" y="7034"/>
                  <a:pt x="3871" y="7084"/>
                  <a:pt x="4131" y="7190"/>
                </a:cubicBezTo>
                <a:lnTo>
                  <a:pt x="4131" y="7190"/>
                </a:lnTo>
                <a:cubicBezTo>
                  <a:pt x="4053" y="8146"/>
                  <a:pt x="4141" y="9124"/>
                  <a:pt x="4242" y="9854"/>
                </a:cubicBezTo>
                <a:cubicBezTo>
                  <a:pt x="4393" y="10920"/>
                  <a:pt x="4607" y="12339"/>
                  <a:pt x="5460" y="13092"/>
                </a:cubicBezTo>
                <a:cubicBezTo>
                  <a:pt x="5742" y="13341"/>
                  <a:pt x="6085" y="13475"/>
                  <a:pt x="6421" y="13475"/>
                </a:cubicBezTo>
                <a:cubicBezTo>
                  <a:pt x="6783" y="13475"/>
                  <a:pt x="7136" y="13321"/>
                  <a:pt x="7396" y="12990"/>
                </a:cubicBezTo>
                <a:cubicBezTo>
                  <a:pt x="8479" y="11607"/>
                  <a:pt x="7148" y="9333"/>
                  <a:pt x="6271" y="8185"/>
                </a:cubicBezTo>
                <a:cubicBezTo>
                  <a:pt x="5884" y="7677"/>
                  <a:pt x="5397" y="7192"/>
                  <a:pt x="4849" y="6850"/>
                </a:cubicBezTo>
                <a:lnTo>
                  <a:pt x="4849" y="6850"/>
                </a:lnTo>
                <a:cubicBezTo>
                  <a:pt x="4895" y="6544"/>
                  <a:pt x="4964" y="6243"/>
                  <a:pt x="5064" y="5951"/>
                </a:cubicBezTo>
                <a:cubicBezTo>
                  <a:pt x="5294" y="5281"/>
                  <a:pt x="5717" y="4757"/>
                  <a:pt x="6342" y="4573"/>
                </a:cubicBezTo>
                <a:lnTo>
                  <a:pt x="6342" y="4573"/>
                </a:lnTo>
                <a:cubicBezTo>
                  <a:pt x="6587" y="5403"/>
                  <a:pt x="6959" y="6198"/>
                  <a:pt x="7440" y="6867"/>
                </a:cubicBezTo>
                <a:cubicBezTo>
                  <a:pt x="7781" y="7341"/>
                  <a:pt x="8233" y="7825"/>
                  <a:pt x="8828" y="7958"/>
                </a:cubicBezTo>
                <a:cubicBezTo>
                  <a:pt x="8939" y="7982"/>
                  <a:pt x="9050" y="7994"/>
                  <a:pt x="9158" y="7994"/>
                </a:cubicBezTo>
                <a:cubicBezTo>
                  <a:pt x="9841" y="7994"/>
                  <a:pt x="10414" y="7519"/>
                  <a:pt x="10372" y="6768"/>
                </a:cubicBezTo>
                <a:cubicBezTo>
                  <a:pt x="10319" y="5818"/>
                  <a:pt x="9612" y="5084"/>
                  <a:pt x="8881" y="4562"/>
                </a:cubicBezTo>
                <a:cubicBezTo>
                  <a:pt x="8295" y="4142"/>
                  <a:pt x="7569" y="3852"/>
                  <a:pt x="6845" y="3849"/>
                </a:cubicBezTo>
                <a:lnTo>
                  <a:pt x="6845" y="3849"/>
                </a:lnTo>
                <a:cubicBezTo>
                  <a:pt x="6809" y="3692"/>
                  <a:pt x="6778" y="3535"/>
                  <a:pt x="6751" y="3380"/>
                </a:cubicBezTo>
                <a:cubicBezTo>
                  <a:pt x="6568" y="2351"/>
                  <a:pt x="6479" y="761"/>
                  <a:pt x="7900" y="650"/>
                </a:cubicBezTo>
                <a:cubicBezTo>
                  <a:pt x="7938" y="647"/>
                  <a:pt x="7976" y="645"/>
                  <a:pt x="8014" y="645"/>
                </a:cubicBezTo>
                <a:cubicBezTo>
                  <a:pt x="9335" y="645"/>
                  <a:pt x="10228" y="2448"/>
                  <a:pt x="10272" y="3571"/>
                </a:cubicBezTo>
                <a:cubicBezTo>
                  <a:pt x="10280" y="3781"/>
                  <a:pt x="10447" y="3886"/>
                  <a:pt x="10611" y="3886"/>
                </a:cubicBezTo>
                <a:cubicBezTo>
                  <a:pt x="10773" y="3886"/>
                  <a:pt x="10932" y="3781"/>
                  <a:pt x="10923" y="3571"/>
                </a:cubicBezTo>
                <a:cubicBezTo>
                  <a:pt x="10867" y="2149"/>
                  <a:pt x="9895" y="344"/>
                  <a:pt x="8389" y="38"/>
                </a:cubicBezTo>
                <a:cubicBezTo>
                  <a:pt x="8265" y="12"/>
                  <a:pt x="8138" y="0"/>
                  <a:pt x="8009" y="0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3" name="Google Shape;1793;p15"/>
          <p:cNvGrpSpPr/>
          <p:nvPr/>
        </p:nvGrpSpPr>
        <p:grpSpPr>
          <a:xfrm rot="-4499947">
            <a:off x="11250074" y="443903"/>
            <a:ext cx="718772" cy="464135"/>
            <a:chOff x="3941313" y="681850"/>
            <a:chExt cx="282625" cy="182500"/>
          </a:xfrm>
        </p:grpSpPr>
        <p:sp>
          <p:nvSpPr>
            <p:cNvPr id="1794" name="Google Shape;1794;p15"/>
            <p:cNvSpPr/>
            <p:nvPr/>
          </p:nvSpPr>
          <p:spPr>
            <a:xfrm>
              <a:off x="4082563" y="737050"/>
              <a:ext cx="122750" cy="113225"/>
            </a:xfrm>
            <a:custGeom>
              <a:avLst/>
              <a:gdLst/>
              <a:ahLst/>
              <a:cxnLst/>
              <a:rect l="l" t="t" r="r" b="b"/>
              <a:pathLst>
                <a:path w="4910" h="4529" extrusionOk="0">
                  <a:moveTo>
                    <a:pt x="1274" y="0"/>
                  </a:moveTo>
                  <a:lnTo>
                    <a:pt x="0" y="2970"/>
                  </a:lnTo>
                  <a:lnTo>
                    <a:pt x="3637" y="4529"/>
                  </a:lnTo>
                  <a:lnTo>
                    <a:pt x="4909" y="1557"/>
                  </a:lnTo>
                  <a:lnTo>
                    <a:pt x="12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5"/>
            <p:cNvSpPr/>
            <p:nvPr/>
          </p:nvSpPr>
          <p:spPr>
            <a:xfrm>
              <a:off x="4150263" y="755375"/>
              <a:ext cx="68825" cy="106900"/>
            </a:xfrm>
            <a:custGeom>
              <a:avLst/>
              <a:gdLst/>
              <a:ahLst/>
              <a:cxnLst/>
              <a:rect l="l" t="t" r="r" b="b"/>
              <a:pathLst>
                <a:path w="2753" h="4276" extrusionOk="0">
                  <a:moveTo>
                    <a:pt x="2115" y="0"/>
                  </a:moveTo>
                  <a:cubicBezTo>
                    <a:pt x="1638" y="0"/>
                    <a:pt x="962" y="731"/>
                    <a:pt x="517" y="1769"/>
                  </a:cubicBezTo>
                  <a:cubicBezTo>
                    <a:pt x="20" y="2932"/>
                    <a:pt x="1" y="4040"/>
                    <a:pt x="475" y="4243"/>
                  </a:cubicBezTo>
                  <a:cubicBezTo>
                    <a:pt x="526" y="4265"/>
                    <a:pt x="580" y="4275"/>
                    <a:pt x="637" y="4275"/>
                  </a:cubicBezTo>
                  <a:cubicBezTo>
                    <a:pt x="1114" y="4275"/>
                    <a:pt x="1790" y="3544"/>
                    <a:pt x="2236" y="2505"/>
                  </a:cubicBezTo>
                  <a:cubicBezTo>
                    <a:pt x="2733" y="1342"/>
                    <a:pt x="2752" y="236"/>
                    <a:pt x="2278" y="32"/>
                  </a:cubicBezTo>
                  <a:cubicBezTo>
                    <a:pt x="2227" y="11"/>
                    <a:pt x="2173" y="0"/>
                    <a:pt x="2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5"/>
            <p:cNvSpPr/>
            <p:nvPr/>
          </p:nvSpPr>
          <p:spPr>
            <a:xfrm>
              <a:off x="4155138" y="757450"/>
              <a:ext cx="68800" cy="106900"/>
            </a:xfrm>
            <a:custGeom>
              <a:avLst/>
              <a:gdLst/>
              <a:ahLst/>
              <a:cxnLst/>
              <a:rect l="l" t="t" r="r" b="b"/>
              <a:pathLst>
                <a:path w="2752" h="4276" extrusionOk="0">
                  <a:moveTo>
                    <a:pt x="2115" y="0"/>
                  </a:moveTo>
                  <a:cubicBezTo>
                    <a:pt x="1637" y="0"/>
                    <a:pt x="961" y="732"/>
                    <a:pt x="516" y="1769"/>
                  </a:cubicBezTo>
                  <a:cubicBezTo>
                    <a:pt x="19" y="2932"/>
                    <a:pt x="0" y="4040"/>
                    <a:pt x="474" y="4243"/>
                  </a:cubicBezTo>
                  <a:cubicBezTo>
                    <a:pt x="525" y="4265"/>
                    <a:pt x="579" y="4276"/>
                    <a:pt x="636" y="4276"/>
                  </a:cubicBezTo>
                  <a:cubicBezTo>
                    <a:pt x="1112" y="4276"/>
                    <a:pt x="1789" y="3543"/>
                    <a:pt x="2235" y="2506"/>
                  </a:cubicBezTo>
                  <a:cubicBezTo>
                    <a:pt x="2732" y="1342"/>
                    <a:pt x="2751" y="236"/>
                    <a:pt x="2277" y="32"/>
                  </a:cubicBezTo>
                  <a:cubicBezTo>
                    <a:pt x="2226" y="11"/>
                    <a:pt x="2172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5"/>
            <p:cNvSpPr/>
            <p:nvPr/>
          </p:nvSpPr>
          <p:spPr>
            <a:xfrm>
              <a:off x="4009213" y="681850"/>
              <a:ext cx="137925" cy="154700"/>
            </a:xfrm>
            <a:custGeom>
              <a:avLst/>
              <a:gdLst/>
              <a:ahLst/>
              <a:cxnLst/>
              <a:rect l="l" t="t" r="r" b="b"/>
              <a:pathLst>
                <a:path w="5517" h="6188" extrusionOk="0">
                  <a:moveTo>
                    <a:pt x="3466" y="0"/>
                  </a:moveTo>
                  <a:cubicBezTo>
                    <a:pt x="1332" y="390"/>
                    <a:pt x="0" y="4244"/>
                    <a:pt x="853" y="5814"/>
                  </a:cubicBezTo>
                  <a:lnTo>
                    <a:pt x="906" y="5861"/>
                  </a:lnTo>
                  <a:cubicBezTo>
                    <a:pt x="906" y="5861"/>
                    <a:pt x="1478" y="6187"/>
                    <a:pt x="2133" y="6187"/>
                  </a:cubicBezTo>
                  <a:cubicBezTo>
                    <a:pt x="2618" y="6187"/>
                    <a:pt x="3149" y="6009"/>
                    <a:pt x="3527" y="5386"/>
                  </a:cubicBezTo>
                  <a:cubicBezTo>
                    <a:pt x="3527" y="5386"/>
                    <a:pt x="2989" y="3944"/>
                    <a:pt x="4749" y="2377"/>
                  </a:cubicBezTo>
                  <a:cubicBezTo>
                    <a:pt x="4749" y="2377"/>
                    <a:pt x="5516" y="779"/>
                    <a:pt x="3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5"/>
            <p:cNvSpPr/>
            <p:nvPr/>
          </p:nvSpPr>
          <p:spPr>
            <a:xfrm>
              <a:off x="3941313" y="710075"/>
              <a:ext cx="110250" cy="54075"/>
            </a:xfrm>
            <a:custGeom>
              <a:avLst/>
              <a:gdLst/>
              <a:ahLst/>
              <a:cxnLst/>
              <a:rect l="l" t="t" r="r" b="b"/>
              <a:pathLst>
                <a:path w="4410" h="2163" extrusionOk="0">
                  <a:moveTo>
                    <a:pt x="1" y="1"/>
                  </a:moveTo>
                  <a:lnTo>
                    <a:pt x="4149" y="2162"/>
                  </a:lnTo>
                  <a:cubicBezTo>
                    <a:pt x="4149" y="2162"/>
                    <a:pt x="4255" y="1711"/>
                    <a:pt x="4408" y="1559"/>
                  </a:cubicBezTo>
                  <a:lnTo>
                    <a:pt x="4408" y="1559"/>
                  </a:lnTo>
                  <a:lnTo>
                    <a:pt x="4409" y="1560"/>
                  </a:lnTo>
                  <a:lnTo>
                    <a:pt x="4409" y="1558"/>
                  </a:lnTo>
                  <a:cubicBezTo>
                    <a:pt x="4409" y="1558"/>
                    <a:pt x="4408" y="1559"/>
                    <a:pt x="4408" y="1559"/>
                  </a:cubicBezTo>
                  <a:lnTo>
                    <a:pt x="4408" y="15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5"/>
            <p:cNvSpPr/>
            <p:nvPr/>
          </p:nvSpPr>
          <p:spPr>
            <a:xfrm>
              <a:off x="4012088" y="683675"/>
              <a:ext cx="137950" cy="154725"/>
            </a:xfrm>
            <a:custGeom>
              <a:avLst/>
              <a:gdLst/>
              <a:ahLst/>
              <a:cxnLst/>
              <a:rect l="l" t="t" r="r" b="b"/>
              <a:pathLst>
                <a:path w="5518" h="6189" extrusionOk="0">
                  <a:moveTo>
                    <a:pt x="3465" y="1"/>
                  </a:moveTo>
                  <a:cubicBezTo>
                    <a:pt x="1333" y="390"/>
                    <a:pt x="1" y="4245"/>
                    <a:pt x="852" y="5814"/>
                  </a:cubicBezTo>
                  <a:lnTo>
                    <a:pt x="905" y="5863"/>
                  </a:lnTo>
                  <a:cubicBezTo>
                    <a:pt x="905" y="5863"/>
                    <a:pt x="1477" y="6188"/>
                    <a:pt x="2132" y="6188"/>
                  </a:cubicBezTo>
                  <a:cubicBezTo>
                    <a:pt x="2617" y="6188"/>
                    <a:pt x="3148" y="6010"/>
                    <a:pt x="3527" y="5387"/>
                  </a:cubicBezTo>
                  <a:cubicBezTo>
                    <a:pt x="3527" y="5387"/>
                    <a:pt x="2990" y="3944"/>
                    <a:pt x="4750" y="2379"/>
                  </a:cubicBezTo>
                  <a:cubicBezTo>
                    <a:pt x="4750" y="2379"/>
                    <a:pt x="5517" y="782"/>
                    <a:pt x="34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5"/>
            <p:cNvSpPr/>
            <p:nvPr/>
          </p:nvSpPr>
          <p:spPr>
            <a:xfrm>
              <a:off x="4089763" y="743150"/>
              <a:ext cx="41100" cy="75200"/>
            </a:xfrm>
            <a:custGeom>
              <a:avLst/>
              <a:gdLst/>
              <a:ahLst/>
              <a:cxnLst/>
              <a:rect l="l" t="t" r="r" b="b"/>
              <a:pathLst>
                <a:path w="1644" h="3008" extrusionOk="0">
                  <a:moveTo>
                    <a:pt x="1643" y="0"/>
                  </a:moveTo>
                  <a:cubicBezTo>
                    <a:pt x="988" y="100"/>
                    <a:pt x="132" y="1310"/>
                    <a:pt x="188" y="2097"/>
                  </a:cubicBezTo>
                  <a:cubicBezTo>
                    <a:pt x="246" y="2914"/>
                    <a:pt x="421" y="3008"/>
                    <a:pt x="421" y="3008"/>
                  </a:cubicBezTo>
                  <a:cubicBezTo>
                    <a:pt x="0" y="1157"/>
                    <a:pt x="1643" y="0"/>
                    <a:pt x="1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5"/>
            <p:cNvSpPr/>
            <p:nvPr/>
          </p:nvSpPr>
          <p:spPr>
            <a:xfrm>
              <a:off x="4188738" y="766275"/>
              <a:ext cx="26700" cy="24850"/>
            </a:xfrm>
            <a:custGeom>
              <a:avLst/>
              <a:gdLst/>
              <a:ahLst/>
              <a:cxnLst/>
              <a:rect l="l" t="t" r="r" b="b"/>
              <a:pathLst>
                <a:path w="1068" h="994" extrusionOk="0">
                  <a:moveTo>
                    <a:pt x="686" y="1"/>
                  </a:moveTo>
                  <a:cubicBezTo>
                    <a:pt x="547" y="1"/>
                    <a:pt x="424" y="79"/>
                    <a:pt x="332" y="149"/>
                  </a:cubicBezTo>
                  <a:cubicBezTo>
                    <a:pt x="199" y="250"/>
                    <a:pt x="93" y="374"/>
                    <a:pt x="0" y="509"/>
                  </a:cubicBezTo>
                  <a:cubicBezTo>
                    <a:pt x="133" y="415"/>
                    <a:pt x="255" y="312"/>
                    <a:pt x="390" y="235"/>
                  </a:cubicBezTo>
                  <a:cubicBezTo>
                    <a:pt x="483" y="178"/>
                    <a:pt x="589" y="130"/>
                    <a:pt x="679" y="130"/>
                  </a:cubicBezTo>
                  <a:cubicBezTo>
                    <a:pt x="714" y="130"/>
                    <a:pt x="746" y="137"/>
                    <a:pt x="773" y="153"/>
                  </a:cubicBezTo>
                  <a:cubicBezTo>
                    <a:pt x="878" y="211"/>
                    <a:pt x="928" y="371"/>
                    <a:pt x="955" y="520"/>
                  </a:cubicBezTo>
                  <a:cubicBezTo>
                    <a:pt x="983" y="673"/>
                    <a:pt x="992" y="833"/>
                    <a:pt x="1005" y="994"/>
                  </a:cubicBezTo>
                  <a:cubicBezTo>
                    <a:pt x="1049" y="837"/>
                    <a:pt x="1068" y="675"/>
                    <a:pt x="1058" y="507"/>
                  </a:cubicBezTo>
                  <a:cubicBezTo>
                    <a:pt x="1047" y="348"/>
                    <a:pt x="1014" y="157"/>
                    <a:pt x="841" y="35"/>
                  </a:cubicBezTo>
                  <a:cubicBezTo>
                    <a:pt x="787" y="11"/>
                    <a:pt x="736" y="1"/>
                    <a:pt x="6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5"/>
            <p:cNvSpPr/>
            <p:nvPr/>
          </p:nvSpPr>
          <p:spPr>
            <a:xfrm>
              <a:off x="4130513" y="749250"/>
              <a:ext cx="43875" cy="20825"/>
            </a:xfrm>
            <a:custGeom>
              <a:avLst/>
              <a:gdLst/>
              <a:ahLst/>
              <a:cxnLst/>
              <a:rect l="l" t="t" r="r" b="b"/>
              <a:pathLst>
                <a:path w="1755" h="833" extrusionOk="0">
                  <a:moveTo>
                    <a:pt x="1" y="0"/>
                  </a:moveTo>
                  <a:lnTo>
                    <a:pt x="1" y="0"/>
                  </a:lnTo>
                  <a:cubicBezTo>
                    <a:pt x="268" y="190"/>
                    <a:pt x="559" y="332"/>
                    <a:pt x="849" y="478"/>
                  </a:cubicBezTo>
                  <a:cubicBezTo>
                    <a:pt x="1145" y="609"/>
                    <a:pt x="1437" y="745"/>
                    <a:pt x="1753" y="833"/>
                  </a:cubicBezTo>
                  <a:lnTo>
                    <a:pt x="1755" y="833"/>
                  </a:lnTo>
                  <a:cubicBezTo>
                    <a:pt x="1486" y="642"/>
                    <a:pt x="1196" y="500"/>
                    <a:pt x="907" y="354"/>
                  </a:cubicBezTo>
                  <a:cubicBezTo>
                    <a:pt x="611" y="223"/>
                    <a:pt x="318" y="8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5"/>
            <p:cNvSpPr/>
            <p:nvPr/>
          </p:nvSpPr>
          <p:spPr>
            <a:xfrm>
              <a:off x="4096013" y="690325"/>
              <a:ext cx="32850" cy="50225"/>
            </a:xfrm>
            <a:custGeom>
              <a:avLst/>
              <a:gdLst/>
              <a:ahLst/>
              <a:cxnLst/>
              <a:rect l="l" t="t" r="r" b="b"/>
              <a:pathLst>
                <a:path w="1314" h="2009" extrusionOk="0">
                  <a:moveTo>
                    <a:pt x="1" y="1"/>
                  </a:moveTo>
                  <a:lnTo>
                    <a:pt x="1" y="1"/>
                  </a:lnTo>
                  <a:cubicBezTo>
                    <a:pt x="190" y="112"/>
                    <a:pt x="371" y="231"/>
                    <a:pt x="540" y="364"/>
                  </a:cubicBezTo>
                  <a:cubicBezTo>
                    <a:pt x="706" y="498"/>
                    <a:pt x="869" y="641"/>
                    <a:pt x="983" y="816"/>
                  </a:cubicBezTo>
                  <a:cubicBezTo>
                    <a:pt x="1108" y="982"/>
                    <a:pt x="1185" y="1179"/>
                    <a:pt x="1204" y="1384"/>
                  </a:cubicBezTo>
                  <a:cubicBezTo>
                    <a:pt x="1231" y="1594"/>
                    <a:pt x="1155" y="1800"/>
                    <a:pt x="1088" y="2008"/>
                  </a:cubicBezTo>
                  <a:cubicBezTo>
                    <a:pt x="1205" y="1827"/>
                    <a:pt x="1313" y="1617"/>
                    <a:pt x="1309" y="1381"/>
                  </a:cubicBezTo>
                  <a:cubicBezTo>
                    <a:pt x="1312" y="1149"/>
                    <a:pt x="1223" y="924"/>
                    <a:pt x="1094" y="736"/>
                  </a:cubicBezTo>
                  <a:cubicBezTo>
                    <a:pt x="960" y="552"/>
                    <a:pt x="788" y="400"/>
                    <a:pt x="601" y="279"/>
                  </a:cubicBezTo>
                  <a:cubicBezTo>
                    <a:pt x="414" y="159"/>
                    <a:pt x="213" y="6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4" name="Google Shape;1804;p15"/>
          <p:cNvGrpSpPr/>
          <p:nvPr/>
        </p:nvGrpSpPr>
        <p:grpSpPr>
          <a:xfrm rot="2700000">
            <a:off x="92677" y="6459142"/>
            <a:ext cx="1116289" cy="506721"/>
            <a:chOff x="1425200" y="1299050"/>
            <a:chExt cx="1402515" cy="636649"/>
          </a:xfrm>
        </p:grpSpPr>
        <p:sp>
          <p:nvSpPr>
            <p:cNvPr id="1805" name="Google Shape;1805;p15"/>
            <p:cNvSpPr/>
            <p:nvPr/>
          </p:nvSpPr>
          <p:spPr>
            <a:xfrm>
              <a:off x="1427912" y="1299050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21" y="3262"/>
                    <a:pt x="12246" y="3824"/>
                  </a:cubicBezTo>
                  <a:cubicBezTo>
                    <a:pt x="12180" y="4311"/>
                    <a:pt x="11833" y="4747"/>
                    <a:pt x="11611" y="4888"/>
                  </a:cubicBezTo>
                  <a:cubicBezTo>
                    <a:pt x="11368" y="5042"/>
                    <a:pt x="11068" y="5124"/>
                    <a:pt x="10773" y="5124"/>
                  </a:cubicBezTo>
                  <a:cubicBezTo>
                    <a:pt x="10651" y="5124"/>
                    <a:pt x="10529" y="5110"/>
                    <a:pt x="10413" y="5081"/>
                  </a:cubicBezTo>
                  <a:lnTo>
                    <a:pt x="1437" y="3053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9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7"/>
                  </a:lnTo>
                  <a:cubicBezTo>
                    <a:pt x="8905" y="2519"/>
                    <a:pt x="9072" y="2704"/>
                    <a:pt x="8989" y="3128"/>
                  </a:cubicBezTo>
                  <a:cubicBezTo>
                    <a:pt x="8955" y="3304"/>
                    <a:pt x="8855" y="3450"/>
                    <a:pt x="8709" y="3536"/>
                  </a:cubicBezTo>
                  <a:cubicBezTo>
                    <a:pt x="8609" y="3595"/>
                    <a:pt x="8490" y="3625"/>
                    <a:pt x="8359" y="3625"/>
                  </a:cubicBezTo>
                  <a:cubicBezTo>
                    <a:pt x="8279" y="3625"/>
                    <a:pt x="8195" y="3614"/>
                    <a:pt x="8107" y="3592"/>
                  </a:cubicBezTo>
                  <a:lnTo>
                    <a:pt x="3390" y="2400"/>
                  </a:lnTo>
                  <a:lnTo>
                    <a:pt x="3273" y="2866"/>
                  </a:lnTo>
                  <a:lnTo>
                    <a:pt x="7989" y="4059"/>
                  </a:lnTo>
                  <a:cubicBezTo>
                    <a:pt x="8118" y="4091"/>
                    <a:pt x="8245" y="4106"/>
                    <a:pt x="8368" y="4106"/>
                  </a:cubicBezTo>
                  <a:cubicBezTo>
                    <a:pt x="8595" y="4106"/>
                    <a:pt x="8807" y="4053"/>
                    <a:pt x="8986" y="3946"/>
                  </a:cubicBezTo>
                  <a:cubicBezTo>
                    <a:pt x="9249" y="3791"/>
                    <a:pt x="9428" y="3536"/>
                    <a:pt x="9487" y="3228"/>
                  </a:cubicBezTo>
                  <a:cubicBezTo>
                    <a:pt x="9687" y="2218"/>
                    <a:pt x="8763" y="1987"/>
                    <a:pt x="8415" y="1901"/>
                  </a:cubicBezTo>
                  <a:lnTo>
                    <a:pt x="2187" y="330"/>
                  </a:lnTo>
                  <a:cubicBezTo>
                    <a:pt x="2041" y="293"/>
                    <a:pt x="1893" y="275"/>
                    <a:pt x="1746" y="275"/>
                  </a:cubicBezTo>
                  <a:cubicBezTo>
                    <a:pt x="1428" y="275"/>
                    <a:pt x="1115" y="359"/>
                    <a:pt x="849" y="521"/>
                  </a:cubicBezTo>
                  <a:cubicBezTo>
                    <a:pt x="467" y="752"/>
                    <a:pt x="217" y="1114"/>
                    <a:pt x="142" y="1539"/>
                  </a:cubicBezTo>
                  <a:cubicBezTo>
                    <a:pt x="1" y="2345"/>
                    <a:pt x="483" y="3309"/>
                    <a:pt x="1325" y="3519"/>
                  </a:cubicBezTo>
                  <a:lnTo>
                    <a:pt x="10299" y="5547"/>
                  </a:lnTo>
                  <a:cubicBezTo>
                    <a:pt x="10455" y="5586"/>
                    <a:pt x="10619" y="5605"/>
                    <a:pt x="10783" y="5605"/>
                  </a:cubicBezTo>
                  <a:cubicBezTo>
                    <a:pt x="11177" y="5605"/>
                    <a:pt x="11578" y="5496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50" y="3898"/>
                  </a:cubicBezTo>
                  <a:cubicBezTo>
                    <a:pt x="12902" y="2761"/>
                    <a:pt x="12043" y="1788"/>
                    <a:pt x="11168" y="1571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15"/>
            <p:cNvSpPr/>
            <p:nvPr/>
          </p:nvSpPr>
          <p:spPr>
            <a:xfrm>
              <a:off x="1425200" y="1327584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19" y="3262"/>
                    <a:pt x="12246" y="3822"/>
                  </a:cubicBezTo>
                  <a:cubicBezTo>
                    <a:pt x="12180" y="4309"/>
                    <a:pt x="11833" y="4746"/>
                    <a:pt x="11611" y="4888"/>
                  </a:cubicBezTo>
                  <a:cubicBezTo>
                    <a:pt x="11368" y="5041"/>
                    <a:pt x="11069" y="5123"/>
                    <a:pt x="10775" y="5123"/>
                  </a:cubicBezTo>
                  <a:cubicBezTo>
                    <a:pt x="10652" y="5123"/>
                    <a:pt x="10529" y="5109"/>
                    <a:pt x="10412" y="5079"/>
                  </a:cubicBezTo>
                  <a:lnTo>
                    <a:pt x="1437" y="3052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7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5"/>
                  </a:lnTo>
                  <a:cubicBezTo>
                    <a:pt x="8905" y="2517"/>
                    <a:pt x="9072" y="2702"/>
                    <a:pt x="8989" y="3126"/>
                  </a:cubicBezTo>
                  <a:cubicBezTo>
                    <a:pt x="8955" y="3304"/>
                    <a:pt x="8855" y="3448"/>
                    <a:pt x="8709" y="3534"/>
                  </a:cubicBezTo>
                  <a:cubicBezTo>
                    <a:pt x="8608" y="3594"/>
                    <a:pt x="8489" y="3625"/>
                    <a:pt x="8356" y="3625"/>
                  </a:cubicBezTo>
                  <a:cubicBezTo>
                    <a:pt x="8277" y="3625"/>
                    <a:pt x="8194" y="3614"/>
                    <a:pt x="8107" y="3592"/>
                  </a:cubicBezTo>
                  <a:lnTo>
                    <a:pt x="3390" y="2400"/>
                  </a:lnTo>
                  <a:lnTo>
                    <a:pt x="3273" y="2865"/>
                  </a:lnTo>
                  <a:lnTo>
                    <a:pt x="7989" y="4057"/>
                  </a:lnTo>
                  <a:cubicBezTo>
                    <a:pt x="8118" y="4090"/>
                    <a:pt x="8246" y="4106"/>
                    <a:pt x="8369" y="4106"/>
                  </a:cubicBezTo>
                  <a:cubicBezTo>
                    <a:pt x="8595" y="4106"/>
                    <a:pt x="8807" y="4051"/>
                    <a:pt x="8986" y="3946"/>
                  </a:cubicBezTo>
                  <a:cubicBezTo>
                    <a:pt x="9249" y="3791"/>
                    <a:pt x="9428" y="3534"/>
                    <a:pt x="9487" y="3228"/>
                  </a:cubicBezTo>
                  <a:cubicBezTo>
                    <a:pt x="9687" y="2218"/>
                    <a:pt x="8762" y="1987"/>
                    <a:pt x="8415" y="1899"/>
                  </a:cubicBezTo>
                  <a:lnTo>
                    <a:pt x="2187" y="330"/>
                  </a:lnTo>
                  <a:cubicBezTo>
                    <a:pt x="2040" y="293"/>
                    <a:pt x="1891" y="275"/>
                    <a:pt x="1743" y="275"/>
                  </a:cubicBezTo>
                  <a:cubicBezTo>
                    <a:pt x="1426" y="275"/>
                    <a:pt x="1115" y="358"/>
                    <a:pt x="849" y="519"/>
                  </a:cubicBezTo>
                  <a:cubicBezTo>
                    <a:pt x="467" y="750"/>
                    <a:pt x="217" y="1112"/>
                    <a:pt x="142" y="1538"/>
                  </a:cubicBezTo>
                  <a:cubicBezTo>
                    <a:pt x="1" y="2345"/>
                    <a:pt x="483" y="3307"/>
                    <a:pt x="1325" y="3519"/>
                  </a:cubicBezTo>
                  <a:lnTo>
                    <a:pt x="10299" y="5547"/>
                  </a:lnTo>
                  <a:cubicBezTo>
                    <a:pt x="10455" y="5585"/>
                    <a:pt x="10618" y="5604"/>
                    <a:pt x="10781" y="5604"/>
                  </a:cubicBezTo>
                  <a:cubicBezTo>
                    <a:pt x="11176" y="5604"/>
                    <a:pt x="11577" y="5495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48" y="3896"/>
                  </a:cubicBezTo>
                  <a:cubicBezTo>
                    <a:pt x="12902" y="2760"/>
                    <a:pt x="12042" y="1788"/>
                    <a:pt x="11168" y="1569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15"/>
            <p:cNvSpPr/>
            <p:nvPr/>
          </p:nvSpPr>
          <p:spPr>
            <a:xfrm>
              <a:off x="2502666" y="1484468"/>
              <a:ext cx="292611" cy="266355"/>
            </a:xfrm>
            <a:custGeom>
              <a:avLst/>
              <a:gdLst/>
              <a:ahLst/>
              <a:cxnLst/>
              <a:rect l="l" t="t" r="r" b="b"/>
              <a:pathLst>
                <a:path w="2697" h="2455" extrusionOk="0">
                  <a:moveTo>
                    <a:pt x="0" y="1"/>
                  </a:moveTo>
                  <a:lnTo>
                    <a:pt x="0" y="1"/>
                  </a:lnTo>
                  <a:cubicBezTo>
                    <a:pt x="162" y="52"/>
                    <a:pt x="323" y="90"/>
                    <a:pt x="484" y="134"/>
                  </a:cubicBezTo>
                  <a:cubicBezTo>
                    <a:pt x="640" y="185"/>
                    <a:pt x="797" y="236"/>
                    <a:pt x="950" y="293"/>
                  </a:cubicBezTo>
                  <a:cubicBezTo>
                    <a:pt x="1248" y="428"/>
                    <a:pt x="1547" y="561"/>
                    <a:pt x="1791" y="771"/>
                  </a:cubicBezTo>
                  <a:cubicBezTo>
                    <a:pt x="2290" y="1168"/>
                    <a:pt x="2603" y="1780"/>
                    <a:pt x="2623" y="2455"/>
                  </a:cubicBezTo>
                  <a:cubicBezTo>
                    <a:pt x="2697" y="2124"/>
                    <a:pt x="2656" y="1769"/>
                    <a:pt x="2531" y="1445"/>
                  </a:cubicBezTo>
                  <a:cubicBezTo>
                    <a:pt x="2410" y="1118"/>
                    <a:pt x="2187" y="833"/>
                    <a:pt x="1919" y="611"/>
                  </a:cubicBezTo>
                  <a:cubicBezTo>
                    <a:pt x="1650" y="386"/>
                    <a:pt x="1326" y="250"/>
                    <a:pt x="1002" y="145"/>
                  </a:cubicBezTo>
                  <a:cubicBezTo>
                    <a:pt x="838" y="103"/>
                    <a:pt x="670" y="68"/>
                    <a:pt x="504" y="35"/>
                  </a:cubicBezTo>
                  <a:cubicBezTo>
                    <a:pt x="335" y="24"/>
                    <a:pt x="168" y="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15"/>
            <p:cNvSpPr/>
            <p:nvPr/>
          </p:nvSpPr>
          <p:spPr>
            <a:xfrm>
              <a:off x="1652606" y="1385304"/>
              <a:ext cx="675598" cy="170663"/>
            </a:xfrm>
            <a:custGeom>
              <a:avLst/>
              <a:gdLst/>
              <a:ahLst/>
              <a:cxnLst/>
              <a:rect l="l" t="t" r="r" b="b"/>
              <a:pathLst>
                <a:path w="6227" h="1573" extrusionOk="0">
                  <a:moveTo>
                    <a:pt x="0" y="1"/>
                  </a:moveTo>
                  <a:cubicBezTo>
                    <a:pt x="509" y="173"/>
                    <a:pt x="1022" y="323"/>
                    <a:pt x="1537" y="470"/>
                  </a:cubicBezTo>
                  <a:cubicBezTo>
                    <a:pt x="2052" y="618"/>
                    <a:pt x="2571" y="747"/>
                    <a:pt x="3088" y="885"/>
                  </a:cubicBezTo>
                  <a:cubicBezTo>
                    <a:pt x="3609" y="1009"/>
                    <a:pt x="4128" y="1140"/>
                    <a:pt x="4651" y="1254"/>
                  </a:cubicBezTo>
                  <a:cubicBezTo>
                    <a:pt x="5171" y="1370"/>
                    <a:pt x="5692" y="1480"/>
                    <a:pt x="6218" y="1569"/>
                  </a:cubicBezTo>
                  <a:lnTo>
                    <a:pt x="6218" y="1569"/>
                  </a:lnTo>
                  <a:cubicBezTo>
                    <a:pt x="5712" y="1398"/>
                    <a:pt x="5202" y="1249"/>
                    <a:pt x="4690" y="1103"/>
                  </a:cubicBezTo>
                  <a:cubicBezTo>
                    <a:pt x="4175" y="956"/>
                    <a:pt x="3656" y="826"/>
                    <a:pt x="3138" y="686"/>
                  </a:cubicBezTo>
                  <a:cubicBezTo>
                    <a:pt x="2618" y="564"/>
                    <a:pt x="2099" y="433"/>
                    <a:pt x="1576" y="317"/>
                  </a:cubicBezTo>
                  <a:cubicBezTo>
                    <a:pt x="1053" y="203"/>
                    <a:pt x="529" y="90"/>
                    <a:pt x="0" y="1"/>
                  </a:cubicBezTo>
                  <a:close/>
                  <a:moveTo>
                    <a:pt x="6218" y="1569"/>
                  </a:moveTo>
                  <a:cubicBezTo>
                    <a:pt x="6221" y="1570"/>
                    <a:pt x="6224" y="1571"/>
                    <a:pt x="6227" y="1572"/>
                  </a:cubicBezTo>
                  <a:lnTo>
                    <a:pt x="6227" y="1571"/>
                  </a:lnTo>
                  <a:cubicBezTo>
                    <a:pt x="6224" y="1570"/>
                    <a:pt x="6221" y="1569"/>
                    <a:pt x="6218" y="15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9" name="Google Shape;1809;p15"/>
          <p:cNvGrpSpPr/>
          <p:nvPr/>
        </p:nvGrpSpPr>
        <p:grpSpPr>
          <a:xfrm>
            <a:off x="11169851" y="6266217"/>
            <a:ext cx="756767" cy="360067"/>
            <a:chOff x="4691100" y="1853125"/>
            <a:chExt cx="567575" cy="270050"/>
          </a:xfrm>
        </p:grpSpPr>
        <p:sp>
          <p:nvSpPr>
            <p:cNvPr id="1810" name="Google Shape;1810;p15"/>
            <p:cNvSpPr/>
            <p:nvPr/>
          </p:nvSpPr>
          <p:spPr>
            <a:xfrm>
              <a:off x="4691100" y="1888900"/>
              <a:ext cx="177550" cy="215500"/>
            </a:xfrm>
            <a:custGeom>
              <a:avLst/>
              <a:gdLst/>
              <a:ahLst/>
              <a:cxnLst/>
              <a:rect l="l" t="t" r="r" b="b"/>
              <a:pathLst>
                <a:path w="7102" h="8620" extrusionOk="0">
                  <a:moveTo>
                    <a:pt x="3579" y="4769"/>
                  </a:moveTo>
                  <a:lnTo>
                    <a:pt x="3579" y="4769"/>
                  </a:lnTo>
                  <a:cubicBezTo>
                    <a:pt x="3371" y="5759"/>
                    <a:pt x="3009" y="6984"/>
                    <a:pt x="2345" y="7639"/>
                  </a:cubicBezTo>
                  <a:cubicBezTo>
                    <a:pt x="2132" y="7849"/>
                    <a:pt x="1869" y="7980"/>
                    <a:pt x="1622" y="7980"/>
                  </a:cubicBezTo>
                  <a:cubicBezTo>
                    <a:pt x="1396" y="7980"/>
                    <a:pt x="1184" y="7871"/>
                    <a:pt x="1037" y="7614"/>
                  </a:cubicBezTo>
                  <a:cubicBezTo>
                    <a:pt x="737" y="7096"/>
                    <a:pt x="712" y="6766"/>
                    <a:pt x="846" y="6179"/>
                  </a:cubicBezTo>
                  <a:cubicBezTo>
                    <a:pt x="994" y="5522"/>
                    <a:pt x="1176" y="5362"/>
                    <a:pt x="1774" y="5128"/>
                  </a:cubicBezTo>
                  <a:cubicBezTo>
                    <a:pt x="2071" y="5010"/>
                    <a:pt x="2392" y="4919"/>
                    <a:pt x="2705" y="4858"/>
                  </a:cubicBezTo>
                  <a:cubicBezTo>
                    <a:pt x="2996" y="4800"/>
                    <a:pt x="3289" y="4770"/>
                    <a:pt x="3579" y="4769"/>
                  </a:cubicBezTo>
                  <a:close/>
                  <a:moveTo>
                    <a:pt x="3714" y="1"/>
                  </a:moveTo>
                  <a:cubicBezTo>
                    <a:pt x="3582" y="1"/>
                    <a:pt x="3445" y="109"/>
                    <a:pt x="3488" y="275"/>
                  </a:cubicBezTo>
                  <a:cubicBezTo>
                    <a:pt x="3834" y="1589"/>
                    <a:pt x="3915" y="2946"/>
                    <a:pt x="3673" y="4287"/>
                  </a:cubicBezTo>
                  <a:cubicBezTo>
                    <a:pt x="3670" y="4303"/>
                    <a:pt x="3667" y="4319"/>
                    <a:pt x="3664" y="4336"/>
                  </a:cubicBezTo>
                  <a:lnTo>
                    <a:pt x="3664" y="4336"/>
                  </a:lnTo>
                  <a:cubicBezTo>
                    <a:pt x="3636" y="4335"/>
                    <a:pt x="3607" y="4335"/>
                    <a:pt x="3579" y="4335"/>
                  </a:cubicBezTo>
                  <a:cubicBezTo>
                    <a:pt x="3144" y="4335"/>
                    <a:pt x="2703" y="4393"/>
                    <a:pt x="2272" y="4504"/>
                  </a:cubicBezTo>
                  <a:cubicBezTo>
                    <a:pt x="1593" y="4679"/>
                    <a:pt x="768" y="4972"/>
                    <a:pt x="404" y="5622"/>
                  </a:cubicBezTo>
                  <a:cubicBezTo>
                    <a:pt x="1" y="6345"/>
                    <a:pt x="315" y="7303"/>
                    <a:pt x="729" y="7956"/>
                  </a:cubicBezTo>
                  <a:cubicBezTo>
                    <a:pt x="1029" y="8431"/>
                    <a:pt x="1334" y="8619"/>
                    <a:pt x="1629" y="8619"/>
                  </a:cubicBezTo>
                  <a:cubicBezTo>
                    <a:pt x="2470" y="8619"/>
                    <a:pt x="3224" y="7085"/>
                    <a:pt x="3544" y="6304"/>
                  </a:cubicBezTo>
                  <a:cubicBezTo>
                    <a:pt x="3746" y="5810"/>
                    <a:pt x="3903" y="5304"/>
                    <a:pt x="4018" y="4791"/>
                  </a:cubicBezTo>
                  <a:lnTo>
                    <a:pt x="4018" y="4791"/>
                  </a:lnTo>
                  <a:cubicBezTo>
                    <a:pt x="5083" y="4901"/>
                    <a:pt x="6055" y="5427"/>
                    <a:pt x="6623" y="6429"/>
                  </a:cubicBezTo>
                  <a:cubicBezTo>
                    <a:pt x="6666" y="6505"/>
                    <a:pt x="6732" y="6537"/>
                    <a:pt x="6799" y="6537"/>
                  </a:cubicBezTo>
                  <a:cubicBezTo>
                    <a:pt x="6948" y="6537"/>
                    <a:pt x="7102" y="6377"/>
                    <a:pt x="7004" y="6206"/>
                  </a:cubicBezTo>
                  <a:cubicBezTo>
                    <a:pt x="6367" y="5081"/>
                    <a:pt x="5285" y="4495"/>
                    <a:pt x="4103" y="4364"/>
                  </a:cubicBezTo>
                  <a:lnTo>
                    <a:pt x="4103" y="4364"/>
                  </a:lnTo>
                  <a:cubicBezTo>
                    <a:pt x="4346" y="2974"/>
                    <a:pt x="4278" y="1540"/>
                    <a:pt x="3915" y="158"/>
                  </a:cubicBezTo>
                  <a:cubicBezTo>
                    <a:pt x="3886" y="48"/>
                    <a:pt x="3801" y="1"/>
                    <a:pt x="371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15"/>
            <p:cNvSpPr/>
            <p:nvPr/>
          </p:nvSpPr>
          <p:spPr>
            <a:xfrm>
              <a:off x="4915650" y="1969050"/>
              <a:ext cx="80125" cy="21225"/>
            </a:xfrm>
            <a:custGeom>
              <a:avLst/>
              <a:gdLst/>
              <a:ahLst/>
              <a:cxnLst/>
              <a:rect l="l" t="t" r="r" b="b"/>
              <a:pathLst>
                <a:path w="3205" h="849" extrusionOk="0">
                  <a:moveTo>
                    <a:pt x="319" y="0"/>
                  </a:moveTo>
                  <a:cubicBezTo>
                    <a:pt x="84" y="0"/>
                    <a:pt x="0" y="373"/>
                    <a:pt x="258" y="434"/>
                  </a:cubicBezTo>
                  <a:cubicBezTo>
                    <a:pt x="1135" y="644"/>
                    <a:pt x="2021" y="780"/>
                    <a:pt x="2920" y="848"/>
                  </a:cubicBezTo>
                  <a:cubicBezTo>
                    <a:pt x="2927" y="848"/>
                    <a:pt x="2933" y="848"/>
                    <a:pt x="2939" y="848"/>
                  </a:cubicBezTo>
                  <a:cubicBezTo>
                    <a:pt x="3205" y="848"/>
                    <a:pt x="3197" y="426"/>
                    <a:pt x="2920" y="405"/>
                  </a:cubicBezTo>
                  <a:cubicBezTo>
                    <a:pt x="2061" y="342"/>
                    <a:pt x="1214" y="208"/>
                    <a:pt x="375" y="7"/>
                  </a:cubicBezTo>
                  <a:cubicBezTo>
                    <a:pt x="355" y="2"/>
                    <a:pt x="337" y="0"/>
                    <a:pt x="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15"/>
            <p:cNvSpPr/>
            <p:nvPr/>
          </p:nvSpPr>
          <p:spPr>
            <a:xfrm>
              <a:off x="4956575" y="2023975"/>
              <a:ext cx="36675" cy="13625"/>
            </a:xfrm>
            <a:custGeom>
              <a:avLst/>
              <a:gdLst/>
              <a:ahLst/>
              <a:cxnLst/>
              <a:rect l="l" t="t" r="r" b="b"/>
              <a:pathLst>
                <a:path w="1467" h="545" extrusionOk="0">
                  <a:moveTo>
                    <a:pt x="1212" y="0"/>
                  </a:moveTo>
                  <a:cubicBezTo>
                    <a:pt x="1203" y="0"/>
                    <a:pt x="1193" y="1"/>
                    <a:pt x="1184" y="2"/>
                  </a:cubicBezTo>
                  <a:lnTo>
                    <a:pt x="283" y="102"/>
                  </a:lnTo>
                  <a:cubicBezTo>
                    <a:pt x="12" y="131"/>
                    <a:pt x="0" y="545"/>
                    <a:pt x="254" y="545"/>
                  </a:cubicBezTo>
                  <a:cubicBezTo>
                    <a:pt x="263" y="545"/>
                    <a:pt x="273" y="544"/>
                    <a:pt x="283" y="543"/>
                  </a:cubicBezTo>
                  <a:lnTo>
                    <a:pt x="1184" y="443"/>
                  </a:lnTo>
                  <a:cubicBezTo>
                    <a:pt x="1454" y="414"/>
                    <a:pt x="1466" y="0"/>
                    <a:pt x="121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15"/>
            <p:cNvSpPr/>
            <p:nvPr/>
          </p:nvSpPr>
          <p:spPr>
            <a:xfrm>
              <a:off x="5116475" y="1863400"/>
              <a:ext cx="130225" cy="53475"/>
            </a:xfrm>
            <a:custGeom>
              <a:avLst/>
              <a:gdLst/>
              <a:ahLst/>
              <a:cxnLst/>
              <a:rect l="l" t="t" r="r" b="b"/>
              <a:pathLst>
                <a:path w="5209" h="2139" extrusionOk="0">
                  <a:moveTo>
                    <a:pt x="281" y="0"/>
                  </a:moveTo>
                  <a:cubicBezTo>
                    <a:pt x="70" y="0"/>
                    <a:pt x="0" y="354"/>
                    <a:pt x="240" y="441"/>
                  </a:cubicBezTo>
                  <a:lnTo>
                    <a:pt x="239" y="441"/>
                  </a:lnTo>
                  <a:cubicBezTo>
                    <a:pt x="1778" y="1003"/>
                    <a:pt x="3315" y="1563"/>
                    <a:pt x="4852" y="2124"/>
                  </a:cubicBezTo>
                  <a:cubicBezTo>
                    <a:pt x="4880" y="2134"/>
                    <a:pt x="4905" y="2138"/>
                    <a:pt x="4929" y="2138"/>
                  </a:cubicBezTo>
                  <a:cubicBezTo>
                    <a:pt x="5139" y="2138"/>
                    <a:pt x="5208" y="1785"/>
                    <a:pt x="4970" y="1697"/>
                  </a:cubicBezTo>
                  <a:cubicBezTo>
                    <a:pt x="3432" y="1136"/>
                    <a:pt x="1895" y="576"/>
                    <a:pt x="358" y="14"/>
                  </a:cubicBezTo>
                  <a:cubicBezTo>
                    <a:pt x="331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15"/>
            <p:cNvSpPr/>
            <p:nvPr/>
          </p:nvSpPr>
          <p:spPr>
            <a:xfrm>
              <a:off x="5139225" y="1853125"/>
              <a:ext cx="70425" cy="92400"/>
            </a:xfrm>
            <a:custGeom>
              <a:avLst/>
              <a:gdLst/>
              <a:ahLst/>
              <a:cxnLst/>
              <a:rect l="l" t="t" r="r" b="b"/>
              <a:pathLst>
                <a:path w="2817" h="3696" extrusionOk="0">
                  <a:moveTo>
                    <a:pt x="2517" y="0"/>
                  </a:moveTo>
                  <a:cubicBezTo>
                    <a:pt x="2451" y="0"/>
                    <a:pt x="2387" y="33"/>
                    <a:pt x="2348" y="113"/>
                  </a:cubicBezTo>
                  <a:cubicBezTo>
                    <a:pt x="1768" y="1285"/>
                    <a:pt x="1036" y="2353"/>
                    <a:pt x="149" y="3314"/>
                  </a:cubicBezTo>
                  <a:cubicBezTo>
                    <a:pt x="0" y="3473"/>
                    <a:pt x="149" y="3695"/>
                    <a:pt x="314" y="3695"/>
                  </a:cubicBezTo>
                  <a:cubicBezTo>
                    <a:pt x="365" y="3695"/>
                    <a:pt x="416" y="3675"/>
                    <a:pt x="461" y="3626"/>
                  </a:cubicBezTo>
                  <a:cubicBezTo>
                    <a:pt x="1374" y="2639"/>
                    <a:pt x="2134" y="1542"/>
                    <a:pt x="2731" y="336"/>
                  </a:cubicBezTo>
                  <a:cubicBezTo>
                    <a:pt x="2816" y="161"/>
                    <a:pt x="2662" y="0"/>
                    <a:pt x="25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15"/>
            <p:cNvSpPr/>
            <p:nvPr/>
          </p:nvSpPr>
          <p:spPr>
            <a:xfrm>
              <a:off x="5119500" y="2034375"/>
              <a:ext cx="115150" cy="88800"/>
            </a:xfrm>
            <a:custGeom>
              <a:avLst/>
              <a:gdLst/>
              <a:ahLst/>
              <a:cxnLst/>
              <a:rect l="l" t="t" r="r" b="b"/>
              <a:pathLst>
                <a:path w="4606" h="3552" extrusionOk="0">
                  <a:moveTo>
                    <a:pt x="1768" y="0"/>
                  </a:moveTo>
                  <a:cubicBezTo>
                    <a:pt x="1736" y="0"/>
                    <a:pt x="1702" y="8"/>
                    <a:pt x="1667" y="24"/>
                  </a:cubicBezTo>
                  <a:cubicBezTo>
                    <a:pt x="589" y="538"/>
                    <a:pt x="0" y="2122"/>
                    <a:pt x="837" y="3111"/>
                  </a:cubicBezTo>
                  <a:cubicBezTo>
                    <a:pt x="1100" y="3422"/>
                    <a:pt x="1338" y="3551"/>
                    <a:pt x="1552" y="3551"/>
                  </a:cubicBezTo>
                  <a:cubicBezTo>
                    <a:pt x="2135" y="3551"/>
                    <a:pt x="2532" y="2593"/>
                    <a:pt x="2741" y="1786"/>
                  </a:cubicBezTo>
                  <a:lnTo>
                    <a:pt x="2741" y="1786"/>
                  </a:lnTo>
                  <a:cubicBezTo>
                    <a:pt x="3017" y="2171"/>
                    <a:pt x="3469" y="2415"/>
                    <a:pt x="3960" y="2415"/>
                  </a:cubicBezTo>
                  <a:cubicBezTo>
                    <a:pt x="4089" y="2415"/>
                    <a:pt x="4221" y="2398"/>
                    <a:pt x="4353" y="2363"/>
                  </a:cubicBezTo>
                  <a:cubicBezTo>
                    <a:pt x="4606" y="2295"/>
                    <a:pt x="4527" y="1927"/>
                    <a:pt x="4297" y="1927"/>
                  </a:cubicBezTo>
                  <a:cubicBezTo>
                    <a:pt x="4278" y="1927"/>
                    <a:pt x="4257" y="1930"/>
                    <a:pt x="4235" y="1936"/>
                  </a:cubicBezTo>
                  <a:cubicBezTo>
                    <a:pt x="4141" y="1961"/>
                    <a:pt x="4047" y="1973"/>
                    <a:pt x="3956" y="1973"/>
                  </a:cubicBezTo>
                  <a:cubicBezTo>
                    <a:pt x="3388" y="1973"/>
                    <a:pt x="2902" y="1514"/>
                    <a:pt x="2905" y="910"/>
                  </a:cubicBezTo>
                  <a:lnTo>
                    <a:pt x="2905" y="910"/>
                  </a:lnTo>
                  <a:cubicBezTo>
                    <a:pt x="2905" y="910"/>
                    <a:pt x="2905" y="910"/>
                    <a:pt x="2905" y="910"/>
                  </a:cubicBezTo>
                  <a:cubicBezTo>
                    <a:pt x="2906" y="767"/>
                    <a:pt x="2803" y="698"/>
                    <a:pt x="2697" y="698"/>
                  </a:cubicBezTo>
                  <a:cubicBezTo>
                    <a:pt x="2588" y="698"/>
                    <a:pt x="2475" y="770"/>
                    <a:pt x="2462" y="910"/>
                  </a:cubicBezTo>
                  <a:cubicBezTo>
                    <a:pt x="2462" y="910"/>
                    <a:pt x="2462" y="910"/>
                    <a:pt x="2462" y="910"/>
                  </a:cubicBezTo>
                  <a:lnTo>
                    <a:pt x="2462" y="910"/>
                  </a:lnTo>
                  <a:cubicBezTo>
                    <a:pt x="2421" y="1355"/>
                    <a:pt x="2336" y="1786"/>
                    <a:pt x="2185" y="2207"/>
                  </a:cubicBezTo>
                  <a:cubicBezTo>
                    <a:pt x="2091" y="2471"/>
                    <a:pt x="1927" y="3026"/>
                    <a:pt x="1532" y="3026"/>
                  </a:cubicBezTo>
                  <a:cubicBezTo>
                    <a:pt x="1482" y="3026"/>
                    <a:pt x="1429" y="3017"/>
                    <a:pt x="1372" y="2998"/>
                  </a:cubicBezTo>
                  <a:cubicBezTo>
                    <a:pt x="1162" y="2929"/>
                    <a:pt x="996" y="2540"/>
                    <a:pt x="948" y="2358"/>
                  </a:cubicBezTo>
                  <a:cubicBezTo>
                    <a:pt x="737" y="1568"/>
                    <a:pt x="1172" y="748"/>
                    <a:pt x="1891" y="406"/>
                  </a:cubicBezTo>
                  <a:cubicBezTo>
                    <a:pt x="2113" y="301"/>
                    <a:pt x="1976" y="0"/>
                    <a:pt x="176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15"/>
            <p:cNvSpPr/>
            <p:nvPr/>
          </p:nvSpPr>
          <p:spPr>
            <a:xfrm>
              <a:off x="5074175" y="1998025"/>
              <a:ext cx="184500" cy="18500"/>
            </a:xfrm>
            <a:custGeom>
              <a:avLst/>
              <a:gdLst/>
              <a:ahLst/>
              <a:cxnLst/>
              <a:rect l="l" t="t" r="r" b="b"/>
              <a:pathLst>
                <a:path w="7380" h="740" extrusionOk="0">
                  <a:moveTo>
                    <a:pt x="2383" y="0"/>
                  </a:moveTo>
                  <a:cubicBezTo>
                    <a:pt x="1685" y="0"/>
                    <a:pt x="986" y="20"/>
                    <a:pt x="286" y="58"/>
                  </a:cubicBezTo>
                  <a:cubicBezTo>
                    <a:pt x="8" y="74"/>
                    <a:pt x="0" y="502"/>
                    <a:pt x="272" y="502"/>
                  </a:cubicBezTo>
                  <a:cubicBezTo>
                    <a:pt x="277" y="502"/>
                    <a:pt x="282" y="502"/>
                    <a:pt x="286" y="501"/>
                  </a:cubicBezTo>
                  <a:cubicBezTo>
                    <a:pt x="990" y="462"/>
                    <a:pt x="1693" y="442"/>
                    <a:pt x="2395" y="442"/>
                  </a:cubicBezTo>
                  <a:cubicBezTo>
                    <a:pt x="3966" y="442"/>
                    <a:pt x="5533" y="541"/>
                    <a:pt x="7099" y="738"/>
                  </a:cubicBezTo>
                  <a:cubicBezTo>
                    <a:pt x="7110" y="739"/>
                    <a:pt x="7120" y="740"/>
                    <a:pt x="7130" y="740"/>
                  </a:cubicBezTo>
                  <a:cubicBezTo>
                    <a:pt x="7380" y="740"/>
                    <a:pt x="7367" y="330"/>
                    <a:pt x="7099" y="296"/>
                  </a:cubicBezTo>
                  <a:cubicBezTo>
                    <a:pt x="5529" y="99"/>
                    <a:pt x="3958" y="0"/>
                    <a:pt x="238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319940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8" name="Google Shape;1818;p16"/>
          <p:cNvGrpSpPr/>
          <p:nvPr/>
        </p:nvGrpSpPr>
        <p:grpSpPr>
          <a:xfrm>
            <a:off x="1" y="-15499"/>
            <a:ext cx="12192000" cy="6858000"/>
            <a:chOff x="51" y="-11624"/>
            <a:chExt cx="9144000" cy="5143500"/>
          </a:xfrm>
        </p:grpSpPr>
        <p:grpSp>
          <p:nvGrpSpPr>
            <p:cNvPr id="1819" name="Google Shape;1819;p16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820" name="Google Shape;1820;p16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1" name="Google Shape;1821;p16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2" name="Google Shape;1822;p16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3" name="Google Shape;1823;p16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4" name="Google Shape;1824;p16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5" name="Google Shape;1825;p16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6" name="Google Shape;1826;p16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7" name="Google Shape;1827;p16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8" name="Google Shape;1828;p16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9" name="Google Shape;1829;p16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0" name="Google Shape;1830;p16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1" name="Google Shape;1831;p16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2" name="Google Shape;1832;p16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3" name="Google Shape;1833;p16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4" name="Google Shape;1834;p16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5" name="Google Shape;1835;p16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6" name="Google Shape;1836;p16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7" name="Google Shape;1837;p16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8" name="Google Shape;1838;p16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9" name="Google Shape;1839;p16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0" name="Google Shape;1840;p16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1" name="Google Shape;1841;p16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2" name="Google Shape;1842;p16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3" name="Google Shape;1843;p16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4" name="Google Shape;1844;p16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5" name="Google Shape;1845;p16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6" name="Google Shape;1846;p16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7" name="Google Shape;1847;p16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8" name="Google Shape;1848;p16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9" name="Google Shape;1849;p16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0" name="Google Shape;1850;p16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1" name="Google Shape;1851;p16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2" name="Google Shape;1852;p16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3" name="Google Shape;1853;p16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4" name="Google Shape;1854;p16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5" name="Google Shape;1855;p16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6" name="Google Shape;1856;p16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7" name="Google Shape;1857;p16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8" name="Google Shape;1858;p16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9" name="Google Shape;1859;p16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0" name="Google Shape;1860;p16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1" name="Google Shape;1861;p16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2" name="Google Shape;1862;p16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3" name="Google Shape;1863;p16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4" name="Google Shape;1864;p16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5" name="Google Shape;1865;p16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6" name="Google Shape;1866;p16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7" name="Google Shape;1867;p16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8" name="Google Shape;1868;p16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9" name="Google Shape;1869;p16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0" name="Google Shape;1870;p16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1" name="Google Shape;1871;p16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2" name="Google Shape;1872;p16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3" name="Google Shape;1873;p16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4" name="Google Shape;1874;p16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5" name="Google Shape;1875;p16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6" name="Google Shape;1876;p16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7" name="Google Shape;1877;p16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8" name="Google Shape;1878;p16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9" name="Google Shape;1879;p16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0" name="Google Shape;1880;p16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1" name="Google Shape;1881;p16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882" name="Google Shape;1882;p16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1883" name="Google Shape;1883;p16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84" name="Google Shape;1884;p16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85" name="Google Shape;1885;p16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86" name="Google Shape;1886;p16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87" name="Google Shape;1887;p16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88" name="Google Shape;1888;p16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89" name="Google Shape;1889;p16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0" name="Google Shape;1890;p16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1" name="Google Shape;1891;p16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2" name="Google Shape;1892;p16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3" name="Google Shape;1893;p16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4" name="Google Shape;1894;p16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5" name="Google Shape;1895;p16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6" name="Google Shape;1896;p16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7" name="Google Shape;1897;p16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8" name="Google Shape;1898;p16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99" name="Google Shape;1899;p16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0" name="Google Shape;1900;p16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1" name="Google Shape;1901;p16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2" name="Google Shape;1902;p16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3" name="Google Shape;1903;p16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4" name="Google Shape;1904;p16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5" name="Google Shape;1905;p16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6" name="Google Shape;1906;p16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7" name="Google Shape;1907;p16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8" name="Google Shape;1908;p16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09" name="Google Shape;1909;p16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10" name="Google Shape;1910;p16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11" name="Google Shape;1911;p16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12" name="Google Shape;1912;p16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13" name="Google Shape;1913;p16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14" name="Google Shape;1914;p16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15" name="Google Shape;1915;p16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1916" name="Google Shape;1916;p16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17" name="Google Shape;1917;p16"/>
          <p:cNvSpPr txBox="1">
            <a:spLocks noGrp="1"/>
          </p:cNvSpPr>
          <p:nvPr>
            <p:ph type="subTitle" idx="1"/>
          </p:nvPr>
        </p:nvSpPr>
        <p:spPr>
          <a:xfrm>
            <a:off x="960000" y="3861067"/>
            <a:ext cx="8888800" cy="12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8" name="Google Shape;1918;p16"/>
          <p:cNvSpPr txBox="1">
            <a:spLocks noGrp="1"/>
          </p:cNvSpPr>
          <p:nvPr>
            <p:ph type="title"/>
          </p:nvPr>
        </p:nvSpPr>
        <p:spPr>
          <a:xfrm>
            <a:off x="960000" y="1751333"/>
            <a:ext cx="5150000" cy="1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919" name="Google Shape;1919;p16"/>
          <p:cNvGrpSpPr/>
          <p:nvPr/>
        </p:nvGrpSpPr>
        <p:grpSpPr>
          <a:xfrm>
            <a:off x="9848784" y="6188301"/>
            <a:ext cx="1976733" cy="421900"/>
            <a:chOff x="1531600" y="1026975"/>
            <a:chExt cx="1482550" cy="316425"/>
          </a:xfrm>
        </p:grpSpPr>
        <p:sp>
          <p:nvSpPr>
            <p:cNvPr id="1920" name="Google Shape;1920;p16"/>
            <p:cNvSpPr/>
            <p:nvPr/>
          </p:nvSpPr>
          <p:spPr>
            <a:xfrm>
              <a:off x="1551975" y="1053425"/>
              <a:ext cx="56125" cy="189850"/>
            </a:xfrm>
            <a:custGeom>
              <a:avLst/>
              <a:gdLst/>
              <a:ahLst/>
              <a:cxnLst/>
              <a:rect l="l" t="t" r="r" b="b"/>
              <a:pathLst>
                <a:path w="2245" h="7594" extrusionOk="0">
                  <a:moveTo>
                    <a:pt x="1610" y="3"/>
                  </a:moveTo>
                  <a:cubicBezTo>
                    <a:pt x="1617" y="4"/>
                    <a:pt x="1626" y="5"/>
                    <a:pt x="1640" y="6"/>
                  </a:cubicBezTo>
                  <a:cubicBezTo>
                    <a:pt x="1641" y="6"/>
                    <a:pt x="1618" y="4"/>
                    <a:pt x="1610" y="3"/>
                  </a:cubicBezTo>
                  <a:close/>
                  <a:moveTo>
                    <a:pt x="1675" y="363"/>
                  </a:moveTo>
                  <a:cubicBezTo>
                    <a:pt x="1676" y="363"/>
                    <a:pt x="1673" y="363"/>
                    <a:pt x="1663" y="364"/>
                  </a:cubicBezTo>
                  <a:lnTo>
                    <a:pt x="1663" y="364"/>
                  </a:lnTo>
                  <a:cubicBezTo>
                    <a:pt x="1669" y="363"/>
                    <a:pt x="1674" y="363"/>
                    <a:pt x="1675" y="363"/>
                  </a:cubicBezTo>
                  <a:close/>
                  <a:moveTo>
                    <a:pt x="1987" y="422"/>
                  </a:moveTo>
                  <a:lnTo>
                    <a:pt x="1987" y="422"/>
                  </a:lnTo>
                  <a:cubicBezTo>
                    <a:pt x="1988" y="423"/>
                    <a:pt x="1990" y="424"/>
                    <a:pt x="1991" y="425"/>
                  </a:cubicBezTo>
                  <a:cubicBezTo>
                    <a:pt x="1990" y="424"/>
                    <a:pt x="1988" y="423"/>
                    <a:pt x="1987" y="422"/>
                  </a:cubicBezTo>
                  <a:close/>
                  <a:moveTo>
                    <a:pt x="1413" y="423"/>
                  </a:moveTo>
                  <a:lnTo>
                    <a:pt x="1413" y="423"/>
                  </a:lnTo>
                  <a:cubicBezTo>
                    <a:pt x="1408" y="426"/>
                    <a:pt x="1404" y="427"/>
                    <a:pt x="1404" y="427"/>
                  </a:cubicBezTo>
                  <a:cubicBezTo>
                    <a:pt x="1404" y="427"/>
                    <a:pt x="1407" y="426"/>
                    <a:pt x="1413" y="423"/>
                  </a:cubicBezTo>
                  <a:close/>
                  <a:moveTo>
                    <a:pt x="1133" y="619"/>
                  </a:moveTo>
                  <a:lnTo>
                    <a:pt x="1101" y="662"/>
                  </a:lnTo>
                  <a:lnTo>
                    <a:pt x="1101" y="662"/>
                  </a:lnTo>
                  <a:cubicBezTo>
                    <a:pt x="1111" y="647"/>
                    <a:pt x="1122" y="633"/>
                    <a:pt x="1133" y="619"/>
                  </a:cubicBezTo>
                  <a:close/>
                  <a:moveTo>
                    <a:pt x="993" y="850"/>
                  </a:moveTo>
                  <a:lnTo>
                    <a:pt x="972" y="898"/>
                  </a:lnTo>
                  <a:cubicBezTo>
                    <a:pt x="979" y="882"/>
                    <a:pt x="986" y="866"/>
                    <a:pt x="993" y="850"/>
                  </a:cubicBezTo>
                  <a:close/>
                  <a:moveTo>
                    <a:pt x="872" y="1305"/>
                  </a:moveTo>
                  <a:lnTo>
                    <a:pt x="868" y="1335"/>
                  </a:lnTo>
                  <a:lnTo>
                    <a:pt x="868" y="1335"/>
                  </a:lnTo>
                  <a:cubicBezTo>
                    <a:pt x="869" y="1325"/>
                    <a:pt x="870" y="1315"/>
                    <a:pt x="872" y="1305"/>
                  </a:cubicBezTo>
                  <a:close/>
                  <a:moveTo>
                    <a:pt x="1546" y="0"/>
                  </a:moveTo>
                  <a:cubicBezTo>
                    <a:pt x="1521" y="0"/>
                    <a:pt x="1496" y="2"/>
                    <a:pt x="1472" y="6"/>
                  </a:cubicBezTo>
                  <a:cubicBezTo>
                    <a:pt x="1342" y="19"/>
                    <a:pt x="1227" y="51"/>
                    <a:pt x="1108" y="105"/>
                  </a:cubicBezTo>
                  <a:cubicBezTo>
                    <a:pt x="878" y="208"/>
                    <a:pt x="707" y="421"/>
                    <a:pt x="603" y="645"/>
                  </a:cubicBezTo>
                  <a:cubicBezTo>
                    <a:pt x="479" y="910"/>
                    <a:pt x="428" y="1190"/>
                    <a:pt x="395" y="1477"/>
                  </a:cubicBezTo>
                  <a:cubicBezTo>
                    <a:pt x="364" y="1765"/>
                    <a:pt x="350" y="2071"/>
                    <a:pt x="329" y="2369"/>
                  </a:cubicBezTo>
                  <a:cubicBezTo>
                    <a:pt x="307" y="2687"/>
                    <a:pt x="284" y="3008"/>
                    <a:pt x="262" y="3328"/>
                  </a:cubicBezTo>
                  <a:cubicBezTo>
                    <a:pt x="218" y="3971"/>
                    <a:pt x="173" y="4612"/>
                    <a:pt x="130" y="5255"/>
                  </a:cubicBezTo>
                  <a:cubicBezTo>
                    <a:pt x="107" y="5574"/>
                    <a:pt x="85" y="5892"/>
                    <a:pt x="64" y="6209"/>
                  </a:cubicBezTo>
                  <a:cubicBezTo>
                    <a:pt x="42" y="6531"/>
                    <a:pt x="13" y="6854"/>
                    <a:pt x="5" y="7176"/>
                  </a:cubicBezTo>
                  <a:cubicBezTo>
                    <a:pt x="5" y="7213"/>
                    <a:pt x="3" y="7250"/>
                    <a:pt x="3" y="7287"/>
                  </a:cubicBezTo>
                  <a:cubicBezTo>
                    <a:pt x="1" y="7341"/>
                    <a:pt x="13" y="7396"/>
                    <a:pt x="23" y="7449"/>
                  </a:cubicBezTo>
                  <a:cubicBezTo>
                    <a:pt x="35" y="7527"/>
                    <a:pt x="127" y="7593"/>
                    <a:pt x="205" y="7593"/>
                  </a:cubicBezTo>
                  <a:cubicBezTo>
                    <a:pt x="208" y="7593"/>
                    <a:pt x="210" y="7593"/>
                    <a:pt x="212" y="7593"/>
                  </a:cubicBezTo>
                  <a:cubicBezTo>
                    <a:pt x="301" y="7589"/>
                    <a:pt x="375" y="7536"/>
                    <a:pt x="401" y="7449"/>
                  </a:cubicBezTo>
                  <a:cubicBezTo>
                    <a:pt x="409" y="7425"/>
                    <a:pt x="422" y="7398"/>
                    <a:pt x="426" y="7371"/>
                  </a:cubicBezTo>
                  <a:cubicBezTo>
                    <a:pt x="434" y="7337"/>
                    <a:pt x="436" y="7295"/>
                    <a:pt x="440" y="7258"/>
                  </a:cubicBezTo>
                  <a:cubicBezTo>
                    <a:pt x="446" y="7209"/>
                    <a:pt x="453" y="7158"/>
                    <a:pt x="457" y="7106"/>
                  </a:cubicBezTo>
                  <a:cubicBezTo>
                    <a:pt x="469" y="7006"/>
                    <a:pt x="477" y="6905"/>
                    <a:pt x="483" y="6802"/>
                  </a:cubicBezTo>
                  <a:cubicBezTo>
                    <a:pt x="498" y="6601"/>
                    <a:pt x="512" y="6398"/>
                    <a:pt x="525" y="6194"/>
                  </a:cubicBezTo>
                  <a:cubicBezTo>
                    <a:pt x="553" y="5790"/>
                    <a:pt x="582" y="5385"/>
                    <a:pt x="609" y="4980"/>
                  </a:cubicBezTo>
                  <a:cubicBezTo>
                    <a:pt x="664" y="4173"/>
                    <a:pt x="720" y="3367"/>
                    <a:pt x="775" y="2562"/>
                  </a:cubicBezTo>
                  <a:cubicBezTo>
                    <a:pt x="792" y="2336"/>
                    <a:pt x="806" y="2110"/>
                    <a:pt x="822" y="1884"/>
                  </a:cubicBezTo>
                  <a:cubicBezTo>
                    <a:pt x="836" y="1706"/>
                    <a:pt x="844" y="1528"/>
                    <a:pt x="866" y="1350"/>
                  </a:cubicBezTo>
                  <a:lnTo>
                    <a:pt x="866" y="1350"/>
                  </a:lnTo>
                  <a:cubicBezTo>
                    <a:pt x="890" y="1178"/>
                    <a:pt x="927" y="1010"/>
                    <a:pt x="994" y="849"/>
                  </a:cubicBezTo>
                  <a:lnTo>
                    <a:pt x="994" y="849"/>
                  </a:lnTo>
                  <a:cubicBezTo>
                    <a:pt x="1024" y="784"/>
                    <a:pt x="1060" y="722"/>
                    <a:pt x="1100" y="663"/>
                  </a:cubicBezTo>
                  <a:lnTo>
                    <a:pt x="1100" y="663"/>
                  </a:lnTo>
                  <a:cubicBezTo>
                    <a:pt x="1141" y="611"/>
                    <a:pt x="1187" y="563"/>
                    <a:pt x="1238" y="522"/>
                  </a:cubicBezTo>
                  <a:lnTo>
                    <a:pt x="1238" y="522"/>
                  </a:lnTo>
                  <a:cubicBezTo>
                    <a:pt x="1251" y="513"/>
                    <a:pt x="1263" y="504"/>
                    <a:pt x="1274" y="495"/>
                  </a:cubicBezTo>
                  <a:lnTo>
                    <a:pt x="1274" y="495"/>
                  </a:lnTo>
                  <a:lnTo>
                    <a:pt x="1231" y="528"/>
                  </a:lnTo>
                  <a:cubicBezTo>
                    <a:pt x="1285" y="488"/>
                    <a:pt x="1345" y="453"/>
                    <a:pt x="1406" y="426"/>
                  </a:cubicBezTo>
                  <a:lnTo>
                    <a:pt x="1406" y="426"/>
                  </a:lnTo>
                  <a:lnTo>
                    <a:pt x="1369" y="442"/>
                  </a:lnTo>
                  <a:cubicBezTo>
                    <a:pt x="1392" y="432"/>
                    <a:pt x="1414" y="423"/>
                    <a:pt x="1435" y="414"/>
                  </a:cubicBezTo>
                  <a:lnTo>
                    <a:pt x="1435" y="414"/>
                  </a:lnTo>
                  <a:cubicBezTo>
                    <a:pt x="1427" y="417"/>
                    <a:pt x="1420" y="420"/>
                    <a:pt x="1416" y="422"/>
                  </a:cubicBezTo>
                  <a:lnTo>
                    <a:pt x="1416" y="422"/>
                  </a:lnTo>
                  <a:cubicBezTo>
                    <a:pt x="1416" y="422"/>
                    <a:pt x="1417" y="422"/>
                    <a:pt x="1418" y="421"/>
                  </a:cubicBezTo>
                  <a:lnTo>
                    <a:pt x="1418" y="421"/>
                  </a:lnTo>
                  <a:lnTo>
                    <a:pt x="1415" y="423"/>
                  </a:lnTo>
                  <a:lnTo>
                    <a:pt x="1415" y="423"/>
                  </a:lnTo>
                  <a:cubicBezTo>
                    <a:pt x="1415" y="423"/>
                    <a:pt x="1415" y="422"/>
                    <a:pt x="1416" y="422"/>
                  </a:cubicBezTo>
                  <a:lnTo>
                    <a:pt x="1416" y="422"/>
                  </a:lnTo>
                  <a:cubicBezTo>
                    <a:pt x="1412" y="424"/>
                    <a:pt x="1409" y="425"/>
                    <a:pt x="1406" y="426"/>
                  </a:cubicBezTo>
                  <a:lnTo>
                    <a:pt x="1406" y="426"/>
                  </a:lnTo>
                  <a:lnTo>
                    <a:pt x="1415" y="423"/>
                  </a:lnTo>
                  <a:lnTo>
                    <a:pt x="1415" y="423"/>
                  </a:lnTo>
                  <a:cubicBezTo>
                    <a:pt x="1414" y="423"/>
                    <a:pt x="1414" y="423"/>
                    <a:pt x="1413" y="423"/>
                  </a:cubicBezTo>
                  <a:lnTo>
                    <a:pt x="1413" y="423"/>
                  </a:lnTo>
                  <a:cubicBezTo>
                    <a:pt x="1418" y="421"/>
                    <a:pt x="1424" y="419"/>
                    <a:pt x="1428" y="417"/>
                  </a:cubicBezTo>
                  <a:cubicBezTo>
                    <a:pt x="1445" y="411"/>
                    <a:pt x="1463" y="405"/>
                    <a:pt x="1484" y="399"/>
                  </a:cubicBezTo>
                  <a:cubicBezTo>
                    <a:pt x="1517" y="389"/>
                    <a:pt x="1552" y="382"/>
                    <a:pt x="1587" y="376"/>
                  </a:cubicBezTo>
                  <a:lnTo>
                    <a:pt x="1587" y="376"/>
                  </a:lnTo>
                  <a:cubicBezTo>
                    <a:pt x="1610" y="375"/>
                    <a:pt x="1633" y="370"/>
                    <a:pt x="1654" y="366"/>
                  </a:cubicBezTo>
                  <a:cubicBezTo>
                    <a:pt x="1657" y="365"/>
                    <a:pt x="1659" y="365"/>
                    <a:pt x="1662" y="364"/>
                  </a:cubicBezTo>
                  <a:lnTo>
                    <a:pt x="1662" y="364"/>
                  </a:lnTo>
                  <a:cubicBezTo>
                    <a:pt x="1665" y="364"/>
                    <a:pt x="1668" y="364"/>
                    <a:pt x="1671" y="364"/>
                  </a:cubicBezTo>
                  <a:cubicBezTo>
                    <a:pt x="1708" y="360"/>
                    <a:pt x="1745" y="360"/>
                    <a:pt x="1780" y="360"/>
                  </a:cubicBezTo>
                  <a:cubicBezTo>
                    <a:pt x="1789" y="359"/>
                    <a:pt x="1798" y="358"/>
                    <a:pt x="1807" y="358"/>
                  </a:cubicBezTo>
                  <a:cubicBezTo>
                    <a:pt x="1816" y="358"/>
                    <a:pt x="1825" y="359"/>
                    <a:pt x="1833" y="360"/>
                  </a:cubicBezTo>
                  <a:lnTo>
                    <a:pt x="1860" y="360"/>
                  </a:lnTo>
                  <a:cubicBezTo>
                    <a:pt x="1865" y="361"/>
                    <a:pt x="1873" y="362"/>
                    <a:pt x="1876" y="363"/>
                  </a:cubicBezTo>
                  <a:lnTo>
                    <a:pt x="1876" y="363"/>
                  </a:lnTo>
                  <a:cubicBezTo>
                    <a:pt x="1867" y="361"/>
                    <a:pt x="1859" y="360"/>
                    <a:pt x="1858" y="360"/>
                  </a:cubicBezTo>
                  <a:lnTo>
                    <a:pt x="1858" y="360"/>
                  </a:lnTo>
                  <a:cubicBezTo>
                    <a:pt x="1872" y="363"/>
                    <a:pt x="1877" y="364"/>
                    <a:pt x="1877" y="364"/>
                  </a:cubicBezTo>
                  <a:cubicBezTo>
                    <a:pt x="1878" y="364"/>
                    <a:pt x="1877" y="364"/>
                    <a:pt x="1876" y="363"/>
                  </a:cubicBezTo>
                  <a:lnTo>
                    <a:pt x="1876" y="363"/>
                  </a:lnTo>
                  <a:cubicBezTo>
                    <a:pt x="1891" y="367"/>
                    <a:pt x="1909" y="372"/>
                    <a:pt x="1909" y="374"/>
                  </a:cubicBezTo>
                  <a:cubicBezTo>
                    <a:pt x="1900" y="370"/>
                    <a:pt x="1895" y="368"/>
                    <a:pt x="1895" y="368"/>
                  </a:cubicBezTo>
                  <a:lnTo>
                    <a:pt x="1895" y="368"/>
                  </a:lnTo>
                  <a:cubicBezTo>
                    <a:pt x="1895" y="368"/>
                    <a:pt x="1897" y="369"/>
                    <a:pt x="1901" y="372"/>
                  </a:cubicBezTo>
                  <a:cubicBezTo>
                    <a:pt x="1907" y="374"/>
                    <a:pt x="1911" y="376"/>
                    <a:pt x="1915" y="378"/>
                  </a:cubicBezTo>
                  <a:cubicBezTo>
                    <a:pt x="1922" y="382"/>
                    <a:pt x="1930" y="384"/>
                    <a:pt x="1936" y="388"/>
                  </a:cubicBezTo>
                  <a:cubicBezTo>
                    <a:pt x="1950" y="397"/>
                    <a:pt x="1965" y="407"/>
                    <a:pt x="1979" y="417"/>
                  </a:cubicBezTo>
                  <a:cubicBezTo>
                    <a:pt x="1982" y="418"/>
                    <a:pt x="1984" y="420"/>
                    <a:pt x="1987" y="422"/>
                  </a:cubicBezTo>
                  <a:lnTo>
                    <a:pt x="1987" y="422"/>
                  </a:lnTo>
                  <a:cubicBezTo>
                    <a:pt x="1984" y="419"/>
                    <a:pt x="1983" y="418"/>
                    <a:pt x="1983" y="418"/>
                  </a:cubicBezTo>
                  <a:lnTo>
                    <a:pt x="1983" y="418"/>
                  </a:lnTo>
                  <a:cubicBezTo>
                    <a:pt x="1984" y="418"/>
                    <a:pt x="1986" y="420"/>
                    <a:pt x="1989" y="423"/>
                  </a:cubicBezTo>
                  <a:cubicBezTo>
                    <a:pt x="1995" y="427"/>
                    <a:pt x="2002" y="434"/>
                    <a:pt x="2008" y="438"/>
                  </a:cubicBezTo>
                  <a:cubicBezTo>
                    <a:pt x="2020" y="450"/>
                    <a:pt x="2032" y="462"/>
                    <a:pt x="2045" y="477"/>
                  </a:cubicBezTo>
                  <a:cubicBezTo>
                    <a:pt x="2046" y="478"/>
                    <a:pt x="2053" y="486"/>
                    <a:pt x="2057" y="491"/>
                  </a:cubicBezTo>
                  <a:lnTo>
                    <a:pt x="2057" y="491"/>
                  </a:lnTo>
                  <a:cubicBezTo>
                    <a:pt x="2056" y="490"/>
                    <a:pt x="2056" y="490"/>
                    <a:pt x="2055" y="489"/>
                  </a:cubicBezTo>
                  <a:lnTo>
                    <a:pt x="2055" y="489"/>
                  </a:lnTo>
                  <a:cubicBezTo>
                    <a:pt x="2058" y="492"/>
                    <a:pt x="2059" y="494"/>
                    <a:pt x="2059" y="494"/>
                  </a:cubicBezTo>
                  <a:cubicBezTo>
                    <a:pt x="2059" y="494"/>
                    <a:pt x="2058" y="492"/>
                    <a:pt x="2057" y="491"/>
                  </a:cubicBezTo>
                  <a:lnTo>
                    <a:pt x="2057" y="491"/>
                  </a:lnTo>
                  <a:cubicBezTo>
                    <a:pt x="2064" y="498"/>
                    <a:pt x="2070" y="506"/>
                    <a:pt x="2076" y="516"/>
                  </a:cubicBezTo>
                  <a:cubicBezTo>
                    <a:pt x="2092" y="541"/>
                    <a:pt x="2120" y="557"/>
                    <a:pt x="2149" y="557"/>
                  </a:cubicBezTo>
                  <a:cubicBezTo>
                    <a:pt x="2159" y="557"/>
                    <a:pt x="2170" y="555"/>
                    <a:pt x="2180" y="551"/>
                  </a:cubicBezTo>
                  <a:cubicBezTo>
                    <a:pt x="2215" y="534"/>
                    <a:pt x="2244" y="489"/>
                    <a:pt x="2230" y="450"/>
                  </a:cubicBezTo>
                  <a:cubicBezTo>
                    <a:pt x="2193" y="356"/>
                    <a:pt x="2137" y="269"/>
                    <a:pt x="2057" y="206"/>
                  </a:cubicBezTo>
                  <a:cubicBezTo>
                    <a:pt x="2037" y="189"/>
                    <a:pt x="2014" y="173"/>
                    <a:pt x="1991" y="156"/>
                  </a:cubicBezTo>
                  <a:cubicBezTo>
                    <a:pt x="1988" y="154"/>
                    <a:pt x="1983" y="150"/>
                    <a:pt x="1979" y="147"/>
                  </a:cubicBezTo>
                  <a:lnTo>
                    <a:pt x="1979" y="147"/>
                  </a:lnTo>
                  <a:cubicBezTo>
                    <a:pt x="1967" y="136"/>
                    <a:pt x="1945" y="124"/>
                    <a:pt x="1934" y="115"/>
                  </a:cubicBezTo>
                  <a:cubicBezTo>
                    <a:pt x="1889" y="84"/>
                    <a:pt x="1837" y="56"/>
                    <a:pt x="1786" y="39"/>
                  </a:cubicBezTo>
                  <a:cubicBezTo>
                    <a:pt x="1730" y="21"/>
                    <a:pt x="1673" y="15"/>
                    <a:pt x="1615" y="4"/>
                  </a:cubicBezTo>
                  <a:cubicBezTo>
                    <a:pt x="1608" y="3"/>
                    <a:pt x="1606" y="3"/>
                    <a:pt x="1607" y="3"/>
                  </a:cubicBezTo>
                  <a:cubicBezTo>
                    <a:pt x="1608" y="3"/>
                    <a:pt x="1609" y="3"/>
                    <a:pt x="1610" y="3"/>
                  </a:cubicBezTo>
                  <a:lnTo>
                    <a:pt x="1610" y="3"/>
                  </a:lnTo>
                  <a:cubicBezTo>
                    <a:pt x="1601" y="1"/>
                    <a:pt x="1594" y="0"/>
                    <a:pt x="158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16"/>
            <p:cNvSpPr/>
            <p:nvPr/>
          </p:nvSpPr>
          <p:spPr>
            <a:xfrm>
              <a:off x="1531600" y="1148275"/>
              <a:ext cx="57525" cy="6900"/>
            </a:xfrm>
            <a:custGeom>
              <a:avLst/>
              <a:gdLst/>
              <a:ahLst/>
              <a:cxnLst/>
              <a:rect l="l" t="t" r="r" b="b"/>
              <a:pathLst>
                <a:path w="2301" h="276" extrusionOk="0">
                  <a:moveTo>
                    <a:pt x="1782" y="0"/>
                  </a:moveTo>
                  <a:cubicBezTo>
                    <a:pt x="1671" y="0"/>
                    <a:pt x="1560" y="3"/>
                    <a:pt x="1448" y="3"/>
                  </a:cubicBezTo>
                  <a:cubicBezTo>
                    <a:pt x="1311" y="5"/>
                    <a:pt x="1171" y="5"/>
                    <a:pt x="1033" y="9"/>
                  </a:cubicBezTo>
                  <a:cubicBezTo>
                    <a:pt x="756" y="19"/>
                    <a:pt x="479" y="29"/>
                    <a:pt x="199" y="40"/>
                  </a:cubicBezTo>
                  <a:lnTo>
                    <a:pt x="99" y="42"/>
                  </a:lnTo>
                  <a:cubicBezTo>
                    <a:pt x="47" y="44"/>
                    <a:pt x="0" y="85"/>
                    <a:pt x="2" y="138"/>
                  </a:cubicBezTo>
                  <a:cubicBezTo>
                    <a:pt x="4" y="190"/>
                    <a:pt x="45" y="231"/>
                    <a:pt x="99" y="233"/>
                  </a:cubicBezTo>
                  <a:cubicBezTo>
                    <a:pt x="376" y="243"/>
                    <a:pt x="653" y="253"/>
                    <a:pt x="931" y="264"/>
                  </a:cubicBezTo>
                  <a:cubicBezTo>
                    <a:pt x="1068" y="268"/>
                    <a:pt x="1208" y="272"/>
                    <a:pt x="1346" y="272"/>
                  </a:cubicBezTo>
                  <a:cubicBezTo>
                    <a:pt x="1485" y="274"/>
                    <a:pt x="1623" y="274"/>
                    <a:pt x="1763" y="276"/>
                  </a:cubicBezTo>
                  <a:cubicBezTo>
                    <a:pt x="1833" y="276"/>
                    <a:pt x="1902" y="276"/>
                    <a:pt x="1970" y="274"/>
                  </a:cubicBezTo>
                  <a:lnTo>
                    <a:pt x="2077" y="272"/>
                  </a:lnTo>
                  <a:cubicBezTo>
                    <a:pt x="2093" y="272"/>
                    <a:pt x="2108" y="272"/>
                    <a:pt x="2124" y="270"/>
                  </a:cubicBezTo>
                  <a:cubicBezTo>
                    <a:pt x="2151" y="266"/>
                    <a:pt x="2180" y="266"/>
                    <a:pt x="2206" y="257"/>
                  </a:cubicBezTo>
                  <a:cubicBezTo>
                    <a:pt x="2256" y="243"/>
                    <a:pt x="2301" y="192"/>
                    <a:pt x="2297" y="138"/>
                  </a:cubicBezTo>
                  <a:cubicBezTo>
                    <a:pt x="2295" y="83"/>
                    <a:pt x="2258" y="36"/>
                    <a:pt x="2206" y="17"/>
                  </a:cubicBezTo>
                  <a:cubicBezTo>
                    <a:pt x="2182" y="11"/>
                    <a:pt x="2153" y="9"/>
                    <a:pt x="2128" y="7"/>
                  </a:cubicBezTo>
                  <a:cubicBezTo>
                    <a:pt x="2110" y="5"/>
                    <a:pt x="2091" y="5"/>
                    <a:pt x="2073" y="3"/>
                  </a:cubicBezTo>
                  <a:lnTo>
                    <a:pt x="1865" y="1"/>
                  </a:lnTo>
                  <a:cubicBezTo>
                    <a:pt x="1838" y="0"/>
                    <a:pt x="1810" y="0"/>
                    <a:pt x="178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16"/>
            <p:cNvSpPr/>
            <p:nvPr/>
          </p:nvSpPr>
          <p:spPr>
            <a:xfrm>
              <a:off x="1653875" y="1057350"/>
              <a:ext cx="38300" cy="131825"/>
            </a:xfrm>
            <a:custGeom>
              <a:avLst/>
              <a:gdLst/>
              <a:ahLst/>
              <a:cxnLst/>
              <a:rect l="l" t="t" r="r" b="b"/>
              <a:pathLst>
                <a:path w="1532" h="5273" extrusionOk="0">
                  <a:moveTo>
                    <a:pt x="1442" y="264"/>
                  </a:moveTo>
                  <a:cubicBezTo>
                    <a:pt x="1440" y="268"/>
                    <a:pt x="1439" y="270"/>
                    <a:pt x="1439" y="270"/>
                  </a:cubicBezTo>
                  <a:cubicBezTo>
                    <a:pt x="1439" y="270"/>
                    <a:pt x="1440" y="268"/>
                    <a:pt x="1442" y="264"/>
                  </a:cubicBezTo>
                  <a:close/>
                  <a:moveTo>
                    <a:pt x="1415" y="309"/>
                  </a:moveTo>
                  <a:lnTo>
                    <a:pt x="1415" y="309"/>
                  </a:lnTo>
                  <a:cubicBezTo>
                    <a:pt x="1412" y="312"/>
                    <a:pt x="1410" y="315"/>
                    <a:pt x="1408" y="318"/>
                  </a:cubicBezTo>
                  <a:lnTo>
                    <a:pt x="1408" y="318"/>
                  </a:lnTo>
                  <a:cubicBezTo>
                    <a:pt x="1410" y="315"/>
                    <a:pt x="1412" y="311"/>
                    <a:pt x="1415" y="309"/>
                  </a:cubicBezTo>
                  <a:close/>
                  <a:moveTo>
                    <a:pt x="1423" y="1"/>
                  </a:moveTo>
                  <a:cubicBezTo>
                    <a:pt x="1406" y="1"/>
                    <a:pt x="1391" y="5"/>
                    <a:pt x="1377" y="16"/>
                  </a:cubicBezTo>
                  <a:lnTo>
                    <a:pt x="1377" y="14"/>
                  </a:lnTo>
                  <a:cubicBezTo>
                    <a:pt x="1352" y="32"/>
                    <a:pt x="1328" y="53"/>
                    <a:pt x="1301" y="71"/>
                  </a:cubicBezTo>
                  <a:cubicBezTo>
                    <a:pt x="1295" y="75"/>
                    <a:pt x="1289" y="79"/>
                    <a:pt x="1283" y="84"/>
                  </a:cubicBezTo>
                  <a:lnTo>
                    <a:pt x="1283" y="84"/>
                  </a:lnTo>
                  <a:cubicBezTo>
                    <a:pt x="1277" y="87"/>
                    <a:pt x="1270" y="94"/>
                    <a:pt x="1264" y="98"/>
                  </a:cubicBezTo>
                  <a:cubicBezTo>
                    <a:pt x="1244" y="112"/>
                    <a:pt x="1225" y="129"/>
                    <a:pt x="1209" y="147"/>
                  </a:cubicBezTo>
                  <a:cubicBezTo>
                    <a:pt x="1166" y="194"/>
                    <a:pt x="1122" y="242"/>
                    <a:pt x="1081" y="291"/>
                  </a:cubicBezTo>
                  <a:cubicBezTo>
                    <a:pt x="991" y="398"/>
                    <a:pt x="911" y="513"/>
                    <a:pt x="827" y="624"/>
                  </a:cubicBezTo>
                  <a:lnTo>
                    <a:pt x="851" y="591"/>
                  </a:lnTo>
                  <a:lnTo>
                    <a:pt x="851" y="591"/>
                  </a:lnTo>
                  <a:cubicBezTo>
                    <a:pt x="824" y="626"/>
                    <a:pt x="798" y="661"/>
                    <a:pt x="771" y="696"/>
                  </a:cubicBezTo>
                  <a:lnTo>
                    <a:pt x="796" y="663"/>
                  </a:lnTo>
                  <a:lnTo>
                    <a:pt x="796" y="663"/>
                  </a:lnTo>
                  <a:cubicBezTo>
                    <a:pt x="744" y="724"/>
                    <a:pt x="703" y="800"/>
                    <a:pt x="662" y="872"/>
                  </a:cubicBezTo>
                  <a:cubicBezTo>
                    <a:pt x="625" y="934"/>
                    <a:pt x="590" y="996"/>
                    <a:pt x="557" y="1059"/>
                  </a:cubicBezTo>
                  <a:cubicBezTo>
                    <a:pt x="485" y="1197"/>
                    <a:pt x="416" y="1339"/>
                    <a:pt x="358" y="1483"/>
                  </a:cubicBezTo>
                  <a:cubicBezTo>
                    <a:pt x="251" y="1748"/>
                    <a:pt x="169" y="2023"/>
                    <a:pt x="112" y="2302"/>
                  </a:cubicBezTo>
                  <a:cubicBezTo>
                    <a:pt x="52" y="2596"/>
                    <a:pt x="13" y="2898"/>
                    <a:pt x="7" y="3200"/>
                  </a:cubicBezTo>
                  <a:cubicBezTo>
                    <a:pt x="1" y="3502"/>
                    <a:pt x="25" y="3804"/>
                    <a:pt x="75" y="4104"/>
                  </a:cubicBezTo>
                  <a:cubicBezTo>
                    <a:pt x="97" y="4244"/>
                    <a:pt x="126" y="4383"/>
                    <a:pt x="163" y="4521"/>
                  </a:cubicBezTo>
                  <a:cubicBezTo>
                    <a:pt x="198" y="4659"/>
                    <a:pt x="245" y="4794"/>
                    <a:pt x="301" y="4928"/>
                  </a:cubicBezTo>
                  <a:cubicBezTo>
                    <a:pt x="319" y="4973"/>
                    <a:pt x="333" y="5018"/>
                    <a:pt x="370" y="5055"/>
                  </a:cubicBezTo>
                  <a:cubicBezTo>
                    <a:pt x="381" y="5066"/>
                    <a:pt x="393" y="5077"/>
                    <a:pt x="405" y="5087"/>
                  </a:cubicBezTo>
                  <a:lnTo>
                    <a:pt x="405" y="5087"/>
                  </a:lnTo>
                  <a:cubicBezTo>
                    <a:pt x="406" y="5088"/>
                    <a:pt x="407" y="5089"/>
                    <a:pt x="407" y="5090"/>
                  </a:cubicBezTo>
                  <a:cubicBezTo>
                    <a:pt x="419" y="5107"/>
                    <a:pt x="431" y="5126"/>
                    <a:pt x="444" y="5142"/>
                  </a:cubicBezTo>
                  <a:lnTo>
                    <a:pt x="444" y="5142"/>
                  </a:lnTo>
                  <a:cubicBezTo>
                    <a:pt x="469" y="5179"/>
                    <a:pt x="506" y="5208"/>
                    <a:pt x="539" y="5236"/>
                  </a:cubicBezTo>
                  <a:cubicBezTo>
                    <a:pt x="564" y="5258"/>
                    <a:pt x="595" y="5272"/>
                    <a:pt x="628" y="5272"/>
                  </a:cubicBezTo>
                  <a:cubicBezTo>
                    <a:pt x="643" y="5272"/>
                    <a:pt x="659" y="5269"/>
                    <a:pt x="674" y="5263"/>
                  </a:cubicBezTo>
                  <a:cubicBezTo>
                    <a:pt x="718" y="5242"/>
                    <a:pt x="748" y="5199"/>
                    <a:pt x="748" y="5150"/>
                  </a:cubicBezTo>
                  <a:cubicBezTo>
                    <a:pt x="750" y="5106"/>
                    <a:pt x="754" y="5058"/>
                    <a:pt x="744" y="5017"/>
                  </a:cubicBezTo>
                  <a:lnTo>
                    <a:pt x="744" y="5017"/>
                  </a:lnTo>
                  <a:cubicBezTo>
                    <a:pt x="742" y="4996"/>
                    <a:pt x="737" y="4975"/>
                    <a:pt x="732" y="4955"/>
                  </a:cubicBezTo>
                  <a:lnTo>
                    <a:pt x="732" y="4955"/>
                  </a:lnTo>
                  <a:cubicBezTo>
                    <a:pt x="735" y="4938"/>
                    <a:pt x="736" y="4920"/>
                    <a:pt x="738" y="4905"/>
                  </a:cubicBezTo>
                  <a:cubicBezTo>
                    <a:pt x="740" y="4868"/>
                    <a:pt x="728" y="4835"/>
                    <a:pt x="716" y="4803"/>
                  </a:cubicBezTo>
                  <a:cubicBezTo>
                    <a:pt x="705" y="4768"/>
                    <a:pt x="693" y="4733"/>
                    <a:pt x="683" y="4698"/>
                  </a:cubicBezTo>
                  <a:cubicBezTo>
                    <a:pt x="660" y="4628"/>
                    <a:pt x="642" y="4556"/>
                    <a:pt x="619" y="4484"/>
                  </a:cubicBezTo>
                  <a:cubicBezTo>
                    <a:pt x="578" y="4344"/>
                    <a:pt x="545" y="4201"/>
                    <a:pt x="516" y="4057"/>
                  </a:cubicBezTo>
                  <a:cubicBezTo>
                    <a:pt x="502" y="3975"/>
                    <a:pt x="488" y="3892"/>
                    <a:pt x="477" y="3810"/>
                  </a:cubicBezTo>
                  <a:lnTo>
                    <a:pt x="477" y="3810"/>
                  </a:lnTo>
                  <a:lnTo>
                    <a:pt x="485" y="3870"/>
                  </a:lnTo>
                  <a:cubicBezTo>
                    <a:pt x="440" y="3529"/>
                    <a:pt x="432" y="3184"/>
                    <a:pt x="457" y="2841"/>
                  </a:cubicBezTo>
                  <a:cubicBezTo>
                    <a:pt x="465" y="2744"/>
                    <a:pt x="475" y="2647"/>
                    <a:pt x="488" y="2553"/>
                  </a:cubicBezTo>
                  <a:lnTo>
                    <a:pt x="488" y="2553"/>
                  </a:lnTo>
                  <a:lnTo>
                    <a:pt x="479" y="2608"/>
                  </a:lnTo>
                  <a:cubicBezTo>
                    <a:pt x="527" y="2263"/>
                    <a:pt x="609" y="1924"/>
                    <a:pt x="728" y="1596"/>
                  </a:cubicBezTo>
                  <a:cubicBezTo>
                    <a:pt x="761" y="1505"/>
                    <a:pt x="792" y="1413"/>
                    <a:pt x="829" y="1322"/>
                  </a:cubicBezTo>
                  <a:lnTo>
                    <a:pt x="829" y="1322"/>
                  </a:lnTo>
                  <a:lnTo>
                    <a:pt x="810" y="1365"/>
                  </a:lnTo>
                  <a:cubicBezTo>
                    <a:pt x="847" y="1277"/>
                    <a:pt x="886" y="1193"/>
                    <a:pt x="929" y="1107"/>
                  </a:cubicBezTo>
                  <a:cubicBezTo>
                    <a:pt x="977" y="1012"/>
                    <a:pt x="1034" y="922"/>
                    <a:pt x="1075" y="823"/>
                  </a:cubicBezTo>
                  <a:lnTo>
                    <a:pt x="1075" y="823"/>
                  </a:lnTo>
                  <a:lnTo>
                    <a:pt x="1059" y="864"/>
                  </a:lnTo>
                  <a:cubicBezTo>
                    <a:pt x="1120" y="737"/>
                    <a:pt x="1196" y="616"/>
                    <a:pt x="1276" y="498"/>
                  </a:cubicBezTo>
                  <a:cubicBezTo>
                    <a:pt x="1315" y="441"/>
                    <a:pt x="1357" y="383"/>
                    <a:pt x="1400" y="328"/>
                  </a:cubicBezTo>
                  <a:cubicBezTo>
                    <a:pt x="1402" y="326"/>
                    <a:pt x="1404" y="323"/>
                    <a:pt x="1406" y="321"/>
                  </a:cubicBezTo>
                  <a:lnTo>
                    <a:pt x="1406" y="321"/>
                  </a:lnTo>
                  <a:cubicBezTo>
                    <a:pt x="1405" y="322"/>
                    <a:pt x="1404" y="322"/>
                    <a:pt x="1404" y="322"/>
                  </a:cubicBezTo>
                  <a:cubicBezTo>
                    <a:pt x="1404" y="322"/>
                    <a:pt x="1406" y="320"/>
                    <a:pt x="1408" y="318"/>
                  </a:cubicBezTo>
                  <a:lnTo>
                    <a:pt x="1408" y="318"/>
                  </a:lnTo>
                  <a:cubicBezTo>
                    <a:pt x="1407" y="319"/>
                    <a:pt x="1407" y="320"/>
                    <a:pt x="1406" y="321"/>
                  </a:cubicBezTo>
                  <a:lnTo>
                    <a:pt x="1406" y="321"/>
                  </a:lnTo>
                  <a:cubicBezTo>
                    <a:pt x="1407" y="319"/>
                    <a:pt x="1411" y="314"/>
                    <a:pt x="1416" y="307"/>
                  </a:cubicBezTo>
                  <a:lnTo>
                    <a:pt x="1416" y="307"/>
                  </a:lnTo>
                  <a:cubicBezTo>
                    <a:pt x="1416" y="308"/>
                    <a:pt x="1415" y="308"/>
                    <a:pt x="1415" y="309"/>
                  </a:cubicBezTo>
                  <a:lnTo>
                    <a:pt x="1415" y="309"/>
                  </a:lnTo>
                  <a:cubicBezTo>
                    <a:pt x="1419" y="303"/>
                    <a:pt x="1423" y="298"/>
                    <a:pt x="1424" y="297"/>
                  </a:cubicBezTo>
                  <a:cubicBezTo>
                    <a:pt x="1433" y="287"/>
                    <a:pt x="1441" y="273"/>
                    <a:pt x="1445" y="259"/>
                  </a:cubicBezTo>
                  <a:lnTo>
                    <a:pt x="1445" y="259"/>
                  </a:lnTo>
                  <a:cubicBezTo>
                    <a:pt x="1448" y="253"/>
                    <a:pt x="1452" y="246"/>
                    <a:pt x="1455" y="240"/>
                  </a:cubicBezTo>
                  <a:cubicBezTo>
                    <a:pt x="1474" y="209"/>
                    <a:pt x="1492" y="178"/>
                    <a:pt x="1511" y="147"/>
                  </a:cubicBezTo>
                  <a:cubicBezTo>
                    <a:pt x="1531" y="112"/>
                    <a:pt x="1525" y="59"/>
                    <a:pt x="1494" y="30"/>
                  </a:cubicBezTo>
                  <a:cubicBezTo>
                    <a:pt x="1475" y="12"/>
                    <a:pt x="1449" y="1"/>
                    <a:pt x="142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16"/>
            <p:cNvSpPr/>
            <p:nvPr/>
          </p:nvSpPr>
          <p:spPr>
            <a:xfrm>
              <a:off x="1706000" y="1114900"/>
              <a:ext cx="54050" cy="61100"/>
            </a:xfrm>
            <a:custGeom>
              <a:avLst/>
              <a:gdLst/>
              <a:ahLst/>
              <a:cxnLst/>
              <a:rect l="l" t="t" r="r" b="b"/>
              <a:pathLst>
                <a:path w="2162" h="2444" extrusionOk="0">
                  <a:moveTo>
                    <a:pt x="1643" y="583"/>
                  </a:moveTo>
                  <a:lnTo>
                    <a:pt x="1634" y="602"/>
                  </a:lnTo>
                  <a:cubicBezTo>
                    <a:pt x="1637" y="596"/>
                    <a:pt x="1640" y="589"/>
                    <a:pt x="1643" y="583"/>
                  </a:cubicBezTo>
                  <a:close/>
                  <a:moveTo>
                    <a:pt x="1872" y="1"/>
                  </a:moveTo>
                  <a:cubicBezTo>
                    <a:pt x="1848" y="1"/>
                    <a:pt x="1825" y="7"/>
                    <a:pt x="1803" y="17"/>
                  </a:cubicBezTo>
                  <a:lnTo>
                    <a:pt x="1803" y="19"/>
                  </a:lnTo>
                  <a:cubicBezTo>
                    <a:pt x="1706" y="64"/>
                    <a:pt x="1612" y="115"/>
                    <a:pt x="1519" y="171"/>
                  </a:cubicBezTo>
                  <a:cubicBezTo>
                    <a:pt x="1418" y="232"/>
                    <a:pt x="1318" y="298"/>
                    <a:pt x="1223" y="370"/>
                  </a:cubicBezTo>
                  <a:lnTo>
                    <a:pt x="1254" y="345"/>
                  </a:lnTo>
                  <a:lnTo>
                    <a:pt x="1254" y="345"/>
                  </a:lnTo>
                  <a:cubicBezTo>
                    <a:pt x="1147" y="423"/>
                    <a:pt x="1045" y="502"/>
                    <a:pt x="946" y="590"/>
                  </a:cubicBezTo>
                  <a:cubicBezTo>
                    <a:pt x="856" y="668"/>
                    <a:pt x="771" y="752"/>
                    <a:pt x="689" y="841"/>
                  </a:cubicBezTo>
                  <a:cubicBezTo>
                    <a:pt x="519" y="1025"/>
                    <a:pt x="360" y="1225"/>
                    <a:pt x="225" y="1438"/>
                  </a:cubicBezTo>
                  <a:cubicBezTo>
                    <a:pt x="153" y="1551"/>
                    <a:pt x="85" y="1668"/>
                    <a:pt x="32" y="1792"/>
                  </a:cubicBezTo>
                  <a:lnTo>
                    <a:pt x="9" y="1843"/>
                  </a:lnTo>
                  <a:lnTo>
                    <a:pt x="1" y="1903"/>
                  </a:lnTo>
                  <a:lnTo>
                    <a:pt x="9" y="1962"/>
                  </a:lnTo>
                  <a:cubicBezTo>
                    <a:pt x="15" y="1991"/>
                    <a:pt x="30" y="2016"/>
                    <a:pt x="48" y="2036"/>
                  </a:cubicBezTo>
                  <a:cubicBezTo>
                    <a:pt x="58" y="2053"/>
                    <a:pt x="73" y="2065"/>
                    <a:pt x="89" y="2075"/>
                  </a:cubicBezTo>
                  <a:cubicBezTo>
                    <a:pt x="102" y="2090"/>
                    <a:pt x="118" y="2098"/>
                    <a:pt x="136" y="2104"/>
                  </a:cubicBezTo>
                  <a:cubicBezTo>
                    <a:pt x="155" y="2114"/>
                    <a:pt x="173" y="2118"/>
                    <a:pt x="192" y="2118"/>
                  </a:cubicBezTo>
                  <a:cubicBezTo>
                    <a:pt x="205" y="2122"/>
                    <a:pt x="219" y="2124"/>
                    <a:pt x="231" y="2124"/>
                  </a:cubicBezTo>
                  <a:cubicBezTo>
                    <a:pt x="248" y="2124"/>
                    <a:pt x="264" y="2121"/>
                    <a:pt x="280" y="2116"/>
                  </a:cubicBezTo>
                  <a:cubicBezTo>
                    <a:pt x="455" y="2075"/>
                    <a:pt x="621" y="2010"/>
                    <a:pt x="780" y="1929"/>
                  </a:cubicBezTo>
                  <a:cubicBezTo>
                    <a:pt x="830" y="1903"/>
                    <a:pt x="876" y="1876"/>
                    <a:pt x="920" y="1840"/>
                  </a:cubicBezTo>
                  <a:lnTo>
                    <a:pt x="920" y="1840"/>
                  </a:lnTo>
                  <a:lnTo>
                    <a:pt x="895" y="1862"/>
                  </a:lnTo>
                  <a:cubicBezTo>
                    <a:pt x="969" y="1818"/>
                    <a:pt x="1042" y="1771"/>
                    <a:pt x="1112" y="1720"/>
                  </a:cubicBezTo>
                  <a:cubicBezTo>
                    <a:pt x="1160" y="1685"/>
                    <a:pt x="1205" y="1650"/>
                    <a:pt x="1250" y="1613"/>
                  </a:cubicBezTo>
                  <a:cubicBezTo>
                    <a:pt x="1283" y="1586"/>
                    <a:pt x="1314" y="1558"/>
                    <a:pt x="1341" y="1526"/>
                  </a:cubicBezTo>
                  <a:lnTo>
                    <a:pt x="1341" y="1526"/>
                  </a:lnTo>
                  <a:cubicBezTo>
                    <a:pt x="1392" y="1481"/>
                    <a:pt x="1439" y="1430"/>
                    <a:pt x="1484" y="1379"/>
                  </a:cubicBezTo>
                  <a:cubicBezTo>
                    <a:pt x="1538" y="1319"/>
                    <a:pt x="1587" y="1256"/>
                    <a:pt x="1636" y="1192"/>
                  </a:cubicBezTo>
                  <a:cubicBezTo>
                    <a:pt x="1642" y="1184"/>
                    <a:pt x="1648" y="1177"/>
                    <a:pt x="1653" y="1169"/>
                  </a:cubicBezTo>
                  <a:lnTo>
                    <a:pt x="1653" y="1169"/>
                  </a:lnTo>
                  <a:cubicBezTo>
                    <a:pt x="1654" y="1193"/>
                    <a:pt x="1655" y="1217"/>
                    <a:pt x="1657" y="1241"/>
                  </a:cubicBezTo>
                  <a:cubicBezTo>
                    <a:pt x="1669" y="1482"/>
                    <a:pt x="1702" y="1722"/>
                    <a:pt x="1745" y="1958"/>
                  </a:cubicBezTo>
                  <a:cubicBezTo>
                    <a:pt x="1749" y="1973"/>
                    <a:pt x="1751" y="1989"/>
                    <a:pt x="1755" y="2003"/>
                  </a:cubicBezTo>
                  <a:cubicBezTo>
                    <a:pt x="1759" y="2026"/>
                    <a:pt x="1772" y="2049"/>
                    <a:pt x="1780" y="2069"/>
                  </a:cubicBezTo>
                  <a:cubicBezTo>
                    <a:pt x="1794" y="2104"/>
                    <a:pt x="1809" y="2137"/>
                    <a:pt x="1825" y="2172"/>
                  </a:cubicBezTo>
                  <a:cubicBezTo>
                    <a:pt x="1848" y="2227"/>
                    <a:pt x="1872" y="2287"/>
                    <a:pt x="1910" y="2337"/>
                  </a:cubicBezTo>
                  <a:lnTo>
                    <a:pt x="1910" y="2337"/>
                  </a:lnTo>
                  <a:cubicBezTo>
                    <a:pt x="1914" y="2346"/>
                    <a:pt x="1921" y="2354"/>
                    <a:pt x="1926" y="2363"/>
                  </a:cubicBezTo>
                  <a:cubicBezTo>
                    <a:pt x="1932" y="2371"/>
                    <a:pt x="1937" y="2379"/>
                    <a:pt x="1943" y="2386"/>
                  </a:cubicBezTo>
                  <a:lnTo>
                    <a:pt x="1943" y="2386"/>
                  </a:lnTo>
                  <a:cubicBezTo>
                    <a:pt x="1964" y="2420"/>
                    <a:pt x="2002" y="2443"/>
                    <a:pt x="2041" y="2443"/>
                  </a:cubicBezTo>
                  <a:cubicBezTo>
                    <a:pt x="2051" y="2443"/>
                    <a:pt x="2060" y="2442"/>
                    <a:pt x="2070" y="2439"/>
                  </a:cubicBezTo>
                  <a:cubicBezTo>
                    <a:pt x="2122" y="2423"/>
                    <a:pt x="2157" y="2374"/>
                    <a:pt x="2153" y="2322"/>
                  </a:cubicBezTo>
                  <a:lnTo>
                    <a:pt x="2153" y="2322"/>
                  </a:lnTo>
                  <a:cubicBezTo>
                    <a:pt x="2154" y="2321"/>
                    <a:pt x="2154" y="2319"/>
                    <a:pt x="2154" y="2318"/>
                  </a:cubicBezTo>
                  <a:cubicBezTo>
                    <a:pt x="2154" y="2312"/>
                    <a:pt x="2154" y="2305"/>
                    <a:pt x="2154" y="2297"/>
                  </a:cubicBezTo>
                  <a:cubicBezTo>
                    <a:pt x="2156" y="2291"/>
                    <a:pt x="2156" y="2285"/>
                    <a:pt x="2156" y="2281"/>
                  </a:cubicBezTo>
                  <a:cubicBezTo>
                    <a:pt x="2157" y="2276"/>
                    <a:pt x="2157" y="2272"/>
                    <a:pt x="2157" y="2268"/>
                  </a:cubicBezTo>
                  <a:lnTo>
                    <a:pt x="2157" y="2268"/>
                  </a:lnTo>
                  <a:cubicBezTo>
                    <a:pt x="2162" y="2213"/>
                    <a:pt x="2155" y="2159"/>
                    <a:pt x="2152" y="2104"/>
                  </a:cubicBezTo>
                  <a:cubicBezTo>
                    <a:pt x="2148" y="2032"/>
                    <a:pt x="2150" y="1956"/>
                    <a:pt x="2133" y="1886"/>
                  </a:cubicBezTo>
                  <a:cubicBezTo>
                    <a:pt x="2107" y="1773"/>
                    <a:pt x="2084" y="1660"/>
                    <a:pt x="2066" y="1545"/>
                  </a:cubicBezTo>
                  <a:cubicBezTo>
                    <a:pt x="2053" y="1482"/>
                    <a:pt x="2045" y="1416"/>
                    <a:pt x="2035" y="1350"/>
                  </a:cubicBezTo>
                  <a:lnTo>
                    <a:pt x="2035" y="1350"/>
                  </a:lnTo>
                  <a:lnTo>
                    <a:pt x="2043" y="1401"/>
                  </a:lnTo>
                  <a:cubicBezTo>
                    <a:pt x="2035" y="1350"/>
                    <a:pt x="2029" y="1299"/>
                    <a:pt x="2020" y="1247"/>
                  </a:cubicBezTo>
                  <a:lnTo>
                    <a:pt x="2020" y="1247"/>
                  </a:lnTo>
                  <a:lnTo>
                    <a:pt x="2029" y="1297"/>
                  </a:lnTo>
                  <a:cubicBezTo>
                    <a:pt x="1996" y="1054"/>
                    <a:pt x="1979" y="810"/>
                    <a:pt x="1977" y="563"/>
                  </a:cubicBezTo>
                  <a:cubicBezTo>
                    <a:pt x="1975" y="485"/>
                    <a:pt x="1918" y="419"/>
                    <a:pt x="1840" y="409"/>
                  </a:cubicBezTo>
                  <a:cubicBezTo>
                    <a:pt x="1832" y="408"/>
                    <a:pt x="1824" y="408"/>
                    <a:pt x="1816" y="408"/>
                  </a:cubicBezTo>
                  <a:cubicBezTo>
                    <a:pt x="1789" y="408"/>
                    <a:pt x="1761" y="413"/>
                    <a:pt x="1739" y="428"/>
                  </a:cubicBezTo>
                  <a:lnTo>
                    <a:pt x="1708" y="452"/>
                  </a:lnTo>
                  <a:cubicBezTo>
                    <a:pt x="1688" y="473"/>
                    <a:pt x="1673" y="495"/>
                    <a:pt x="1667" y="522"/>
                  </a:cubicBezTo>
                  <a:cubicBezTo>
                    <a:pt x="1659" y="542"/>
                    <a:pt x="1651" y="563"/>
                    <a:pt x="1643" y="583"/>
                  </a:cubicBezTo>
                  <a:lnTo>
                    <a:pt x="1643" y="583"/>
                  </a:lnTo>
                  <a:lnTo>
                    <a:pt x="1651" y="565"/>
                  </a:lnTo>
                  <a:lnTo>
                    <a:pt x="1651" y="565"/>
                  </a:lnTo>
                  <a:cubicBezTo>
                    <a:pt x="1638" y="596"/>
                    <a:pt x="1624" y="627"/>
                    <a:pt x="1610" y="656"/>
                  </a:cubicBezTo>
                  <a:cubicBezTo>
                    <a:pt x="1595" y="686"/>
                    <a:pt x="1575" y="715"/>
                    <a:pt x="1558" y="744"/>
                  </a:cubicBezTo>
                  <a:cubicBezTo>
                    <a:pt x="1521" y="802"/>
                    <a:pt x="1482" y="857"/>
                    <a:pt x="1441" y="910"/>
                  </a:cubicBezTo>
                  <a:lnTo>
                    <a:pt x="1466" y="878"/>
                  </a:lnTo>
                  <a:lnTo>
                    <a:pt x="1466" y="878"/>
                  </a:lnTo>
                  <a:cubicBezTo>
                    <a:pt x="1410" y="949"/>
                    <a:pt x="1351" y="1019"/>
                    <a:pt x="1285" y="1083"/>
                  </a:cubicBezTo>
                  <a:cubicBezTo>
                    <a:pt x="1230" y="1140"/>
                    <a:pt x="1170" y="1192"/>
                    <a:pt x="1110" y="1244"/>
                  </a:cubicBezTo>
                  <a:lnTo>
                    <a:pt x="1110" y="1244"/>
                  </a:lnTo>
                  <a:cubicBezTo>
                    <a:pt x="1076" y="1262"/>
                    <a:pt x="1044" y="1290"/>
                    <a:pt x="1014" y="1313"/>
                  </a:cubicBezTo>
                  <a:lnTo>
                    <a:pt x="1053" y="1284"/>
                  </a:lnTo>
                  <a:lnTo>
                    <a:pt x="1053" y="1284"/>
                  </a:lnTo>
                  <a:cubicBezTo>
                    <a:pt x="947" y="1367"/>
                    <a:pt x="834" y="1437"/>
                    <a:pt x="715" y="1501"/>
                  </a:cubicBezTo>
                  <a:lnTo>
                    <a:pt x="715" y="1501"/>
                  </a:lnTo>
                  <a:cubicBezTo>
                    <a:pt x="694" y="1509"/>
                    <a:pt x="672" y="1518"/>
                    <a:pt x="651" y="1528"/>
                  </a:cubicBezTo>
                  <a:lnTo>
                    <a:pt x="651" y="1528"/>
                  </a:lnTo>
                  <a:cubicBezTo>
                    <a:pt x="699" y="1444"/>
                    <a:pt x="750" y="1363"/>
                    <a:pt x="804" y="1284"/>
                  </a:cubicBezTo>
                  <a:cubicBezTo>
                    <a:pt x="843" y="1227"/>
                    <a:pt x="884" y="1171"/>
                    <a:pt x="925" y="1118"/>
                  </a:cubicBezTo>
                  <a:lnTo>
                    <a:pt x="925" y="1118"/>
                  </a:lnTo>
                  <a:lnTo>
                    <a:pt x="899" y="1155"/>
                  </a:lnTo>
                  <a:cubicBezTo>
                    <a:pt x="919" y="1127"/>
                    <a:pt x="939" y="1101"/>
                    <a:pt x="961" y="1075"/>
                  </a:cubicBezTo>
                  <a:lnTo>
                    <a:pt x="961" y="1075"/>
                  </a:lnTo>
                  <a:cubicBezTo>
                    <a:pt x="1099" y="910"/>
                    <a:pt x="1253" y="756"/>
                    <a:pt x="1414" y="610"/>
                  </a:cubicBezTo>
                  <a:cubicBezTo>
                    <a:pt x="1462" y="569"/>
                    <a:pt x="1509" y="530"/>
                    <a:pt x="1558" y="493"/>
                  </a:cubicBezTo>
                  <a:lnTo>
                    <a:pt x="1558" y="493"/>
                  </a:lnTo>
                  <a:lnTo>
                    <a:pt x="1529" y="516"/>
                  </a:lnTo>
                  <a:cubicBezTo>
                    <a:pt x="1657" y="417"/>
                    <a:pt x="1794" y="325"/>
                    <a:pt x="1934" y="243"/>
                  </a:cubicBezTo>
                  <a:cubicBezTo>
                    <a:pt x="1963" y="226"/>
                    <a:pt x="1985" y="198"/>
                    <a:pt x="1996" y="165"/>
                  </a:cubicBezTo>
                  <a:cubicBezTo>
                    <a:pt x="2004" y="134"/>
                    <a:pt x="2000" y="93"/>
                    <a:pt x="1981" y="64"/>
                  </a:cubicBezTo>
                  <a:cubicBezTo>
                    <a:pt x="1965" y="37"/>
                    <a:pt x="1936" y="13"/>
                    <a:pt x="1903" y="4"/>
                  </a:cubicBezTo>
                  <a:cubicBezTo>
                    <a:pt x="1893" y="2"/>
                    <a:pt x="1882" y="1"/>
                    <a:pt x="187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16"/>
            <p:cNvSpPr/>
            <p:nvPr/>
          </p:nvSpPr>
          <p:spPr>
            <a:xfrm>
              <a:off x="1790300" y="1038650"/>
              <a:ext cx="26875" cy="156150"/>
            </a:xfrm>
            <a:custGeom>
              <a:avLst/>
              <a:gdLst/>
              <a:ahLst/>
              <a:cxnLst/>
              <a:rect l="l" t="t" r="r" b="b"/>
              <a:pathLst>
                <a:path w="1075" h="6246" extrusionOk="0">
                  <a:moveTo>
                    <a:pt x="248" y="1"/>
                  </a:moveTo>
                  <a:cubicBezTo>
                    <a:pt x="229" y="1"/>
                    <a:pt x="210" y="4"/>
                    <a:pt x="191" y="12"/>
                  </a:cubicBezTo>
                  <a:cubicBezTo>
                    <a:pt x="126" y="38"/>
                    <a:pt x="82" y="115"/>
                    <a:pt x="107" y="184"/>
                  </a:cubicBezTo>
                  <a:lnTo>
                    <a:pt x="109" y="184"/>
                  </a:lnTo>
                  <a:cubicBezTo>
                    <a:pt x="130" y="244"/>
                    <a:pt x="152" y="306"/>
                    <a:pt x="171" y="367"/>
                  </a:cubicBezTo>
                  <a:cubicBezTo>
                    <a:pt x="191" y="429"/>
                    <a:pt x="214" y="486"/>
                    <a:pt x="234" y="546"/>
                  </a:cubicBezTo>
                  <a:cubicBezTo>
                    <a:pt x="278" y="665"/>
                    <a:pt x="317" y="788"/>
                    <a:pt x="356" y="910"/>
                  </a:cubicBezTo>
                  <a:cubicBezTo>
                    <a:pt x="434" y="1154"/>
                    <a:pt x="497" y="1401"/>
                    <a:pt x="549" y="1651"/>
                  </a:cubicBezTo>
                  <a:cubicBezTo>
                    <a:pt x="578" y="1793"/>
                    <a:pt x="600" y="1937"/>
                    <a:pt x="621" y="2081"/>
                  </a:cubicBezTo>
                  <a:lnTo>
                    <a:pt x="612" y="2031"/>
                  </a:lnTo>
                  <a:lnTo>
                    <a:pt x="612" y="2031"/>
                  </a:lnTo>
                  <a:cubicBezTo>
                    <a:pt x="678" y="2520"/>
                    <a:pt x="693" y="3017"/>
                    <a:pt x="656" y="3508"/>
                  </a:cubicBezTo>
                  <a:cubicBezTo>
                    <a:pt x="645" y="3650"/>
                    <a:pt x="631" y="3788"/>
                    <a:pt x="612" y="3928"/>
                  </a:cubicBezTo>
                  <a:lnTo>
                    <a:pt x="619" y="3876"/>
                  </a:lnTo>
                  <a:lnTo>
                    <a:pt x="619" y="3876"/>
                  </a:lnTo>
                  <a:cubicBezTo>
                    <a:pt x="557" y="4340"/>
                    <a:pt x="448" y="4801"/>
                    <a:pt x="290" y="5244"/>
                  </a:cubicBezTo>
                  <a:cubicBezTo>
                    <a:pt x="247" y="5372"/>
                    <a:pt x="197" y="5495"/>
                    <a:pt x="146" y="5618"/>
                  </a:cubicBezTo>
                  <a:lnTo>
                    <a:pt x="167" y="5571"/>
                  </a:lnTo>
                  <a:lnTo>
                    <a:pt x="167" y="5571"/>
                  </a:lnTo>
                  <a:cubicBezTo>
                    <a:pt x="130" y="5659"/>
                    <a:pt x="91" y="5746"/>
                    <a:pt x="58" y="5836"/>
                  </a:cubicBezTo>
                  <a:cubicBezTo>
                    <a:pt x="45" y="5873"/>
                    <a:pt x="27" y="5910"/>
                    <a:pt x="19" y="5947"/>
                  </a:cubicBezTo>
                  <a:cubicBezTo>
                    <a:pt x="4" y="5998"/>
                    <a:pt x="0" y="6048"/>
                    <a:pt x="0" y="6099"/>
                  </a:cubicBezTo>
                  <a:cubicBezTo>
                    <a:pt x="0" y="6152"/>
                    <a:pt x="27" y="6200"/>
                    <a:pt x="72" y="6224"/>
                  </a:cubicBezTo>
                  <a:cubicBezTo>
                    <a:pt x="94" y="6237"/>
                    <a:pt x="122" y="6245"/>
                    <a:pt x="149" y="6245"/>
                  </a:cubicBezTo>
                  <a:cubicBezTo>
                    <a:pt x="174" y="6245"/>
                    <a:pt x="199" y="6239"/>
                    <a:pt x="218" y="6224"/>
                  </a:cubicBezTo>
                  <a:cubicBezTo>
                    <a:pt x="243" y="6206"/>
                    <a:pt x="276" y="6187"/>
                    <a:pt x="296" y="6165"/>
                  </a:cubicBezTo>
                  <a:cubicBezTo>
                    <a:pt x="321" y="6138"/>
                    <a:pt x="343" y="6107"/>
                    <a:pt x="364" y="6076"/>
                  </a:cubicBezTo>
                  <a:cubicBezTo>
                    <a:pt x="391" y="6033"/>
                    <a:pt x="415" y="5988"/>
                    <a:pt x="442" y="5943"/>
                  </a:cubicBezTo>
                  <a:cubicBezTo>
                    <a:pt x="469" y="5894"/>
                    <a:pt x="489" y="5840"/>
                    <a:pt x="512" y="5787"/>
                  </a:cubicBezTo>
                  <a:cubicBezTo>
                    <a:pt x="532" y="5735"/>
                    <a:pt x="555" y="5682"/>
                    <a:pt x="575" y="5629"/>
                  </a:cubicBezTo>
                  <a:cubicBezTo>
                    <a:pt x="649" y="5442"/>
                    <a:pt x="715" y="5251"/>
                    <a:pt x="773" y="5057"/>
                  </a:cubicBezTo>
                  <a:cubicBezTo>
                    <a:pt x="892" y="4655"/>
                    <a:pt x="972" y="4240"/>
                    <a:pt x="1019" y="3823"/>
                  </a:cubicBezTo>
                  <a:cubicBezTo>
                    <a:pt x="1066" y="3406"/>
                    <a:pt x="1075" y="3017"/>
                    <a:pt x="1048" y="2613"/>
                  </a:cubicBezTo>
                  <a:cubicBezTo>
                    <a:pt x="1023" y="2210"/>
                    <a:pt x="962" y="1779"/>
                    <a:pt x="863" y="1372"/>
                  </a:cubicBezTo>
                  <a:cubicBezTo>
                    <a:pt x="816" y="1177"/>
                    <a:pt x="760" y="981"/>
                    <a:pt x="697" y="790"/>
                  </a:cubicBezTo>
                  <a:cubicBezTo>
                    <a:pt x="629" y="589"/>
                    <a:pt x="547" y="388"/>
                    <a:pt x="446" y="203"/>
                  </a:cubicBezTo>
                  <a:cubicBezTo>
                    <a:pt x="423" y="158"/>
                    <a:pt x="399" y="115"/>
                    <a:pt x="374" y="71"/>
                  </a:cubicBezTo>
                  <a:cubicBezTo>
                    <a:pt x="349" y="25"/>
                    <a:pt x="299" y="1"/>
                    <a:pt x="24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16"/>
            <p:cNvSpPr/>
            <p:nvPr/>
          </p:nvSpPr>
          <p:spPr>
            <a:xfrm>
              <a:off x="1859425" y="1172125"/>
              <a:ext cx="30525" cy="12025"/>
            </a:xfrm>
            <a:custGeom>
              <a:avLst/>
              <a:gdLst/>
              <a:ahLst/>
              <a:cxnLst/>
              <a:rect l="l" t="t" r="r" b="b"/>
              <a:pathLst>
                <a:path w="1221" h="481" extrusionOk="0">
                  <a:moveTo>
                    <a:pt x="775" y="133"/>
                  </a:moveTo>
                  <a:cubicBezTo>
                    <a:pt x="757" y="142"/>
                    <a:pt x="736" y="150"/>
                    <a:pt x="715" y="158"/>
                  </a:cubicBezTo>
                  <a:lnTo>
                    <a:pt x="742" y="146"/>
                  </a:lnTo>
                  <a:lnTo>
                    <a:pt x="742" y="146"/>
                  </a:lnTo>
                  <a:lnTo>
                    <a:pt x="775" y="133"/>
                  </a:lnTo>
                  <a:close/>
                  <a:moveTo>
                    <a:pt x="229" y="216"/>
                  </a:moveTo>
                  <a:lnTo>
                    <a:pt x="242" y="217"/>
                  </a:lnTo>
                  <a:lnTo>
                    <a:pt x="242" y="217"/>
                  </a:lnTo>
                  <a:cubicBezTo>
                    <a:pt x="237" y="217"/>
                    <a:pt x="233" y="216"/>
                    <a:pt x="229" y="216"/>
                  </a:cubicBezTo>
                  <a:close/>
                  <a:moveTo>
                    <a:pt x="244" y="218"/>
                  </a:moveTo>
                  <a:lnTo>
                    <a:pt x="259" y="220"/>
                  </a:lnTo>
                  <a:cubicBezTo>
                    <a:pt x="254" y="219"/>
                    <a:pt x="249" y="218"/>
                    <a:pt x="244" y="218"/>
                  </a:cubicBezTo>
                  <a:close/>
                  <a:moveTo>
                    <a:pt x="1042" y="1"/>
                  </a:moveTo>
                  <a:cubicBezTo>
                    <a:pt x="1013" y="1"/>
                    <a:pt x="982" y="7"/>
                    <a:pt x="960" y="23"/>
                  </a:cubicBezTo>
                  <a:cubicBezTo>
                    <a:pt x="894" y="71"/>
                    <a:pt x="825" y="110"/>
                    <a:pt x="752" y="142"/>
                  </a:cubicBezTo>
                  <a:lnTo>
                    <a:pt x="752" y="142"/>
                  </a:lnTo>
                  <a:cubicBezTo>
                    <a:pt x="660" y="181"/>
                    <a:pt x="561" y="207"/>
                    <a:pt x="463" y="222"/>
                  </a:cubicBezTo>
                  <a:lnTo>
                    <a:pt x="498" y="218"/>
                  </a:lnTo>
                  <a:lnTo>
                    <a:pt x="498" y="218"/>
                  </a:lnTo>
                  <a:cubicBezTo>
                    <a:pt x="457" y="223"/>
                    <a:pt x="416" y="226"/>
                    <a:pt x="374" y="226"/>
                  </a:cubicBezTo>
                  <a:cubicBezTo>
                    <a:pt x="330" y="226"/>
                    <a:pt x="286" y="223"/>
                    <a:pt x="243" y="218"/>
                  </a:cubicBezTo>
                  <a:lnTo>
                    <a:pt x="243" y="218"/>
                  </a:lnTo>
                  <a:cubicBezTo>
                    <a:pt x="213" y="213"/>
                    <a:pt x="182" y="206"/>
                    <a:pt x="153" y="199"/>
                  </a:cubicBezTo>
                  <a:cubicBezTo>
                    <a:pt x="144" y="197"/>
                    <a:pt x="136" y="197"/>
                    <a:pt x="127" y="197"/>
                  </a:cubicBezTo>
                  <a:cubicBezTo>
                    <a:pt x="77" y="197"/>
                    <a:pt x="27" y="226"/>
                    <a:pt x="15" y="277"/>
                  </a:cubicBezTo>
                  <a:cubicBezTo>
                    <a:pt x="1" y="339"/>
                    <a:pt x="33" y="396"/>
                    <a:pt x="93" y="417"/>
                  </a:cubicBezTo>
                  <a:cubicBezTo>
                    <a:pt x="222" y="462"/>
                    <a:pt x="358" y="479"/>
                    <a:pt x="496" y="481"/>
                  </a:cubicBezTo>
                  <a:cubicBezTo>
                    <a:pt x="503" y="481"/>
                    <a:pt x="511" y="481"/>
                    <a:pt x="519" y="481"/>
                  </a:cubicBezTo>
                  <a:cubicBezTo>
                    <a:pt x="585" y="481"/>
                    <a:pt x="651" y="473"/>
                    <a:pt x="718" y="464"/>
                  </a:cubicBezTo>
                  <a:cubicBezTo>
                    <a:pt x="779" y="454"/>
                    <a:pt x="841" y="440"/>
                    <a:pt x="900" y="419"/>
                  </a:cubicBezTo>
                  <a:cubicBezTo>
                    <a:pt x="980" y="392"/>
                    <a:pt x="1056" y="357"/>
                    <a:pt x="1130" y="314"/>
                  </a:cubicBezTo>
                  <a:cubicBezTo>
                    <a:pt x="1161" y="296"/>
                    <a:pt x="1184" y="267"/>
                    <a:pt x="1198" y="234"/>
                  </a:cubicBezTo>
                  <a:cubicBezTo>
                    <a:pt x="1213" y="199"/>
                    <a:pt x="1221" y="158"/>
                    <a:pt x="1206" y="123"/>
                  </a:cubicBezTo>
                  <a:cubicBezTo>
                    <a:pt x="1194" y="90"/>
                    <a:pt x="1190" y="74"/>
                    <a:pt x="1163" y="49"/>
                  </a:cubicBezTo>
                  <a:cubicBezTo>
                    <a:pt x="1137" y="23"/>
                    <a:pt x="1104" y="8"/>
                    <a:pt x="1067" y="2"/>
                  </a:cubicBezTo>
                  <a:cubicBezTo>
                    <a:pt x="1059" y="1"/>
                    <a:pt x="1051" y="1"/>
                    <a:pt x="104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16"/>
            <p:cNvSpPr/>
            <p:nvPr/>
          </p:nvSpPr>
          <p:spPr>
            <a:xfrm>
              <a:off x="1865225" y="1148275"/>
              <a:ext cx="29200" cy="11425"/>
            </a:xfrm>
            <a:custGeom>
              <a:avLst/>
              <a:gdLst/>
              <a:ahLst/>
              <a:cxnLst/>
              <a:rect l="l" t="t" r="r" b="b"/>
              <a:pathLst>
                <a:path w="1168" h="457" extrusionOk="0">
                  <a:moveTo>
                    <a:pt x="1021" y="0"/>
                  </a:moveTo>
                  <a:cubicBezTo>
                    <a:pt x="1008" y="0"/>
                    <a:pt x="995" y="2"/>
                    <a:pt x="983" y="5"/>
                  </a:cubicBezTo>
                  <a:cubicBezTo>
                    <a:pt x="964" y="9"/>
                    <a:pt x="946" y="15"/>
                    <a:pt x="927" y="25"/>
                  </a:cubicBezTo>
                  <a:cubicBezTo>
                    <a:pt x="918" y="31"/>
                    <a:pt x="909" y="38"/>
                    <a:pt x="900" y="45"/>
                  </a:cubicBezTo>
                  <a:lnTo>
                    <a:pt x="900" y="45"/>
                  </a:lnTo>
                  <a:cubicBezTo>
                    <a:pt x="835" y="92"/>
                    <a:pt x="760" y="130"/>
                    <a:pt x="687" y="161"/>
                  </a:cubicBezTo>
                  <a:lnTo>
                    <a:pt x="720" y="149"/>
                  </a:lnTo>
                  <a:lnTo>
                    <a:pt x="720" y="149"/>
                  </a:lnTo>
                  <a:cubicBezTo>
                    <a:pt x="699" y="156"/>
                    <a:pt x="679" y="165"/>
                    <a:pt x="659" y="174"/>
                  </a:cubicBezTo>
                  <a:lnTo>
                    <a:pt x="659" y="174"/>
                  </a:lnTo>
                  <a:lnTo>
                    <a:pt x="670" y="169"/>
                  </a:lnTo>
                  <a:lnTo>
                    <a:pt x="670" y="169"/>
                  </a:lnTo>
                  <a:cubicBezTo>
                    <a:pt x="662" y="173"/>
                    <a:pt x="654" y="176"/>
                    <a:pt x="645" y="179"/>
                  </a:cubicBezTo>
                  <a:lnTo>
                    <a:pt x="645" y="179"/>
                  </a:lnTo>
                  <a:cubicBezTo>
                    <a:pt x="650" y="177"/>
                    <a:pt x="654" y="176"/>
                    <a:pt x="659" y="174"/>
                  </a:cubicBezTo>
                  <a:lnTo>
                    <a:pt x="659" y="174"/>
                  </a:lnTo>
                  <a:lnTo>
                    <a:pt x="643" y="180"/>
                  </a:lnTo>
                  <a:lnTo>
                    <a:pt x="643" y="180"/>
                  </a:lnTo>
                  <a:cubicBezTo>
                    <a:pt x="644" y="180"/>
                    <a:pt x="644" y="180"/>
                    <a:pt x="645" y="179"/>
                  </a:cubicBezTo>
                  <a:lnTo>
                    <a:pt x="645" y="179"/>
                  </a:lnTo>
                  <a:cubicBezTo>
                    <a:pt x="643" y="180"/>
                    <a:pt x="642" y="181"/>
                    <a:pt x="640" y="181"/>
                  </a:cubicBezTo>
                  <a:lnTo>
                    <a:pt x="643" y="180"/>
                  </a:lnTo>
                  <a:lnTo>
                    <a:pt x="643" y="180"/>
                  </a:lnTo>
                  <a:cubicBezTo>
                    <a:pt x="577" y="205"/>
                    <a:pt x="509" y="220"/>
                    <a:pt x="441" y="231"/>
                  </a:cubicBezTo>
                  <a:lnTo>
                    <a:pt x="441" y="231"/>
                  </a:lnTo>
                  <a:cubicBezTo>
                    <a:pt x="428" y="231"/>
                    <a:pt x="414" y="233"/>
                    <a:pt x="401" y="235"/>
                  </a:cubicBezTo>
                  <a:cubicBezTo>
                    <a:pt x="385" y="237"/>
                    <a:pt x="370" y="237"/>
                    <a:pt x="356" y="243"/>
                  </a:cubicBezTo>
                  <a:cubicBezTo>
                    <a:pt x="352" y="244"/>
                    <a:pt x="348" y="246"/>
                    <a:pt x="344" y="247"/>
                  </a:cubicBezTo>
                  <a:lnTo>
                    <a:pt x="344" y="247"/>
                  </a:lnTo>
                  <a:cubicBezTo>
                    <a:pt x="307" y="251"/>
                    <a:pt x="270" y="252"/>
                    <a:pt x="234" y="252"/>
                  </a:cubicBezTo>
                  <a:cubicBezTo>
                    <a:pt x="182" y="252"/>
                    <a:pt x="130" y="249"/>
                    <a:pt x="79" y="241"/>
                  </a:cubicBezTo>
                  <a:cubicBezTo>
                    <a:pt x="78" y="241"/>
                    <a:pt x="76" y="241"/>
                    <a:pt x="75" y="241"/>
                  </a:cubicBezTo>
                  <a:cubicBezTo>
                    <a:pt x="59" y="241"/>
                    <a:pt x="37" y="252"/>
                    <a:pt x="27" y="264"/>
                  </a:cubicBezTo>
                  <a:cubicBezTo>
                    <a:pt x="15" y="276"/>
                    <a:pt x="9" y="290"/>
                    <a:pt x="7" y="307"/>
                  </a:cubicBezTo>
                  <a:cubicBezTo>
                    <a:pt x="1" y="344"/>
                    <a:pt x="23" y="375"/>
                    <a:pt x="60" y="387"/>
                  </a:cubicBezTo>
                  <a:cubicBezTo>
                    <a:pt x="153" y="418"/>
                    <a:pt x="249" y="436"/>
                    <a:pt x="345" y="446"/>
                  </a:cubicBezTo>
                  <a:lnTo>
                    <a:pt x="345" y="446"/>
                  </a:lnTo>
                  <a:cubicBezTo>
                    <a:pt x="357" y="450"/>
                    <a:pt x="369" y="453"/>
                    <a:pt x="381" y="455"/>
                  </a:cubicBezTo>
                  <a:cubicBezTo>
                    <a:pt x="397" y="457"/>
                    <a:pt x="412" y="457"/>
                    <a:pt x="428" y="457"/>
                  </a:cubicBezTo>
                  <a:cubicBezTo>
                    <a:pt x="451" y="457"/>
                    <a:pt x="475" y="457"/>
                    <a:pt x="500" y="455"/>
                  </a:cubicBezTo>
                  <a:cubicBezTo>
                    <a:pt x="555" y="451"/>
                    <a:pt x="611" y="442"/>
                    <a:pt x="666" y="434"/>
                  </a:cubicBezTo>
                  <a:cubicBezTo>
                    <a:pt x="711" y="426"/>
                    <a:pt x="759" y="418"/>
                    <a:pt x="804" y="405"/>
                  </a:cubicBezTo>
                  <a:cubicBezTo>
                    <a:pt x="849" y="391"/>
                    <a:pt x="892" y="377"/>
                    <a:pt x="935" y="358"/>
                  </a:cubicBezTo>
                  <a:cubicBezTo>
                    <a:pt x="968" y="344"/>
                    <a:pt x="1003" y="329"/>
                    <a:pt x="1036" y="313"/>
                  </a:cubicBezTo>
                  <a:cubicBezTo>
                    <a:pt x="1046" y="307"/>
                    <a:pt x="1059" y="301"/>
                    <a:pt x="1071" y="297"/>
                  </a:cubicBezTo>
                  <a:cubicBezTo>
                    <a:pt x="1106" y="278"/>
                    <a:pt x="1126" y="251"/>
                    <a:pt x="1149" y="220"/>
                  </a:cubicBezTo>
                  <a:lnTo>
                    <a:pt x="1163" y="186"/>
                  </a:lnTo>
                  <a:lnTo>
                    <a:pt x="1168" y="147"/>
                  </a:lnTo>
                  <a:cubicBezTo>
                    <a:pt x="1168" y="114"/>
                    <a:pt x="1157" y="83"/>
                    <a:pt x="1137" y="58"/>
                  </a:cubicBezTo>
                  <a:cubicBezTo>
                    <a:pt x="1108" y="20"/>
                    <a:pt x="1065" y="0"/>
                    <a:pt x="102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16"/>
            <p:cNvSpPr/>
            <p:nvPr/>
          </p:nvSpPr>
          <p:spPr>
            <a:xfrm>
              <a:off x="2035700" y="1062625"/>
              <a:ext cx="40650" cy="93725"/>
            </a:xfrm>
            <a:custGeom>
              <a:avLst/>
              <a:gdLst/>
              <a:ahLst/>
              <a:cxnLst/>
              <a:rect l="l" t="t" r="r" b="b"/>
              <a:pathLst>
                <a:path w="1626" h="3749" extrusionOk="0">
                  <a:moveTo>
                    <a:pt x="1430" y="1"/>
                  </a:moveTo>
                  <a:cubicBezTo>
                    <a:pt x="1398" y="1"/>
                    <a:pt x="1367" y="8"/>
                    <a:pt x="1340" y="27"/>
                  </a:cubicBezTo>
                  <a:lnTo>
                    <a:pt x="1303" y="55"/>
                  </a:lnTo>
                  <a:cubicBezTo>
                    <a:pt x="1280" y="78"/>
                    <a:pt x="1264" y="107"/>
                    <a:pt x="1254" y="138"/>
                  </a:cubicBezTo>
                  <a:cubicBezTo>
                    <a:pt x="1254" y="138"/>
                    <a:pt x="1254" y="138"/>
                    <a:pt x="1254" y="138"/>
                  </a:cubicBezTo>
                  <a:lnTo>
                    <a:pt x="1254" y="138"/>
                  </a:lnTo>
                  <a:cubicBezTo>
                    <a:pt x="1087" y="538"/>
                    <a:pt x="927" y="941"/>
                    <a:pt x="763" y="1341"/>
                  </a:cubicBezTo>
                  <a:cubicBezTo>
                    <a:pt x="680" y="1541"/>
                    <a:pt x="600" y="1742"/>
                    <a:pt x="518" y="1941"/>
                  </a:cubicBezTo>
                  <a:cubicBezTo>
                    <a:pt x="477" y="2042"/>
                    <a:pt x="436" y="2143"/>
                    <a:pt x="397" y="2245"/>
                  </a:cubicBezTo>
                  <a:cubicBezTo>
                    <a:pt x="358" y="2346"/>
                    <a:pt x="321" y="2447"/>
                    <a:pt x="282" y="2549"/>
                  </a:cubicBezTo>
                  <a:cubicBezTo>
                    <a:pt x="239" y="2662"/>
                    <a:pt x="196" y="2775"/>
                    <a:pt x="152" y="2888"/>
                  </a:cubicBezTo>
                  <a:cubicBezTo>
                    <a:pt x="132" y="2946"/>
                    <a:pt x="109" y="3001"/>
                    <a:pt x="89" y="3059"/>
                  </a:cubicBezTo>
                  <a:cubicBezTo>
                    <a:pt x="78" y="3086"/>
                    <a:pt x="68" y="3112"/>
                    <a:pt x="58" y="3139"/>
                  </a:cubicBezTo>
                  <a:cubicBezTo>
                    <a:pt x="52" y="3155"/>
                    <a:pt x="46" y="3170"/>
                    <a:pt x="41" y="3184"/>
                  </a:cubicBezTo>
                  <a:cubicBezTo>
                    <a:pt x="39" y="3190"/>
                    <a:pt x="35" y="3197"/>
                    <a:pt x="33" y="3203"/>
                  </a:cubicBezTo>
                  <a:cubicBezTo>
                    <a:pt x="27" y="3221"/>
                    <a:pt x="25" y="3240"/>
                    <a:pt x="23" y="3258"/>
                  </a:cubicBezTo>
                  <a:lnTo>
                    <a:pt x="27" y="3221"/>
                  </a:lnTo>
                  <a:lnTo>
                    <a:pt x="27" y="3221"/>
                  </a:lnTo>
                  <a:cubicBezTo>
                    <a:pt x="21" y="3264"/>
                    <a:pt x="13" y="3305"/>
                    <a:pt x="4" y="3347"/>
                  </a:cubicBezTo>
                  <a:cubicBezTo>
                    <a:pt x="0" y="3377"/>
                    <a:pt x="0" y="3408"/>
                    <a:pt x="17" y="3435"/>
                  </a:cubicBezTo>
                  <a:cubicBezTo>
                    <a:pt x="29" y="3455"/>
                    <a:pt x="48" y="3470"/>
                    <a:pt x="70" y="3480"/>
                  </a:cubicBezTo>
                  <a:cubicBezTo>
                    <a:pt x="85" y="3486"/>
                    <a:pt x="99" y="3489"/>
                    <a:pt x="113" y="3489"/>
                  </a:cubicBezTo>
                  <a:cubicBezTo>
                    <a:pt x="151" y="3489"/>
                    <a:pt x="186" y="3468"/>
                    <a:pt x="210" y="3435"/>
                  </a:cubicBezTo>
                  <a:lnTo>
                    <a:pt x="212" y="3433"/>
                  </a:lnTo>
                  <a:cubicBezTo>
                    <a:pt x="235" y="3401"/>
                    <a:pt x="256" y="3369"/>
                    <a:pt x="278" y="3338"/>
                  </a:cubicBezTo>
                  <a:lnTo>
                    <a:pt x="278" y="3338"/>
                  </a:lnTo>
                  <a:cubicBezTo>
                    <a:pt x="279" y="3337"/>
                    <a:pt x="279" y="3336"/>
                    <a:pt x="280" y="3335"/>
                  </a:cubicBezTo>
                  <a:lnTo>
                    <a:pt x="280" y="3335"/>
                  </a:lnTo>
                  <a:cubicBezTo>
                    <a:pt x="281" y="3333"/>
                    <a:pt x="283" y="3332"/>
                    <a:pt x="284" y="3330"/>
                  </a:cubicBezTo>
                  <a:lnTo>
                    <a:pt x="284" y="3330"/>
                  </a:lnTo>
                  <a:lnTo>
                    <a:pt x="282" y="3332"/>
                  </a:lnTo>
                  <a:lnTo>
                    <a:pt x="282" y="3332"/>
                  </a:lnTo>
                  <a:cubicBezTo>
                    <a:pt x="285" y="3327"/>
                    <a:pt x="288" y="3323"/>
                    <a:pt x="290" y="3318"/>
                  </a:cubicBezTo>
                  <a:cubicBezTo>
                    <a:pt x="294" y="3312"/>
                    <a:pt x="296" y="3305"/>
                    <a:pt x="298" y="3299"/>
                  </a:cubicBezTo>
                  <a:cubicBezTo>
                    <a:pt x="304" y="3287"/>
                    <a:pt x="311" y="3275"/>
                    <a:pt x="315" y="3262"/>
                  </a:cubicBezTo>
                  <a:cubicBezTo>
                    <a:pt x="327" y="3238"/>
                    <a:pt x="337" y="3213"/>
                    <a:pt x="350" y="3188"/>
                  </a:cubicBezTo>
                  <a:lnTo>
                    <a:pt x="415" y="3042"/>
                  </a:lnTo>
                  <a:cubicBezTo>
                    <a:pt x="458" y="2944"/>
                    <a:pt x="504" y="2845"/>
                    <a:pt x="547" y="2749"/>
                  </a:cubicBezTo>
                  <a:cubicBezTo>
                    <a:pt x="641" y="2539"/>
                    <a:pt x="736" y="2334"/>
                    <a:pt x="824" y="2122"/>
                  </a:cubicBezTo>
                  <a:cubicBezTo>
                    <a:pt x="878" y="1994"/>
                    <a:pt x="932" y="1867"/>
                    <a:pt x="985" y="1739"/>
                  </a:cubicBezTo>
                  <a:lnTo>
                    <a:pt x="985" y="1739"/>
                  </a:lnTo>
                  <a:cubicBezTo>
                    <a:pt x="927" y="2086"/>
                    <a:pt x="870" y="2430"/>
                    <a:pt x="812" y="2777"/>
                  </a:cubicBezTo>
                  <a:cubicBezTo>
                    <a:pt x="771" y="3022"/>
                    <a:pt x="730" y="3268"/>
                    <a:pt x="689" y="3515"/>
                  </a:cubicBezTo>
                  <a:cubicBezTo>
                    <a:pt x="680" y="3540"/>
                    <a:pt x="678" y="3564"/>
                    <a:pt x="684" y="3589"/>
                  </a:cubicBezTo>
                  <a:cubicBezTo>
                    <a:pt x="687" y="3614"/>
                    <a:pt x="693" y="3636"/>
                    <a:pt x="707" y="3657"/>
                  </a:cubicBezTo>
                  <a:cubicBezTo>
                    <a:pt x="730" y="3696"/>
                    <a:pt x="773" y="3733"/>
                    <a:pt x="818" y="3743"/>
                  </a:cubicBezTo>
                  <a:cubicBezTo>
                    <a:pt x="835" y="3747"/>
                    <a:pt x="852" y="3749"/>
                    <a:pt x="870" y="3749"/>
                  </a:cubicBezTo>
                  <a:cubicBezTo>
                    <a:pt x="902" y="3749"/>
                    <a:pt x="934" y="3742"/>
                    <a:pt x="962" y="3725"/>
                  </a:cubicBezTo>
                  <a:cubicBezTo>
                    <a:pt x="999" y="3700"/>
                    <a:pt x="1038" y="3661"/>
                    <a:pt x="1046" y="3614"/>
                  </a:cubicBezTo>
                  <a:cubicBezTo>
                    <a:pt x="1120" y="3172"/>
                    <a:pt x="1196" y="2732"/>
                    <a:pt x="1270" y="2291"/>
                  </a:cubicBezTo>
                  <a:cubicBezTo>
                    <a:pt x="1344" y="1851"/>
                    <a:pt x="1418" y="1413"/>
                    <a:pt x="1492" y="976"/>
                  </a:cubicBezTo>
                  <a:cubicBezTo>
                    <a:pt x="1533" y="729"/>
                    <a:pt x="1574" y="483"/>
                    <a:pt x="1615" y="238"/>
                  </a:cubicBezTo>
                  <a:cubicBezTo>
                    <a:pt x="1623" y="214"/>
                    <a:pt x="1625" y="189"/>
                    <a:pt x="1619" y="162"/>
                  </a:cubicBezTo>
                  <a:cubicBezTo>
                    <a:pt x="1619" y="138"/>
                    <a:pt x="1611" y="115"/>
                    <a:pt x="1597" y="94"/>
                  </a:cubicBezTo>
                  <a:cubicBezTo>
                    <a:pt x="1574" y="55"/>
                    <a:pt x="1529" y="18"/>
                    <a:pt x="1486" y="8"/>
                  </a:cubicBezTo>
                  <a:cubicBezTo>
                    <a:pt x="1467" y="4"/>
                    <a:pt x="1449" y="1"/>
                    <a:pt x="143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16"/>
            <p:cNvSpPr/>
            <p:nvPr/>
          </p:nvSpPr>
          <p:spPr>
            <a:xfrm>
              <a:off x="1973950" y="1195125"/>
              <a:ext cx="214150" cy="8100"/>
            </a:xfrm>
            <a:custGeom>
              <a:avLst/>
              <a:gdLst/>
              <a:ahLst/>
              <a:cxnLst/>
              <a:rect l="l" t="t" r="r" b="b"/>
              <a:pathLst>
                <a:path w="8566" h="324" extrusionOk="0">
                  <a:moveTo>
                    <a:pt x="4729" y="1"/>
                  </a:moveTo>
                  <a:cubicBezTo>
                    <a:pt x="4346" y="1"/>
                    <a:pt x="3964" y="4"/>
                    <a:pt x="3582" y="6"/>
                  </a:cubicBezTo>
                  <a:cubicBezTo>
                    <a:pt x="3041" y="11"/>
                    <a:pt x="2491" y="6"/>
                    <a:pt x="1944" y="17"/>
                  </a:cubicBezTo>
                  <a:cubicBezTo>
                    <a:pt x="1638" y="23"/>
                    <a:pt x="1332" y="25"/>
                    <a:pt x="1024" y="37"/>
                  </a:cubicBezTo>
                  <a:cubicBezTo>
                    <a:pt x="718" y="50"/>
                    <a:pt x="412" y="66"/>
                    <a:pt x="106" y="80"/>
                  </a:cubicBezTo>
                  <a:cubicBezTo>
                    <a:pt x="1" y="85"/>
                    <a:pt x="1" y="239"/>
                    <a:pt x="106" y="243"/>
                  </a:cubicBezTo>
                  <a:cubicBezTo>
                    <a:pt x="379" y="255"/>
                    <a:pt x="650" y="271"/>
                    <a:pt x="925" y="282"/>
                  </a:cubicBezTo>
                  <a:cubicBezTo>
                    <a:pt x="1197" y="292"/>
                    <a:pt x="1470" y="296"/>
                    <a:pt x="1743" y="302"/>
                  </a:cubicBezTo>
                  <a:cubicBezTo>
                    <a:pt x="2290" y="313"/>
                    <a:pt x="2836" y="313"/>
                    <a:pt x="3383" y="317"/>
                  </a:cubicBezTo>
                  <a:cubicBezTo>
                    <a:pt x="3821" y="318"/>
                    <a:pt x="4253" y="324"/>
                    <a:pt x="4687" y="324"/>
                  </a:cubicBezTo>
                  <a:cubicBezTo>
                    <a:pt x="4793" y="324"/>
                    <a:pt x="4898" y="324"/>
                    <a:pt x="5003" y="323"/>
                  </a:cubicBezTo>
                  <a:cubicBezTo>
                    <a:pt x="5277" y="321"/>
                    <a:pt x="5550" y="319"/>
                    <a:pt x="5823" y="317"/>
                  </a:cubicBezTo>
                  <a:cubicBezTo>
                    <a:pt x="5889" y="317"/>
                    <a:pt x="5957" y="317"/>
                    <a:pt x="6022" y="315"/>
                  </a:cubicBezTo>
                  <a:cubicBezTo>
                    <a:pt x="6096" y="315"/>
                    <a:pt x="6168" y="304"/>
                    <a:pt x="6240" y="300"/>
                  </a:cubicBezTo>
                  <a:cubicBezTo>
                    <a:pt x="6374" y="296"/>
                    <a:pt x="6507" y="294"/>
                    <a:pt x="6641" y="290"/>
                  </a:cubicBezTo>
                  <a:cubicBezTo>
                    <a:pt x="6949" y="282"/>
                    <a:pt x="7255" y="265"/>
                    <a:pt x="7561" y="253"/>
                  </a:cubicBezTo>
                  <a:cubicBezTo>
                    <a:pt x="7867" y="241"/>
                    <a:pt x="8173" y="232"/>
                    <a:pt x="8480" y="228"/>
                  </a:cubicBezTo>
                  <a:cubicBezTo>
                    <a:pt x="8566" y="226"/>
                    <a:pt x="8566" y="97"/>
                    <a:pt x="8480" y="95"/>
                  </a:cubicBezTo>
                  <a:cubicBezTo>
                    <a:pt x="8206" y="91"/>
                    <a:pt x="7935" y="85"/>
                    <a:pt x="7662" y="74"/>
                  </a:cubicBezTo>
                  <a:cubicBezTo>
                    <a:pt x="7522" y="68"/>
                    <a:pt x="7383" y="64"/>
                    <a:pt x="7243" y="58"/>
                  </a:cubicBezTo>
                  <a:cubicBezTo>
                    <a:pt x="7103" y="54"/>
                    <a:pt x="6976" y="41"/>
                    <a:pt x="6842" y="37"/>
                  </a:cubicBezTo>
                  <a:cubicBezTo>
                    <a:pt x="6709" y="35"/>
                    <a:pt x="6563" y="31"/>
                    <a:pt x="6425" y="27"/>
                  </a:cubicBezTo>
                  <a:cubicBezTo>
                    <a:pt x="6364" y="25"/>
                    <a:pt x="6302" y="25"/>
                    <a:pt x="6240" y="23"/>
                  </a:cubicBezTo>
                  <a:cubicBezTo>
                    <a:pt x="6168" y="19"/>
                    <a:pt x="6096" y="9"/>
                    <a:pt x="6022" y="9"/>
                  </a:cubicBezTo>
                  <a:cubicBezTo>
                    <a:pt x="5749" y="4"/>
                    <a:pt x="5478" y="4"/>
                    <a:pt x="5205" y="2"/>
                  </a:cubicBezTo>
                  <a:cubicBezTo>
                    <a:pt x="5046" y="1"/>
                    <a:pt x="4887" y="1"/>
                    <a:pt x="472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16"/>
            <p:cNvSpPr/>
            <p:nvPr/>
          </p:nvSpPr>
          <p:spPr>
            <a:xfrm>
              <a:off x="1980800" y="1257250"/>
              <a:ext cx="61175" cy="74525"/>
            </a:xfrm>
            <a:custGeom>
              <a:avLst/>
              <a:gdLst/>
              <a:ahLst/>
              <a:cxnLst/>
              <a:rect l="l" t="t" r="r" b="b"/>
              <a:pathLst>
                <a:path w="2447" h="2981" extrusionOk="0">
                  <a:moveTo>
                    <a:pt x="2208" y="2425"/>
                  </a:moveTo>
                  <a:cubicBezTo>
                    <a:pt x="2207" y="2426"/>
                    <a:pt x="2206" y="2427"/>
                    <a:pt x="2205" y="2427"/>
                  </a:cubicBezTo>
                  <a:lnTo>
                    <a:pt x="2198" y="2429"/>
                  </a:lnTo>
                  <a:lnTo>
                    <a:pt x="2208" y="2425"/>
                  </a:lnTo>
                  <a:close/>
                  <a:moveTo>
                    <a:pt x="1834" y="0"/>
                  </a:moveTo>
                  <a:cubicBezTo>
                    <a:pt x="1606" y="0"/>
                    <a:pt x="1378" y="31"/>
                    <a:pt x="1159" y="90"/>
                  </a:cubicBezTo>
                  <a:cubicBezTo>
                    <a:pt x="1019" y="126"/>
                    <a:pt x="884" y="178"/>
                    <a:pt x="750" y="235"/>
                  </a:cubicBezTo>
                  <a:cubicBezTo>
                    <a:pt x="629" y="289"/>
                    <a:pt x="508" y="348"/>
                    <a:pt x="397" y="424"/>
                  </a:cubicBezTo>
                  <a:cubicBezTo>
                    <a:pt x="327" y="472"/>
                    <a:pt x="259" y="523"/>
                    <a:pt x="195" y="576"/>
                  </a:cubicBezTo>
                  <a:cubicBezTo>
                    <a:pt x="167" y="599"/>
                    <a:pt x="138" y="622"/>
                    <a:pt x="113" y="648"/>
                  </a:cubicBezTo>
                  <a:cubicBezTo>
                    <a:pt x="86" y="677"/>
                    <a:pt x="62" y="706"/>
                    <a:pt x="37" y="737"/>
                  </a:cubicBezTo>
                  <a:cubicBezTo>
                    <a:pt x="8" y="772"/>
                    <a:pt x="0" y="817"/>
                    <a:pt x="29" y="856"/>
                  </a:cubicBezTo>
                  <a:cubicBezTo>
                    <a:pt x="46" y="878"/>
                    <a:pt x="74" y="891"/>
                    <a:pt x="102" y="891"/>
                  </a:cubicBezTo>
                  <a:cubicBezTo>
                    <a:pt x="117" y="891"/>
                    <a:pt x="133" y="887"/>
                    <a:pt x="146" y="878"/>
                  </a:cubicBezTo>
                  <a:cubicBezTo>
                    <a:pt x="167" y="866"/>
                    <a:pt x="187" y="854"/>
                    <a:pt x="208" y="841"/>
                  </a:cubicBezTo>
                  <a:cubicBezTo>
                    <a:pt x="230" y="829"/>
                    <a:pt x="253" y="819"/>
                    <a:pt x="271" y="804"/>
                  </a:cubicBezTo>
                  <a:cubicBezTo>
                    <a:pt x="314" y="778"/>
                    <a:pt x="356" y="751"/>
                    <a:pt x="399" y="724"/>
                  </a:cubicBezTo>
                  <a:cubicBezTo>
                    <a:pt x="483" y="673"/>
                    <a:pt x="573" y="628"/>
                    <a:pt x="662" y="583"/>
                  </a:cubicBezTo>
                  <a:cubicBezTo>
                    <a:pt x="711" y="558"/>
                    <a:pt x="762" y="535"/>
                    <a:pt x="816" y="513"/>
                  </a:cubicBezTo>
                  <a:lnTo>
                    <a:pt x="816" y="513"/>
                  </a:lnTo>
                  <a:lnTo>
                    <a:pt x="781" y="527"/>
                  </a:lnTo>
                  <a:cubicBezTo>
                    <a:pt x="951" y="455"/>
                    <a:pt x="1128" y="402"/>
                    <a:pt x="1311" y="365"/>
                  </a:cubicBezTo>
                  <a:cubicBezTo>
                    <a:pt x="1362" y="357"/>
                    <a:pt x="1416" y="346"/>
                    <a:pt x="1467" y="340"/>
                  </a:cubicBezTo>
                  <a:lnTo>
                    <a:pt x="1467" y="340"/>
                  </a:lnTo>
                  <a:lnTo>
                    <a:pt x="1426" y="346"/>
                  </a:lnTo>
                  <a:cubicBezTo>
                    <a:pt x="1536" y="331"/>
                    <a:pt x="1647" y="321"/>
                    <a:pt x="1757" y="319"/>
                  </a:cubicBezTo>
                  <a:lnTo>
                    <a:pt x="1757" y="319"/>
                  </a:lnTo>
                  <a:cubicBezTo>
                    <a:pt x="1691" y="465"/>
                    <a:pt x="1619" y="610"/>
                    <a:pt x="1543" y="751"/>
                  </a:cubicBezTo>
                  <a:cubicBezTo>
                    <a:pt x="1442" y="936"/>
                    <a:pt x="1333" y="1113"/>
                    <a:pt x="1214" y="1283"/>
                  </a:cubicBezTo>
                  <a:cubicBezTo>
                    <a:pt x="1149" y="1382"/>
                    <a:pt x="1079" y="1476"/>
                    <a:pt x="1007" y="1569"/>
                  </a:cubicBezTo>
                  <a:lnTo>
                    <a:pt x="1031" y="1536"/>
                  </a:lnTo>
                  <a:lnTo>
                    <a:pt x="1031" y="1536"/>
                  </a:lnTo>
                  <a:cubicBezTo>
                    <a:pt x="925" y="1678"/>
                    <a:pt x="810" y="1813"/>
                    <a:pt x="690" y="1943"/>
                  </a:cubicBezTo>
                  <a:cubicBezTo>
                    <a:pt x="569" y="2074"/>
                    <a:pt x="442" y="2199"/>
                    <a:pt x="310" y="2321"/>
                  </a:cubicBezTo>
                  <a:cubicBezTo>
                    <a:pt x="236" y="2388"/>
                    <a:pt x="162" y="2454"/>
                    <a:pt x="84" y="2518"/>
                  </a:cubicBezTo>
                  <a:cubicBezTo>
                    <a:pt x="39" y="2555"/>
                    <a:pt x="27" y="2627"/>
                    <a:pt x="41" y="2680"/>
                  </a:cubicBezTo>
                  <a:cubicBezTo>
                    <a:pt x="49" y="2707"/>
                    <a:pt x="64" y="2732"/>
                    <a:pt x="84" y="2752"/>
                  </a:cubicBezTo>
                  <a:cubicBezTo>
                    <a:pt x="105" y="2773"/>
                    <a:pt x="130" y="2787"/>
                    <a:pt x="158" y="2795"/>
                  </a:cubicBezTo>
                  <a:cubicBezTo>
                    <a:pt x="432" y="2902"/>
                    <a:pt x="725" y="2962"/>
                    <a:pt x="1019" y="2976"/>
                  </a:cubicBezTo>
                  <a:cubicBezTo>
                    <a:pt x="1070" y="2979"/>
                    <a:pt x="1121" y="2980"/>
                    <a:pt x="1172" y="2980"/>
                  </a:cubicBezTo>
                  <a:cubicBezTo>
                    <a:pt x="1413" y="2980"/>
                    <a:pt x="1656" y="2948"/>
                    <a:pt x="1888" y="2884"/>
                  </a:cubicBezTo>
                  <a:cubicBezTo>
                    <a:pt x="1964" y="2863"/>
                    <a:pt x="2040" y="2840"/>
                    <a:pt x="2114" y="2812"/>
                  </a:cubicBezTo>
                  <a:cubicBezTo>
                    <a:pt x="2161" y="2795"/>
                    <a:pt x="2209" y="2775"/>
                    <a:pt x="2256" y="2754"/>
                  </a:cubicBezTo>
                  <a:cubicBezTo>
                    <a:pt x="2274" y="2746"/>
                    <a:pt x="2293" y="2740"/>
                    <a:pt x="2311" y="2729"/>
                  </a:cubicBezTo>
                  <a:cubicBezTo>
                    <a:pt x="2328" y="2719"/>
                    <a:pt x="2346" y="2709"/>
                    <a:pt x="2363" y="2701"/>
                  </a:cubicBezTo>
                  <a:cubicBezTo>
                    <a:pt x="2398" y="2684"/>
                    <a:pt x="2426" y="2641"/>
                    <a:pt x="2437" y="2606"/>
                  </a:cubicBezTo>
                  <a:cubicBezTo>
                    <a:pt x="2447" y="2567"/>
                    <a:pt x="2441" y="2518"/>
                    <a:pt x="2420" y="2483"/>
                  </a:cubicBezTo>
                  <a:cubicBezTo>
                    <a:pt x="2398" y="2450"/>
                    <a:pt x="2367" y="2419"/>
                    <a:pt x="2326" y="2411"/>
                  </a:cubicBezTo>
                  <a:lnTo>
                    <a:pt x="2283" y="2405"/>
                  </a:lnTo>
                  <a:cubicBezTo>
                    <a:pt x="2265" y="2405"/>
                    <a:pt x="2248" y="2408"/>
                    <a:pt x="2231" y="2415"/>
                  </a:cubicBezTo>
                  <a:lnTo>
                    <a:pt x="2231" y="2415"/>
                  </a:lnTo>
                  <a:cubicBezTo>
                    <a:pt x="2192" y="2425"/>
                    <a:pt x="2155" y="2443"/>
                    <a:pt x="2120" y="2458"/>
                  </a:cubicBezTo>
                  <a:lnTo>
                    <a:pt x="2159" y="2440"/>
                  </a:lnTo>
                  <a:lnTo>
                    <a:pt x="2159" y="2440"/>
                  </a:lnTo>
                  <a:cubicBezTo>
                    <a:pt x="1987" y="2514"/>
                    <a:pt x="1806" y="2567"/>
                    <a:pt x="1621" y="2600"/>
                  </a:cubicBezTo>
                  <a:cubicBezTo>
                    <a:pt x="1574" y="2609"/>
                    <a:pt x="1526" y="2617"/>
                    <a:pt x="1477" y="2625"/>
                  </a:cubicBezTo>
                  <a:lnTo>
                    <a:pt x="1477" y="2625"/>
                  </a:lnTo>
                  <a:cubicBezTo>
                    <a:pt x="1370" y="2638"/>
                    <a:pt x="1261" y="2644"/>
                    <a:pt x="1153" y="2644"/>
                  </a:cubicBezTo>
                  <a:cubicBezTo>
                    <a:pt x="1086" y="2644"/>
                    <a:pt x="1020" y="2641"/>
                    <a:pt x="953" y="2637"/>
                  </a:cubicBezTo>
                  <a:cubicBezTo>
                    <a:pt x="905" y="2633"/>
                    <a:pt x="856" y="2628"/>
                    <a:pt x="808" y="2622"/>
                  </a:cubicBezTo>
                  <a:lnTo>
                    <a:pt x="808" y="2622"/>
                  </a:lnTo>
                  <a:cubicBezTo>
                    <a:pt x="715" y="2608"/>
                    <a:pt x="623" y="2590"/>
                    <a:pt x="532" y="2566"/>
                  </a:cubicBezTo>
                  <a:lnTo>
                    <a:pt x="532" y="2566"/>
                  </a:lnTo>
                  <a:cubicBezTo>
                    <a:pt x="611" y="2494"/>
                    <a:pt x="688" y="2420"/>
                    <a:pt x="762" y="2343"/>
                  </a:cubicBezTo>
                  <a:cubicBezTo>
                    <a:pt x="904" y="2199"/>
                    <a:pt x="1038" y="2049"/>
                    <a:pt x="1165" y="1893"/>
                  </a:cubicBezTo>
                  <a:cubicBezTo>
                    <a:pt x="1299" y="1725"/>
                    <a:pt x="1426" y="1554"/>
                    <a:pt x="1545" y="1374"/>
                  </a:cubicBezTo>
                  <a:cubicBezTo>
                    <a:pt x="1654" y="1207"/>
                    <a:pt x="1757" y="1032"/>
                    <a:pt x="1851" y="856"/>
                  </a:cubicBezTo>
                  <a:cubicBezTo>
                    <a:pt x="1952" y="667"/>
                    <a:pt x="2040" y="474"/>
                    <a:pt x="2120" y="276"/>
                  </a:cubicBezTo>
                  <a:cubicBezTo>
                    <a:pt x="2131" y="254"/>
                    <a:pt x="2139" y="229"/>
                    <a:pt x="2149" y="207"/>
                  </a:cubicBezTo>
                  <a:cubicBezTo>
                    <a:pt x="2168" y="161"/>
                    <a:pt x="2149" y="104"/>
                    <a:pt x="2120" y="67"/>
                  </a:cubicBezTo>
                  <a:cubicBezTo>
                    <a:pt x="2087" y="26"/>
                    <a:pt x="2046" y="7"/>
                    <a:pt x="1995" y="5"/>
                  </a:cubicBezTo>
                  <a:cubicBezTo>
                    <a:pt x="1941" y="2"/>
                    <a:pt x="1888" y="0"/>
                    <a:pt x="18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16"/>
            <p:cNvSpPr/>
            <p:nvPr/>
          </p:nvSpPr>
          <p:spPr>
            <a:xfrm>
              <a:off x="2059025" y="1260700"/>
              <a:ext cx="80550" cy="22550"/>
            </a:xfrm>
            <a:custGeom>
              <a:avLst/>
              <a:gdLst/>
              <a:ahLst/>
              <a:cxnLst/>
              <a:rect l="l" t="t" r="r" b="b"/>
              <a:pathLst>
                <a:path w="3222" h="902" extrusionOk="0">
                  <a:moveTo>
                    <a:pt x="3069" y="115"/>
                  </a:moveTo>
                  <a:lnTo>
                    <a:pt x="3069" y="115"/>
                  </a:lnTo>
                  <a:cubicBezTo>
                    <a:pt x="3064" y="118"/>
                    <a:pt x="3060" y="121"/>
                    <a:pt x="3057" y="124"/>
                  </a:cubicBezTo>
                  <a:cubicBezTo>
                    <a:pt x="3063" y="120"/>
                    <a:pt x="3067" y="117"/>
                    <a:pt x="3069" y="115"/>
                  </a:cubicBezTo>
                  <a:close/>
                  <a:moveTo>
                    <a:pt x="690" y="325"/>
                  </a:moveTo>
                  <a:cubicBezTo>
                    <a:pt x="692" y="326"/>
                    <a:pt x="694" y="326"/>
                    <a:pt x="696" y="326"/>
                  </a:cubicBezTo>
                  <a:lnTo>
                    <a:pt x="696" y="326"/>
                  </a:lnTo>
                  <a:lnTo>
                    <a:pt x="690" y="325"/>
                  </a:lnTo>
                  <a:close/>
                  <a:moveTo>
                    <a:pt x="347" y="442"/>
                  </a:moveTo>
                  <a:lnTo>
                    <a:pt x="329" y="455"/>
                  </a:lnTo>
                  <a:cubicBezTo>
                    <a:pt x="335" y="450"/>
                    <a:pt x="341" y="446"/>
                    <a:pt x="347" y="442"/>
                  </a:cubicBezTo>
                  <a:close/>
                  <a:moveTo>
                    <a:pt x="1757" y="494"/>
                  </a:moveTo>
                  <a:lnTo>
                    <a:pt x="1782" y="504"/>
                  </a:lnTo>
                  <a:lnTo>
                    <a:pt x="1782" y="504"/>
                  </a:lnTo>
                  <a:cubicBezTo>
                    <a:pt x="1773" y="501"/>
                    <a:pt x="1765" y="497"/>
                    <a:pt x="1757" y="494"/>
                  </a:cubicBezTo>
                  <a:close/>
                  <a:moveTo>
                    <a:pt x="212" y="677"/>
                  </a:moveTo>
                  <a:cubicBezTo>
                    <a:pt x="213" y="680"/>
                    <a:pt x="213" y="682"/>
                    <a:pt x="213" y="682"/>
                  </a:cubicBezTo>
                  <a:cubicBezTo>
                    <a:pt x="213" y="682"/>
                    <a:pt x="213" y="679"/>
                    <a:pt x="212" y="677"/>
                  </a:cubicBezTo>
                  <a:close/>
                  <a:moveTo>
                    <a:pt x="203" y="682"/>
                  </a:moveTo>
                  <a:cubicBezTo>
                    <a:pt x="202" y="685"/>
                    <a:pt x="201" y="686"/>
                    <a:pt x="201" y="686"/>
                  </a:cubicBezTo>
                  <a:cubicBezTo>
                    <a:pt x="201" y="686"/>
                    <a:pt x="202" y="685"/>
                    <a:pt x="203" y="682"/>
                  </a:cubicBezTo>
                  <a:close/>
                  <a:moveTo>
                    <a:pt x="705" y="0"/>
                  </a:moveTo>
                  <a:cubicBezTo>
                    <a:pt x="697" y="0"/>
                    <a:pt x="690" y="0"/>
                    <a:pt x="682" y="1"/>
                  </a:cubicBezTo>
                  <a:cubicBezTo>
                    <a:pt x="551" y="3"/>
                    <a:pt x="419" y="42"/>
                    <a:pt x="306" y="108"/>
                  </a:cubicBezTo>
                  <a:cubicBezTo>
                    <a:pt x="245" y="143"/>
                    <a:pt x="189" y="186"/>
                    <a:pt x="142" y="239"/>
                  </a:cubicBezTo>
                  <a:cubicBezTo>
                    <a:pt x="93" y="292"/>
                    <a:pt x="54" y="349"/>
                    <a:pt x="31" y="418"/>
                  </a:cubicBezTo>
                  <a:lnTo>
                    <a:pt x="31" y="418"/>
                  </a:lnTo>
                  <a:cubicBezTo>
                    <a:pt x="16" y="454"/>
                    <a:pt x="9" y="493"/>
                    <a:pt x="4" y="533"/>
                  </a:cubicBezTo>
                  <a:cubicBezTo>
                    <a:pt x="0" y="568"/>
                    <a:pt x="4" y="601"/>
                    <a:pt x="8" y="636"/>
                  </a:cubicBezTo>
                  <a:lnTo>
                    <a:pt x="4" y="607"/>
                  </a:lnTo>
                  <a:lnTo>
                    <a:pt x="4" y="611"/>
                  </a:lnTo>
                  <a:cubicBezTo>
                    <a:pt x="6" y="642"/>
                    <a:pt x="18" y="668"/>
                    <a:pt x="38" y="688"/>
                  </a:cubicBezTo>
                  <a:lnTo>
                    <a:pt x="38" y="688"/>
                  </a:lnTo>
                  <a:cubicBezTo>
                    <a:pt x="43" y="701"/>
                    <a:pt x="49" y="714"/>
                    <a:pt x="56" y="726"/>
                  </a:cubicBezTo>
                  <a:cubicBezTo>
                    <a:pt x="68" y="753"/>
                    <a:pt x="86" y="777"/>
                    <a:pt x="107" y="800"/>
                  </a:cubicBezTo>
                  <a:cubicBezTo>
                    <a:pt x="118" y="813"/>
                    <a:pt x="137" y="820"/>
                    <a:pt x="157" y="820"/>
                  </a:cubicBezTo>
                  <a:cubicBezTo>
                    <a:pt x="170" y="820"/>
                    <a:pt x="183" y="817"/>
                    <a:pt x="193" y="810"/>
                  </a:cubicBezTo>
                  <a:cubicBezTo>
                    <a:pt x="220" y="796"/>
                    <a:pt x="238" y="761"/>
                    <a:pt x="226" y="730"/>
                  </a:cubicBezTo>
                  <a:lnTo>
                    <a:pt x="228" y="730"/>
                  </a:lnTo>
                  <a:cubicBezTo>
                    <a:pt x="222" y="712"/>
                    <a:pt x="216" y="695"/>
                    <a:pt x="214" y="677"/>
                  </a:cubicBezTo>
                  <a:cubicBezTo>
                    <a:pt x="213" y="675"/>
                    <a:pt x="212" y="673"/>
                    <a:pt x="212" y="671"/>
                  </a:cubicBezTo>
                  <a:lnTo>
                    <a:pt x="212" y="671"/>
                  </a:lnTo>
                  <a:cubicBezTo>
                    <a:pt x="212" y="671"/>
                    <a:pt x="212" y="671"/>
                    <a:pt x="212" y="671"/>
                  </a:cubicBezTo>
                  <a:cubicBezTo>
                    <a:pt x="211" y="669"/>
                    <a:pt x="211" y="668"/>
                    <a:pt x="211" y="667"/>
                  </a:cubicBezTo>
                  <a:lnTo>
                    <a:pt x="211" y="667"/>
                  </a:lnTo>
                  <a:cubicBezTo>
                    <a:pt x="221" y="650"/>
                    <a:pt x="228" y="631"/>
                    <a:pt x="228" y="611"/>
                  </a:cubicBezTo>
                  <a:cubicBezTo>
                    <a:pt x="228" y="610"/>
                    <a:pt x="228" y="609"/>
                    <a:pt x="228" y="608"/>
                  </a:cubicBezTo>
                  <a:lnTo>
                    <a:pt x="228" y="608"/>
                  </a:lnTo>
                  <a:cubicBezTo>
                    <a:pt x="231" y="596"/>
                    <a:pt x="234" y="585"/>
                    <a:pt x="238" y="573"/>
                  </a:cubicBezTo>
                  <a:lnTo>
                    <a:pt x="238" y="573"/>
                  </a:lnTo>
                  <a:cubicBezTo>
                    <a:pt x="244" y="560"/>
                    <a:pt x="251" y="548"/>
                    <a:pt x="259" y="535"/>
                  </a:cubicBezTo>
                  <a:lnTo>
                    <a:pt x="259" y="535"/>
                  </a:lnTo>
                  <a:lnTo>
                    <a:pt x="258" y="536"/>
                  </a:lnTo>
                  <a:lnTo>
                    <a:pt x="258" y="536"/>
                  </a:lnTo>
                  <a:cubicBezTo>
                    <a:pt x="261" y="532"/>
                    <a:pt x="264" y="528"/>
                    <a:pt x="267" y="524"/>
                  </a:cubicBezTo>
                  <a:lnTo>
                    <a:pt x="267" y="524"/>
                  </a:lnTo>
                  <a:cubicBezTo>
                    <a:pt x="269" y="521"/>
                    <a:pt x="271" y="518"/>
                    <a:pt x="273" y="516"/>
                  </a:cubicBezTo>
                  <a:lnTo>
                    <a:pt x="273" y="516"/>
                  </a:lnTo>
                  <a:cubicBezTo>
                    <a:pt x="298" y="486"/>
                    <a:pt x="326" y="460"/>
                    <a:pt x="356" y="435"/>
                  </a:cubicBezTo>
                  <a:lnTo>
                    <a:pt x="356" y="435"/>
                  </a:lnTo>
                  <a:cubicBezTo>
                    <a:pt x="393" y="410"/>
                    <a:pt x="434" y="387"/>
                    <a:pt x="475" y="367"/>
                  </a:cubicBezTo>
                  <a:lnTo>
                    <a:pt x="475" y="367"/>
                  </a:lnTo>
                  <a:cubicBezTo>
                    <a:pt x="517" y="351"/>
                    <a:pt x="561" y="338"/>
                    <a:pt x="605" y="330"/>
                  </a:cubicBezTo>
                  <a:lnTo>
                    <a:pt x="605" y="330"/>
                  </a:lnTo>
                  <a:cubicBezTo>
                    <a:pt x="624" y="328"/>
                    <a:pt x="643" y="327"/>
                    <a:pt x="662" y="327"/>
                  </a:cubicBezTo>
                  <a:cubicBezTo>
                    <a:pt x="680" y="327"/>
                    <a:pt x="699" y="328"/>
                    <a:pt x="717" y="330"/>
                  </a:cubicBezTo>
                  <a:lnTo>
                    <a:pt x="717" y="330"/>
                  </a:lnTo>
                  <a:cubicBezTo>
                    <a:pt x="786" y="342"/>
                    <a:pt x="855" y="366"/>
                    <a:pt x="918" y="393"/>
                  </a:cubicBezTo>
                  <a:lnTo>
                    <a:pt x="877" y="377"/>
                  </a:lnTo>
                  <a:lnTo>
                    <a:pt x="877" y="377"/>
                  </a:lnTo>
                  <a:cubicBezTo>
                    <a:pt x="1046" y="447"/>
                    <a:pt x="1196" y="553"/>
                    <a:pt x="1350" y="650"/>
                  </a:cubicBezTo>
                  <a:cubicBezTo>
                    <a:pt x="1426" y="697"/>
                    <a:pt x="1504" y="745"/>
                    <a:pt x="1586" y="781"/>
                  </a:cubicBezTo>
                  <a:cubicBezTo>
                    <a:pt x="1672" y="823"/>
                    <a:pt x="1763" y="860"/>
                    <a:pt x="1857" y="878"/>
                  </a:cubicBezTo>
                  <a:cubicBezTo>
                    <a:pt x="1940" y="893"/>
                    <a:pt x="2024" y="901"/>
                    <a:pt x="2108" y="901"/>
                  </a:cubicBezTo>
                  <a:cubicBezTo>
                    <a:pt x="2205" y="901"/>
                    <a:pt x="2302" y="891"/>
                    <a:pt x="2398" y="870"/>
                  </a:cubicBezTo>
                  <a:cubicBezTo>
                    <a:pt x="2562" y="833"/>
                    <a:pt x="2720" y="763"/>
                    <a:pt x="2856" y="662"/>
                  </a:cubicBezTo>
                  <a:cubicBezTo>
                    <a:pt x="2928" y="609"/>
                    <a:pt x="2993" y="551"/>
                    <a:pt x="3053" y="486"/>
                  </a:cubicBezTo>
                  <a:cubicBezTo>
                    <a:pt x="3113" y="420"/>
                    <a:pt x="3158" y="348"/>
                    <a:pt x="3195" y="270"/>
                  </a:cubicBezTo>
                  <a:cubicBezTo>
                    <a:pt x="3201" y="256"/>
                    <a:pt x="3209" y="241"/>
                    <a:pt x="3213" y="225"/>
                  </a:cubicBezTo>
                  <a:cubicBezTo>
                    <a:pt x="3215" y="214"/>
                    <a:pt x="3215" y="204"/>
                    <a:pt x="3217" y="194"/>
                  </a:cubicBezTo>
                  <a:cubicBezTo>
                    <a:pt x="3219" y="175"/>
                    <a:pt x="3221" y="157"/>
                    <a:pt x="3213" y="138"/>
                  </a:cubicBezTo>
                  <a:cubicBezTo>
                    <a:pt x="3205" y="122"/>
                    <a:pt x="3193" y="106"/>
                    <a:pt x="3178" y="97"/>
                  </a:cubicBezTo>
                  <a:cubicBezTo>
                    <a:pt x="3164" y="90"/>
                    <a:pt x="3150" y="87"/>
                    <a:pt x="3136" y="87"/>
                  </a:cubicBezTo>
                  <a:cubicBezTo>
                    <a:pt x="3114" y="87"/>
                    <a:pt x="3092" y="95"/>
                    <a:pt x="3074" y="112"/>
                  </a:cubicBezTo>
                  <a:cubicBezTo>
                    <a:pt x="3073" y="112"/>
                    <a:pt x="3072" y="113"/>
                    <a:pt x="3071" y="114"/>
                  </a:cubicBezTo>
                  <a:lnTo>
                    <a:pt x="3071" y="114"/>
                  </a:lnTo>
                  <a:cubicBezTo>
                    <a:pt x="3071" y="113"/>
                    <a:pt x="3071" y="113"/>
                    <a:pt x="3071" y="113"/>
                  </a:cubicBezTo>
                  <a:lnTo>
                    <a:pt x="3071" y="113"/>
                  </a:lnTo>
                  <a:cubicBezTo>
                    <a:pt x="3071" y="113"/>
                    <a:pt x="3070" y="114"/>
                    <a:pt x="3069" y="115"/>
                  </a:cubicBezTo>
                  <a:lnTo>
                    <a:pt x="3069" y="115"/>
                  </a:lnTo>
                  <a:cubicBezTo>
                    <a:pt x="3069" y="115"/>
                    <a:pt x="3070" y="114"/>
                    <a:pt x="3071" y="114"/>
                  </a:cubicBezTo>
                  <a:lnTo>
                    <a:pt x="3071" y="114"/>
                  </a:lnTo>
                  <a:cubicBezTo>
                    <a:pt x="3067" y="117"/>
                    <a:pt x="3047" y="133"/>
                    <a:pt x="3046" y="133"/>
                  </a:cubicBezTo>
                  <a:cubicBezTo>
                    <a:pt x="3046" y="133"/>
                    <a:pt x="3046" y="133"/>
                    <a:pt x="3047" y="132"/>
                  </a:cubicBezTo>
                  <a:lnTo>
                    <a:pt x="3047" y="132"/>
                  </a:lnTo>
                  <a:cubicBezTo>
                    <a:pt x="3043" y="134"/>
                    <a:pt x="3041" y="138"/>
                    <a:pt x="3039" y="141"/>
                  </a:cubicBezTo>
                  <a:cubicBezTo>
                    <a:pt x="3030" y="151"/>
                    <a:pt x="3020" y="163"/>
                    <a:pt x="3010" y="175"/>
                  </a:cubicBezTo>
                  <a:cubicBezTo>
                    <a:pt x="2991" y="198"/>
                    <a:pt x="2971" y="219"/>
                    <a:pt x="2948" y="239"/>
                  </a:cubicBezTo>
                  <a:cubicBezTo>
                    <a:pt x="2911" y="275"/>
                    <a:pt x="2872" y="310"/>
                    <a:pt x="2830" y="343"/>
                  </a:cubicBezTo>
                  <a:lnTo>
                    <a:pt x="2830" y="343"/>
                  </a:lnTo>
                  <a:lnTo>
                    <a:pt x="2837" y="338"/>
                  </a:lnTo>
                  <a:lnTo>
                    <a:pt x="2837" y="338"/>
                  </a:lnTo>
                  <a:cubicBezTo>
                    <a:pt x="2833" y="341"/>
                    <a:pt x="2828" y="345"/>
                    <a:pt x="2823" y="349"/>
                  </a:cubicBezTo>
                  <a:lnTo>
                    <a:pt x="2823" y="349"/>
                  </a:lnTo>
                  <a:cubicBezTo>
                    <a:pt x="2825" y="347"/>
                    <a:pt x="2828" y="345"/>
                    <a:pt x="2830" y="343"/>
                  </a:cubicBezTo>
                  <a:lnTo>
                    <a:pt x="2830" y="343"/>
                  </a:lnTo>
                  <a:lnTo>
                    <a:pt x="2817" y="354"/>
                  </a:lnTo>
                  <a:lnTo>
                    <a:pt x="2817" y="354"/>
                  </a:lnTo>
                  <a:cubicBezTo>
                    <a:pt x="2819" y="352"/>
                    <a:pt x="2821" y="350"/>
                    <a:pt x="2823" y="349"/>
                  </a:cubicBezTo>
                  <a:lnTo>
                    <a:pt x="2823" y="349"/>
                  </a:lnTo>
                  <a:cubicBezTo>
                    <a:pt x="2819" y="352"/>
                    <a:pt x="2815" y="355"/>
                    <a:pt x="2811" y="358"/>
                  </a:cubicBezTo>
                  <a:lnTo>
                    <a:pt x="2817" y="354"/>
                  </a:lnTo>
                  <a:lnTo>
                    <a:pt x="2817" y="354"/>
                  </a:lnTo>
                  <a:cubicBezTo>
                    <a:pt x="2747" y="405"/>
                    <a:pt x="2671" y="449"/>
                    <a:pt x="2591" y="484"/>
                  </a:cubicBezTo>
                  <a:lnTo>
                    <a:pt x="2591" y="484"/>
                  </a:lnTo>
                  <a:cubicBezTo>
                    <a:pt x="2487" y="525"/>
                    <a:pt x="2379" y="559"/>
                    <a:pt x="2266" y="572"/>
                  </a:cubicBezTo>
                  <a:lnTo>
                    <a:pt x="2309" y="568"/>
                  </a:lnTo>
                  <a:lnTo>
                    <a:pt x="2309" y="568"/>
                  </a:lnTo>
                  <a:cubicBezTo>
                    <a:pt x="2257" y="574"/>
                    <a:pt x="2205" y="578"/>
                    <a:pt x="2152" y="578"/>
                  </a:cubicBezTo>
                  <a:cubicBezTo>
                    <a:pt x="2111" y="578"/>
                    <a:pt x="2069" y="576"/>
                    <a:pt x="2027" y="571"/>
                  </a:cubicBezTo>
                  <a:lnTo>
                    <a:pt x="2027" y="571"/>
                  </a:lnTo>
                  <a:cubicBezTo>
                    <a:pt x="1947" y="557"/>
                    <a:pt x="1868" y="537"/>
                    <a:pt x="1791" y="508"/>
                  </a:cubicBezTo>
                  <a:lnTo>
                    <a:pt x="1791" y="508"/>
                  </a:lnTo>
                  <a:cubicBezTo>
                    <a:pt x="1548" y="403"/>
                    <a:pt x="1344" y="228"/>
                    <a:pt x="1107" y="114"/>
                  </a:cubicBezTo>
                  <a:cubicBezTo>
                    <a:pt x="981" y="53"/>
                    <a:pt x="847" y="0"/>
                    <a:pt x="70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16"/>
            <p:cNvSpPr/>
            <p:nvPr/>
          </p:nvSpPr>
          <p:spPr>
            <a:xfrm>
              <a:off x="2086950" y="1272825"/>
              <a:ext cx="7625" cy="43525"/>
            </a:xfrm>
            <a:custGeom>
              <a:avLst/>
              <a:gdLst/>
              <a:ahLst/>
              <a:cxnLst/>
              <a:rect l="l" t="t" r="r" b="b"/>
              <a:pathLst>
                <a:path w="305" h="1741" extrusionOk="0">
                  <a:moveTo>
                    <a:pt x="158" y="1"/>
                  </a:moveTo>
                  <a:cubicBezTo>
                    <a:pt x="157" y="1"/>
                    <a:pt x="156" y="1"/>
                    <a:pt x="155" y="1"/>
                  </a:cubicBezTo>
                  <a:cubicBezTo>
                    <a:pt x="103" y="3"/>
                    <a:pt x="68" y="40"/>
                    <a:pt x="64" y="89"/>
                  </a:cubicBezTo>
                  <a:lnTo>
                    <a:pt x="54" y="239"/>
                  </a:lnTo>
                  <a:cubicBezTo>
                    <a:pt x="52" y="288"/>
                    <a:pt x="48" y="338"/>
                    <a:pt x="42" y="387"/>
                  </a:cubicBezTo>
                  <a:cubicBezTo>
                    <a:pt x="38" y="436"/>
                    <a:pt x="38" y="488"/>
                    <a:pt x="36" y="537"/>
                  </a:cubicBezTo>
                  <a:lnTo>
                    <a:pt x="29" y="685"/>
                  </a:lnTo>
                  <a:lnTo>
                    <a:pt x="5" y="1274"/>
                  </a:lnTo>
                  <a:cubicBezTo>
                    <a:pt x="3" y="1330"/>
                    <a:pt x="3" y="1385"/>
                    <a:pt x="3" y="1441"/>
                  </a:cubicBezTo>
                  <a:lnTo>
                    <a:pt x="3" y="1523"/>
                  </a:lnTo>
                  <a:cubicBezTo>
                    <a:pt x="5" y="1572"/>
                    <a:pt x="1" y="1624"/>
                    <a:pt x="27" y="1667"/>
                  </a:cubicBezTo>
                  <a:cubicBezTo>
                    <a:pt x="56" y="1712"/>
                    <a:pt x="101" y="1741"/>
                    <a:pt x="153" y="1741"/>
                  </a:cubicBezTo>
                  <a:cubicBezTo>
                    <a:pt x="206" y="1741"/>
                    <a:pt x="251" y="1712"/>
                    <a:pt x="280" y="1667"/>
                  </a:cubicBezTo>
                  <a:cubicBezTo>
                    <a:pt x="305" y="1626"/>
                    <a:pt x="303" y="1581"/>
                    <a:pt x="303" y="1533"/>
                  </a:cubicBezTo>
                  <a:lnTo>
                    <a:pt x="305" y="1457"/>
                  </a:lnTo>
                  <a:cubicBezTo>
                    <a:pt x="305" y="1408"/>
                    <a:pt x="305" y="1359"/>
                    <a:pt x="303" y="1309"/>
                  </a:cubicBezTo>
                  <a:cubicBezTo>
                    <a:pt x="299" y="1211"/>
                    <a:pt x="294" y="1110"/>
                    <a:pt x="290" y="1011"/>
                  </a:cubicBezTo>
                  <a:cubicBezTo>
                    <a:pt x="284" y="814"/>
                    <a:pt x="276" y="619"/>
                    <a:pt x="268" y="422"/>
                  </a:cubicBezTo>
                  <a:cubicBezTo>
                    <a:pt x="266" y="395"/>
                    <a:pt x="262" y="366"/>
                    <a:pt x="260" y="340"/>
                  </a:cubicBezTo>
                  <a:cubicBezTo>
                    <a:pt x="255" y="311"/>
                    <a:pt x="255" y="282"/>
                    <a:pt x="253" y="255"/>
                  </a:cubicBezTo>
                  <a:lnTo>
                    <a:pt x="243" y="89"/>
                  </a:lnTo>
                  <a:cubicBezTo>
                    <a:pt x="241" y="45"/>
                    <a:pt x="206" y="1"/>
                    <a:pt x="15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16"/>
            <p:cNvSpPr/>
            <p:nvPr/>
          </p:nvSpPr>
          <p:spPr>
            <a:xfrm>
              <a:off x="2107350" y="1268800"/>
              <a:ext cx="11575" cy="57375"/>
            </a:xfrm>
            <a:custGeom>
              <a:avLst/>
              <a:gdLst/>
              <a:ahLst/>
              <a:cxnLst/>
              <a:rect l="l" t="t" r="r" b="b"/>
              <a:pathLst>
                <a:path w="463" h="2295" extrusionOk="0">
                  <a:moveTo>
                    <a:pt x="444" y="644"/>
                  </a:moveTo>
                  <a:lnTo>
                    <a:pt x="446" y="662"/>
                  </a:lnTo>
                  <a:lnTo>
                    <a:pt x="446" y="662"/>
                  </a:lnTo>
                  <a:cubicBezTo>
                    <a:pt x="445" y="656"/>
                    <a:pt x="445" y="650"/>
                    <a:pt x="444" y="644"/>
                  </a:cubicBezTo>
                  <a:close/>
                  <a:moveTo>
                    <a:pt x="272" y="1"/>
                  </a:moveTo>
                  <a:cubicBezTo>
                    <a:pt x="269" y="1"/>
                    <a:pt x="266" y="1"/>
                    <a:pt x="263" y="1"/>
                  </a:cubicBezTo>
                  <a:cubicBezTo>
                    <a:pt x="232" y="6"/>
                    <a:pt x="206" y="32"/>
                    <a:pt x="208" y="65"/>
                  </a:cubicBezTo>
                  <a:lnTo>
                    <a:pt x="206" y="63"/>
                  </a:lnTo>
                  <a:lnTo>
                    <a:pt x="206" y="63"/>
                  </a:lnTo>
                  <a:cubicBezTo>
                    <a:pt x="208" y="106"/>
                    <a:pt x="208" y="147"/>
                    <a:pt x="208" y="190"/>
                  </a:cubicBezTo>
                  <a:cubicBezTo>
                    <a:pt x="210" y="234"/>
                    <a:pt x="212" y="273"/>
                    <a:pt x="212" y="314"/>
                  </a:cubicBezTo>
                  <a:cubicBezTo>
                    <a:pt x="212" y="334"/>
                    <a:pt x="210" y="355"/>
                    <a:pt x="208" y="375"/>
                  </a:cubicBezTo>
                  <a:cubicBezTo>
                    <a:pt x="208" y="396"/>
                    <a:pt x="208" y="418"/>
                    <a:pt x="208" y="439"/>
                  </a:cubicBezTo>
                  <a:cubicBezTo>
                    <a:pt x="208" y="482"/>
                    <a:pt x="208" y="525"/>
                    <a:pt x="208" y="566"/>
                  </a:cubicBezTo>
                  <a:cubicBezTo>
                    <a:pt x="206" y="610"/>
                    <a:pt x="206" y="651"/>
                    <a:pt x="202" y="692"/>
                  </a:cubicBezTo>
                  <a:cubicBezTo>
                    <a:pt x="198" y="733"/>
                    <a:pt x="198" y="776"/>
                    <a:pt x="195" y="817"/>
                  </a:cubicBezTo>
                  <a:cubicBezTo>
                    <a:pt x="193" y="901"/>
                    <a:pt x="189" y="983"/>
                    <a:pt x="183" y="1068"/>
                  </a:cubicBezTo>
                  <a:cubicBezTo>
                    <a:pt x="175" y="1162"/>
                    <a:pt x="165" y="1259"/>
                    <a:pt x="152" y="1353"/>
                  </a:cubicBezTo>
                  <a:lnTo>
                    <a:pt x="156" y="1314"/>
                  </a:lnTo>
                  <a:lnTo>
                    <a:pt x="156" y="1314"/>
                  </a:lnTo>
                  <a:cubicBezTo>
                    <a:pt x="144" y="1417"/>
                    <a:pt x="126" y="1522"/>
                    <a:pt x="105" y="1624"/>
                  </a:cubicBezTo>
                  <a:cubicBezTo>
                    <a:pt x="95" y="1678"/>
                    <a:pt x="85" y="1729"/>
                    <a:pt x="72" y="1781"/>
                  </a:cubicBezTo>
                  <a:cubicBezTo>
                    <a:pt x="62" y="1832"/>
                    <a:pt x="48" y="1885"/>
                    <a:pt x="39" y="1939"/>
                  </a:cubicBezTo>
                  <a:cubicBezTo>
                    <a:pt x="35" y="1967"/>
                    <a:pt x="31" y="1996"/>
                    <a:pt x="25" y="2027"/>
                  </a:cubicBezTo>
                  <a:lnTo>
                    <a:pt x="19" y="2068"/>
                  </a:lnTo>
                  <a:cubicBezTo>
                    <a:pt x="13" y="2107"/>
                    <a:pt x="0" y="2148"/>
                    <a:pt x="15" y="2185"/>
                  </a:cubicBezTo>
                  <a:cubicBezTo>
                    <a:pt x="23" y="2210"/>
                    <a:pt x="35" y="2233"/>
                    <a:pt x="54" y="2251"/>
                  </a:cubicBezTo>
                  <a:cubicBezTo>
                    <a:pt x="72" y="2270"/>
                    <a:pt x="95" y="2282"/>
                    <a:pt x="119" y="2288"/>
                  </a:cubicBezTo>
                  <a:cubicBezTo>
                    <a:pt x="133" y="2292"/>
                    <a:pt x="146" y="2294"/>
                    <a:pt x="160" y="2294"/>
                  </a:cubicBezTo>
                  <a:cubicBezTo>
                    <a:pt x="173" y="2294"/>
                    <a:pt x="186" y="2292"/>
                    <a:pt x="200" y="2288"/>
                  </a:cubicBezTo>
                  <a:cubicBezTo>
                    <a:pt x="224" y="2282"/>
                    <a:pt x="245" y="2270"/>
                    <a:pt x="265" y="2251"/>
                  </a:cubicBezTo>
                  <a:cubicBezTo>
                    <a:pt x="300" y="2220"/>
                    <a:pt x="311" y="2171"/>
                    <a:pt x="325" y="2128"/>
                  </a:cubicBezTo>
                  <a:cubicBezTo>
                    <a:pt x="333" y="2103"/>
                    <a:pt x="341" y="2078"/>
                    <a:pt x="350" y="2056"/>
                  </a:cubicBezTo>
                  <a:cubicBezTo>
                    <a:pt x="356" y="2033"/>
                    <a:pt x="364" y="2011"/>
                    <a:pt x="370" y="1988"/>
                  </a:cubicBezTo>
                  <a:cubicBezTo>
                    <a:pt x="376" y="1963"/>
                    <a:pt x="380" y="1939"/>
                    <a:pt x="384" y="1914"/>
                  </a:cubicBezTo>
                  <a:cubicBezTo>
                    <a:pt x="403" y="1803"/>
                    <a:pt x="417" y="1694"/>
                    <a:pt x="430" y="1583"/>
                  </a:cubicBezTo>
                  <a:cubicBezTo>
                    <a:pt x="452" y="1390"/>
                    <a:pt x="463" y="1195"/>
                    <a:pt x="463" y="1000"/>
                  </a:cubicBezTo>
                  <a:cubicBezTo>
                    <a:pt x="463" y="946"/>
                    <a:pt x="463" y="891"/>
                    <a:pt x="460" y="836"/>
                  </a:cubicBezTo>
                  <a:cubicBezTo>
                    <a:pt x="458" y="809"/>
                    <a:pt x="458" y="784"/>
                    <a:pt x="456" y="757"/>
                  </a:cubicBezTo>
                  <a:cubicBezTo>
                    <a:pt x="456" y="728"/>
                    <a:pt x="451" y="697"/>
                    <a:pt x="447" y="666"/>
                  </a:cubicBezTo>
                  <a:lnTo>
                    <a:pt x="447" y="666"/>
                  </a:lnTo>
                  <a:cubicBezTo>
                    <a:pt x="441" y="619"/>
                    <a:pt x="435" y="571"/>
                    <a:pt x="430" y="521"/>
                  </a:cubicBezTo>
                  <a:cubicBezTo>
                    <a:pt x="426" y="490"/>
                    <a:pt x="419" y="457"/>
                    <a:pt x="415" y="425"/>
                  </a:cubicBezTo>
                  <a:cubicBezTo>
                    <a:pt x="411" y="398"/>
                    <a:pt x="409" y="371"/>
                    <a:pt x="403" y="347"/>
                  </a:cubicBezTo>
                  <a:cubicBezTo>
                    <a:pt x="391" y="297"/>
                    <a:pt x="382" y="248"/>
                    <a:pt x="372" y="199"/>
                  </a:cubicBezTo>
                  <a:cubicBezTo>
                    <a:pt x="362" y="149"/>
                    <a:pt x="345" y="98"/>
                    <a:pt x="333" y="47"/>
                  </a:cubicBezTo>
                  <a:cubicBezTo>
                    <a:pt x="328" y="19"/>
                    <a:pt x="300" y="1"/>
                    <a:pt x="27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16"/>
            <p:cNvSpPr/>
            <p:nvPr/>
          </p:nvSpPr>
          <p:spPr>
            <a:xfrm>
              <a:off x="2150175" y="1288950"/>
              <a:ext cx="18375" cy="40700"/>
            </a:xfrm>
            <a:custGeom>
              <a:avLst/>
              <a:gdLst/>
              <a:ahLst/>
              <a:cxnLst/>
              <a:rect l="l" t="t" r="r" b="b"/>
              <a:pathLst>
                <a:path w="735" h="1628" extrusionOk="0">
                  <a:moveTo>
                    <a:pt x="418" y="332"/>
                  </a:moveTo>
                  <a:lnTo>
                    <a:pt x="416" y="343"/>
                  </a:lnTo>
                  <a:lnTo>
                    <a:pt x="416" y="343"/>
                  </a:lnTo>
                  <a:cubicBezTo>
                    <a:pt x="417" y="339"/>
                    <a:pt x="417" y="335"/>
                    <a:pt x="418" y="332"/>
                  </a:cubicBezTo>
                  <a:close/>
                  <a:moveTo>
                    <a:pt x="559" y="1184"/>
                  </a:moveTo>
                  <a:lnTo>
                    <a:pt x="576" y="1207"/>
                  </a:lnTo>
                  <a:cubicBezTo>
                    <a:pt x="570" y="1199"/>
                    <a:pt x="564" y="1192"/>
                    <a:pt x="559" y="1184"/>
                  </a:cubicBezTo>
                  <a:close/>
                  <a:moveTo>
                    <a:pt x="397" y="1"/>
                  </a:moveTo>
                  <a:cubicBezTo>
                    <a:pt x="368" y="3"/>
                    <a:pt x="346" y="13"/>
                    <a:pt x="323" y="32"/>
                  </a:cubicBezTo>
                  <a:cubicBezTo>
                    <a:pt x="302" y="47"/>
                    <a:pt x="284" y="67"/>
                    <a:pt x="264" y="84"/>
                  </a:cubicBezTo>
                  <a:lnTo>
                    <a:pt x="264" y="84"/>
                  </a:lnTo>
                  <a:cubicBezTo>
                    <a:pt x="249" y="96"/>
                    <a:pt x="233" y="108"/>
                    <a:pt x="221" y="124"/>
                  </a:cubicBezTo>
                  <a:cubicBezTo>
                    <a:pt x="204" y="145"/>
                    <a:pt x="188" y="165"/>
                    <a:pt x="171" y="188"/>
                  </a:cubicBezTo>
                  <a:cubicBezTo>
                    <a:pt x="155" y="209"/>
                    <a:pt x="140" y="231"/>
                    <a:pt x="126" y="252"/>
                  </a:cubicBezTo>
                  <a:lnTo>
                    <a:pt x="126" y="252"/>
                  </a:lnTo>
                  <a:cubicBezTo>
                    <a:pt x="117" y="264"/>
                    <a:pt x="109" y="276"/>
                    <a:pt x="103" y="290"/>
                  </a:cubicBezTo>
                  <a:cubicBezTo>
                    <a:pt x="95" y="311"/>
                    <a:pt x="85" y="332"/>
                    <a:pt x="77" y="354"/>
                  </a:cubicBezTo>
                  <a:cubicBezTo>
                    <a:pt x="71" y="371"/>
                    <a:pt x="64" y="387"/>
                    <a:pt x="58" y="405"/>
                  </a:cubicBezTo>
                  <a:cubicBezTo>
                    <a:pt x="46" y="440"/>
                    <a:pt x="38" y="477"/>
                    <a:pt x="29" y="514"/>
                  </a:cubicBezTo>
                  <a:cubicBezTo>
                    <a:pt x="19" y="566"/>
                    <a:pt x="11" y="619"/>
                    <a:pt x="7" y="673"/>
                  </a:cubicBezTo>
                  <a:cubicBezTo>
                    <a:pt x="3" y="710"/>
                    <a:pt x="1" y="749"/>
                    <a:pt x="3" y="786"/>
                  </a:cubicBezTo>
                  <a:cubicBezTo>
                    <a:pt x="9" y="876"/>
                    <a:pt x="23" y="968"/>
                    <a:pt x="50" y="1057"/>
                  </a:cubicBezTo>
                  <a:cubicBezTo>
                    <a:pt x="75" y="1143"/>
                    <a:pt x="112" y="1229"/>
                    <a:pt x="159" y="1305"/>
                  </a:cubicBezTo>
                  <a:cubicBezTo>
                    <a:pt x="190" y="1355"/>
                    <a:pt x="225" y="1402"/>
                    <a:pt x="262" y="1445"/>
                  </a:cubicBezTo>
                  <a:cubicBezTo>
                    <a:pt x="276" y="1461"/>
                    <a:pt x="290" y="1478"/>
                    <a:pt x="305" y="1492"/>
                  </a:cubicBezTo>
                  <a:lnTo>
                    <a:pt x="317" y="1505"/>
                  </a:lnTo>
                  <a:lnTo>
                    <a:pt x="321" y="1509"/>
                  </a:lnTo>
                  <a:cubicBezTo>
                    <a:pt x="331" y="1519"/>
                    <a:pt x="352" y="1535"/>
                    <a:pt x="364" y="1544"/>
                  </a:cubicBezTo>
                  <a:cubicBezTo>
                    <a:pt x="375" y="1549"/>
                    <a:pt x="386" y="1553"/>
                    <a:pt x="398" y="1558"/>
                  </a:cubicBezTo>
                  <a:lnTo>
                    <a:pt x="398" y="1558"/>
                  </a:lnTo>
                  <a:cubicBezTo>
                    <a:pt x="437" y="1583"/>
                    <a:pt x="480" y="1604"/>
                    <a:pt x="523" y="1622"/>
                  </a:cubicBezTo>
                  <a:lnTo>
                    <a:pt x="568" y="1628"/>
                  </a:lnTo>
                  <a:cubicBezTo>
                    <a:pt x="590" y="1628"/>
                    <a:pt x="611" y="1624"/>
                    <a:pt x="631" y="1613"/>
                  </a:cubicBezTo>
                  <a:cubicBezTo>
                    <a:pt x="662" y="1599"/>
                    <a:pt x="693" y="1576"/>
                    <a:pt x="709" y="1546"/>
                  </a:cubicBezTo>
                  <a:cubicBezTo>
                    <a:pt x="724" y="1519"/>
                    <a:pt x="732" y="1490"/>
                    <a:pt x="732" y="1461"/>
                  </a:cubicBezTo>
                  <a:cubicBezTo>
                    <a:pt x="734" y="1416"/>
                    <a:pt x="712" y="1377"/>
                    <a:pt x="685" y="1344"/>
                  </a:cubicBezTo>
                  <a:cubicBezTo>
                    <a:pt x="672" y="1329"/>
                    <a:pt x="659" y="1315"/>
                    <a:pt x="646" y="1300"/>
                  </a:cubicBezTo>
                  <a:lnTo>
                    <a:pt x="646" y="1300"/>
                  </a:lnTo>
                  <a:cubicBezTo>
                    <a:pt x="644" y="1296"/>
                    <a:pt x="641" y="1291"/>
                    <a:pt x="640" y="1287"/>
                  </a:cubicBezTo>
                  <a:cubicBezTo>
                    <a:pt x="627" y="1262"/>
                    <a:pt x="609" y="1242"/>
                    <a:pt x="590" y="1221"/>
                  </a:cubicBezTo>
                  <a:cubicBezTo>
                    <a:pt x="577" y="1206"/>
                    <a:pt x="565" y="1191"/>
                    <a:pt x="553" y="1176"/>
                  </a:cubicBezTo>
                  <a:lnTo>
                    <a:pt x="553" y="1176"/>
                  </a:lnTo>
                  <a:cubicBezTo>
                    <a:pt x="512" y="1117"/>
                    <a:pt x="478" y="1054"/>
                    <a:pt x="449" y="988"/>
                  </a:cubicBezTo>
                  <a:lnTo>
                    <a:pt x="449" y="988"/>
                  </a:lnTo>
                  <a:cubicBezTo>
                    <a:pt x="419" y="911"/>
                    <a:pt x="400" y="832"/>
                    <a:pt x="389" y="751"/>
                  </a:cubicBezTo>
                  <a:lnTo>
                    <a:pt x="389" y="751"/>
                  </a:lnTo>
                  <a:lnTo>
                    <a:pt x="395" y="804"/>
                  </a:lnTo>
                  <a:cubicBezTo>
                    <a:pt x="392" y="780"/>
                    <a:pt x="389" y="756"/>
                    <a:pt x="386" y="732"/>
                  </a:cubicBezTo>
                  <a:lnTo>
                    <a:pt x="386" y="732"/>
                  </a:lnTo>
                  <a:lnTo>
                    <a:pt x="389" y="751"/>
                  </a:lnTo>
                  <a:cubicBezTo>
                    <a:pt x="378" y="669"/>
                    <a:pt x="377" y="585"/>
                    <a:pt x="385" y="505"/>
                  </a:cubicBezTo>
                  <a:lnTo>
                    <a:pt x="385" y="505"/>
                  </a:lnTo>
                  <a:cubicBezTo>
                    <a:pt x="388" y="487"/>
                    <a:pt x="391" y="469"/>
                    <a:pt x="395" y="451"/>
                  </a:cubicBezTo>
                  <a:cubicBezTo>
                    <a:pt x="399" y="436"/>
                    <a:pt x="401" y="424"/>
                    <a:pt x="405" y="412"/>
                  </a:cubicBezTo>
                  <a:cubicBezTo>
                    <a:pt x="409" y="396"/>
                    <a:pt x="412" y="379"/>
                    <a:pt x="414" y="362"/>
                  </a:cubicBezTo>
                  <a:lnTo>
                    <a:pt x="414" y="362"/>
                  </a:lnTo>
                  <a:cubicBezTo>
                    <a:pt x="418" y="337"/>
                    <a:pt x="425" y="313"/>
                    <a:pt x="434" y="290"/>
                  </a:cubicBezTo>
                  <a:cubicBezTo>
                    <a:pt x="438" y="278"/>
                    <a:pt x="442" y="264"/>
                    <a:pt x="449" y="251"/>
                  </a:cubicBezTo>
                  <a:cubicBezTo>
                    <a:pt x="452" y="241"/>
                    <a:pt x="454" y="227"/>
                    <a:pt x="457" y="215"/>
                  </a:cubicBezTo>
                  <a:lnTo>
                    <a:pt x="457" y="215"/>
                  </a:lnTo>
                  <a:cubicBezTo>
                    <a:pt x="467" y="195"/>
                    <a:pt x="477" y="177"/>
                    <a:pt x="488" y="159"/>
                  </a:cubicBezTo>
                  <a:cubicBezTo>
                    <a:pt x="512" y="112"/>
                    <a:pt x="502" y="54"/>
                    <a:pt x="461" y="23"/>
                  </a:cubicBezTo>
                  <a:cubicBezTo>
                    <a:pt x="442" y="9"/>
                    <a:pt x="420" y="1"/>
                    <a:pt x="39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16"/>
            <p:cNvSpPr/>
            <p:nvPr/>
          </p:nvSpPr>
          <p:spPr>
            <a:xfrm>
              <a:off x="2153725" y="1257150"/>
              <a:ext cx="7375" cy="11500"/>
            </a:xfrm>
            <a:custGeom>
              <a:avLst/>
              <a:gdLst/>
              <a:ahLst/>
              <a:cxnLst/>
              <a:rect l="l" t="t" r="r" b="b"/>
              <a:pathLst>
                <a:path w="295" h="460" extrusionOk="0">
                  <a:moveTo>
                    <a:pt x="158" y="1"/>
                  </a:moveTo>
                  <a:cubicBezTo>
                    <a:pt x="155" y="1"/>
                    <a:pt x="151" y="1"/>
                    <a:pt x="148" y="1"/>
                  </a:cubicBezTo>
                  <a:cubicBezTo>
                    <a:pt x="109" y="3"/>
                    <a:pt x="70" y="15"/>
                    <a:pt x="44" y="44"/>
                  </a:cubicBezTo>
                  <a:lnTo>
                    <a:pt x="21" y="73"/>
                  </a:lnTo>
                  <a:cubicBezTo>
                    <a:pt x="9" y="96"/>
                    <a:pt x="3" y="120"/>
                    <a:pt x="0" y="147"/>
                  </a:cubicBezTo>
                  <a:lnTo>
                    <a:pt x="25" y="338"/>
                  </a:lnTo>
                  <a:cubicBezTo>
                    <a:pt x="23" y="354"/>
                    <a:pt x="27" y="369"/>
                    <a:pt x="35" y="385"/>
                  </a:cubicBezTo>
                  <a:cubicBezTo>
                    <a:pt x="39" y="400"/>
                    <a:pt x="48" y="412"/>
                    <a:pt x="60" y="424"/>
                  </a:cubicBezTo>
                  <a:cubicBezTo>
                    <a:pt x="79" y="444"/>
                    <a:pt x="113" y="459"/>
                    <a:pt x="141" y="459"/>
                  </a:cubicBezTo>
                  <a:cubicBezTo>
                    <a:pt x="143" y="459"/>
                    <a:pt x="145" y="459"/>
                    <a:pt x="146" y="459"/>
                  </a:cubicBezTo>
                  <a:cubicBezTo>
                    <a:pt x="177" y="459"/>
                    <a:pt x="212" y="449"/>
                    <a:pt x="235" y="424"/>
                  </a:cubicBezTo>
                  <a:lnTo>
                    <a:pt x="253" y="400"/>
                  </a:lnTo>
                  <a:cubicBezTo>
                    <a:pt x="265" y="379"/>
                    <a:pt x="270" y="359"/>
                    <a:pt x="270" y="336"/>
                  </a:cubicBezTo>
                  <a:lnTo>
                    <a:pt x="294" y="147"/>
                  </a:lnTo>
                  <a:cubicBezTo>
                    <a:pt x="294" y="126"/>
                    <a:pt x="290" y="108"/>
                    <a:pt x="282" y="91"/>
                  </a:cubicBezTo>
                  <a:cubicBezTo>
                    <a:pt x="276" y="73"/>
                    <a:pt x="265" y="57"/>
                    <a:pt x="251" y="44"/>
                  </a:cubicBezTo>
                  <a:cubicBezTo>
                    <a:pt x="237" y="30"/>
                    <a:pt x="222" y="20"/>
                    <a:pt x="204" y="13"/>
                  </a:cubicBezTo>
                  <a:cubicBezTo>
                    <a:pt x="188" y="5"/>
                    <a:pt x="173" y="1"/>
                    <a:pt x="15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16"/>
            <p:cNvSpPr/>
            <p:nvPr/>
          </p:nvSpPr>
          <p:spPr>
            <a:xfrm>
              <a:off x="2239300" y="1068425"/>
              <a:ext cx="121775" cy="268350"/>
            </a:xfrm>
            <a:custGeom>
              <a:avLst/>
              <a:gdLst/>
              <a:ahLst/>
              <a:cxnLst/>
              <a:rect l="l" t="t" r="r" b="b"/>
              <a:pathLst>
                <a:path w="4871" h="10734" extrusionOk="0">
                  <a:moveTo>
                    <a:pt x="4020" y="310"/>
                  </a:moveTo>
                  <a:lnTo>
                    <a:pt x="4020" y="310"/>
                  </a:lnTo>
                  <a:cubicBezTo>
                    <a:pt x="4021" y="310"/>
                    <a:pt x="4015" y="312"/>
                    <a:pt x="4012" y="313"/>
                  </a:cubicBezTo>
                  <a:lnTo>
                    <a:pt x="4012" y="313"/>
                  </a:lnTo>
                  <a:cubicBezTo>
                    <a:pt x="4013" y="313"/>
                    <a:pt x="4014" y="313"/>
                    <a:pt x="4015" y="312"/>
                  </a:cubicBezTo>
                  <a:cubicBezTo>
                    <a:pt x="4019" y="311"/>
                    <a:pt x="4020" y="310"/>
                    <a:pt x="4020" y="310"/>
                  </a:cubicBezTo>
                  <a:close/>
                  <a:moveTo>
                    <a:pt x="3498" y="694"/>
                  </a:moveTo>
                  <a:cubicBezTo>
                    <a:pt x="3495" y="698"/>
                    <a:pt x="3491" y="703"/>
                    <a:pt x="3492" y="703"/>
                  </a:cubicBezTo>
                  <a:cubicBezTo>
                    <a:pt x="3492" y="703"/>
                    <a:pt x="3493" y="700"/>
                    <a:pt x="3498" y="694"/>
                  </a:cubicBezTo>
                  <a:close/>
                  <a:moveTo>
                    <a:pt x="4176" y="0"/>
                  </a:moveTo>
                  <a:cubicBezTo>
                    <a:pt x="4076" y="0"/>
                    <a:pt x="3974" y="14"/>
                    <a:pt x="3877" y="39"/>
                  </a:cubicBezTo>
                  <a:cubicBezTo>
                    <a:pt x="3519" y="132"/>
                    <a:pt x="3205" y="411"/>
                    <a:pt x="3035" y="733"/>
                  </a:cubicBezTo>
                  <a:cubicBezTo>
                    <a:pt x="2833" y="1114"/>
                    <a:pt x="2767" y="1541"/>
                    <a:pt x="2722" y="1966"/>
                  </a:cubicBezTo>
                  <a:cubicBezTo>
                    <a:pt x="2675" y="2424"/>
                    <a:pt x="2636" y="2882"/>
                    <a:pt x="2578" y="3341"/>
                  </a:cubicBezTo>
                  <a:cubicBezTo>
                    <a:pt x="2564" y="3456"/>
                    <a:pt x="2550" y="3573"/>
                    <a:pt x="2533" y="3688"/>
                  </a:cubicBezTo>
                  <a:lnTo>
                    <a:pt x="2533" y="3694"/>
                  </a:lnTo>
                  <a:cubicBezTo>
                    <a:pt x="2531" y="3710"/>
                    <a:pt x="2529" y="3727"/>
                    <a:pt x="2527" y="3743"/>
                  </a:cubicBezTo>
                  <a:cubicBezTo>
                    <a:pt x="2523" y="3770"/>
                    <a:pt x="2519" y="3795"/>
                    <a:pt x="2515" y="3821"/>
                  </a:cubicBezTo>
                  <a:cubicBezTo>
                    <a:pt x="2507" y="3881"/>
                    <a:pt x="2498" y="3940"/>
                    <a:pt x="2490" y="4000"/>
                  </a:cubicBezTo>
                  <a:cubicBezTo>
                    <a:pt x="2455" y="4238"/>
                    <a:pt x="2418" y="4477"/>
                    <a:pt x="2377" y="4713"/>
                  </a:cubicBezTo>
                  <a:cubicBezTo>
                    <a:pt x="2297" y="5181"/>
                    <a:pt x="2207" y="5648"/>
                    <a:pt x="2106" y="6110"/>
                  </a:cubicBezTo>
                  <a:cubicBezTo>
                    <a:pt x="1933" y="6895"/>
                    <a:pt x="1742" y="7679"/>
                    <a:pt x="1440" y="8423"/>
                  </a:cubicBezTo>
                  <a:cubicBezTo>
                    <a:pt x="1430" y="8446"/>
                    <a:pt x="1422" y="8468"/>
                    <a:pt x="1412" y="8491"/>
                  </a:cubicBezTo>
                  <a:cubicBezTo>
                    <a:pt x="1410" y="8495"/>
                    <a:pt x="1402" y="8514"/>
                    <a:pt x="1403" y="8514"/>
                  </a:cubicBezTo>
                  <a:cubicBezTo>
                    <a:pt x="1403" y="8514"/>
                    <a:pt x="1403" y="8513"/>
                    <a:pt x="1403" y="8513"/>
                  </a:cubicBezTo>
                  <a:lnTo>
                    <a:pt x="1403" y="8513"/>
                  </a:lnTo>
                  <a:cubicBezTo>
                    <a:pt x="1401" y="8518"/>
                    <a:pt x="1399" y="8522"/>
                    <a:pt x="1399" y="8522"/>
                  </a:cubicBezTo>
                  <a:cubicBezTo>
                    <a:pt x="1379" y="8567"/>
                    <a:pt x="1360" y="8610"/>
                    <a:pt x="1340" y="8655"/>
                  </a:cubicBezTo>
                  <a:cubicBezTo>
                    <a:pt x="1301" y="8742"/>
                    <a:pt x="1257" y="8830"/>
                    <a:pt x="1214" y="8916"/>
                  </a:cubicBezTo>
                  <a:cubicBezTo>
                    <a:pt x="1130" y="9081"/>
                    <a:pt x="1040" y="9243"/>
                    <a:pt x="941" y="9399"/>
                  </a:cubicBezTo>
                  <a:cubicBezTo>
                    <a:pt x="890" y="9479"/>
                    <a:pt x="836" y="9559"/>
                    <a:pt x="781" y="9635"/>
                  </a:cubicBezTo>
                  <a:cubicBezTo>
                    <a:pt x="757" y="9668"/>
                    <a:pt x="734" y="9698"/>
                    <a:pt x="711" y="9730"/>
                  </a:cubicBezTo>
                  <a:lnTo>
                    <a:pt x="711" y="9730"/>
                  </a:lnTo>
                  <a:cubicBezTo>
                    <a:pt x="711" y="9730"/>
                    <a:pt x="711" y="9730"/>
                    <a:pt x="711" y="9730"/>
                  </a:cubicBezTo>
                  <a:lnTo>
                    <a:pt x="711" y="9730"/>
                  </a:lnTo>
                  <a:cubicBezTo>
                    <a:pt x="711" y="9730"/>
                    <a:pt x="708" y="9734"/>
                    <a:pt x="701" y="9744"/>
                  </a:cubicBezTo>
                  <a:cubicBezTo>
                    <a:pt x="704" y="9740"/>
                    <a:pt x="707" y="9735"/>
                    <a:pt x="711" y="9730"/>
                  </a:cubicBezTo>
                  <a:lnTo>
                    <a:pt x="711" y="9730"/>
                  </a:lnTo>
                  <a:cubicBezTo>
                    <a:pt x="710" y="9731"/>
                    <a:pt x="700" y="9744"/>
                    <a:pt x="697" y="9748"/>
                  </a:cubicBezTo>
                  <a:lnTo>
                    <a:pt x="697" y="9748"/>
                  </a:lnTo>
                  <a:cubicBezTo>
                    <a:pt x="698" y="9747"/>
                    <a:pt x="699" y="9746"/>
                    <a:pt x="701" y="9744"/>
                  </a:cubicBezTo>
                  <a:lnTo>
                    <a:pt x="701" y="9744"/>
                  </a:lnTo>
                  <a:cubicBezTo>
                    <a:pt x="697" y="9748"/>
                    <a:pt x="696" y="9750"/>
                    <a:pt x="696" y="9750"/>
                  </a:cubicBezTo>
                  <a:cubicBezTo>
                    <a:pt x="696" y="9750"/>
                    <a:pt x="696" y="9749"/>
                    <a:pt x="697" y="9748"/>
                  </a:cubicBezTo>
                  <a:lnTo>
                    <a:pt x="697" y="9748"/>
                  </a:lnTo>
                  <a:cubicBezTo>
                    <a:pt x="690" y="9755"/>
                    <a:pt x="685" y="9762"/>
                    <a:pt x="680" y="9769"/>
                  </a:cubicBezTo>
                  <a:cubicBezTo>
                    <a:pt x="664" y="9789"/>
                    <a:pt x="647" y="9810"/>
                    <a:pt x="631" y="9830"/>
                  </a:cubicBezTo>
                  <a:cubicBezTo>
                    <a:pt x="512" y="9976"/>
                    <a:pt x="384" y="10114"/>
                    <a:pt x="249" y="10241"/>
                  </a:cubicBezTo>
                  <a:cubicBezTo>
                    <a:pt x="216" y="10272"/>
                    <a:pt x="187" y="10307"/>
                    <a:pt x="156" y="10340"/>
                  </a:cubicBezTo>
                  <a:cubicBezTo>
                    <a:pt x="136" y="10365"/>
                    <a:pt x="117" y="10391"/>
                    <a:pt x="97" y="10416"/>
                  </a:cubicBezTo>
                  <a:cubicBezTo>
                    <a:pt x="97" y="10416"/>
                    <a:pt x="97" y="10416"/>
                    <a:pt x="97" y="10416"/>
                  </a:cubicBezTo>
                  <a:lnTo>
                    <a:pt x="97" y="10416"/>
                  </a:lnTo>
                  <a:cubicBezTo>
                    <a:pt x="97" y="10416"/>
                    <a:pt x="81" y="10438"/>
                    <a:pt x="80" y="10440"/>
                  </a:cubicBezTo>
                  <a:lnTo>
                    <a:pt x="80" y="10440"/>
                  </a:lnTo>
                  <a:cubicBezTo>
                    <a:pt x="74" y="10447"/>
                    <a:pt x="68" y="10455"/>
                    <a:pt x="68" y="10455"/>
                  </a:cubicBezTo>
                  <a:cubicBezTo>
                    <a:pt x="68" y="10455"/>
                    <a:pt x="68" y="10455"/>
                    <a:pt x="68" y="10455"/>
                  </a:cubicBezTo>
                  <a:lnTo>
                    <a:pt x="68" y="10455"/>
                  </a:lnTo>
                  <a:cubicBezTo>
                    <a:pt x="17" y="10521"/>
                    <a:pt x="0" y="10601"/>
                    <a:pt x="56" y="10671"/>
                  </a:cubicBezTo>
                  <a:cubicBezTo>
                    <a:pt x="89" y="10714"/>
                    <a:pt x="134" y="10734"/>
                    <a:pt x="182" y="10734"/>
                  </a:cubicBezTo>
                  <a:cubicBezTo>
                    <a:pt x="210" y="10734"/>
                    <a:pt x="240" y="10727"/>
                    <a:pt x="267" y="10714"/>
                  </a:cubicBezTo>
                  <a:cubicBezTo>
                    <a:pt x="364" y="10667"/>
                    <a:pt x="456" y="10613"/>
                    <a:pt x="536" y="10541"/>
                  </a:cubicBezTo>
                  <a:cubicBezTo>
                    <a:pt x="604" y="10482"/>
                    <a:pt x="668" y="10418"/>
                    <a:pt x="729" y="10352"/>
                  </a:cubicBezTo>
                  <a:cubicBezTo>
                    <a:pt x="865" y="10211"/>
                    <a:pt x="990" y="10056"/>
                    <a:pt x="1107" y="9898"/>
                  </a:cubicBezTo>
                  <a:cubicBezTo>
                    <a:pt x="1329" y="9598"/>
                    <a:pt x="1514" y="9272"/>
                    <a:pt x="1670" y="8931"/>
                  </a:cubicBezTo>
                  <a:cubicBezTo>
                    <a:pt x="1997" y="8228"/>
                    <a:pt x="2213" y="7482"/>
                    <a:pt x="2389" y="6728"/>
                  </a:cubicBezTo>
                  <a:cubicBezTo>
                    <a:pt x="2603" y="5818"/>
                    <a:pt x="2774" y="4896"/>
                    <a:pt x="2903" y="3969"/>
                  </a:cubicBezTo>
                  <a:cubicBezTo>
                    <a:pt x="2969" y="3495"/>
                    <a:pt x="3022" y="3020"/>
                    <a:pt x="3065" y="2541"/>
                  </a:cubicBezTo>
                  <a:cubicBezTo>
                    <a:pt x="3084" y="2330"/>
                    <a:pt x="3098" y="2116"/>
                    <a:pt x="3119" y="1904"/>
                  </a:cubicBezTo>
                  <a:cubicBezTo>
                    <a:pt x="3125" y="1853"/>
                    <a:pt x="3131" y="1802"/>
                    <a:pt x="3137" y="1750"/>
                  </a:cubicBezTo>
                  <a:cubicBezTo>
                    <a:pt x="3137" y="1741"/>
                    <a:pt x="3142" y="1702"/>
                    <a:pt x="3143" y="1702"/>
                  </a:cubicBezTo>
                  <a:lnTo>
                    <a:pt x="3143" y="1702"/>
                  </a:lnTo>
                  <a:cubicBezTo>
                    <a:pt x="3143" y="1702"/>
                    <a:pt x="3142" y="1706"/>
                    <a:pt x="3141" y="1715"/>
                  </a:cubicBezTo>
                  <a:cubicBezTo>
                    <a:pt x="3145" y="1687"/>
                    <a:pt x="3150" y="1658"/>
                    <a:pt x="3154" y="1631"/>
                  </a:cubicBezTo>
                  <a:cubicBezTo>
                    <a:pt x="3168" y="1533"/>
                    <a:pt x="3189" y="1434"/>
                    <a:pt x="3211" y="1337"/>
                  </a:cubicBezTo>
                  <a:cubicBezTo>
                    <a:pt x="3236" y="1239"/>
                    <a:pt x="3265" y="1146"/>
                    <a:pt x="3302" y="1054"/>
                  </a:cubicBezTo>
                  <a:cubicBezTo>
                    <a:pt x="3304" y="1048"/>
                    <a:pt x="3306" y="1042"/>
                    <a:pt x="3309" y="1036"/>
                  </a:cubicBezTo>
                  <a:lnTo>
                    <a:pt x="3309" y="1036"/>
                  </a:lnTo>
                  <a:cubicBezTo>
                    <a:pt x="3308" y="1038"/>
                    <a:pt x="3308" y="1039"/>
                    <a:pt x="3308" y="1039"/>
                  </a:cubicBezTo>
                  <a:cubicBezTo>
                    <a:pt x="3308" y="1039"/>
                    <a:pt x="3310" y="1035"/>
                    <a:pt x="3314" y="1023"/>
                  </a:cubicBezTo>
                  <a:lnTo>
                    <a:pt x="3314" y="1023"/>
                  </a:lnTo>
                  <a:cubicBezTo>
                    <a:pt x="3312" y="1027"/>
                    <a:pt x="3311" y="1032"/>
                    <a:pt x="3309" y="1036"/>
                  </a:cubicBezTo>
                  <a:lnTo>
                    <a:pt x="3309" y="1036"/>
                  </a:lnTo>
                  <a:cubicBezTo>
                    <a:pt x="3310" y="1032"/>
                    <a:pt x="3313" y="1024"/>
                    <a:pt x="3314" y="1021"/>
                  </a:cubicBezTo>
                  <a:cubicBezTo>
                    <a:pt x="3324" y="1001"/>
                    <a:pt x="3332" y="980"/>
                    <a:pt x="3343" y="961"/>
                  </a:cubicBezTo>
                  <a:cubicBezTo>
                    <a:pt x="3365" y="912"/>
                    <a:pt x="3390" y="865"/>
                    <a:pt x="3417" y="818"/>
                  </a:cubicBezTo>
                  <a:cubicBezTo>
                    <a:pt x="3439" y="781"/>
                    <a:pt x="3462" y="744"/>
                    <a:pt x="3487" y="707"/>
                  </a:cubicBezTo>
                  <a:cubicBezTo>
                    <a:pt x="3493" y="701"/>
                    <a:pt x="3499" y="692"/>
                    <a:pt x="3503" y="686"/>
                  </a:cubicBezTo>
                  <a:lnTo>
                    <a:pt x="3503" y="686"/>
                  </a:lnTo>
                  <a:cubicBezTo>
                    <a:pt x="3501" y="689"/>
                    <a:pt x="3499" y="692"/>
                    <a:pt x="3498" y="694"/>
                  </a:cubicBezTo>
                  <a:lnTo>
                    <a:pt x="3498" y="694"/>
                  </a:lnTo>
                  <a:cubicBezTo>
                    <a:pt x="3499" y="693"/>
                    <a:pt x="3500" y="691"/>
                    <a:pt x="3501" y="690"/>
                  </a:cubicBezTo>
                  <a:cubicBezTo>
                    <a:pt x="3515" y="672"/>
                    <a:pt x="3530" y="653"/>
                    <a:pt x="3546" y="637"/>
                  </a:cubicBezTo>
                  <a:cubicBezTo>
                    <a:pt x="3573" y="608"/>
                    <a:pt x="3600" y="579"/>
                    <a:pt x="3628" y="553"/>
                  </a:cubicBezTo>
                  <a:cubicBezTo>
                    <a:pt x="3643" y="540"/>
                    <a:pt x="3657" y="528"/>
                    <a:pt x="3671" y="516"/>
                  </a:cubicBezTo>
                  <a:cubicBezTo>
                    <a:pt x="3680" y="508"/>
                    <a:pt x="3688" y="501"/>
                    <a:pt x="3698" y="493"/>
                  </a:cubicBezTo>
                  <a:lnTo>
                    <a:pt x="3698" y="493"/>
                  </a:lnTo>
                  <a:cubicBezTo>
                    <a:pt x="3698" y="493"/>
                    <a:pt x="3698" y="493"/>
                    <a:pt x="3698" y="493"/>
                  </a:cubicBezTo>
                  <a:cubicBezTo>
                    <a:pt x="3698" y="493"/>
                    <a:pt x="3700" y="493"/>
                    <a:pt x="3702" y="491"/>
                  </a:cubicBezTo>
                  <a:cubicBezTo>
                    <a:pt x="3770" y="444"/>
                    <a:pt x="3838" y="403"/>
                    <a:pt x="3910" y="364"/>
                  </a:cubicBezTo>
                  <a:cubicBezTo>
                    <a:pt x="3943" y="348"/>
                    <a:pt x="3976" y="330"/>
                    <a:pt x="4010" y="315"/>
                  </a:cubicBezTo>
                  <a:lnTo>
                    <a:pt x="4010" y="315"/>
                  </a:lnTo>
                  <a:cubicBezTo>
                    <a:pt x="4010" y="315"/>
                    <a:pt x="4010" y="315"/>
                    <a:pt x="4010" y="315"/>
                  </a:cubicBezTo>
                  <a:cubicBezTo>
                    <a:pt x="4010" y="315"/>
                    <a:pt x="4012" y="314"/>
                    <a:pt x="4017" y="312"/>
                  </a:cubicBezTo>
                  <a:cubicBezTo>
                    <a:pt x="4027" y="308"/>
                    <a:pt x="4037" y="304"/>
                    <a:pt x="4047" y="300"/>
                  </a:cubicBezTo>
                  <a:cubicBezTo>
                    <a:pt x="4068" y="294"/>
                    <a:pt x="4086" y="288"/>
                    <a:pt x="4105" y="281"/>
                  </a:cubicBezTo>
                  <a:cubicBezTo>
                    <a:pt x="4194" y="253"/>
                    <a:pt x="4274" y="236"/>
                    <a:pt x="4357" y="236"/>
                  </a:cubicBezTo>
                  <a:cubicBezTo>
                    <a:pt x="4413" y="236"/>
                    <a:pt x="4469" y="244"/>
                    <a:pt x="4530" y="261"/>
                  </a:cubicBezTo>
                  <a:cubicBezTo>
                    <a:pt x="4600" y="281"/>
                    <a:pt x="4662" y="312"/>
                    <a:pt x="4723" y="353"/>
                  </a:cubicBezTo>
                  <a:cubicBezTo>
                    <a:pt x="4735" y="361"/>
                    <a:pt x="4748" y="365"/>
                    <a:pt x="4760" y="365"/>
                  </a:cubicBezTo>
                  <a:cubicBezTo>
                    <a:pt x="4820" y="365"/>
                    <a:pt x="4870" y="280"/>
                    <a:pt x="4816" y="232"/>
                  </a:cubicBezTo>
                  <a:cubicBezTo>
                    <a:pt x="4638" y="72"/>
                    <a:pt x="4408" y="0"/>
                    <a:pt x="417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16"/>
            <p:cNvSpPr/>
            <p:nvPr/>
          </p:nvSpPr>
          <p:spPr>
            <a:xfrm>
              <a:off x="2261250" y="1155700"/>
              <a:ext cx="67475" cy="69500"/>
            </a:xfrm>
            <a:custGeom>
              <a:avLst/>
              <a:gdLst/>
              <a:ahLst/>
              <a:cxnLst/>
              <a:rect l="l" t="t" r="r" b="b"/>
              <a:pathLst>
                <a:path w="2699" h="2780" extrusionOk="0">
                  <a:moveTo>
                    <a:pt x="1481" y="338"/>
                  </a:moveTo>
                  <a:cubicBezTo>
                    <a:pt x="1485" y="339"/>
                    <a:pt x="1489" y="340"/>
                    <a:pt x="1493" y="340"/>
                  </a:cubicBezTo>
                  <a:lnTo>
                    <a:pt x="1493" y="340"/>
                  </a:lnTo>
                  <a:lnTo>
                    <a:pt x="1481" y="338"/>
                  </a:lnTo>
                  <a:close/>
                  <a:moveTo>
                    <a:pt x="1717" y="400"/>
                  </a:moveTo>
                  <a:cubicBezTo>
                    <a:pt x="1726" y="403"/>
                    <a:pt x="1735" y="407"/>
                    <a:pt x="1744" y="410"/>
                  </a:cubicBezTo>
                  <a:lnTo>
                    <a:pt x="1717" y="400"/>
                  </a:lnTo>
                  <a:close/>
                  <a:moveTo>
                    <a:pt x="953" y="419"/>
                  </a:moveTo>
                  <a:lnTo>
                    <a:pt x="918" y="434"/>
                  </a:lnTo>
                  <a:lnTo>
                    <a:pt x="918" y="434"/>
                  </a:lnTo>
                  <a:cubicBezTo>
                    <a:pt x="929" y="429"/>
                    <a:pt x="941" y="424"/>
                    <a:pt x="953" y="419"/>
                  </a:cubicBezTo>
                  <a:close/>
                  <a:moveTo>
                    <a:pt x="1898" y="501"/>
                  </a:moveTo>
                  <a:lnTo>
                    <a:pt x="1898" y="501"/>
                  </a:lnTo>
                  <a:cubicBezTo>
                    <a:pt x="1898" y="501"/>
                    <a:pt x="1899" y="502"/>
                    <a:pt x="1899" y="502"/>
                  </a:cubicBezTo>
                  <a:lnTo>
                    <a:pt x="1899" y="502"/>
                  </a:lnTo>
                  <a:lnTo>
                    <a:pt x="1898" y="501"/>
                  </a:lnTo>
                  <a:close/>
                  <a:moveTo>
                    <a:pt x="2104" y="707"/>
                  </a:moveTo>
                  <a:lnTo>
                    <a:pt x="2104" y="707"/>
                  </a:lnTo>
                  <a:cubicBezTo>
                    <a:pt x="2104" y="707"/>
                    <a:pt x="2105" y="708"/>
                    <a:pt x="2105" y="708"/>
                  </a:cubicBezTo>
                  <a:lnTo>
                    <a:pt x="2104" y="707"/>
                  </a:lnTo>
                  <a:close/>
                  <a:moveTo>
                    <a:pt x="2239" y="943"/>
                  </a:moveTo>
                  <a:cubicBezTo>
                    <a:pt x="2242" y="950"/>
                    <a:pt x="2246" y="958"/>
                    <a:pt x="2249" y="965"/>
                  </a:cubicBezTo>
                  <a:lnTo>
                    <a:pt x="2239" y="943"/>
                  </a:lnTo>
                  <a:close/>
                  <a:moveTo>
                    <a:pt x="2325" y="1247"/>
                  </a:moveTo>
                  <a:cubicBezTo>
                    <a:pt x="2325" y="1249"/>
                    <a:pt x="2326" y="1252"/>
                    <a:pt x="2326" y="1255"/>
                  </a:cubicBezTo>
                  <a:lnTo>
                    <a:pt x="2326" y="1255"/>
                  </a:lnTo>
                  <a:lnTo>
                    <a:pt x="2325" y="1247"/>
                  </a:lnTo>
                  <a:close/>
                  <a:moveTo>
                    <a:pt x="2331" y="1290"/>
                  </a:moveTo>
                  <a:cubicBezTo>
                    <a:pt x="2331" y="1291"/>
                    <a:pt x="2331" y="1293"/>
                    <a:pt x="2331" y="1294"/>
                  </a:cubicBezTo>
                  <a:lnTo>
                    <a:pt x="2331" y="1290"/>
                  </a:lnTo>
                  <a:close/>
                  <a:moveTo>
                    <a:pt x="2326" y="1608"/>
                  </a:moveTo>
                  <a:cubicBezTo>
                    <a:pt x="2326" y="1611"/>
                    <a:pt x="2325" y="1614"/>
                    <a:pt x="2325" y="1616"/>
                  </a:cubicBezTo>
                  <a:lnTo>
                    <a:pt x="2326" y="1608"/>
                  </a:lnTo>
                  <a:close/>
                  <a:moveTo>
                    <a:pt x="2265" y="1840"/>
                  </a:moveTo>
                  <a:cubicBezTo>
                    <a:pt x="2262" y="1848"/>
                    <a:pt x="2259" y="1855"/>
                    <a:pt x="2256" y="1863"/>
                  </a:cubicBezTo>
                  <a:lnTo>
                    <a:pt x="2256" y="1863"/>
                  </a:lnTo>
                  <a:lnTo>
                    <a:pt x="2265" y="1840"/>
                  </a:lnTo>
                  <a:close/>
                  <a:moveTo>
                    <a:pt x="340" y="1877"/>
                  </a:moveTo>
                  <a:lnTo>
                    <a:pt x="355" y="1896"/>
                  </a:lnTo>
                  <a:lnTo>
                    <a:pt x="355" y="1896"/>
                  </a:lnTo>
                  <a:cubicBezTo>
                    <a:pt x="350" y="1890"/>
                    <a:pt x="345" y="1884"/>
                    <a:pt x="340" y="1877"/>
                  </a:cubicBezTo>
                  <a:close/>
                  <a:moveTo>
                    <a:pt x="2155" y="2044"/>
                  </a:moveTo>
                  <a:cubicBezTo>
                    <a:pt x="2150" y="2050"/>
                    <a:pt x="2145" y="2056"/>
                    <a:pt x="2140" y="2062"/>
                  </a:cubicBezTo>
                  <a:lnTo>
                    <a:pt x="2140" y="2062"/>
                  </a:lnTo>
                  <a:lnTo>
                    <a:pt x="2155" y="2044"/>
                  </a:lnTo>
                  <a:close/>
                  <a:moveTo>
                    <a:pt x="1569" y="2389"/>
                  </a:moveTo>
                  <a:lnTo>
                    <a:pt x="1569" y="2389"/>
                  </a:lnTo>
                  <a:cubicBezTo>
                    <a:pt x="1564" y="2389"/>
                    <a:pt x="1559" y="2390"/>
                    <a:pt x="1554" y="2391"/>
                  </a:cubicBezTo>
                  <a:lnTo>
                    <a:pt x="1554" y="2391"/>
                  </a:lnTo>
                  <a:lnTo>
                    <a:pt x="1569" y="2389"/>
                  </a:lnTo>
                  <a:close/>
                  <a:moveTo>
                    <a:pt x="1378" y="335"/>
                  </a:moveTo>
                  <a:cubicBezTo>
                    <a:pt x="1422" y="335"/>
                    <a:pt x="1467" y="338"/>
                    <a:pt x="1511" y="343"/>
                  </a:cubicBezTo>
                  <a:lnTo>
                    <a:pt x="1511" y="343"/>
                  </a:lnTo>
                  <a:cubicBezTo>
                    <a:pt x="1578" y="354"/>
                    <a:pt x="1645" y="372"/>
                    <a:pt x="1709" y="397"/>
                  </a:cubicBezTo>
                  <a:lnTo>
                    <a:pt x="1709" y="397"/>
                  </a:lnTo>
                  <a:cubicBezTo>
                    <a:pt x="1782" y="428"/>
                    <a:pt x="1852" y="468"/>
                    <a:pt x="1916" y="515"/>
                  </a:cubicBezTo>
                  <a:lnTo>
                    <a:pt x="1916" y="515"/>
                  </a:lnTo>
                  <a:cubicBezTo>
                    <a:pt x="1980" y="566"/>
                    <a:pt x="2038" y="624"/>
                    <a:pt x="2089" y="688"/>
                  </a:cubicBezTo>
                  <a:lnTo>
                    <a:pt x="2089" y="688"/>
                  </a:lnTo>
                  <a:cubicBezTo>
                    <a:pt x="2145" y="764"/>
                    <a:pt x="2193" y="845"/>
                    <a:pt x="2233" y="930"/>
                  </a:cubicBezTo>
                  <a:lnTo>
                    <a:pt x="2233" y="930"/>
                  </a:lnTo>
                  <a:cubicBezTo>
                    <a:pt x="2278" y="1040"/>
                    <a:pt x="2311" y="1154"/>
                    <a:pt x="2328" y="1272"/>
                  </a:cubicBezTo>
                  <a:lnTo>
                    <a:pt x="2328" y="1272"/>
                  </a:lnTo>
                  <a:cubicBezTo>
                    <a:pt x="2340" y="1378"/>
                    <a:pt x="2340" y="1484"/>
                    <a:pt x="2328" y="1589"/>
                  </a:cubicBezTo>
                  <a:lnTo>
                    <a:pt x="2328" y="1589"/>
                  </a:lnTo>
                  <a:cubicBezTo>
                    <a:pt x="2314" y="1686"/>
                    <a:pt x="2290" y="1779"/>
                    <a:pt x="2253" y="1869"/>
                  </a:cubicBezTo>
                  <a:lnTo>
                    <a:pt x="2253" y="1869"/>
                  </a:lnTo>
                  <a:cubicBezTo>
                    <a:pt x="2222" y="1939"/>
                    <a:pt x="2182" y="2006"/>
                    <a:pt x="2135" y="2068"/>
                  </a:cubicBezTo>
                  <a:lnTo>
                    <a:pt x="2135" y="2068"/>
                  </a:lnTo>
                  <a:cubicBezTo>
                    <a:pt x="2093" y="2120"/>
                    <a:pt x="2044" y="2169"/>
                    <a:pt x="1991" y="2212"/>
                  </a:cubicBezTo>
                  <a:lnTo>
                    <a:pt x="1991" y="2212"/>
                  </a:lnTo>
                  <a:cubicBezTo>
                    <a:pt x="1931" y="2257"/>
                    <a:pt x="1867" y="2294"/>
                    <a:pt x="1798" y="2324"/>
                  </a:cubicBezTo>
                  <a:lnTo>
                    <a:pt x="1798" y="2324"/>
                  </a:lnTo>
                  <a:cubicBezTo>
                    <a:pt x="1713" y="2356"/>
                    <a:pt x="1623" y="2379"/>
                    <a:pt x="1534" y="2393"/>
                  </a:cubicBezTo>
                  <a:lnTo>
                    <a:pt x="1534" y="2393"/>
                  </a:lnTo>
                  <a:cubicBezTo>
                    <a:pt x="1486" y="2398"/>
                    <a:pt x="1439" y="2400"/>
                    <a:pt x="1391" y="2400"/>
                  </a:cubicBezTo>
                  <a:cubicBezTo>
                    <a:pt x="1323" y="2400"/>
                    <a:pt x="1255" y="2395"/>
                    <a:pt x="1187" y="2387"/>
                  </a:cubicBezTo>
                  <a:lnTo>
                    <a:pt x="1187" y="2387"/>
                  </a:lnTo>
                  <a:lnTo>
                    <a:pt x="1236" y="2395"/>
                  </a:lnTo>
                  <a:cubicBezTo>
                    <a:pt x="1115" y="2377"/>
                    <a:pt x="996" y="2345"/>
                    <a:pt x="882" y="2299"/>
                  </a:cubicBezTo>
                  <a:lnTo>
                    <a:pt x="882" y="2299"/>
                  </a:lnTo>
                  <a:cubicBezTo>
                    <a:pt x="778" y="2252"/>
                    <a:pt x="676" y="2196"/>
                    <a:pt x="585" y="2126"/>
                  </a:cubicBezTo>
                  <a:lnTo>
                    <a:pt x="585" y="2126"/>
                  </a:lnTo>
                  <a:lnTo>
                    <a:pt x="622" y="2153"/>
                  </a:lnTo>
                  <a:cubicBezTo>
                    <a:pt x="571" y="2114"/>
                    <a:pt x="521" y="2070"/>
                    <a:pt x="478" y="2023"/>
                  </a:cubicBezTo>
                  <a:cubicBezTo>
                    <a:pt x="455" y="2001"/>
                    <a:pt x="435" y="1978"/>
                    <a:pt x="412" y="1955"/>
                  </a:cubicBezTo>
                  <a:cubicBezTo>
                    <a:pt x="400" y="1945"/>
                    <a:pt x="390" y="1935"/>
                    <a:pt x="379" y="1922"/>
                  </a:cubicBezTo>
                  <a:cubicBezTo>
                    <a:pt x="373" y="1916"/>
                    <a:pt x="367" y="1910"/>
                    <a:pt x="363" y="1904"/>
                  </a:cubicBezTo>
                  <a:cubicBezTo>
                    <a:pt x="361" y="1902"/>
                    <a:pt x="358" y="1899"/>
                    <a:pt x="356" y="1897"/>
                  </a:cubicBezTo>
                  <a:lnTo>
                    <a:pt x="356" y="1897"/>
                  </a:lnTo>
                  <a:cubicBezTo>
                    <a:pt x="344" y="1881"/>
                    <a:pt x="332" y="1866"/>
                    <a:pt x="322" y="1851"/>
                  </a:cubicBezTo>
                  <a:cubicBezTo>
                    <a:pt x="307" y="1829"/>
                    <a:pt x="294" y="1805"/>
                    <a:pt x="278" y="1784"/>
                  </a:cubicBezTo>
                  <a:lnTo>
                    <a:pt x="278" y="1784"/>
                  </a:lnTo>
                  <a:lnTo>
                    <a:pt x="287" y="1795"/>
                  </a:lnTo>
                  <a:cubicBezTo>
                    <a:pt x="277" y="1772"/>
                    <a:pt x="262" y="1752"/>
                    <a:pt x="250" y="1729"/>
                  </a:cubicBezTo>
                  <a:cubicBezTo>
                    <a:pt x="242" y="1714"/>
                    <a:pt x="236" y="1696"/>
                    <a:pt x="228" y="1678"/>
                  </a:cubicBezTo>
                  <a:lnTo>
                    <a:pt x="228" y="1678"/>
                  </a:lnTo>
                  <a:cubicBezTo>
                    <a:pt x="215" y="1644"/>
                    <a:pt x="184" y="1616"/>
                    <a:pt x="148" y="1606"/>
                  </a:cubicBezTo>
                  <a:lnTo>
                    <a:pt x="148" y="1606"/>
                  </a:lnTo>
                  <a:cubicBezTo>
                    <a:pt x="157" y="1595"/>
                    <a:pt x="161" y="1581"/>
                    <a:pt x="160" y="1567"/>
                  </a:cubicBezTo>
                  <a:cubicBezTo>
                    <a:pt x="153" y="1516"/>
                    <a:pt x="151" y="1462"/>
                    <a:pt x="151" y="1409"/>
                  </a:cubicBezTo>
                  <a:cubicBezTo>
                    <a:pt x="153" y="1382"/>
                    <a:pt x="156" y="1355"/>
                    <a:pt x="158" y="1331"/>
                  </a:cubicBezTo>
                  <a:cubicBezTo>
                    <a:pt x="158" y="1326"/>
                    <a:pt x="158" y="1322"/>
                    <a:pt x="159" y="1318"/>
                  </a:cubicBezTo>
                  <a:lnTo>
                    <a:pt x="159" y="1318"/>
                  </a:lnTo>
                  <a:cubicBezTo>
                    <a:pt x="159" y="1320"/>
                    <a:pt x="159" y="1321"/>
                    <a:pt x="159" y="1321"/>
                  </a:cubicBezTo>
                  <a:cubicBezTo>
                    <a:pt x="159" y="1321"/>
                    <a:pt x="159" y="1319"/>
                    <a:pt x="160" y="1316"/>
                  </a:cubicBezTo>
                  <a:cubicBezTo>
                    <a:pt x="160" y="1314"/>
                    <a:pt x="160" y="1312"/>
                    <a:pt x="160" y="1308"/>
                  </a:cubicBezTo>
                  <a:cubicBezTo>
                    <a:pt x="162" y="1296"/>
                    <a:pt x="166" y="1281"/>
                    <a:pt x="168" y="1267"/>
                  </a:cubicBezTo>
                  <a:cubicBezTo>
                    <a:pt x="172" y="1242"/>
                    <a:pt x="178" y="1218"/>
                    <a:pt x="188" y="1193"/>
                  </a:cubicBezTo>
                  <a:cubicBezTo>
                    <a:pt x="188" y="1189"/>
                    <a:pt x="190" y="1187"/>
                    <a:pt x="193" y="1183"/>
                  </a:cubicBezTo>
                  <a:cubicBezTo>
                    <a:pt x="193" y="1181"/>
                    <a:pt x="193" y="1181"/>
                    <a:pt x="193" y="1181"/>
                  </a:cubicBezTo>
                  <a:lnTo>
                    <a:pt x="193" y="1181"/>
                  </a:lnTo>
                  <a:cubicBezTo>
                    <a:pt x="193" y="1181"/>
                    <a:pt x="187" y="1193"/>
                    <a:pt x="187" y="1193"/>
                  </a:cubicBezTo>
                  <a:cubicBezTo>
                    <a:pt x="187" y="1193"/>
                    <a:pt x="187" y="1192"/>
                    <a:pt x="188" y="1189"/>
                  </a:cubicBezTo>
                  <a:cubicBezTo>
                    <a:pt x="190" y="1185"/>
                    <a:pt x="193" y="1181"/>
                    <a:pt x="195" y="1175"/>
                  </a:cubicBezTo>
                  <a:cubicBezTo>
                    <a:pt x="205" y="1156"/>
                    <a:pt x="211" y="1140"/>
                    <a:pt x="219" y="1121"/>
                  </a:cubicBezTo>
                  <a:lnTo>
                    <a:pt x="221" y="1115"/>
                  </a:lnTo>
                  <a:lnTo>
                    <a:pt x="221" y="1115"/>
                  </a:lnTo>
                  <a:cubicBezTo>
                    <a:pt x="222" y="1111"/>
                    <a:pt x="224" y="1108"/>
                    <a:pt x="225" y="1105"/>
                  </a:cubicBezTo>
                  <a:cubicBezTo>
                    <a:pt x="232" y="1092"/>
                    <a:pt x="236" y="1080"/>
                    <a:pt x="242" y="1068"/>
                  </a:cubicBezTo>
                  <a:cubicBezTo>
                    <a:pt x="254" y="1043"/>
                    <a:pt x="266" y="1021"/>
                    <a:pt x="279" y="998"/>
                  </a:cubicBezTo>
                  <a:cubicBezTo>
                    <a:pt x="308" y="947"/>
                    <a:pt x="342" y="897"/>
                    <a:pt x="377" y="850"/>
                  </a:cubicBezTo>
                  <a:lnTo>
                    <a:pt x="377" y="850"/>
                  </a:lnTo>
                  <a:lnTo>
                    <a:pt x="361" y="873"/>
                  </a:lnTo>
                  <a:cubicBezTo>
                    <a:pt x="380" y="849"/>
                    <a:pt x="400" y="827"/>
                    <a:pt x="418" y="803"/>
                  </a:cubicBezTo>
                  <a:lnTo>
                    <a:pt x="418" y="803"/>
                  </a:lnTo>
                  <a:cubicBezTo>
                    <a:pt x="422" y="799"/>
                    <a:pt x="427" y="795"/>
                    <a:pt x="432" y="791"/>
                  </a:cubicBezTo>
                  <a:lnTo>
                    <a:pt x="432" y="791"/>
                  </a:lnTo>
                  <a:cubicBezTo>
                    <a:pt x="446" y="784"/>
                    <a:pt x="458" y="775"/>
                    <a:pt x="468" y="764"/>
                  </a:cubicBezTo>
                  <a:cubicBezTo>
                    <a:pt x="472" y="760"/>
                    <a:pt x="476" y="756"/>
                    <a:pt x="480" y="751"/>
                  </a:cubicBezTo>
                  <a:cubicBezTo>
                    <a:pt x="488" y="741"/>
                    <a:pt x="497" y="733"/>
                    <a:pt x="505" y="725"/>
                  </a:cubicBezTo>
                  <a:cubicBezTo>
                    <a:pt x="521" y="708"/>
                    <a:pt x="538" y="692"/>
                    <a:pt x="554" y="675"/>
                  </a:cubicBezTo>
                  <a:cubicBezTo>
                    <a:pt x="583" y="649"/>
                    <a:pt x="614" y="622"/>
                    <a:pt x="645" y="597"/>
                  </a:cubicBezTo>
                  <a:lnTo>
                    <a:pt x="645" y="597"/>
                  </a:lnTo>
                  <a:cubicBezTo>
                    <a:pt x="730" y="533"/>
                    <a:pt x="821" y="479"/>
                    <a:pt x="917" y="435"/>
                  </a:cubicBezTo>
                  <a:lnTo>
                    <a:pt x="917" y="435"/>
                  </a:lnTo>
                  <a:cubicBezTo>
                    <a:pt x="1019" y="392"/>
                    <a:pt x="1123" y="363"/>
                    <a:pt x="1232" y="347"/>
                  </a:cubicBezTo>
                  <a:lnTo>
                    <a:pt x="1232" y="347"/>
                  </a:lnTo>
                  <a:cubicBezTo>
                    <a:pt x="1247" y="345"/>
                    <a:pt x="1262" y="343"/>
                    <a:pt x="1277" y="341"/>
                  </a:cubicBezTo>
                  <a:lnTo>
                    <a:pt x="1277" y="341"/>
                  </a:lnTo>
                  <a:lnTo>
                    <a:pt x="1232" y="345"/>
                  </a:lnTo>
                  <a:cubicBezTo>
                    <a:pt x="1280" y="338"/>
                    <a:pt x="1329" y="335"/>
                    <a:pt x="1378" y="335"/>
                  </a:cubicBezTo>
                  <a:close/>
                  <a:moveTo>
                    <a:pt x="1393" y="1"/>
                  </a:moveTo>
                  <a:cubicBezTo>
                    <a:pt x="1255" y="1"/>
                    <a:pt x="1118" y="23"/>
                    <a:pt x="988" y="69"/>
                  </a:cubicBezTo>
                  <a:cubicBezTo>
                    <a:pt x="755" y="152"/>
                    <a:pt x="546" y="287"/>
                    <a:pt x="375" y="464"/>
                  </a:cubicBezTo>
                  <a:cubicBezTo>
                    <a:pt x="357" y="482"/>
                    <a:pt x="338" y="503"/>
                    <a:pt x="322" y="523"/>
                  </a:cubicBezTo>
                  <a:cubicBezTo>
                    <a:pt x="312" y="534"/>
                    <a:pt x="303" y="544"/>
                    <a:pt x="295" y="554"/>
                  </a:cubicBezTo>
                  <a:cubicBezTo>
                    <a:pt x="277" y="577"/>
                    <a:pt x="251" y="601"/>
                    <a:pt x="244" y="631"/>
                  </a:cubicBezTo>
                  <a:lnTo>
                    <a:pt x="244" y="631"/>
                  </a:lnTo>
                  <a:cubicBezTo>
                    <a:pt x="233" y="652"/>
                    <a:pt x="222" y="672"/>
                    <a:pt x="209" y="692"/>
                  </a:cubicBezTo>
                  <a:cubicBezTo>
                    <a:pt x="193" y="719"/>
                    <a:pt x="178" y="747"/>
                    <a:pt x="162" y="776"/>
                  </a:cubicBezTo>
                  <a:cubicBezTo>
                    <a:pt x="131" y="838"/>
                    <a:pt x="102" y="903"/>
                    <a:pt x="80" y="971"/>
                  </a:cubicBezTo>
                  <a:cubicBezTo>
                    <a:pt x="69" y="1000"/>
                    <a:pt x="59" y="1031"/>
                    <a:pt x="53" y="1062"/>
                  </a:cubicBezTo>
                  <a:cubicBezTo>
                    <a:pt x="49" y="1076"/>
                    <a:pt x="45" y="1090"/>
                    <a:pt x="40" y="1105"/>
                  </a:cubicBezTo>
                  <a:lnTo>
                    <a:pt x="38" y="1127"/>
                  </a:lnTo>
                  <a:lnTo>
                    <a:pt x="39" y="1125"/>
                  </a:lnTo>
                  <a:lnTo>
                    <a:pt x="39" y="1125"/>
                  </a:lnTo>
                  <a:cubicBezTo>
                    <a:pt x="38" y="1131"/>
                    <a:pt x="38" y="1137"/>
                    <a:pt x="36" y="1144"/>
                  </a:cubicBezTo>
                  <a:cubicBezTo>
                    <a:pt x="36" y="1152"/>
                    <a:pt x="34" y="1162"/>
                    <a:pt x="34" y="1171"/>
                  </a:cubicBezTo>
                  <a:cubicBezTo>
                    <a:pt x="32" y="1179"/>
                    <a:pt x="32" y="1185"/>
                    <a:pt x="32" y="1191"/>
                  </a:cubicBezTo>
                  <a:cubicBezTo>
                    <a:pt x="32" y="1190"/>
                    <a:pt x="32" y="1188"/>
                    <a:pt x="32" y="1187"/>
                  </a:cubicBezTo>
                  <a:cubicBezTo>
                    <a:pt x="30" y="1191"/>
                    <a:pt x="30" y="1195"/>
                    <a:pt x="30" y="1199"/>
                  </a:cubicBezTo>
                  <a:cubicBezTo>
                    <a:pt x="26" y="1214"/>
                    <a:pt x="24" y="1230"/>
                    <a:pt x="22" y="1244"/>
                  </a:cubicBezTo>
                  <a:cubicBezTo>
                    <a:pt x="18" y="1281"/>
                    <a:pt x="14" y="1316"/>
                    <a:pt x="12" y="1353"/>
                  </a:cubicBezTo>
                  <a:cubicBezTo>
                    <a:pt x="8" y="1431"/>
                    <a:pt x="12" y="1510"/>
                    <a:pt x="24" y="1586"/>
                  </a:cubicBezTo>
                  <a:cubicBezTo>
                    <a:pt x="27" y="1603"/>
                    <a:pt x="39" y="1616"/>
                    <a:pt x="54" y="1625"/>
                  </a:cubicBezTo>
                  <a:lnTo>
                    <a:pt x="54" y="1625"/>
                  </a:lnTo>
                  <a:cubicBezTo>
                    <a:pt x="20" y="1651"/>
                    <a:pt x="0" y="1696"/>
                    <a:pt x="11" y="1740"/>
                  </a:cubicBezTo>
                  <a:lnTo>
                    <a:pt x="11" y="1740"/>
                  </a:lnTo>
                  <a:cubicBezTo>
                    <a:pt x="12" y="1755"/>
                    <a:pt x="15" y="1771"/>
                    <a:pt x="18" y="1785"/>
                  </a:cubicBezTo>
                  <a:cubicBezTo>
                    <a:pt x="20" y="1799"/>
                    <a:pt x="24" y="1812"/>
                    <a:pt x="26" y="1824"/>
                  </a:cubicBezTo>
                  <a:cubicBezTo>
                    <a:pt x="31" y="1848"/>
                    <a:pt x="37" y="1870"/>
                    <a:pt x="44" y="1893"/>
                  </a:cubicBezTo>
                  <a:lnTo>
                    <a:pt x="44" y="1893"/>
                  </a:lnTo>
                  <a:cubicBezTo>
                    <a:pt x="47" y="1906"/>
                    <a:pt x="50" y="1918"/>
                    <a:pt x="55" y="1931"/>
                  </a:cubicBezTo>
                  <a:cubicBezTo>
                    <a:pt x="59" y="1943"/>
                    <a:pt x="65" y="1955"/>
                    <a:pt x="69" y="1966"/>
                  </a:cubicBezTo>
                  <a:cubicBezTo>
                    <a:pt x="79" y="1995"/>
                    <a:pt x="90" y="2025"/>
                    <a:pt x="105" y="2052"/>
                  </a:cubicBezTo>
                  <a:lnTo>
                    <a:pt x="105" y="2052"/>
                  </a:lnTo>
                  <a:cubicBezTo>
                    <a:pt x="109" y="2063"/>
                    <a:pt x="115" y="2074"/>
                    <a:pt x="121" y="2085"/>
                  </a:cubicBezTo>
                  <a:cubicBezTo>
                    <a:pt x="123" y="2091"/>
                    <a:pt x="125" y="2097"/>
                    <a:pt x="129" y="2103"/>
                  </a:cubicBezTo>
                  <a:cubicBezTo>
                    <a:pt x="133" y="2114"/>
                    <a:pt x="139" y="2126"/>
                    <a:pt x="145" y="2136"/>
                  </a:cubicBezTo>
                  <a:cubicBezTo>
                    <a:pt x="160" y="2164"/>
                    <a:pt x="176" y="2191"/>
                    <a:pt x="195" y="2216"/>
                  </a:cubicBezTo>
                  <a:lnTo>
                    <a:pt x="195" y="2216"/>
                  </a:lnTo>
                  <a:lnTo>
                    <a:pt x="182" y="2200"/>
                  </a:lnTo>
                  <a:lnTo>
                    <a:pt x="182" y="2200"/>
                  </a:lnTo>
                  <a:cubicBezTo>
                    <a:pt x="248" y="2290"/>
                    <a:pt x="326" y="2368"/>
                    <a:pt x="412" y="2436"/>
                  </a:cubicBezTo>
                  <a:cubicBezTo>
                    <a:pt x="499" y="2504"/>
                    <a:pt x="591" y="2570"/>
                    <a:pt x="694" y="2617"/>
                  </a:cubicBezTo>
                  <a:cubicBezTo>
                    <a:pt x="901" y="2715"/>
                    <a:pt x="1121" y="2771"/>
                    <a:pt x="1349" y="2779"/>
                  </a:cubicBezTo>
                  <a:cubicBezTo>
                    <a:pt x="1364" y="2780"/>
                    <a:pt x="1378" y="2780"/>
                    <a:pt x="1393" y="2780"/>
                  </a:cubicBezTo>
                  <a:cubicBezTo>
                    <a:pt x="1492" y="2780"/>
                    <a:pt x="1591" y="2768"/>
                    <a:pt x="1686" y="2748"/>
                  </a:cubicBezTo>
                  <a:cubicBezTo>
                    <a:pt x="1797" y="2726"/>
                    <a:pt x="1902" y="2689"/>
                    <a:pt x="2002" y="2639"/>
                  </a:cubicBezTo>
                  <a:cubicBezTo>
                    <a:pt x="2202" y="2543"/>
                    <a:pt x="2372" y="2385"/>
                    <a:pt x="2491" y="2198"/>
                  </a:cubicBezTo>
                  <a:cubicBezTo>
                    <a:pt x="2611" y="2009"/>
                    <a:pt x="2672" y="1791"/>
                    <a:pt x="2691" y="1569"/>
                  </a:cubicBezTo>
                  <a:cubicBezTo>
                    <a:pt x="2699" y="1473"/>
                    <a:pt x="2697" y="1374"/>
                    <a:pt x="2685" y="1279"/>
                  </a:cubicBezTo>
                  <a:cubicBezTo>
                    <a:pt x="2670" y="1166"/>
                    <a:pt x="2650" y="1058"/>
                    <a:pt x="2615" y="951"/>
                  </a:cubicBezTo>
                  <a:cubicBezTo>
                    <a:pt x="2545" y="741"/>
                    <a:pt x="2434" y="544"/>
                    <a:pt x="2280" y="384"/>
                  </a:cubicBezTo>
                  <a:cubicBezTo>
                    <a:pt x="2128" y="221"/>
                    <a:pt x="1929" y="100"/>
                    <a:pt x="1715" y="43"/>
                  </a:cubicBezTo>
                  <a:cubicBezTo>
                    <a:pt x="1610" y="15"/>
                    <a:pt x="1502" y="1"/>
                    <a:pt x="139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16"/>
            <p:cNvSpPr/>
            <p:nvPr/>
          </p:nvSpPr>
          <p:spPr>
            <a:xfrm>
              <a:off x="2457000" y="1026975"/>
              <a:ext cx="52675" cy="175800"/>
            </a:xfrm>
            <a:custGeom>
              <a:avLst/>
              <a:gdLst/>
              <a:ahLst/>
              <a:cxnLst/>
              <a:rect l="l" t="t" r="r" b="b"/>
              <a:pathLst>
                <a:path w="2107" h="7032" extrusionOk="0">
                  <a:moveTo>
                    <a:pt x="1681" y="643"/>
                  </a:moveTo>
                  <a:lnTo>
                    <a:pt x="1681" y="643"/>
                  </a:lnTo>
                  <a:cubicBezTo>
                    <a:pt x="1682" y="644"/>
                    <a:pt x="1683" y="644"/>
                    <a:pt x="1684" y="645"/>
                  </a:cubicBezTo>
                  <a:cubicBezTo>
                    <a:pt x="1685" y="648"/>
                    <a:pt x="1686" y="649"/>
                    <a:pt x="1686" y="649"/>
                  </a:cubicBezTo>
                  <a:cubicBezTo>
                    <a:pt x="1686" y="649"/>
                    <a:pt x="1684" y="646"/>
                    <a:pt x="1681" y="643"/>
                  </a:cubicBezTo>
                  <a:close/>
                  <a:moveTo>
                    <a:pt x="1788" y="828"/>
                  </a:moveTo>
                  <a:cubicBezTo>
                    <a:pt x="1789" y="828"/>
                    <a:pt x="1792" y="837"/>
                    <a:pt x="1796" y="847"/>
                  </a:cubicBezTo>
                  <a:lnTo>
                    <a:pt x="1796" y="847"/>
                  </a:lnTo>
                  <a:cubicBezTo>
                    <a:pt x="1796" y="848"/>
                    <a:pt x="1796" y="849"/>
                    <a:pt x="1796" y="851"/>
                  </a:cubicBezTo>
                  <a:lnTo>
                    <a:pt x="1796" y="851"/>
                  </a:lnTo>
                  <a:cubicBezTo>
                    <a:pt x="1790" y="834"/>
                    <a:pt x="1788" y="828"/>
                    <a:pt x="1788" y="828"/>
                  </a:cubicBezTo>
                  <a:close/>
                  <a:moveTo>
                    <a:pt x="1422" y="1"/>
                  </a:moveTo>
                  <a:cubicBezTo>
                    <a:pt x="1397" y="1"/>
                    <a:pt x="1371" y="6"/>
                    <a:pt x="1345" y="17"/>
                  </a:cubicBezTo>
                  <a:cubicBezTo>
                    <a:pt x="1289" y="41"/>
                    <a:pt x="1234" y="90"/>
                    <a:pt x="1223" y="152"/>
                  </a:cubicBezTo>
                  <a:cubicBezTo>
                    <a:pt x="1090" y="888"/>
                    <a:pt x="977" y="1627"/>
                    <a:pt x="858" y="2365"/>
                  </a:cubicBezTo>
                  <a:cubicBezTo>
                    <a:pt x="738" y="3102"/>
                    <a:pt x="623" y="3834"/>
                    <a:pt x="508" y="4567"/>
                  </a:cubicBezTo>
                  <a:cubicBezTo>
                    <a:pt x="475" y="4775"/>
                    <a:pt x="445" y="4982"/>
                    <a:pt x="416" y="5190"/>
                  </a:cubicBezTo>
                  <a:cubicBezTo>
                    <a:pt x="385" y="5407"/>
                    <a:pt x="349" y="5627"/>
                    <a:pt x="328" y="5849"/>
                  </a:cubicBezTo>
                  <a:lnTo>
                    <a:pt x="328" y="5849"/>
                  </a:lnTo>
                  <a:cubicBezTo>
                    <a:pt x="318" y="5921"/>
                    <a:pt x="309" y="5993"/>
                    <a:pt x="299" y="6065"/>
                  </a:cubicBezTo>
                  <a:cubicBezTo>
                    <a:pt x="295" y="6093"/>
                    <a:pt x="291" y="6121"/>
                    <a:pt x="287" y="6149"/>
                  </a:cubicBezTo>
                  <a:lnTo>
                    <a:pt x="287" y="6149"/>
                  </a:lnTo>
                  <a:cubicBezTo>
                    <a:pt x="276" y="6110"/>
                    <a:pt x="265" y="6071"/>
                    <a:pt x="254" y="6032"/>
                  </a:cubicBezTo>
                  <a:cubicBezTo>
                    <a:pt x="237" y="5976"/>
                    <a:pt x="217" y="5923"/>
                    <a:pt x="200" y="5868"/>
                  </a:cubicBezTo>
                  <a:cubicBezTo>
                    <a:pt x="165" y="5757"/>
                    <a:pt x="134" y="5646"/>
                    <a:pt x="95" y="5537"/>
                  </a:cubicBezTo>
                  <a:cubicBezTo>
                    <a:pt x="88" y="5513"/>
                    <a:pt x="71" y="5503"/>
                    <a:pt x="53" y="5503"/>
                  </a:cubicBezTo>
                  <a:cubicBezTo>
                    <a:pt x="27" y="5503"/>
                    <a:pt x="0" y="5526"/>
                    <a:pt x="5" y="5561"/>
                  </a:cubicBezTo>
                  <a:cubicBezTo>
                    <a:pt x="21" y="5676"/>
                    <a:pt x="42" y="5792"/>
                    <a:pt x="63" y="5905"/>
                  </a:cubicBezTo>
                  <a:cubicBezTo>
                    <a:pt x="73" y="5962"/>
                    <a:pt x="77" y="6020"/>
                    <a:pt x="87" y="6077"/>
                  </a:cubicBezTo>
                  <a:cubicBezTo>
                    <a:pt x="97" y="6135"/>
                    <a:pt x="108" y="6186"/>
                    <a:pt x="118" y="6241"/>
                  </a:cubicBezTo>
                  <a:cubicBezTo>
                    <a:pt x="141" y="6352"/>
                    <a:pt x="161" y="6463"/>
                    <a:pt x="182" y="6576"/>
                  </a:cubicBezTo>
                  <a:cubicBezTo>
                    <a:pt x="188" y="6601"/>
                    <a:pt x="192" y="6628"/>
                    <a:pt x="198" y="6654"/>
                  </a:cubicBezTo>
                  <a:cubicBezTo>
                    <a:pt x="204" y="6695"/>
                    <a:pt x="208" y="6710"/>
                    <a:pt x="213" y="6747"/>
                  </a:cubicBezTo>
                  <a:cubicBezTo>
                    <a:pt x="217" y="6774"/>
                    <a:pt x="221" y="6800"/>
                    <a:pt x="225" y="6827"/>
                  </a:cubicBezTo>
                  <a:cubicBezTo>
                    <a:pt x="227" y="6839"/>
                    <a:pt x="229" y="6854"/>
                    <a:pt x="231" y="6866"/>
                  </a:cubicBezTo>
                  <a:cubicBezTo>
                    <a:pt x="231" y="6872"/>
                    <a:pt x="232" y="6879"/>
                    <a:pt x="234" y="6886"/>
                  </a:cubicBezTo>
                  <a:lnTo>
                    <a:pt x="234" y="6886"/>
                  </a:lnTo>
                  <a:cubicBezTo>
                    <a:pt x="233" y="6889"/>
                    <a:pt x="233" y="6893"/>
                    <a:pt x="233" y="6897"/>
                  </a:cubicBezTo>
                  <a:lnTo>
                    <a:pt x="235" y="6897"/>
                  </a:lnTo>
                  <a:lnTo>
                    <a:pt x="235" y="6897"/>
                  </a:lnTo>
                  <a:cubicBezTo>
                    <a:pt x="235" y="6897"/>
                    <a:pt x="235" y="6897"/>
                    <a:pt x="235" y="6897"/>
                  </a:cubicBezTo>
                  <a:cubicBezTo>
                    <a:pt x="241" y="6965"/>
                    <a:pt x="280" y="7020"/>
                    <a:pt x="352" y="7030"/>
                  </a:cubicBezTo>
                  <a:cubicBezTo>
                    <a:pt x="359" y="7031"/>
                    <a:pt x="366" y="7032"/>
                    <a:pt x="373" y="7032"/>
                  </a:cubicBezTo>
                  <a:cubicBezTo>
                    <a:pt x="433" y="7032"/>
                    <a:pt x="486" y="6993"/>
                    <a:pt x="502" y="6934"/>
                  </a:cubicBezTo>
                  <a:cubicBezTo>
                    <a:pt x="506" y="6919"/>
                    <a:pt x="510" y="6907"/>
                    <a:pt x="515" y="6895"/>
                  </a:cubicBezTo>
                  <a:cubicBezTo>
                    <a:pt x="515" y="6892"/>
                    <a:pt x="519" y="6869"/>
                    <a:pt x="518" y="6869"/>
                  </a:cubicBezTo>
                  <a:lnTo>
                    <a:pt x="518" y="6869"/>
                  </a:lnTo>
                  <a:cubicBezTo>
                    <a:pt x="518" y="6869"/>
                    <a:pt x="517" y="6872"/>
                    <a:pt x="515" y="6880"/>
                  </a:cubicBezTo>
                  <a:cubicBezTo>
                    <a:pt x="523" y="6848"/>
                    <a:pt x="541" y="6815"/>
                    <a:pt x="552" y="6782"/>
                  </a:cubicBezTo>
                  <a:cubicBezTo>
                    <a:pt x="568" y="6730"/>
                    <a:pt x="582" y="6679"/>
                    <a:pt x="595" y="6628"/>
                  </a:cubicBezTo>
                  <a:cubicBezTo>
                    <a:pt x="617" y="6529"/>
                    <a:pt x="642" y="6430"/>
                    <a:pt x="660" y="6330"/>
                  </a:cubicBezTo>
                  <a:cubicBezTo>
                    <a:pt x="697" y="6124"/>
                    <a:pt x="736" y="5919"/>
                    <a:pt x="773" y="5713"/>
                  </a:cubicBezTo>
                  <a:cubicBezTo>
                    <a:pt x="849" y="5303"/>
                    <a:pt x="917" y="4890"/>
                    <a:pt x="981" y="4477"/>
                  </a:cubicBezTo>
                  <a:cubicBezTo>
                    <a:pt x="1112" y="3653"/>
                    <a:pt x="1242" y="2827"/>
                    <a:pt x="1367" y="2003"/>
                  </a:cubicBezTo>
                  <a:lnTo>
                    <a:pt x="1474" y="1309"/>
                  </a:lnTo>
                  <a:cubicBezTo>
                    <a:pt x="1511" y="1060"/>
                    <a:pt x="1554" y="814"/>
                    <a:pt x="1587" y="565"/>
                  </a:cubicBezTo>
                  <a:lnTo>
                    <a:pt x="1587" y="565"/>
                  </a:lnTo>
                  <a:lnTo>
                    <a:pt x="1579" y="623"/>
                  </a:lnTo>
                  <a:lnTo>
                    <a:pt x="1590" y="544"/>
                  </a:lnTo>
                  <a:lnTo>
                    <a:pt x="1590" y="544"/>
                  </a:lnTo>
                  <a:cubicBezTo>
                    <a:pt x="1600" y="554"/>
                    <a:pt x="1611" y="564"/>
                    <a:pt x="1620" y="575"/>
                  </a:cubicBezTo>
                  <a:cubicBezTo>
                    <a:pt x="1636" y="590"/>
                    <a:pt x="1651" y="606"/>
                    <a:pt x="1665" y="623"/>
                  </a:cubicBezTo>
                  <a:cubicBezTo>
                    <a:pt x="1666" y="625"/>
                    <a:pt x="1668" y="626"/>
                    <a:pt x="1669" y="628"/>
                  </a:cubicBezTo>
                  <a:lnTo>
                    <a:pt x="1669" y="628"/>
                  </a:lnTo>
                  <a:cubicBezTo>
                    <a:pt x="1670" y="629"/>
                    <a:pt x="1670" y="630"/>
                    <a:pt x="1671" y="631"/>
                  </a:cubicBezTo>
                  <a:lnTo>
                    <a:pt x="1684" y="647"/>
                  </a:lnTo>
                  <a:cubicBezTo>
                    <a:pt x="1710" y="684"/>
                    <a:pt x="1735" y="723"/>
                    <a:pt x="1755" y="764"/>
                  </a:cubicBezTo>
                  <a:cubicBezTo>
                    <a:pt x="1766" y="785"/>
                    <a:pt x="1776" y="803"/>
                    <a:pt x="1784" y="824"/>
                  </a:cubicBezTo>
                  <a:cubicBezTo>
                    <a:pt x="1788" y="832"/>
                    <a:pt x="1792" y="840"/>
                    <a:pt x="1796" y="851"/>
                  </a:cubicBezTo>
                  <a:lnTo>
                    <a:pt x="1796" y="851"/>
                  </a:lnTo>
                  <a:cubicBezTo>
                    <a:pt x="1797" y="854"/>
                    <a:pt x="1798" y="858"/>
                    <a:pt x="1799" y="861"/>
                  </a:cubicBezTo>
                  <a:cubicBezTo>
                    <a:pt x="1813" y="904"/>
                    <a:pt x="1825" y="945"/>
                    <a:pt x="1833" y="990"/>
                  </a:cubicBezTo>
                  <a:cubicBezTo>
                    <a:pt x="1836" y="1001"/>
                    <a:pt x="1838" y="1011"/>
                    <a:pt x="1840" y="1021"/>
                  </a:cubicBezTo>
                  <a:cubicBezTo>
                    <a:pt x="1840" y="1023"/>
                    <a:pt x="1840" y="1026"/>
                    <a:pt x="1840" y="1028"/>
                  </a:cubicBezTo>
                  <a:lnTo>
                    <a:pt x="1840" y="1028"/>
                  </a:lnTo>
                  <a:cubicBezTo>
                    <a:pt x="1840" y="1028"/>
                    <a:pt x="1840" y="1027"/>
                    <a:pt x="1840" y="1027"/>
                  </a:cubicBezTo>
                  <a:cubicBezTo>
                    <a:pt x="1840" y="1022"/>
                    <a:pt x="1838" y="1018"/>
                    <a:pt x="1838" y="1018"/>
                  </a:cubicBezTo>
                  <a:lnTo>
                    <a:pt x="1838" y="1018"/>
                  </a:lnTo>
                  <a:cubicBezTo>
                    <a:pt x="1837" y="1018"/>
                    <a:pt x="1837" y="1021"/>
                    <a:pt x="1840" y="1032"/>
                  </a:cubicBezTo>
                  <a:lnTo>
                    <a:pt x="1840" y="1032"/>
                  </a:lnTo>
                  <a:cubicBezTo>
                    <a:pt x="1840" y="1030"/>
                    <a:pt x="1840" y="1029"/>
                    <a:pt x="1840" y="1028"/>
                  </a:cubicBezTo>
                  <a:lnTo>
                    <a:pt x="1840" y="1028"/>
                  </a:lnTo>
                  <a:cubicBezTo>
                    <a:pt x="1840" y="1030"/>
                    <a:pt x="1841" y="1033"/>
                    <a:pt x="1841" y="1036"/>
                  </a:cubicBezTo>
                  <a:lnTo>
                    <a:pt x="1841" y="1036"/>
                  </a:lnTo>
                  <a:cubicBezTo>
                    <a:pt x="1841" y="1035"/>
                    <a:pt x="1840" y="1033"/>
                    <a:pt x="1840" y="1032"/>
                  </a:cubicBezTo>
                  <a:lnTo>
                    <a:pt x="1840" y="1032"/>
                  </a:lnTo>
                  <a:cubicBezTo>
                    <a:pt x="1840" y="1034"/>
                    <a:pt x="1841" y="1035"/>
                    <a:pt x="1841" y="1037"/>
                  </a:cubicBezTo>
                  <a:lnTo>
                    <a:pt x="1841" y="1037"/>
                  </a:lnTo>
                  <a:cubicBezTo>
                    <a:pt x="1843" y="1045"/>
                    <a:pt x="1844" y="1053"/>
                    <a:pt x="1844" y="1060"/>
                  </a:cubicBezTo>
                  <a:cubicBezTo>
                    <a:pt x="1844" y="1066"/>
                    <a:pt x="1844" y="1070"/>
                    <a:pt x="1844" y="1077"/>
                  </a:cubicBezTo>
                  <a:lnTo>
                    <a:pt x="1847" y="1092"/>
                  </a:lnTo>
                  <a:lnTo>
                    <a:pt x="1847" y="1092"/>
                  </a:lnTo>
                  <a:cubicBezTo>
                    <a:pt x="1847" y="1092"/>
                    <a:pt x="1847" y="1092"/>
                    <a:pt x="1847" y="1092"/>
                  </a:cubicBezTo>
                  <a:lnTo>
                    <a:pt x="1847" y="1092"/>
                  </a:lnTo>
                  <a:cubicBezTo>
                    <a:pt x="1847" y="1092"/>
                    <a:pt x="1847" y="1094"/>
                    <a:pt x="1848" y="1097"/>
                  </a:cubicBezTo>
                  <a:cubicBezTo>
                    <a:pt x="1848" y="1098"/>
                    <a:pt x="1848" y="1100"/>
                    <a:pt x="1848" y="1101"/>
                  </a:cubicBezTo>
                  <a:lnTo>
                    <a:pt x="1848" y="1101"/>
                  </a:lnTo>
                  <a:lnTo>
                    <a:pt x="1847" y="1092"/>
                  </a:lnTo>
                  <a:lnTo>
                    <a:pt x="1847" y="1092"/>
                  </a:lnTo>
                  <a:cubicBezTo>
                    <a:pt x="1846" y="1093"/>
                    <a:pt x="1847" y="1097"/>
                    <a:pt x="1848" y="1103"/>
                  </a:cubicBezTo>
                  <a:lnTo>
                    <a:pt x="1848" y="1103"/>
                  </a:lnTo>
                  <a:cubicBezTo>
                    <a:pt x="1848" y="1102"/>
                    <a:pt x="1848" y="1101"/>
                    <a:pt x="1848" y="1101"/>
                  </a:cubicBezTo>
                  <a:lnTo>
                    <a:pt x="1848" y="1101"/>
                  </a:lnTo>
                  <a:lnTo>
                    <a:pt x="1850" y="1112"/>
                  </a:lnTo>
                  <a:cubicBezTo>
                    <a:pt x="1849" y="1108"/>
                    <a:pt x="1849" y="1105"/>
                    <a:pt x="1848" y="1103"/>
                  </a:cubicBezTo>
                  <a:lnTo>
                    <a:pt x="1848" y="1103"/>
                  </a:lnTo>
                  <a:cubicBezTo>
                    <a:pt x="1850" y="1146"/>
                    <a:pt x="1850" y="1186"/>
                    <a:pt x="1846" y="1228"/>
                  </a:cubicBezTo>
                  <a:lnTo>
                    <a:pt x="1846" y="1228"/>
                  </a:lnTo>
                  <a:cubicBezTo>
                    <a:pt x="1846" y="1228"/>
                    <a:pt x="1846" y="1227"/>
                    <a:pt x="1846" y="1227"/>
                  </a:cubicBezTo>
                  <a:lnTo>
                    <a:pt x="1846" y="1227"/>
                  </a:lnTo>
                  <a:cubicBezTo>
                    <a:pt x="1846" y="1228"/>
                    <a:pt x="1846" y="1229"/>
                    <a:pt x="1846" y="1230"/>
                  </a:cubicBezTo>
                  <a:lnTo>
                    <a:pt x="1846" y="1230"/>
                  </a:lnTo>
                  <a:cubicBezTo>
                    <a:pt x="1846" y="1229"/>
                    <a:pt x="1846" y="1229"/>
                    <a:pt x="1846" y="1228"/>
                  </a:cubicBezTo>
                  <a:lnTo>
                    <a:pt x="1846" y="1228"/>
                  </a:lnTo>
                  <a:cubicBezTo>
                    <a:pt x="1846" y="1230"/>
                    <a:pt x="1846" y="1231"/>
                    <a:pt x="1846" y="1233"/>
                  </a:cubicBezTo>
                  <a:lnTo>
                    <a:pt x="1846" y="1233"/>
                  </a:lnTo>
                  <a:cubicBezTo>
                    <a:pt x="1846" y="1232"/>
                    <a:pt x="1846" y="1231"/>
                    <a:pt x="1846" y="1230"/>
                  </a:cubicBezTo>
                  <a:lnTo>
                    <a:pt x="1846" y="1230"/>
                  </a:lnTo>
                  <a:cubicBezTo>
                    <a:pt x="1846" y="1231"/>
                    <a:pt x="1846" y="1232"/>
                    <a:pt x="1846" y="1233"/>
                  </a:cubicBezTo>
                  <a:cubicBezTo>
                    <a:pt x="1845" y="1235"/>
                    <a:pt x="1845" y="1237"/>
                    <a:pt x="1845" y="1238"/>
                  </a:cubicBezTo>
                  <a:lnTo>
                    <a:pt x="1845" y="1238"/>
                  </a:lnTo>
                  <a:cubicBezTo>
                    <a:pt x="1845" y="1241"/>
                    <a:pt x="1844" y="1244"/>
                    <a:pt x="1844" y="1247"/>
                  </a:cubicBezTo>
                  <a:cubicBezTo>
                    <a:pt x="1842" y="1259"/>
                    <a:pt x="1840" y="1272"/>
                    <a:pt x="1836" y="1284"/>
                  </a:cubicBezTo>
                  <a:cubicBezTo>
                    <a:pt x="1831" y="1309"/>
                    <a:pt x="1825" y="1331"/>
                    <a:pt x="1817" y="1356"/>
                  </a:cubicBezTo>
                  <a:cubicBezTo>
                    <a:pt x="1813" y="1368"/>
                    <a:pt x="1809" y="1381"/>
                    <a:pt x="1805" y="1395"/>
                  </a:cubicBezTo>
                  <a:cubicBezTo>
                    <a:pt x="1803" y="1399"/>
                    <a:pt x="1801" y="1405"/>
                    <a:pt x="1799" y="1409"/>
                  </a:cubicBezTo>
                  <a:cubicBezTo>
                    <a:pt x="1798" y="1412"/>
                    <a:pt x="1797" y="1414"/>
                    <a:pt x="1797" y="1415"/>
                  </a:cubicBezTo>
                  <a:lnTo>
                    <a:pt x="1797" y="1415"/>
                  </a:lnTo>
                  <a:cubicBezTo>
                    <a:pt x="1785" y="1438"/>
                    <a:pt x="1775" y="1460"/>
                    <a:pt x="1762" y="1483"/>
                  </a:cubicBezTo>
                  <a:cubicBezTo>
                    <a:pt x="1737" y="1529"/>
                    <a:pt x="1751" y="1590"/>
                    <a:pt x="1796" y="1617"/>
                  </a:cubicBezTo>
                  <a:cubicBezTo>
                    <a:pt x="1813" y="1626"/>
                    <a:pt x="1830" y="1630"/>
                    <a:pt x="1846" y="1630"/>
                  </a:cubicBezTo>
                  <a:cubicBezTo>
                    <a:pt x="1880" y="1630"/>
                    <a:pt x="1911" y="1611"/>
                    <a:pt x="1932" y="1582"/>
                  </a:cubicBezTo>
                  <a:cubicBezTo>
                    <a:pt x="1996" y="1492"/>
                    <a:pt x="2043" y="1389"/>
                    <a:pt x="2070" y="1280"/>
                  </a:cubicBezTo>
                  <a:cubicBezTo>
                    <a:pt x="2076" y="1257"/>
                    <a:pt x="2080" y="1233"/>
                    <a:pt x="2084" y="1208"/>
                  </a:cubicBezTo>
                  <a:lnTo>
                    <a:pt x="2088" y="1188"/>
                  </a:lnTo>
                  <a:cubicBezTo>
                    <a:pt x="2090" y="1181"/>
                    <a:pt x="2090" y="1175"/>
                    <a:pt x="2092" y="1169"/>
                  </a:cubicBezTo>
                  <a:cubicBezTo>
                    <a:pt x="2096" y="1146"/>
                    <a:pt x="2099" y="1124"/>
                    <a:pt x="2101" y="1101"/>
                  </a:cubicBezTo>
                  <a:cubicBezTo>
                    <a:pt x="2102" y="1095"/>
                    <a:pt x="2102" y="1093"/>
                    <a:pt x="2102" y="1093"/>
                  </a:cubicBezTo>
                  <a:lnTo>
                    <a:pt x="2102" y="1093"/>
                  </a:lnTo>
                  <a:cubicBezTo>
                    <a:pt x="2103" y="1093"/>
                    <a:pt x="2100" y="1115"/>
                    <a:pt x="2100" y="1115"/>
                  </a:cubicBezTo>
                  <a:cubicBezTo>
                    <a:pt x="2100" y="1115"/>
                    <a:pt x="2100" y="1110"/>
                    <a:pt x="2103" y="1095"/>
                  </a:cubicBezTo>
                  <a:cubicBezTo>
                    <a:pt x="2105" y="1083"/>
                    <a:pt x="2105" y="1073"/>
                    <a:pt x="2107" y="1060"/>
                  </a:cubicBezTo>
                  <a:cubicBezTo>
                    <a:pt x="2107" y="1050"/>
                    <a:pt x="2107" y="1040"/>
                    <a:pt x="2107" y="1027"/>
                  </a:cubicBezTo>
                  <a:cubicBezTo>
                    <a:pt x="2107" y="1001"/>
                    <a:pt x="2107" y="972"/>
                    <a:pt x="2105" y="945"/>
                  </a:cubicBezTo>
                  <a:cubicBezTo>
                    <a:pt x="2084" y="697"/>
                    <a:pt x="1996" y="469"/>
                    <a:pt x="1840" y="275"/>
                  </a:cubicBezTo>
                  <a:cubicBezTo>
                    <a:pt x="1755" y="173"/>
                    <a:pt x="1653" y="80"/>
                    <a:pt x="1531" y="27"/>
                  </a:cubicBezTo>
                  <a:cubicBezTo>
                    <a:pt x="1494" y="11"/>
                    <a:pt x="1458" y="1"/>
                    <a:pt x="142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16"/>
            <p:cNvSpPr/>
            <p:nvPr/>
          </p:nvSpPr>
          <p:spPr>
            <a:xfrm>
              <a:off x="2440375" y="1128100"/>
              <a:ext cx="70800" cy="9375"/>
            </a:xfrm>
            <a:custGeom>
              <a:avLst/>
              <a:gdLst/>
              <a:ahLst/>
              <a:cxnLst/>
              <a:rect l="l" t="t" r="r" b="b"/>
              <a:pathLst>
                <a:path w="2832" h="375" extrusionOk="0">
                  <a:moveTo>
                    <a:pt x="1804" y="0"/>
                  </a:moveTo>
                  <a:cubicBezTo>
                    <a:pt x="1751" y="0"/>
                    <a:pt x="1699" y="0"/>
                    <a:pt x="1646" y="0"/>
                  </a:cubicBezTo>
                  <a:cubicBezTo>
                    <a:pt x="1490" y="2"/>
                    <a:pt x="1332" y="6"/>
                    <a:pt x="1175" y="19"/>
                  </a:cubicBezTo>
                  <a:cubicBezTo>
                    <a:pt x="1017" y="31"/>
                    <a:pt x="861" y="48"/>
                    <a:pt x="705" y="68"/>
                  </a:cubicBezTo>
                  <a:cubicBezTo>
                    <a:pt x="608" y="78"/>
                    <a:pt x="512" y="93"/>
                    <a:pt x="415" y="107"/>
                  </a:cubicBezTo>
                  <a:cubicBezTo>
                    <a:pt x="395" y="109"/>
                    <a:pt x="372" y="113"/>
                    <a:pt x="352" y="117"/>
                  </a:cubicBezTo>
                  <a:cubicBezTo>
                    <a:pt x="329" y="121"/>
                    <a:pt x="308" y="128"/>
                    <a:pt x="288" y="134"/>
                  </a:cubicBezTo>
                  <a:cubicBezTo>
                    <a:pt x="265" y="138"/>
                    <a:pt x="245" y="144"/>
                    <a:pt x="224" y="150"/>
                  </a:cubicBezTo>
                  <a:cubicBezTo>
                    <a:pt x="214" y="152"/>
                    <a:pt x="204" y="156"/>
                    <a:pt x="193" y="158"/>
                  </a:cubicBezTo>
                  <a:cubicBezTo>
                    <a:pt x="180" y="163"/>
                    <a:pt x="167" y="170"/>
                    <a:pt x="155" y="177"/>
                  </a:cubicBezTo>
                  <a:lnTo>
                    <a:pt x="155" y="177"/>
                  </a:lnTo>
                  <a:cubicBezTo>
                    <a:pt x="125" y="187"/>
                    <a:pt x="95" y="197"/>
                    <a:pt x="64" y="208"/>
                  </a:cubicBezTo>
                  <a:cubicBezTo>
                    <a:pt x="25" y="220"/>
                    <a:pt x="0" y="255"/>
                    <a:pt x="6" y="296"/>
                  </a:cubicBezTo>
                  <a:cubicBezTo>
                    <a:pt x="13" y="337"/>
                    <a:pt x="45" y="366"/>
                    <a:pt x="87" y="368"/>
                  </a:cubicBezTo>
                  <a:lnTo>
                    <a:pt x="87" y="366"/>
                  </a:lnTo>
                  <a:cubicBezTo>
                    <a:pt x="117" y="368"/>
                    <a:pt x="148" y="368"/>
                    <a:pt x="179" y="368"/>
                  </a:cubicBezTo>
                  <a:lnTo>
                    <a:pt x="179" y="368"/>
                  </a:lnTo>
                  <a:cubicBezTo>
                    <a:pt x="191" y="371"/>
                    <a:pt x="204" y="374"/>
                    <a:pt x="218" y="374"/>
                  </a:cubicBezTo>
                  <a:lnTo>
                    <a:pt x="304" y="374"/>
                  </a:lnTo>
                  <a:cubicBezTo>
                    <a:pt x="343" y="374"/>
                    <a:pt x="382" y="374"/>
                    <a:pt x="419" y="370"/>
                  </a:cubicBezTo>
                  <a:cubicBezTo>
                    <a:pt x="497" y="362"/>
                    <a:pt x="576" y="356"/>
                    <a:pt x="656" y="350"/>
                  </a:cubicBezTo>
                  <a:cubicBezTo>
                    <a:pt x="810" y="337"/>
                    <a:pt x="964" y="329"/>
                    <a:pt x="1118" y="325"/>
                  </a:cubicBezTo>
                  <a:cubicBezTo>
                    <a:pt x="1274" y="319"/>
                    <a:pt x="1432" y="313"/>
                    <a:pt x="1590" y="310"/>
                  </a:cubicBezTo>
                  <a:cubicBezTo>
                    <a:pt x="1632" y="310"/>
                    <a:pt x="1674" y="310"/>
                    <a:pt x="1716" y="310"/>
                  </a:cubicBezTo>
                  <a:cubicBezTo>
                    <a:pt x="1829" y="310"/>
                    <a:pt x="1942" y="312"/>
                    <a:pt x="2055" y="315"/>
                  </a:cubicBezTo>
                  <a:cubicBezTo>
                    <a:pt x="2100" y="315"/>
                    <a:pt x="2143" y="315"/>
                    <a:pt x="2188" y="317"/>
                  </a:cubicBezTo>
                  <a:cubicBezTo>
                    <a:pt x="2231" y="317"/>
                    <a:pt x="2275" y="315"/>
                    <a:pt x="2320" y="313"/>
                  </a:cubicBezTo>
                  <a:cubicBezTo>
                    <a:pt x="2363" y="310"/>
                    <a:pt x="2408" y="308"/>
                    <a:pt x="2451" y="306"/>
                  </a:cubicBezTo>
                  <a:cubicBezTo>
                    <a:pt x="2472" y="306"/>
                    <a:pt x="2492" y="304"/>
                    <a:pt x="2513" y="304"/>
                  </a:cubicBezTo>
                  <a:cubicBezTo>
                    <a:pt x="2541" y="302"/>
                    <a:pt x="2570" y="297"/>
                    <a:pt x="2597" y="290"/>
                  </a:cubicBezTo>
                  <a:lnTo>
                    <a:pt x="2597" y="290"/>
                  </a:lnTo>
                  <a:cubicBezTo>
                    <a:pt x="2622" y="287"/>
                    <a:pt x="2647" y="285"/>
                    <a:pt x="2673" y="282"/>
                  </a:cubicBezTo>
                  <a:lnTo>
                    <a:pt x="2720" y="278"/>
                  </a:lnTo>
                  <a:cubicBezTo>
                    <a:pt x="2733" y="278"/>
                    <a:pt x="2747" y="278"/>
                    <a:pt x="2759" y="274"/>
                  </a:cubicBezTo>
                  <a:cubicBezTo>
                    <a:pt x="2768" y="271"/>
                    <a:pt x="2774" y="267"/>
                    <a:pt x="2782" y="265"/>
                  </a:cubicBezTo>
                  <a:cubicBezTo>
                    <a:pt x="2807" y="255"/>
                    <a:pt x="2825" y="239"/>
                    <a:pt x="2827" y="212"/>
                  </a:cubicBezTo>
                  <a:cubicBezTo>
                    <a:pt x="2831" y="185"/>
                    <a:pt x="2819" y="161"/>
                    <a:pt x="2796" y="148"/>
                  </a:cubicBezTo>
                  <a:cubicBezTo>
                    <a:pt x="2766" y="128"/>
                    <a:pt x="2733" y="119"/>
                    <a:pt x="2698" y="109"/>
                  </a:cubicBezTo>
                  <a:cubicBezTo>
                    <a:pt x="2669" y="102"/>
                    <a:pt x="2641" y="94"/>
                    <a:pt x="2611" y="88"/>
                  </a:cubicBezTo>
                  <a:lnTo>
                    <a:pt x="2611" y="88"/>
                  </a:lnTo>
                  <a:cubicBezTo>
                    <a:pt x="2594" y="80"/>
                    <a:pt x="2576" y="72"/>
                    <a:pt x="2558" y="66"/>
                  </a:cubicBezTo>
                  <a:cubicBezTo>
                    <a:pt x="2540" y="60"/>
                    <a:pt x="2517" y="60"/>
                    <a:pt x="2496" y="56"/>
                  </a:cubicBezTo>
                  <a:cubicBezTo>
                    <a:pt x="2459" y="50"/>
                    <a:pt x="2420" y="43"/>
                    <a:pt x="2381" y="37"/>
                  </a:cubicBezTo>
                  <a:cubicBezTo>
                    <a:pt x="2338" y="29"/>
                    <a:pt x="2295" y="23"/>
                    <a:pt x="2252" y="17"/>
                  </a:cubicBezTo>
                  <a:cubicBezTo>
                    <a:pt x="2207" y="11"/>
                    <a:pt x="2162" y="8"/>
                    <a:pt x="2118" y="6"/>
                  </a:cubicBezTo>
                  <a:cubicBezTo>
                    <a:pt x="2013" y="1"/>
                    <a:pt x="1908" y="0"/>
                    <a:pt x="180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16"/>
            <p:cNvSpPr/>
            <p:nvPr/>
          </p:nvSpPr>
          <p:spPr>
            <a:xfrm>
              <a:off x="2543450" y="1045175"/>
              <a:ext cx="43950" cy="142575"/>
            </a:xfrm>
            <a:custGeom>
              <a:avLst/>
              <a:gdLst/>
              <a:ahLst/>
              <a:cxnLst/>
              <a:rect l="l" t="t" r="r" b="b"/>
              <a:pathLst>
                <a:path w="1758" h="5703" extrusionOk="0">
                  <a:moveTo>
                    <a:pt x="1676" y="0"/>
                  </a:moveTo>
                  <a:cubicBezTo>
                    <a:pt x="1652" y="0"/>
                    <a:pt x="1629" y="14"/>
                    <a:pt x="1613" y="36"/>
                  </a:cubicBezTo>
                  <a:cubicBezTo>
                    <a:pt x="1488" y="217"/>
                    <a:pt x="1363" y="400"/>
                    <a:pt x="1239" y="583"/>
                  </a:cubicBezTo>
                  <a:cubicBezTo>
                    <a:pt x="1118" y="766"/>
                    <a:pt x="991" y="946"/>
                    <a:pt x="876" y="1135"/>
                  </a:cubicBezTo>
                  <a:cubicBezTo>
                    <a:pt x="818" y="1228"/>
                    <a:pt x="765" y="1320"/>
                    <a:pt x="711" y="1415"/>
                  </a:cubicBezTo>
                  <a:cubicBezTo>
                    <a:pt x="683" y="1464"/>
                    <a:pt x="652" y="1509"/>
                    <a:pt x="623" y="1557"/>
                  </a:cubicBezTo>
                  <a:cubicBezTo>
                    <a:pt x="592" y="1604"/>
                    <a:pt x="572" y="1651"/>
                    <a:pt x="547" y="1698"/>
                  </a:cubicBezTo>
                  <a:cubicBezTo>
                    <a:pt x="444" y="1902"/>
                    <a:pt x="354" y="2109"/>
                    <a:pt x="274" y="2321"/>
                  </a:cubicBezTo>
                  <a:cubicBezTo>
                    <a:pt x="134" y="2699"/>
                    <a:pt x="42" y="3095"/>
                    <a:pt x="13" y="3498"/>
                  </a:cubicBezTo>
                  <a:cubicBezTo>
                    <a:pt x="1" y="3685"/>
                    <a:pt x="5" y="3872"/>
                    <a:pt x="25" y="4057"/>
                  </a:cubicBezTo>
                  <a:cubicBezTo>
                    <a:pt x="46" y="4254"/>
                    <a:pt x="81" y="4447"/>
                    <a:pt x="138" y="4638"/>
                  </a:cubicBezTo>
                  <a:cubicBezTo>
                    <a:pt x="194" y="4827"/>
                    <a:pt x="266" y="5006"/>
                    <a:pt x="362" y="5172"/>
                  </a:cubicBezTo>
                  <a:cubicBezTo>
                    <a:pt x="409" y="5250"/>
                    <a:pt x="459" y="5327"/>
                    <a:pt x="514" y="5398"/>
                  </a:cubicBezTo>
                  <a:cubicBezTo>
                    <a:pt x="535" y="5425"/>
                    <a:pt x="557" y="5454"/>
                    <a:pt x="578" y="5481"/>
                  </a:cubicBezTo>
                  <a:cubicBezTo>
                    <a:pt x="600" y="5509"/>
                    <a:pt x="629" y="5528"/>
                    <a:pt x="660" y="5550"/>
                  </a:cubicBezTo>
                  <a:cubicBezTo>
                    <a:pt x="693" y="5577"/>
                    <a:pt x="728" y="5602"/>
                    <a:pt x="763" y="5626"/>
                  </a:cubicBezTo>
                  <a:cubicBezTo>
                    <a:pt x="773" y="5631"/>
                    <a:pt x="781" y="5637"/>
                    <a:pt x="789" y="5643"/>
                  </a:cubicBezTo>
                  <a:cubicBezTo>
                    <a:pt x="794" y="5645"/>
                    <a:pt x="798" y="5649"/>
                    <a:pt x="804" y="5651"/>
                  </a:cubicBezTo>
                  <a:lnTo>
                    <a:pt x="806" y="5653"/>
                  </a:lnTo>
                  <a:cubicBezTo>
                    <a:pt x="810" y="5656"/>
                    <a:pt x="813" y="5658"/>
                    <a:pt x="813" y="5658"/>
                  </a:cubicBezTo>
                  <a:cubicBezTo>
                    <a:pt x="814" y="5658"/>
                    <a:pt x="812" y="5656"/>
                    <a:pt x="808" y="5653"/>
                  </a:cubicBezTo>
                  <a:lnTo>
                    <a:pt x="802" y="5647"/>
                  </a:lnTo>
                  <a:lnTo>
                    <a:pt x="802" y="5647"/>
                  </a:lnTo>
                  <a:cubicBezTo>
                    <a:pt x="810" y="5655"/>
                    <a:pt x="820" y="5663"/>
                    <a:pt x="831" y="5668"/>
                  </a:cubicBezTo>
                  <a:cubicBezTo>
                    <a:pt x="835" y="5670"/>
                    <a:pt x="839" y="5672"/>
                    <a:pt x="845" y="5674"/>
                  </a:cubicBezTo>
                  <a:cubicBezTo>
                    <a:pt x="855" y="5680"/>
                    <a:pt x="865" y="5684"/>
                    <a:pt x="878" y="5690"/>
                  </a:cubicBezTo>
                  <a:cubicBezTo>
                    <a:pt x="894" y="5698"/>
                    <a:pt x="913" y="5702"/>
                    <a:pt x="931" y="5702"/>
                  </a:cubicBezTo>
                  <a:cubicBezTo>
                    <a:pt x="957" y="5702"/>
                    <a:pt x="982" y="5694"/>
                    <a:pt x="1001" y="5674"/>
                  </a:cubicBezTo>
                  <a:cubicBezTo>
                    <a:pt x="1032" y="5639"/>
                    <a:pt x="1038" y="5592"/>
                    <a:pt x="1015" y="5550"/>
                  </a:cubicBezTo>
                  <a:cubicBezTo>
                    <a:pt x="1011" y="5542"/>
                    <a:pt x="1007" y="5532"/>
                    <a:pt x="1001" y="5522"/>
                  </a:cubicBezTo>
                  <a:cubicBezTo>
                    <a:pt x="998" y="5515"/>
                    <a:pt x="995" y="5501"/>
                    <a:pt x="994" y="5501"/>
                  </a:cubicBezTo>
                  <a:lnTo>
                    <a:pt x="994" y="5501"/>
                  </a:lnTo>
                  <a:cubicBezTo>
                    <a:pt x="994" y="5501"/>
                    <a:pt x="995" y="5505"/>
                    <a:pt x="997" y="5516"/>
                  </a:cubicBezTo>
                  <a:lnTo>
                    <a:pt x="997" y="5516"/>
                  </a:lnTo>
                  <a:cubicBezTo>
                    <a:pt x="992" y="5492"/>
                    <a:pt x="972" y="5466"/>
                    <a:pt x="960" y="5446"/>
                  </a:cubicBezTo>
                  <a:cubicBezTo>
                    <a:pt x="941" y="5411"/>
                    <a:pt x="923" y="5374"/>
                    <a:pt x="904" y="5339"/>
                  </a:cubicBezTo>
                  <a:cubicBezTo>
                    <a:pt x="896" y="5320"/>
                    <a:pt x="890" y="5304"/>
                    <a:pt x="882" y="5287"/>
                  </a:cubicBezTo>
                  <a:cubicBezTo>
                    <a:pt x="870" y="5269"/>
                    <a:pt x="855" y="5250"/>
                    <a:pt x="843" y="5234"/>
                  </a:cubicBezTo>
                  <a:cubicBezTo>
                    <a:pt x="820" y="5201"/>
                    <a:pt x="800" y="5170"/>
                    <a:pt x="779" y="5135"/>
                  </a:cubicBezTo>
                  <a:cubicBezTo>
                    <a:pt x="693" y="5000"/>
                    <a:pt x="621" y="4854"/>
                    <a:pt x="559" y="4706"/>
                  </a:cubicBezTo>
                  <a:lnTo>
                    <a:pt x="559" y="4706"/>
                  </a:lnTo>
                  <a:lnTo>
                    <a:pt x="578" y="4753"/>
                  </a:lnTo>
                  <a:cubicBezTo>
                    <a:pt x="481" y="4520"/>
                    <a:pt x="416" y="4275"/>
                    <a:pt x="381" y="4026"/>
                  </a:cubicBezTo>
                  <a:lnTo>
                    <a:pt x="381" y="4026"/>
                  </a:lnTo>
                  <a:cubicBezTo>
                    <a:pt x="342" y="3703"/>
                    <a:pt x="345" y="3373"/>
                    <a:pt x="387" y="3050"/>
                  </a:cubicBezTo>
                  <a:lnTo>
                    <a:pt x="387" y="3050"/>
                  </a:lnTo>
                  <a:lnTo>
                    <a:pt x="383" y="3091"/>
                  </a:lnTo>
                  <a:cubicBezTo>
                    <a:pt x="409" y="2892"/>
                    <a:pt x="455" y="2697"/>
                    <a:pt x="512" y="2502"/>
                  </a:cubicBezTo>
                  <a:cubicBezTo>
                    <a:pt x="543" y="2397"/>
                    <a:pt x="578" y="2292"/>
                    <a:pt x="617" y="2187"/>
                  </a:cubicBezTo>
                  <a:cubicBezTo>
                    <a:pt x="635" y="2138"/>
                    <a:pt x="654" y="2087"/>
                    <a:pt x="674" y="2037"/>
                  </a:cubicBezTo>
                  <a:cubicBezTo>
                    <a:pt x="683" y="2015"/>
                    <a:pt x="693" y="1990"/>
                    <a:pt x="703" y="1965"/>
                  </a:cubicBezTo>
                  <a:cubicBezTo>
                    <a:pt x="704" y="1962"/>
                    <a:pt x="706" y="1958"/>
                    <a:pt x="707" y="1954"/>
                  </a:cubicBezTo>
                  <a:lnTo>
                    <a:pt x="707" y="1954"/>
                  </a:lnTo>
                  <a:cubicBezTo>
                    <a:pt x="707" y="1955"/>
                    <a:pt x="707" y="1955"/>
                    <a:pt x="707" y="1955"/>
                  </a:cubicBezTo>
                  <a:cubicBezTo>
                    <a:pt x="707" y="1955"/>
                    <a:pt x="708" y="1954"/>
                    <a:pt x="709" y="1951"/>
                  </a:cubicBezTo>
                  <a:cubicBezTo>
                    <a:pt x="710" y="1950"/>
                    <a:pt x="710" y="1949"/>
                    <a:pt x="711" y="1947"/>
                  </a:cubicBezTo>
                  <a:lnTo>
                    <a:pt x="711" y="1947"/>
                  </a:lnTo>
                  <a:cubicBezTo>
                    <a:pt x="711" y="1947"/>
                    <a:pt x="711" y="1947"/>
                    <a:pt x="711" y="1947"/>
                  </a:cubicBezTo>
                  <a:cubicBezTo>
                    <a:pt x="712" y="1946"/>
                    <a:pt x="712" y="1946"/>
                    <a:pt x="712" y="1946"/>
                  </a:cubicBezTo>
                  <a:lnTo>
                    <a:pt x="712" y="1946"/>
                  </a:lnTo>
                  <a:cubicBezTo>
                    <a:pt x="717" y="1935"/>
                    <a:pt x="720" y="1922"/>
                    <a:pt x="726" y="1910"/>
                  </a:cubicBezTo>
                  <a:cubicBezTo>
                    <a:pt x="773" y="1803"/>
                    <a:pt x="824" y="1696"/>
                    <a:pt x="868" y="1587"/>
                  </a:cubicBezTo>
                  <a:cubicBezTo>
                    <a:pt x="870" y="1581"/>
                    <a:pt x="872" y="1575"/>
                    <a:pt x="876" y="1569"/>
                  </a:cubicBezTo>
                  <a:cubicBezTo>
                    <a:pt x="877" y="1566"/>
                    <a:pt x="880" y="1559"/>
                    <a:pt x="880" y="1559"/>
                  </a:cubicBezTo>
                  <a:lnTo>
                    <a:pt x="880" y="1559"/>
                  </a:lnTo>
                  <a:cubicBezTo>
                    <a:pt x="880" y="1559"/>
                    <a:pt x="880" y="1559"/>
                    <a:pt x="880" y="1559"/>
                  </a:cubicBezTo>
                  <a:lnTo>
                    <a:pt x="880" y="1559"/>
                  </a:lnTo>
                  <a:cubicBezTo>
                    <a:pt x="884" y="1551"/>
                    <a:pt x="887" y="1541"/>
                    <a:pt x="892" y="1532"/>
                  </a:cubicBezTo>
                  <a:lnTo>
                    <a:pt x="931" y="1458"/>
                  </a:lnTo>
                  <a:cubicBezTo>
                    <a:pt x="956" y="1409"/>
                    <a:pt x="983" y="1359"/>
                    <a:pt x="1009" y="1310"/>
                  </a:cubicBezTo>
                  <a:cubicBezTo>
                    <a:pt x="1061" y="1214"/>
                    <a:pt x="1114" y="1117"/>
                    <a:pt x="1170" y="1020"/>
                  </a:cubicBezTo>
                  <a:cubicBezTo>
                    <a:pt x="1223" y="926"/>
                    <a:pt x="1274" y="827"/>
                    <a:pt x="1334" y="733"/>
                  </a:cubicBezTo>
                  <a:cubicBezTo>
                    <a:pt x="1463" y="523"/>
                    <a:pt x="1599" y="316"/>
                    <a:pt x="1734" y="106"/>
                  </a:cubicBezTo>
                  <a:cubicBezTo>
                    <a:pt x="1757" y="75"/>
                    <a:pt x="1743" y="28"/>
                    <a:pt x="1710" y="10"/>
                  </a:cubicBezTo>
                  <a:cubicBezTo>
                    <a:pt x="1699" y="3"/>
                    <a:pt x="1687" y="0"/>
                    <a:pt x="167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16"/>
            <p:cNvSpPr/>
            <p:nvPr/>
          </p:nvSpPr>
          <p:spPr>
            <a:xfrm>
              <a:off x="2596250" y="1092950"/>
              <a:ext cx="58825" cy="69450"/>
            </a:xfrm>
            <a:custGeom>
              <a:avLst/>
              <a:gdLst/>
              <a:ahLst/>
              <a:cxnLst/>
              <a:rect l="l" t="t" r="r" b="b"/>
              <a:pathLst>
                <a:path w="2353" h="2778" extrusionOk="0">
                  <a:moveTo>
                    <a:pt x="2055" y="105"/>
                  </a:moveTo>
                  <a:lnTo>
                    <a:pt x="2051" y="108"/>
                  </a:lnTo>
                  <a:cubicBezTo>
                    <a:pt x="2052" y="107"/>
                    <a:pt x="2054" y="106"/>
                    <a:pt x="2055" y="105"/>
                  </a:cubicBezTo>
                  <a:close/>
                  <a:moveTo>
                    <a:pt x="760" y="116"/>
                  </a:moveTo>
                  <a:lnTo>
                    <a:pt x="783" y="135"/>
                  </a:lnTo>
                  <a:cubicBezTo>
                    <a:pt x="775" y="128"/>
                    <a:pt x="767" y="122"/>
                    <a:pt x="760" y="116"/>
                  </a:cubicBezTo>
                  <a:close/>
                  <a:moveTo>
                    <a:pt x="943" y="227"/>
                  </a:moveTo>
                  <a:lnTo>
                    <a:pt x="954" y="231"/>
                  </a:lnTo>
                  <a:lnTo>
                    <a:pt x="954" y="231"/>
                  </a:lnTo>
                  <a:cubicBezTo>
                    <a:pt x="950" y="230"/>
                    <a:pt x="947" y="228"/>
                    <a:pt x="943" y="227"/>
                  </a:cubicBezTo>
                  <a:close/>
                  <a:moveTo>
                    <a:pt x="1578" y="303"/>
                  </a:moveTo>
                  <a:cubicBezTo>
                    <a:pt x="1569" y="304"/>
                    <a:pt x="1559" y="306"/>
                    <a:pt x="1550" y="307"/>
                  </a:cubicBezTo>
                  <a:lnTo>
                    <a:pt x="1578" y="303"/>
                  </a:lnTo>
                  <a:close/>
                  <a:moveTo>
                    <a:pt x="580" y="0"/>
                  </a:moveTo>
                  <a:cubicBezTo>
                    <a:pt x="517" y="0"/>
                    <a:pt x="455" y="39"/>
                    <a:pt x="438" y="106"/>
                  </a:cubicBezTo>
                  <a:cubicBezTo>
                    <a:pt x="430" y="143"/>
                    <a:pt x="432" y="184"/>
                    <a:pt x="430" y="221"/>
                  </a:cubicBezTo>
                  <a:cubicBezTo>
                    <a:pt x="430" y="244"/>
                    <a:pt x="430" y="267"/>
                    <a:pt x="430" y="290"/>
                  </a:cubicBezTo>
                  <a:lnTo>
                    <a:pt x="430" y="290"/>
                  </a:lnTo>
                  <a:cubicBezTo>
                    <a:pt x="429" y="297"/>
                    <a:pt x="428" y="306"/>
                    <a:pt x="428" y="314"/>
                  </a:cubicBezTo>
                  <a:lnTo>
                    <a:pt x="428" y="314"/>
                  </a:lnTo>
                  <a:cubicBezTo>
                    <a:pt x="390" y="548"/>
                    <a:pt x="342" y="780"/>
                    <a:pt x="298" y="1012"/>
                  </a:cubicBezTo>
                  <a:cubicBezTo>
                    <a:pt x="292" y="1043"/>
                    <a:pt x="307" y="1080"/>
                    <a:pt x="339" y="1086"/>
                  </a:cubicBezTo>
                  <a:cubicBezTo>
                    <a:pt x="345" y="1087"/>
                    <a:pt x="351" y="1088"/>
                    <a:pt x="356" y="1088"/>
                  </a:cubicBezTo>
                  <a:cubicBezTo>
                    <a:pt x="382" y="1088"/>
                    <a:pt x="405" y="1072"/>
                    <a:pt x="413" y="1045"/>
                  </a:cubicBezTo>
                  <a:lnTo>
                    <a:pt x="413" y="1043"/>
                  </a:lnTo>
                  <a:cubicBezTo>
                    <a:pt x="484" y="822"/>
                    <a:pt x="548" y="598"/>
                    <a:pt x="625" y="380"/>
                  </a:cubicBezTo>
                  <a:lnTo>
                    <a:pt x="625" y="380"/>
                  </a:lnTo>
                  <a:cubicBezTo>
                    <a:pt x="780" y="494"/>
                    <a:pt x="965" y="569"/>
                    <a:pt x="1155" y="595"/>
                  </a:cubicBezTo>
                  <a:cubicBezTo>
                    <a:pt x="1223" y="605"/>
                    <a:pt x="1291" y="610"/>
                    <a:pt x="1359" y="610"/>
                  </a:cubicBezTo>
                  <a:cubicBezTo>
                    <a:pt x="1433" y="610"/>
                    <a:pt x="1507" y="604"/>
                    <a:pt x="1580" y="589"/>
                  </a:cubicBezTo>
                  <a:cubicBezTo>
                    <a:pt x="1624" y="580"/>
                    <a:pt x="1666" y="569"/>
                    <a:pt x="1708" y="555"/>
                  </a:cubicBezTo>
                  <a:lnTo>
                    <a:pt x="1708" y="555"/>
                  </a:lnTo>
                  <a:cubicBezTo>
                    <a:pt x="1573" y="719"/>
                    <a:pt x="1438" y="885"/>
                    <a:pt x="1303" y="1051"/>
                  </a:cubicBezTo>
                  <a:cubicBezTo>
                    <a:pt x="1169" y="1215"/>
                    <a:pt x="1032" y="1384"/>
                    <a:pt x="896" y="1550"/>
                  </a:cubicBezTo>
                  <a:cubicBezTo>
                    <a:pt x="761" y="1716"/>
                    <a:pt x="625" y="1881"/>
                    <a:pt x="489" y="2047"/>
                  </a:cubicBezTo>
                  <a:cubicBezTo>
                    <a:pt x="354" y="2212"/>
                    <a:pt x="218" y="2380"/>
                    <a:pt x="83" y="2546"/>
                  </a:cubicBezTo>
                  <a:cubicBezTo>
                    <a:pt x="66" y="2567"/>
                    <a:pt x="48" y="2588"/>
                    <a:pt x="31" y="2608"/>
                  </a:cubicBezTo>
                  <a:cubicBezTo>
                    <a:pt x="15" y="2629"/>
                    <a:pt x="1" y="2651"/>
                    <a:pt x="3" y="2678"/>
                  </a:cubicBezTo>
                  <a:cubicBezTo>
                    <a:pt x="3" y="2701"/>
                    <a:pt x="11" y="2721"/>
                    <a:pt x="23" y="2740"/>
                  </a:cubicBezTo>
                  <a:cubicBezTo>
                    <a:pt x="44" y="2765"/>
                    <a:pt x="71" y="2777"/>
                    <a:pt x="100" y="2777"/>
                  </a:cubicBezTo>
                  <a:cubicBezTo>
                    <a:pt x="118" y="2777"/>
                    <a:pt x="135" y="2773"/>
                    <a:pt x="153" y="2764"/>
                  </a:cubicBezTo>
                  <a:cubicBezTo>
                    <a:pt x="278" y="2703"/>
                    <a:pt x="407" y="2645"/>
                    <a:pt x="537" y="2590"/>
                  </a:cubicBezTo>
                  <a:lnTo>
                    <a:pt x="537" y="2590"/>
                  </a:lnTo>
                  <a:lnTo>
                    <a:pt x="512" y="2600"/>
                  </a:lnTo>
                  <a:cubicBezTo>
                    <a:pt x="732" y="2507"/>
                    <a:pt x="956" y="2425"/>
                    <a:pt x="1184" y="2351"/>
                  </a:cubicBezTo>
                  <a:cubicBezTo>
                    <a:pt x="1410" y="2277"/>
                    <a:pt x="1642" y="2216"/>
                    <a:pt x="1874" y="2162"/>
                  </a:cubicBezTo>
                  <a:cubicBezTo>
                    <a:pt x="2006" y="2134"/>
                    <a:pt x="2137" y="2107"/>
                    <a:pt x="2271" y="2082"/>
                  </a:cubicBezTo>
                  <a:cubicBezTo>
                    <a:pt x="2295" y="2078"/>
                    <a:pt x="2322" y="2055"/>
                    <a:pt x="2334" y="2035"/>
                  </a:cubicBezTo>
                  <a:cubicBezTo>
                    <a:pt x="2347" y="2010"/>
                    <a:pt x="2353" y="1977"/>
                    <a:pt x="2345" y="1953"/>
                  </a:cubicBezTo>
                  <a:cubicBezTo>
                    <a:pt x="2336" y="1926"/>
                    <a:pt x="2320" y="1901"/>
                    <a:pt x="2295" y="1889"/>
                  </a:cubicBezTo>
                  <a:cubicBezTo>
                    <a:pt x="2278" y="1880"/>
                    <a:pt x="2261" y="1876"/>
                    <a:pt x="2244" y="1876"/>
                  </a:cubicBezTo>
                  <a:cubicBezTo>
                    <a:pt x="2235" y="1876"/>
                    <a:pt x="2225" y="1877"/>
                    <a:pt x="2215" y="1879"/>
                  </a:cubicBezTo>
                  <a:cubicBezTo>
                    <a:pt x="1923" y="1930"/>
                    <a:pt x="1636" y="2000"/>
                    <a:pt x="1352" y="2084"/>
                  </a:cubicBezTo>
                  <a:cubicBezTo>
                    <a:pt x="1071" y="2166"/>
                    <a:pt x="796" y="2265"/>
                    <a:pt x="524" y="2378"/>
                  </a:cubicBezTo>
                  <a:cubicBezTo>
                    <a:pt x="498" y="2389"/>
                    <a:pt x="471" y="2401"/>
                    <a:pt x="444" y="2412"/>
                  </a:cubicBezTo>
                  <a:lnTo>
                    <a:pt x="444" y="2412"/>
                  </a:lnTo>
                  <a:cubicBezTo>
                    <a:pt x="489" y="2357"/>
                    <a:pt x="533" y="2302"/>
                    <a:pt x="578" y="2247"/>
                  </a:cubicBezTo>
                  <a:cubicBezTo>
                    <a:pt x="711" y="2080"/>
                    <a:pt x="847" y="1912"/>
                    <a:pt x="983" y="1745"/>
                  </a:cubicBezTo>
                  <a:cubicBezTo>
                    <a:pt x="1118" y="1577"/>
                    <a:pt x="1252" y="1410"/>
                    <a:pt x="1387" y="1242"/>
                  </a:cubicBezTo>
                  <a:cubicBezTo>
                    <a:pt x="1523" y="1076"/>
                    <a:pt x="1658" y="909"/>
                    <a:pt x="1792" y="741"/>
                  </a:cubicBezTo>
                  <a:lnTo>
                    <a:pt x="1991" y="488"/>
                  </a:lnTo>
                  <a:cubicBezTo>
                    <a:pt x="2026" y="445"/>
                    <a:pt x="2059" y="402"/>
                    <a:pt x="2094" y="359"/>
                  </a:cubicBezTo>
                  <a:cubicBezTo>
                    <a:pt x="2106" y="344"/>
                    <a:pt x="2117" y="329"/>
                    <a:pt x="2129" y="314"/>
                  </a:cubicBezTo>
                  <a:lnTo>
                    <a:pt x="2129" y="314"/>
                  </a:lnTo>
                  <a:cubicBezTo>
                    <a:pt x="2149" y="294"/>
                    <a:pt x="2169" y="273"/>
                    <a:pt x="2188" y="252"/>
                  </a:cubicBezTo>
                  <a:cubicBezTo>
                    <a:pt x="2195" y="246"/>
                    <a:pt x="2199" y="239"/>
                    <a:pt x="2205" y="233"/>
                  </a:cubicBezTo>
                  <a:lnTo>
                    <a:pt x="2213" y="223"/>
                  </a:lnTo>
                  <a:cubicBezTo>
                    <a:pt x="2215" y="221"/>
                    <a:pt x="2216" y="219"/>
                    <a:pt x="2217" y="218"/>
                  </a:cubicBezTo>
                  <a:lnTo>
                    <a:pt x="2217" y="218"/>
                  </a:lnTo>
                  <a:cubicBezTo>
                    <a:pt x="2216" y="219"/>
                    <a:pt x="2216" y="219"/>
                    <a:pt x="2215" y="220"/>
                  </a:cubicBezTo>
                  <a:lnTo>
                    <a:pt x="2215" y="220"/>
                  </a:lnTo>
                  <a:cubicBezTo>
                    <a:pt x="2216" y="219"/>
                    <a:pt x="2217" y="218"/>
                    <a:pt x="2217" y="217"/>
                  </a:cubicBezTo>
                  <a:lnTo>
                    <a:pt x="2217" y="217"/>
                  </a:lnTo>
                  <a:cubicBezTo>
                    <a:pt x="2217" y="217"/>
                    <a:pt x="2217" y="218"/>
                    <a:pt x="2217" y="218"/>
                  </a:cubicBezTo>
                  <a:lnTo>
                    <a:pt x="2217" y="218"/>
                  </a:lnTo>
                  <a:cubicBezTo>
                    <a:pt x="2218" y="217"/>
                    <a:pt x="2218" y="216"/>
                    <a:pt x="2219" y="216"/>
                  </a:cubicBezTo>
                  <a:lnTo>
                    <a:pt x="2219" y="216"/>
                  </a:lnTo>
                  <a:cubicBezTo>
                    <a:pt x="2218" y="216"/>
                    <a:pt x="2218" y="217"/>
                    <a:pt x="2217" y="217"/>
                  </a:cubicBezTo>
                  <a:lnTo>
                    <a:pt x="2217" y="217"/>
                  </a:lnTo>
                  <a:cubicBezTo>
                    <a:pt x="2219" y="215"/>
                    <a:pt x="2220" y="213"/>
                    <a:pt x="2220" y="213"/>
                  </a:cubicBezTo>
                  <a:lnTo>
                    <a:pt x="2220" y="213"/>
                  </a:lnTo>
                  <a:cubicBezTo>
                    <a:pt x="2220" y="213"/>
                    <a:pt x="2220" y="214"/>
                    <a:pt x="2219" y="216"/>
                  </a:cubicBezTo>
                  <a:lnTo>
                    <a:pt x="2219" y="216"/>
                  </a:lnTo>
                  <a:cubicBezTo>
                    <a:pt x="2220" y="215"/>
                    <a:pt x="2220" y="214"/>
                    <a:pt x="2221" y="213"/>
                  </a:cubicBezTo>
                  <a:cubicBezTo>
                    <a:pt x="2230" y="203"/>
                    <a:pt x="2239" y="192"/>
                    <a:pt x="2248" y="180"/>
                  </a:cubicBezTo>
                  <a:lnTo>
                    <a:pt x="2248" y="180"/>
                  </a:lnTo>
                  <a:cubicBezTo>
                    <a:pt x="2249" y="179"/>
                    <a:pt x="2249" y="178"/>
                    <a:pt x="2250" y="178"/>
                  </a:cubicBezTo>
                  <a:cubicBezTo>
                    <a:pt x="2283" y="143"/>
                    <a:pt x="2287" y="81"/>
                    <a:pt x="2250" y="48"/>
                  </a:cubicBezTo>
                  <a:cubicBezTo>
                    <a:pt x="2231" y="31"/>
                    <a:pt x="2208" y="21"/>
                    <a:pt x="2184" y="21"/>
                  </a:cubicBezTo>
                  <a:cubicBezTo>
                    <a:pt x="2162" y="21"/>
                    <a:pt x="2139" y="30"/>
                    <a:pt x="2121" y="48"/>
                  </a:cubicBezTo>
                  <a:cubicBezTo>
                    <a:pt x="2108" y="59"/>
                    <a:pt x="2098" y="69"/>
                    <a:pt x="2086" y="79"/>
                  </a:cubicBezTo>
                  <a:cubicBezTo>
                    <a:pt x="2085" y="80"/>
                    <a:pt x="2085" y="80"/>
                    <a:pt x="2084" y="80"/>
                  </a:cubicBezTo>
                  <a:lnTo>
                    <a:pt x="2084" y="80"/>
                  </a:lnTo>
                  <a:cubicBezTo>
                    <a:pt x="2082" y="82"/>
                    <a:pt x="2079" y="84"/>
                    <a:pt x="2078" y="85"/>
                  </a:cubicBezTo>
                  <a:cubicBezTo>
                    <a:pt x="2075" y="88"/>
                    <a:pt x="2074" y="89"/>
                    <a:pt x="2074" y="89"/>
                  </a:cubicBezTo>
                  <a:cubicBezTo>
                    <a:pt x="2074" y="89"/>
                    <a:pt x="2074" y="89"/>
                    <a:pt x="2075" y="89"/>
                  </a:cubicBezTo>
                  <a:lnTo>
                    <a:pt x="2075" y="89"/>
                  </a:lnTo>
                  <a:cubicBezTo>
                    <a:pt x="2068" y="94"/>
                    <a:pt x="2062" y="100"/>
                    <a:pt x="2055" y="105"/>
                  </a:cubicBezTo>
                  <a:lnTo>
                    <a:pt x="2055" y="105"/>
                  </a:lnTo>
                  <a:lnTo>
                    <a:pt x="2071" y="93"/>
                  </a:lnTo>
                  <a:lnTo>
                    <a:pt x="2071" y="93"/>
                  </a:lnTo>
                  <a:cubicBezTo>
                    <a:pt x="1994" y="151"/>
                    <a:pt x="1907" y="199"/>
                    <a:pt x="1817" y="238"/>
                  </a:cubicBezTo>
                  <a:lnTo>
                    <a:pt x="1817" y="238"/>
                  </a:lnTo>
                  <a:cubicBezTo>
                    <a:pt x="1742" y="266"/>
                    <a:pt x="1664" y="288"/>
                    <a:pt x="1585" y="301"/>
                  </a:cubicBezTo>
                  <a:lnTo>
                    <a:pt x="1585" y="301"/>
                  </a:lnTo>
                  <a:cubicBezTo>
                    <a:pt x="1516" y="310"/>
                    <a:pt x="1446" y="316"/>
                    <a:pt x="1377" y="316"/>
                  </a:cubicBezTo>
                  <a:cubicBezTo>
                    <a:pt x="1322" y="316"/>
                    <a:pt x="1267" y="312"/>
                    <a:pt x="1213" y="305"/>
                  </a:cubicBezTo>
                  <a:lnTo>
                    <a:pt x="1213" y="305"/>
                  </a:lnTo>
                  <a:lnTo>
                    <a:pt x="1252" y="311"/>
                  </a:lnTo>
                  <a:cubicBezTo>
                    <a:pt x="1155" y="298"/>
                    <a:pt x="1061" y="273"/>
                    <a:pt x="971" y="238"/>
                  </a:cubicBezTo>
                  <a:lnTo>
                    <a:pt x="971" y="238"/>
                  </a:lnTo>
                  <a:cubicBezTo>
                    <a:pt x="895" y="204"/>
                    <a:pt x="822" y="163"/>
                    <a:pt x="755" y="112"/>
                  </a:cubicBezTo>
                  <a:lnTo>
                    <a:pt x="755" y="112"/>
                  </a:lnTo>
                  <a:cubicBezTo>
                    <a:pt x="729" y="90"/>
                    <a:pt x="704" y="67"/>
                    <a:pt x="681" y="42"/>
                  </a:cubicBezTo>
                  <a:cubicBezTo>
                    <a:pt x="653" y="13"/>
                    <a:pt x="616" y="0"/>
                    <a:pt x="58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16"/>
            <p:cNvSpPr/>
            <p:nvPr/>
          </p:nvSpPr>
          <p:spPr>
            <a:xfrm>
              <a:off x="2654800" y="1035350"/>
              <a:ext cx="46775" cy="169825"/>
            </a:xfrm>
            <a:custGeom>
              <a:avLst/>
              <a:gdLst/>
              <a:ahLst/>
              <a:cxnLst/>
              <a:rect l="l" t="t" r="r" b="b"/>
              <a:pathLst>
                <a:path w="1871" h="6793" extrusionOk="0">
                  <a:moveTo>
                    <a:pt x="1568" y="3079"/>
                  </a:moveTo>
                  <a:cubicBezTo>
                    <a:pt x="1568" y="3079"/>
                    <a:pt x="1568" y="3081"/>
                    <a:pt x="1567" y="3087"/>
                  </a:cubicBezTo>
                  <a:lnTo>
                    <a:pt x="1567" y="3087"/>
                  </a:lnTo>
                  <a:cubicBezTo>
                    <a:pt x="1567" y="3083"/>
                    <a:pt x="1568" y="3079"/>
                    <a:pt x="1568" y="3079"/>
                  </a:cubicBezTo>
                  <a:close/>
                  <a:moveTo>
                    <a:pt x="1381" y="0"/>
                  </a:moveTo>
                  <a:cubicBezTo>
                    <a:pt x="1351" y="0"/>
                    <a:pt x="1320" y="28"/>
                    <a:pt x="1328" y="64"/>
                  </a:cubicBezTo>
                  <a:lnTo>
                    <a:pt x="1328" y="66"/>
                  </a:lnTo>
                  <a:cubicBezTo>
                    <a:pt x="1338" y="121"/>
                    <a:pt x="1348" y="179"/>
                    <a:pt x="1363" y="236"/>
                  </a:cubicBezTo>
                  <a:cubicBezTo>
                    <a:pt x="1377" y="288"/>
                    <a:pt x="1391" y="341"/>
                    <a:pt x="1404" y="394"/>
                  </a:cubicBezTo>
                  <a:cubicBezTo>
                    <a:pt x="1433" y="503"/>
                    <a:pt x="1455" y="614"/>
                    <a:pt x="1478" y="725"/>
                  </a:cubicBezTo>
                  <a:cubicBezTo>
                    <a:pt x="1500" y="834"/>
                    <a:pt x="1523" y="949"/>
                    <a:pt x="1539" y="1062"/>
                  </a:cubicBezTo>
                  <a:cubicBezTo>
                    <a:pt x="1543" y="1089"/>
                    <a:pt x="1548" y="1113"/>
                    <a:pt x="1552" y="1138"/>
                  </a:cubicBezTo>
                  <a:cubicBezTo>
                    <a:pt x="1554" y="1153"/>
                    <a:pt x="1556" y="1165"/>
                    <a:pt x="1558" y="1179"/>
                  </a:cubicBezTo>
                  <a:cubicBezTo>
                    <a:pt x="1558" y="1184"/>
                    <a:pt x="1559" y="1190"/>
                    <a:pt x="1560" y="1196"/>
                  </a:cubicBezTo>
                  <a:lnTo>
                    <a:pt x="1560" y="1196"/>
                  </a:lnTo>
                  <a:cubicBezTo>
                    <a:pt x="1559" y="1195"/>
                    <a:pt x="1559" y="1194"/>
                    <a:pt x="1559" y="1194"/>
                  </a:cubicBezTo>
                  <a:lnTo>
                    <a:pt x="1559" y="1194"/>
                  </a:lnTo>
                  <a:cubicBezTo>
                    <a:pt x="1559" y="1194"/>
                    <a:pt x="1559" y="1195"/>
                    <a:pt x="1560" y="1200"/>
                  </a:cubicBezTo>
                  <a:cubicBezTo>
                    <a:pt x="1560" y="1198"/>
                    <a:pt x="1560" y="1197"/>
                    <a:pt x="1560" y="1196"/>
                  </a:cubicBezTo>
                  <a:lnTo>
                    <a:pt x="1560" y="1196"/>
                  </a:lnTo>
                  <a:cubicBezTo>
                    <a:pt x="1560" y="1200"/>
                    <a:pt x="1562" y="1212"/>
                    <a:pt x="1562" y="1212"/>
                  </a:cubicBezTo>
                  <a:cubicBezTo>
                    <a:pt x="1570" y="1270"/>
                    <a:pt x="1576" y="1325"/>
                    <a:pt x="1582" y="1381"/>
                  </a:cubicBezTo>
                  <a:cubicBezTo>
                    <a:pt x="1634" y="1830"/>
                    <a:pt x="1642" y="2284"/>
                    <a:pt x="1605" y="2736"/>
                  </a:cubicBezTo>
                  <a:cubicBezTo>
                    <a:pt x="1595" y="2847"/>
                    <a:pt x="1582" y="2960"/>
                    <a:pt x="1568" y="3073"/>
                  </a:cubicBezTo>
                  <a:cubicBezTo>
                    <a:pt x="1568" y="3079"/>
                    <a:pt x="1567" y="3084"/>
                    <a:pt x="1566" y="3089"/>
                  </a:cubicBezTo>
                  <a:lnTo>
                    <a:pt x="1566" y="3089"/>
                  </a:lnTo>
                  <a:cubicBezTo>
                    <a:pt x="1566" y="3089"/>
                    <a:pt x="1566" y="3090"/>
                    <a:pt x="1566" y="3090"/>
                  </a:cubicBezTo>
                  <a:cubicBezTo>
                    <a:pt x="1564" y="3104"/>
                    <a:pt x="1562" y="3117"/>
                    <a:pt x="1560" y="3131"/>
                  </a:cubicBezTo>
                  <a:cubicBezTo>
                    <a:pt x="1556" y="3160"/>
                    <a:pt x="1552" y="3188"/>
                    <a:pt x="1548" y="3217"/>
                  </a:cubicBezTo>
                  <a:cubicBezTo>
                    <a:pt x="1539" y="3273"/>
                    <a:pt x="1529" y="3328"/>
                    <a:pt x="1521" y="3384"/>
                  </a:cubicBezTo>
                  <a:cubicBezTo>
                    <a:pt x="1480" y="3605"/>
                    <a:pt x="1428" y="3825"/>
                    <a:pt x="1369" y="4043"/>
                  </a:cubicBezTo>
                  <a:cubicBezTo>
                    <a:pt x="1307" y="4261"/>
                    <a:pt x="1235" y="4475"/>
                    <a:pt x="1153" y="4684"/>
                  </a:cubicBezTo>
                  <a:cubicBezTo>
                    <a:pt x="1133" y="4740"/>
                    <a:pt x="1110" y="4793"/>
                    <a:pt x="1087" y="4846"/>
                  </a:cubicBezTo>
                  <a:cubicBezTo>
                    <a:pt x="1087" y="4848"/>
                    <a:pt x="1087" y="4849"/>
                    <a:pt x="1086" y="4851"/>
                  </a:cubicBezTo>
                  <a:lnTo>
                    <a:pt x="1086" y="4851"/>
                  </a:lnTo>
                  <a:cubicBezTo>
                    <a:pt x="1085" y="4854"/>
                    <a:pt x="1084" y="4856"/>
                    <a:pt x="1083" y="4859"/>
                  </a:cubicBezTo>
                  <a:cubicBezTo>
                    <a:pt x="1077" y="4871"/>
                    <a:pt x="1073" y="4881"/>
                    <a:pt x="1069" y="4892"/>
                  </a:cubicBezTo>
                  <a:cubicBezTo>
                    <a:pt x="1057" y="4918"/>
                    <a:pt x="1046" y="4945"/>
                    <a:pt x="1034" y="4972"/>
                  </a:cubicBezTo>
                  <a:cubicBezTo>
                    <a:pt x="987" y="5076"/>
                    <a:pt x="937" y="5179"/>
                    <a:pt x="884" y="5280"/>
                  </a:cubicBezTo>
                  <a:cubicBezTo>
                    <a:pt x="779" y="5479"/>
                    <a:pt x="666" y="5676"/>
                    <a:pt x="539" y="5861"/>
                  </a:cubicBezTo>
                  <a:cubicBezTo>
                    <a:pt x="475" y="5956"/>
                    <a:pt x="407" y="6046"/>
                    <a:pt x="340" y="6137"/>
                  </a:cubicBezTo>
                  <a:cubicBezTo>
                    <a:pt x="335" y="6143"/>
                    <a:pt x="331" y="6147"/>
                    <a:pt x="327" y="6153"/>
                  </a:cubicBezTo>
                  <a:cubicBezTo>
                    <a:pt x="325" y="6156"/>
                    <a:pt x="324" y="6157"/>
                    <a:pt x="324" y="6157"/>
                  </a:cubicBezTo>
                  <a:cubicBezTo>
                    <a:pt x="324" y="6157"/>
                    <a:pt x="339" y="6136"/>
                    <a:pt x="339" y="6136"/>
                  </a:cubicBezTo>
                  <a:lnTo>
                    <a:pt x="339" y="6136"/>
                  </a:lnTo>
                  <a:cubicBezTo>
                    <a:pt x="339" y="6136"/>
                    <a:pt x="338" y="6138"/>
                    <a:pt x="335" y="6141"/>
                  </a:cubicBezTo>
                  <a:cubicBezTo>
                    <a:pt x="327" y="6151"/>
                    <a:pt x="319" y="6163"/>
                    <a:pt x="311" y="6174"/>
                  </a:cubicBezTo>
                  <a:cubicBezTo>
                    <a:pt x="292" y="6196"/>
                    <a:pt x="276" y="6219"/>
                    <a:pt x="257" y="6241"/>
                  </a:cubicBezTo>
                  <a:cubicBezTo>
                    <a:pt x="214" y="6295"/>
                    <a:pt x="167" y="6346"/>
                    <a:pt x="132" y="6406"/>
                  </a:cubicBezTo>
                  <a:cubicBezTo>
                    <a:pt x="103" y="6453"/>
                    <a:pt x="75" y="6500"/>
                    <a:pt x="44" y="6547"/>
                  </a:cubicBezTo>
                  <a:cubicBezTo>
                    <a:pt x="1" y="6617"/>
                    <a:pt x="25" y="6710"/>
                    <a:pt x="87" y="6759"/>
                  </a:cubicBezTo>
                  <a:cubicBezTo>
                    <a:pt x="117" y="6781"/>
                    <a:pt x="150" y="6792"/>
                    <a:pt x="184" y="6792"/>
                  </a:cubicBezTo>
                  <a:cubicBezTo>
                    <a:pt x="226" y="6792"/>
                    <a:pt x="267" y="6776"/>
                    <a:pt x="301" y="6745"/>
                  </a:cubicBezTo>
                  <a:cubicBezTo>
                    <a:pt x="344" y="6706"/>
                    <a:pt x="385" y="6667"/>
                    <a:pt x="426" y="6626"/>
                  </a:cubicBezTo>
                  <a:cubicBezTo>
                    <a:pt x="475" y="6578"/>
                    <a:pt x="512" y="6519"/>
                    <a:pt x="551" y="6461"/>
                  </a:cubicBezTo>
                  <a:cubicBezTo>
                    <a:pt x="617" y="6369"/>
                    <a:pt x="679" y="6272"/>
                    <a:pt x="740" y="6176"/>
                  </a:cubicBezTo>
                  <a:cubicBezTo>
                    <a:pt x="859" y="5980"/>
                    <a:pt x="972" y="5779"/>
                    <a:pt x="1073" y="5576"/>
                  </a:cubicBezTo>
                  <a:cubicBezTo>
                    <a:pt x="1280" y="5157"/>
                    <a:pt x="1455" y="4721"/>
                    <a:pt x="1582" y="4273"/>
                  </a:cubicBezTo>
                  <a:cubicBezTo>
                    <a:pt x="1710" y="3823"/>
                    <a:pt x="1792" y="3363"/>
                    <a:pt x="1831" y="2899"/>
                  </a:cubicBezTo>
                  <a:cubicBezTo>
                    <a:pt x="1870" y="2434"/>
                    <a:pt x="1864" y="1987"/>
                    <a:pt x="1813" y="1533"/>
                  </a:cubicBezTo>
                  <a:cubicBezTo>
                    <a:pt x="1759" y="1079"/>
                    <a:pt x="1654" y="618"/>
                    <a:pt x="1494" y="183"/>
                  </a:cubicBezTo>
                  <a:cubicBezTo>
                    <a:pt x="1474" y="127"/>
                    <a:pt x="1445" y="76"/>
                    <a:pt x="1420" y="25"/>
                  </a:cubicBezTo>
                  <a:cubicBezTo>
                    <a:pt x="1411" y="7"/>
                    <a:pt x="1396" y="0"/>
                    <a:pt x="13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16"/>
            <p:cNvSpPr/>
            <p:nvPr/>
          </p:nvSpPr>
          <p:spPr>
            <a:xfrm>
              <a:off x="2425825" y="1225125"/>
              <a:ext cx="319500" cy="16275"/>
            </a:xfrm>
            <a:custGeom>
              <a:avLst/>
              <a:gdLst/>
              <a:ahLst/>
              <a:cxnLst/>
              <a:rect l="l" t="t" r="r" b="b"/>
              <a:pathLst>
                <a:path w="12780" h="651" extrusionOk="0">
                  <a:moveTo>
                    <a:pt x="11442" y="2"/>
                  </a:moveTo>
                  <a:cubicBezTo>
                    <a:pt x="11031" y="6"/>
                    <a:pt x="10622" y="0"/>
                    <a:pt x="10213" y="12"/>
                  </a:cubicBezTo>
                  <a:cubicBezTo>
                    <a:pt x="9394" y="33"/>
                    <a:pt x="8576" y="58"/>
                    <a:pt x="7758" y="84"/>
                  </a:cubicBezTo>
                  <a:cubicBezTo>
                    <a:pt x="6129" y="138"/>
                    <a:pt x="4500" y="199"/>
                    <a:pt x="2871" y="259"/>
                  </a:cubicBezTo>
                  <a:cubicBezTo>
                    <a:pt x="2411" y="275"/>
                    <a:pt x="1953" y="302"/>
                    <a:pt x="1492" y="327"/>
                  </a:cubicBezTo>
                  <a:cubicBezTo>
                    <a:pt x="1032" y="351"/>
                    <a:pt x="572" y="386"/>
                    <a:pt x="114" y="446"/>
                  </a:cubicBezTo>
                  <a:cubicBezTo>
                    <a:pt x="7" y="460"/>
                    <a:pt x="1" y="610"/>
                    <a:pt x="114" y="618"/>
                  </a:cubicBezTo>
                  <a:cubicBezTo>
                    <a:pt x="457" y="641"/>
                    <a:pt x="802" y="650"/>
                    <a:pt x="1146" y="650"/>
                  </a:cubicBezTo>
                  <a:cubicBezTo>
                    <a:pt x="1211" y="650"/>
                    <a:pt x="1277" y="650"/>
                    <a:pt x="1342" y="649"/>
                  </a:cubicBezTo>
                  <a:cubicBezTo>
                    <a:pt x="1751" y="645"/>
                    <a:pt x="2162" y="645"/>
                    <a:pt x="2571" y="633"/>
                  </a:cubicBezTo>
                  <a:cubicBezTo>
                    <a:pt x="3389" y="608"/>
                    <a:pt x="4208" y="586"/>
                    <a:pt x="5026" y="561"/>
                  </a:cubicBezTo>
                  <a:cubicBezTo>
                    <a:pt x="6663" y="514"/>
                    <a:pt x="8301" y="464"/>
                    <a:pt x="9938" y="401"/>
                  </a:cubicBezTo>
                  <a:cubicBezTo>
                    <a:pt x="10398" y="384"/>
                    <a:pt x="10857" y="353"/>
                    <a:pt x="11317" y="327"/>
                  </a:cubicBezTo>
                  <a:cubicBezTo>
                    <a:pt x="11543" y="312"/>
                    <a:pt x="11767" y="294"/>
                    <a:pt x="11993" y="271"/>
                  </a:cubicBezTo>
                  <a:cubicBezTo>
                    <a:pt x="12110" y="261"/>
                    <a:pt x="12227" y="240"/>
                    <a:pt x="12344" y="230"/>
                  </a:cubicBezTo>
                  <a:cubicBezTo>
                    <a:pt x="12461" y="222"/>
                    <a:pt x="12574" y="212"/>
                    <a:pt x="12689" y="193"/>
                  </a:cubicBezTo>
                  <a:cubicBezTo>
                    <a:pt x="12779" y="179"/>
                    <a:pt x="12749" y="51"/>
                    <a:pt x="12669" y="45"/>
                  </a:cubicBezTo>
                  <a:cubicBezTo>
                    <a:pt x="12568" y="37"/>
                    <a:pt x="12469" y="33"/>
                    <a:pt x="12369" y="33"/>
                  </a:cubicBezTo>
                  <a:cubicBezTo>
                    <a:pt x="12260" y="31"/>
                    <a:pt x="12153" y="19"/>
                    <a:pt x="12042" y="14"/>
                  </a:cubicBezTo>
                  <a:cubicBezTo>
                    <a:pt x="11843" y="10"/>
                    <a:pt x="11641" y="2"/>
                    <a:pt x="11442" y="2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16"/>
            <p:cNvSpPr/>
            <p:nvPr/>
          </p:nvSpPr>
          <p:spPr>
            <a:xfrm>
              <a:off x="2427325" y="1266400"/>
              <a:ext cx="71375" cy="75075"/>
            </a:xfrm>
            <a:custGeom>
              <a:avLst/>
              <a:gdLst/>
              <a:ahLst/>
              <a:cxnLst/>
              <a:rect l="l" t="t" r="r" b="b"/>
              <a:pathLst>
                <a:path w="2855" h="3003" extrusionOk="0">
                  <a:moveTo>
                    <a:pt x="732" y="262"/>
                  </a:moveTo>
                  <a:lnTo>
                    <a:pt x="729" y="289"/>
                  </a:lnTo>
                  <a:lnTo>
                    <a:pt x="729" y="289"/>
                  </a:lnTo>
                  <a:cubicBezTo>
                    <a:pt x="730" y="280"/>
                    <a:pt x="731" y="271"/>
                    <a:pt x="732" y="262"/>
                  </a:cubicBezTo>
                  <a:close/>
                  <a:moveTo>
                    <a:pt x="1675" y="427"/>
                  </a:moveTo>
                  <a:lnTo>
                    <a:pt x="1710" y="432"/>
                  </a:lnTo>
                  <a:cubicBezTo>
                    <a:pt x="1698" y="431"/>
                    <a:pt x="1687" y="429"/>
                    <a:pt x="1675" y="427"/>
                  </a:cubicBezTo>
                  <a:close/>
                  <a:moveTo>
                    <a:pt x="2220" y="432"/>
                  </a:moveTo>
                  <a:lnTo>
                    <a:pt x="2220" y="432"/>
                  </a:lnTo>
                  <a:cubicBezTo>
                    <a:pt x="2215" y="433"/>
                    <a:pt x="2210" y="434"/>
                    <a:pt x="2205" y="434"/>
                  </a:cubicBezTo>
                  <a:lnTo>
                    <a:pt x="2220" y="432"/>
                  </a:lnTo>
                  <a:close/>
                  <a:moveTo>
                    <a:pt x="728" y="517"/>
                  </a:moveTo>
                  <a:lnTo>
                    <a:pt x="729" y="528"/>
                  </a:lnTo>
                  <a:lnTo>
                    <a:pt x="729" y="528"/>
                  </a:lnTo>
                  <a:cubicBezTo>
                    <a:pt x="729" y="524"/>
                    <a:pt x="728" y="520"/>
                    <a:pt x="728" y="517"/>
                  </a:cubicBezTo>
                  <a:close/>
                  <a:moveTo>
                    <a:pt x="731" y="543"/>
                  </a:moveTo>
                  <a:lnTo>
                    <a:pt x="732" y="549"/>
                  </a:lnTo>
                  <a:cubicBezTo>
                    <a:pt x="732" y="547"/>
                    <a:pt x="731" y="545"/>
                    <a:pt x="731" y="543"/>
                  </a:cubicBezTo>
                  <a:close/>
                  <a:moveTo>
                    <a:pt x="767" y="764"/>
                  </a:moveTo>
                  <a:cubicBezTo>
                    <a:pt x="767" y="764"/>
                    <a:pt x="769" y="768"/>
                    <a:pt x="773" y="775"/>
                  </a:cubicBezTo>
                  <a:lnTo>
                    <a:pt x="773" y="778"/>
                  </a:lnTo>
                  <a:lnTo>
                    <a:pt x="773" y="778"/>
                  </a:lnTo>
                  <a:cubicBezTo>
                    <a:pt x="769" y="769"/>
                    <a:pt x="767" y="764"/>
                    <a:pt x="767" y="764"/>
                  </a:cubicBezTo>
                  <a:close/>
                  <a:moveTo>
                    <a:pt x="623" y="1"/>
                  </a:moveTo>
                  <a:cubicBezTo>
                    <a:pt x="603" y="1"/>
                    <a:pt x="582" y="5"/>
                    <a:pt x="563" y="13"/>
                  </a:cubicBezTo>
                  <a:cubicBezTo>
                    <a:pt x="526" y="28"/>
                    <a:pt x="489" y="62"/>
                    <a:pt x="481" y="104"/>
                  </a:cubicBezTo>
                  <a:cubicBezTo>
                    <a:pt x="465" y="219"/>
                    <a:pt x="459" y="334"/>
                    <a:pt x="473" y="449"/>
                  </a:cubicBezTo>
                  <a:cubicBezTo>
                    <a:pt x="479" y="510"/>
                    <a:pt x="489" y="570"/>
                    <a:pt x="506" y="630"/>
                  </a:cubicBezTo>
                  <a:cubicBezTo>
                    <a:pt x="512" y="654"/>
                    <a:pt x="520" y="681"/>
                    <a:pt x="528" y="706"/>
                  </a:cubicBezTo>
                  <a:cubicBezTo>
                    <a:pt x="533" y="718"/>
                    <a:pt x="537" y="730"/>
                    <a:pt x="541" y="740"/>
                  </a:cubicBezTo>
                  <a:lnTo>
                    <a:pt x="549" y="761"/>
                  </a:lnTo>
                  <a:cubicBezTo>
                    <a:pt x="557" y="784"/>
                    <a:pt x="567" y="799"/>
                    <a:pt x="581" y="813"/>
                  </a:cubicBezTo>
                  <a:lnTo>
                    <a:pt x="581" y="813"/>
                  </a:lnTo>
                  <a:cubicBezTo>
                    <a:pt x="593" y="828"/>
                    <a:pt x="604" y="842"/>
                    <a:pt x="617" y="858"/>
                  </a:cubicBezTo>
                  <a:lnTo>
                    <a:pt x="619" y="862"/>
                  </a:lnTo>
                  <a:cubicBezTo>
                    <a:pt x="617" y="860"/>
                    <a:pt x="615" y="858"/>
                    <a:pt x="613" y="855"/>
                  </a:cubicBezTo>
                  <a:lnTo>
                    <a:pt x="613" y="855"/>
                  </a:lnTo>
                  <a:cubicBezTo>
                    <a:pt x="613" y="858"/>
                    <a:pt x="619" y="866"/>
                    <a:pt x="621" y="868"/>
                  </a:cubicBezTo>
                  <a:cubicBezTo>
                    <a:pt x="625" y="876"/>
                    <a:pt x="631" y="886"/>
                    <a:pt x="637" y="895"/>
                  </a:cubicBezTo>
                  <a:cubicBezTo>
                    <a:pt x="641" y="903"/>
                    <a:pt x="648" y="911"/>
                    <a:pt x="654" y="919"/>
                  </a:cubicBezTo>
                  <a:cubicBezTo>
                    <a:pt x="657" y="926"/>
                    <a:pt x="663" y="932"/>
                    <a:pt x="667" y="939"/>
                  </a:cubicBezTo>
                  <a:lnTo>
                    <a:pt x="667" y="939"/>
                  </a:lnTo>
                  <a:cubicBezTo>
                    <a:pt x="668" y="940"/>
                    <a:pt x="668" y="940"/>
                    <a:pt x="669" y="941"/>
                  </a:cubicBezTo>
                  <a:lnTo>
                    <a:pt x="669" y="941"/>
                  </a:lnTo>
                  <a:cubicBezTo>
                    <a:pt x="669" y="941"/>
                    <a:pt x="669" y="941"/>
                    <a:pt x="668" y="941"/>
                  </a:cubicBezTo>
                  <a:lnTo>
                    <a:pt x="668" y="941"/>
                  </a:lnTo>
                  <a:cubicBezTo>
                    <a:pt x="669" y="941"/>
                    <a:pt x="669" y="941"/>
                    <a:pt x="669" y="942"/>
                  </a:cubicBezTo>
                  <a:lnTo>
                    <a:pt x="669" y="942"/>
                  </a:lnTo>
                  <a:cubicBezTo>
                    <a:pt x="669" y="941"/>
                    <a:pt x="669" y="941"/>
                    <a:pt x="669" y="941"/>
                  </a:cubicBezTo>
                  <a:lnTo>
                    <a:pt x="669" y="941"/>
                  </a:lnTo>
                  <a:cubicBezTo>
                    <a:pt x="669" y="942"/>
                    <a:pt x="670" y="943"/>
                    <a:pt x="670" y="944"/>
                  </a:cubicBezTo>
                  <a:cubicBezTo>
                    <a:pt x="670" y="943"/>
                    <a:pt x="669" y="942"/>
                    <a:pt x="669" y="942"/>
                  </a:cubicBezTo>
                  <a:lnTo>
                    <a:pt x="669" y="942"/>
                  </a:lnTo>
                  <a:cubicBezTo>
                    <a:pt x="670" y="943"/>
                    <a:pt x="671" y="945"/>
                    <a:pt x="672" y="946"/>
                  </a:cubicBezTo>
                  <a:cubicBezTo>
                    <a:pt x="687" y="966"/>
                    <a:pt x="703" y="987"/>
                    <a:pt x="720" y="1005"/>
                  </a:cubicBezTo>
                  <a:cubicBezTo>
                    <a:pt x="733" y="1020"/>
                    <a:pt x="751" y="1026"/>
                    <a:pt x="769" y="1026"/>
                  </a:cubicBezTo>
                  <a:cubicBezTo>
                    <a:pt x="785" y="1026"/>
                    <a:pt x="802" y="1021"/>
                    <a:pt x="814" y="1012"/>
                  </a:cubicBezTo>
                  <a:cubicBezTo>
                    <a:pt x="843" y="989"/>
                    <a:pt x="847" y="952"/>
                    <a:pt x="830" y="921"/>
                  </a:cubicBezTo>
                  <a:lnTo>
                    <a:pt x="830" y="919"/>
                  </a:lnTo>
                  <a:cubicBezTo>
                    <a:pt x="824" y="907"/>
                    <a:pt x="818" y="892"/>
                    <a:pt x="814" y="880"/>
                  </a:cubicBezTo>
                  <a:cubicBezTo>
                    <a:pt x="813" y="878"/>
                    <a:pt x="811" y="876"/>
                    <a:pt x="810" y="874"/>
                  </a:cubicBezTo>
                  <a:lnTo>
                    <a:pt x="810" y="874"/>
                  </a:lnTo>
                  <a:cubicBezTo>
                    <a:pt x="812" y="877"/>
                    <a:pt x="813" y="879"/>
                    <a:pt x="813" y="879"/>
                  </a:cubicBezTo>
                  <a:cubicBezTo>
                    <a:pt x="813" y="879"/>
                    <a:pt x="812" y="877"/>
                    <a:pt x="810" y="874"/>
                  </a:cubicBezTo>
                  <a:cubicBezTo>
                    <a:pt x="810" y="874"/>
                    <a:pt x="810" y="873"/>
                    <a:pt x="810" y="873"/>
                  </a:cubicBezTo>
                  <a:lnTo>
                    <a:pt x="810" y="873"/>
                  </a:lnTo>
                  <a:cubicBezTo>
                    <a:pt x="810" y="873"/>
                    <a:pt x="810" y="874"/>
                    <a:pt x="810" y="874"/>
                  </a:cubicBezTo>
                  <a:lnTo>
                    <a:pt x="810" y="874"/>
                  </a:lnTo>
                  <a:cubicBezTo>
                    <a:pt x="810" y="874"/>
                    <a:pt x="810" y="873"/>
                    <a:pt x="810" y="873"/>
                  </a:cubicBezTo>
                  <a:lnTo>
                    <a:pt x="810" y="873"/>
                  </a:lnTo>
                  <a:cubicBezTo>
                    <a:pt x="810" y="873"/>
                    <a:pt x="810" y="873"/>
                    <a:pt x="810" y="873"/>
                  </a:cubicBezTo>
                  <a:lnTo>
                    <a:pt x="810" y="873"/>
                  </a:lnTo>
                  <a:cubicBezTo>
                    <a:pt x="809" y="872"/>
                    <a:pt x="808" y="871"/>
                    <a:pt x="808" y="870"/>
                  </a:cubicBezTo>
                  <a:lnTo>
                    <a:pt x="808" y="870"/>
                  </a:lnTo>
                  <a:cubicBezTo>
                    <a:pt x="809" y="871"/>
                    <a:pt x="809" y="872"/>
                    <a:pt x="810" y="873"/>
                  </a:cubicBezTo>
                  <a:lnTo>
                    <a:pt x="810" y="873"/>
                  </a:lnTo>
                  <a:cubicBezTo>
                    <a:pt x="808" y="863"/>
                    <a:pt x="803" y="853"/>
                    <a:pt x="798" y="845"/>
                  </a:cubicBezTo>
                  <a:lnTo>
                    <a:pt x="798" y="845"/>
                  </a:lnTo>
                  <a:cubicBezTo>
                    <a:pt x="797" y="842"/>
                    <a:pt x="796" y="840"/>
                    <a:pt x="795" y="838"/>
                  </a:cubicBezTo>
                  <a:lnTo>
                    <a:pt x="795" y="838"/>
                  </a:lnTo>
                  <a:cubicBezTo>
                    <a:pt x="796" y="839"/>
                    <a:pt x="796" y="841"/>
                    <a:pt x="797" y="844"/>
                  </a:cubicBezTo>
                  <a:lnTo>
                    <a:pt x="797" y="844"/>
                  </a:lnTo>
                  <a:cubicBezTo>
                    <a:pt x="797" y="843"/>
                    <a:pt x="796" y="842"/>
                    <a:pt x="796" y="841"/>
                  </a:cubicBezTo>
                  <a:cubicBezTo>
                    <a:pt x="795" y="839"/>
                    <a:pt x="795" y="838"/>
                    <a:pt x="794" y="837"/>
                  </a:cubicBezTo>
                  <a:lnTo>
                    <a:pt x="794" y="837"/>
                  </a:lnTo>
                  <a:cubicBezTo>
                    <a:pt x="795" y="837"/>
                    <a:pt x="795" y="838"/>
                    <a:pt x="795" y="838"/>
                  </a:cubicBezTo>
                  <a:lnTo>
                    <a:pt x="795" y="838"/>
                  </a:lnTo>
                  <a:cubicBezTo>
                    <a:pt x="795" y="836"/>
                    <a:pt x="794" y="835"/>
                    <a:pt x="794" y="835"/>
                  </a:cubicBezTo>
                  <a:lnTo>
                    <a:pt x="794" y="835"/>
                  </a:lnTo>
                  <a:cubicBezTo>
                    <a:pt x="794" y="835"/>
                    <a:pt x="794" y="836"/>
                    <a:pt x="794" y="837"/>
                  </a:cubicBezTo>
                  <a:lnTo>
                    <a:pt x="794" y="837"/>
                  </a:lnTo>
                  <a:cubicBezTo>
                    <a:pt x="794" y="836"/>
                    <a:pt x="794" y="836"/>
                    <a:pt x="793" y="835"/>
                  </a:cubicBezTo>
                  <a:cubicBezTo>
                    <a:pt x="791" y="829"/>
                    <a:pt x="789" y="823"/>
                    <a:pt x="787" y="816"/>
                  </a:cubicBezTo>
                  <a:cubicBezTo>
                    <a:pt x="783" y="808"/>
                    <a:pt x="781" y="802"/>
                    <a:pt x="779" y="796"/>
                  </a:cubicBezTo>
                  <a:cubicBezTo>
                    <a:pt x="777" y="792"/>
                    <a:pt x="777" y="790"/>
                    <a:pt x="777" y="786"/>
                  </a:cubicBezTo>
                  <a:cubicBezTo>
                    <a:pt x="776" y="784"/>
                    <a:pt x="776" y="783"/>
                    <a:pt x="775" y="782"/>
                  </a:cubicBezTo>
                  <a:lnTo>
                    <a:pt x="775" y="782"/>
                  </a:lnTo>
                  <a:cubicBezTo>
                    <a:pt x="774" y="767"/>
                    <a:pt x="773" y="752"/>
                    <a:pt x="771" y="737"/>
                  </a:cubicBezTo>
                  <a:lnTo>
                    <a:pt x="771" y="737"/>
                  </a:lnTo>
                  <a:cubicBezTo>
                    <a:pt x="772" y="696"/>
                    <a:pt x="755" y="655"/>
                    <a:pt x="746" y="617"/>
                  </a:cubicBezTo>
                  <a:cubicBezTo>
                    <a:pt x="739" y="590"/>
                    <a:pt x="734" y="562"/>
                    <a:pt x="730" y="534"/>
                  </a:cubicBezTo>
                  <a:lnTo>
                    <a:pt x="730" y="534"/>
                  </a:lnTo>
                  <a:cubicBezTo>
                    <a:pt x="725" y="489"/>
                    <a:pt x="722" y="444"/>
                    <a:pt x="723" y="400"/>
                  </a:cubicBezTo>
                  <a:lnTo>
                    <a:pt x="723" y="400"/>
                  </a:lnTo>
                  <a:cubicBezTo>
                    <a:pt x="729" y="404"/>
                    <a:pt x="736" y="408"/>
                    <a:pt x="742" y="412"/>
                  </a:cubicBezTo>
                  <a:cubicBezTo>
                    <a:pt x="769" y="428"/>
                    <a:pt x="793" y="445"/>
                    <a:pt x="820" y="459"/>
                  </a:cubicBezTo>
                  <a:cubicBezTo>
                    <a:pt x="872" y="488"/>
                    <a:pt x="923" y="517"/>
                    <a:pt x="978" y="541"/>
                  </a:cubicBezTo>
                  <a:cubicBezTo>
                    <a:pt x="1095" y="595"/>
                    <a:pt x="1217" y="642"/>
                    <a:pt x="1340" y="679"/>
                  </a:cubicBezTo>
                  <a:cubicBezTo>
                    <a:pt x="1465" y="714"/>
                    <a:pt x="1595" y="736"/>
                    <a:pt x="1724" y="751"/>
                  </a:cubicBezTo>
                  <a:cubicBezTo>
                    <a:pt x="1806" y="761"/>
                    <a:pt x="1888" y="766"/>
                    <a:pt x="1971" y="766"/>
                  </a:cubicBezTo>
                  <a:cubicBezTo>
                    <a:pt x="2006" y="766"/>
                    <a:pt x="2042" y="765"/>
                    <a:pt x="2077" y="763"/>
                  </a:cubicBezTo>
                  <a:cubicBezTo>
                    <a:pt x="2083" y="763"/>
                    <a:pt x="2089" y="763"/>
                    <a:pt x="2095" y="762"/>
                  </a:cubicBezTo>
                  <a:lnTo>
                    <a:pt x="2095" y="762"/>
                  </a:lnTo>
                  <a:cubicBezTo>
                    <a:pt x="1932" y="961"/>
                    <a:pt x="1762" y="1152"/>
                    <a:pt x="1584" y="1338"/>
                  </a:cubicBezTo>
                  <a:cubicBezTo>
                    <a:pt x="1348" y="1585"/>
                    <a:pt x="1100" y="1819"/>
                    <a:pt x="843" y="2045"/>
                  </a:cubicBezTo>
                  <a:cubicBezTo>
                    <a:pt x="697" y="2170"/>
                    <a:pt x="547" y="2292"/>
                    <a:pt x="395" y="2411"/>
                  </a:cubicBezTo>
                  <a:lnTo>
                    <a:pt x="430" y="2382"/>
                  </a:lnTo>
                  <a:lnTo>
                    <a:pt x="430" y="2382"/>
                  </a:lnTo>
                  <a:cubicBezTo>
                    <a:pt x="319" y="2468"/>
                    <a:pt x="206" y="2552"/>
                    <a:pt x="93" y="2633"/>
                  </a:cubicBezTo>
                  <a:lnTo>
                    <a:pt x="58" y="2659"/>
                  </a:lnTo>
                  <a:cubicBezTo>
                    <a:pt x="39" y="2676"/>
                    <a:pt x="27" y="2694"/>
                    <a:pt x="21" y="2717"/>
                  </a:cubicBezTo>
                  <a:cubicBezTo>
                    <a:pt x="7" y="2752"/>
                    <a:pt x="0" y="2793"/>
                    <a:pt x="13" y="2830"/>
                  </a:cubicBezTo>
                  <a:cubicBezTo>
                    <a:pt x="21" y="2859"/>
                    <a:pt x="37" y="2885"/>
                    <a:pt x="58" y="2908"/>
                  </a:cubicBezTo>
                  <a:cubicBezTo>
                    <a:pt x="89" y="2943"/>
                    <a:pt x="136" y="2955"/>
                    <a:pt x="181" y="2957"/>
                  </a:cubicBezTo>
                  <a:cubicBezTo>
                    <a:pt x="479" y="2984"/>
                    <a:pt x="779" y="2998"/>
                    <a:pt x="1077" y="3002"/>
                  </a:cubicBezTo>
                  <a:cubicBezTo>
                    <a:pt x="1101" y="3003"/>
                    <a:pt x="1126" y="3003"/>
                    <a:pt x="1150" y="3003"/>
                  </a:cubicBezTo>
                  <a:cubicBezTo>
                    <a:pt x="1425" y="3003"/>
                    <a:pt x="1697" y="2992"/>
                    <a:pt x="1969" y="2965"/>
                  </a:cubicBezTo>
                  <a:cubicBezTo>
                    <a:pt x="2053" y="2957"/>
                    <a:pt x="2137" y="2947"/>
                    <a:pt x="2221" y="2937"/>
                  </a:cubicBezTo>
                  <a:cubicBezTo>
                    <a:pt x="2275" y="2930"/>
                    <a:pt x="2328" y="2922"/>
                    <a:pt x="2382" y="2916"/>
                  </a:cubicBezTo>
                  <a:cubicBezTo>
                    <a:pt x="2422" y="2910"/>
                    <a:pt x="2465" y="2906"/>
                    <a:pt x="2506" y="2898"/>
                  </a:cubicBezTo>
                  <a:lnTo>
                    <a:pt x="2506" y="2898"/>
                  </a:lnTo>
                  <a:cubicBezTo>
                    <a:pt x="2535" y="2893"/>
                    <a:pt x="2564" y="2888"/>
                    <a:pt x="2591" y="2879"/>
                  </a:cubicBezTo>
                  <a:lnTo>
                    <a:pt x="2591" y="2879"/>
                  </a:lnTo>
                  <a:lnTo>
                    <a:pt x="2570" y="2882"/>
                  </a:lnTo>
                  <a:lnTo>
                    <a:pt x="2570" y="2882"/>
                  </a:lnTo>
                  <a:cubicBezTo>
                    <a:pt x="2604" y="2877"/>
                    <a:pt x="2637" y="2870"/>
                    <a:pt x="2671" y="2863"/>
                  </a:cubicBezTo>
                  <a:cubicBezTo>
                    <a:pt x="2700" y="2857"/>
                    <a:pt x="2729" y="2852"/>
                    <a:pt x="2758" y="2844"/>
                  </a:cubicBezTo>
                  <a:lnTo>
                    <a:pt x="2758" y="2844"/>
                  </a:lnTo>
                  <a:lnTo>
                    <a:pt x="2755" y="2844"/>
                  </a:lnTo>
                  <a:lnTo>
                    <a:pt x="2755" y="2844"/>
                  </a:lnTo>
                  <a:cubicBezTo>
                    <a:pt x="2778" y="2840"/>
                    <a:pt x="2799" y="2832"/>
                    <a:pt x="2817" y="2813"/>
                  </a:cubicBezTo>
                  <a:cubicBezTo>
                    <a:pt x="2838" y="2793"/>
                    <a:pt x="2854" y="2758"/>
                    <a:pt x="2852" y="2727"/>
                  </a:cubicBezTo>
                  <a:cubicBezTo>
                    <a:pt x="2850" y="2696"/>
                    <a:pt x="2840" y="2663"/>
                    <a:pt x="2817" y="2641"/>
                  </a:cubicBezTo>
                  <a:cubicBezTo>
                    <a:pt x="2796" y="2624"/>
                    <a:pt x="2767" y="2605"/>
                    <a:pt x="2739" y="2605"/>
                  </a:cubicBezTo>
                  <a:cubicBezTo>
                    <a:pt x="2736" y="2605"/>
                    <a:pt x="2733" y="2606"/>
                    <a:pt x="2731" y="2606"/>
                  </a:cubicBezTo>
                  <a:cubicBezTo>
                    <a:pt x="2690" y="2612"/>
                    <a:pt x="2647" y="2610"/>
                    <a:pt x="2605" y="2612"/>
                  </a:cubicBezTo>
                  <a:cubicBezTo>
                    <a:pt x="2585" y="2613"/>
                    <a:pt x="2564" y="2613"/>
                    <a:pt x="2543" y="2613"/>
                  </a:cubicBezTo>
                  <a:cubicBezTo>
                    <a:pt x="2522" y="2613"/>
                    <a:pt x="2501" y="2613"/>
                    <a:pt x="2480" y="2614"/>
                  </a:cubicBezTo>
                  <a:cubicBezTo>
                    <a:pt x="2398" y="2616"/>
                    <a:pt x="2316" y="2624"/>
                    <a:pt x="2234" y="2628"/>
                  </a:cubicBezTo>
                  <a:cubicBezTo>
                    <a:pt x="2067" y="2637"/>
                    <a:pt x="1901" y="2643"/>
                    <a:pt x="1736" y="2647"/>
                  </a:cubicBezTo>
                  <a:cubicBezTo>
                    <a:pt x="1570" y="2651"/>
                    <a:pt x="1404" y="2651"/>
                    <a:pt x="1239" y="2653"/>
                  </a:cubicBezTo>
                  <a:cubicBezTo>
                    <a:pt x="1073" y="2653"/>
                    <a:pt x="909" y="2651"/>
                    <a:pt x="742" y="2645"/>
                  </a:cubicBezTo>
                  <a:cubicBezTo>
                    <a:pt x="715" y="2644"/>
                    <a:pt x="689" y="2643"/>
                    <a:pt x="662" y="2641"/>
                  </a:cubicBezTo>
                  <a:lnTo>
                    <a:pt x="662" y="2641"/>
                  </a:lnTo>
                  <a:cubicBezTo>
                    <a:pt x="708" y="2605"/>
                    <a:pt x="754" y="2569"/>
                    <a:pt x="800" y="2532"/>
                  </a:cubicBezTo>
                  <a:cubicBezTo>
                    <a:pt x="964" y="2400"/>
                    <a:pt x="1122" y="2263"/>
                    <a:pt x="1278" y="2121"/>
                  </a:cubicBezTo>
                  <a:cubicBezTo>
                    <a:pt x="1432" y="1979"/>
                    <a:pt x="1580" y="1831"/>
                    <a:pt x="1726" y="1681"/>
                  </a:cubicBezTo>
                  <a:cubicBezTo>
                    <a:pt x="1870" y="1529"/>
                    <a:pt x="2012" y="1371"/>
                    <a:pt x="2145" y="1211"/>
                  </a:cubicBezTo>
                  <a:cubicBezTo>
                    <a:pt x="2289" y="1042"/>
                    <a:pt x="2427" y="868"/>
                    <a:pt x="2558" y="691"/>
                  </a:cubicBezTo>
                  <a:cubicBezTo>
                    <a:pt x="2575" y="671"/>
                    <a:pt x="2591" y="650"/>
                    <a:pt x="2605" y="630"/>
                  </a:cubicBezTo>
                  <a:lnTo>
                    <a:pt x="2622" y="590"/>
                  </a:lnTo>
                  <a:lnTo>
                    <a:pt x="2628" y="547"/>
                  </a:lnTo>
                  <a:cubicBezTo>
                    <a:pt x="2628" y="512"/>
                    <a:pt x="2616" y="477"/>
                    <a:pt x="2593" y="449"/>
                  </a:cubicBezTo>
                  <a:cubicBezTo>
                    <a:pt x="2561" y="408"/>
                    <a:pt x="2513" y="387"/>
                    <a:pt x="2462" y="387"/>
                  </a:cubicBezTo>
                  <a:cubicBezTo>
                    <a:pt x="2449" y="387"/>
                    <a:pt x="2436" y="388"/>
                    <a:pt x="2423" y="391"/>
                  </a:cubicBezTo>
                  <a:cubicBezTo>
                    <a:pt x="2362" y="407"/>
                    <a:pt x="2301" y="420"/>
                    <a:pt x="2238" y="429"/>
                  </a:cubicBezTo>
                  <a:lnTo>
                    <a:pt x="2238" y="429"/>
                  </a:lnTo>
                  <a:cubicBezTo>
                    <a:pt x="2147" y="441"/>
                    <a:pt x="2055" y="446"/>
                    <a:pt x="1963" y="446"/>
                  </a:cubicBezTo>
                  <a:cubicBezTo>
                    <a:pt x="1866" y="446"/>
                    <a:pt x="1768" y="440"/>
                    <a:pt x="1672" y="427"/>
                  </a:cubicBezTo>
                  <a:lnTo>
                    <a:pt x="1672" y="427"/>
                  </a:lnTo>
                  <a:cubicBezTo>
                    <a:pt x="1487" y="399"/>
                    <a:pt x="1306" y="349"/>
                    <a:pt x="1135" y="276"/>
                  </a:cubicBezTo>
                  <a:lnTo>
                    <a:pt x="1135" y="276"/>
                  </a:lnTo>
                  <a:lnTo>
                    <a:pt x="1171" y="293"/>
                  </a:lnTo>
                  <a:cubicBezTo>
                    <a:pt x="1085" y="256"/>
                    <a:pt x="1003" y="215"/>
                    <a:pt x="923" y="167"/>
                  </a:cubicBezTo>
                  <a:cubicBezTo>
                    <a:pt x="882" y="145"/>
                    <a:pt x="843" y="120"/>
                    <a:pt x="804" y="95"/>
                  </a:cubicBezTo>
                  <a:cubicBezTo>
                    <a:pt x="765" y="71"/>
                    <a:pt x="726" y="46"/>
                    <a:pt x="689" y="19"/>
                  </a:cubicBezTo>
                  <a:cubicBezTo>
                    <a:pt x="669" y="6"/>
                    <a:pt x="646" y="1"/>
                    <a:pt x="62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16"/>
            <p:cNvSpPr/>
            <p:nvPr/>
          </p:nvSpPr>
          <p:spPr>
            <a:xfrm>
              <a:off x="2545750" y="1305800"/>
              <a:ext cx="28125" cy="4900"/>
            </a:xfrm>
            <a:custGeom>
              <a:avLst/>
              <a:gdLst/>
              <a:ahLst/>
              <a:cxnLst/>
              <a:rect l="l" t="t" r="r" b="b"/>
              <a:pathLst>
                <a:path w="1125" h="196" extrusionOk="0">
                  <a:moveTo>
                    <a:pt x="1026" y="1"/>
                  </a:moveTo>
                  <a:cubicBezTo>
                    <a:pt x="903" y="1"/>
                    <a:pt x="778" y="7"/>
                    <a:pt x="654" y="11"/>
                  </a:cubicBezTo>
                  <a:cubicBezTo>
                    <a:pt x="531" y="15"/>
                    <a:pt x="408" y="19"/>
                    <a:pt x="285" y="21"/>
                  </a:cubicBezTo>
                  <a:cubicBezTo>
                    <a:pt x="215" y="23"/>
                    <a:pt x="145" y="25"/>
                    <a:pt x="73" y="27"/>
                  </a:cubicBezTo>
                  <a:cubicBezTo>
                    <a:pt x="36" y="29"/>
                    <a:pt x="1" y="60"/>
                    <a:pt x="3" y="97"/>
                  </a:cubicBezTo>
                  <a:cubicBezTo>
                    <a:pt x="5" y="136"/>
                    <a:pt x="34" y="167"/>
                    <a:pt x="73" y="169"/>
                  </a:cubicBezTo>
                  <a:cubicBezTo>
                    <a:pt x="321" y="175"/>
                    <a:pt x="568" y="183"/>
                    <a:pt x="815" y="190"/>
                  </a:cubicBezTo>
                  <a:cubicBezTo>
                    <a:pt x="884" y="192"/>
                    <a:pt x="954" y="196"/>
                    <a:pt x="1026" y="196"/>
                  </a:cubicBezTo>
                  <a:cubicBezTo>
                    <a:pt x="1075" y="196"/>
                    <a:pt x="1125" y="151"/>
                    <a:pt x="1123" y="99"/>
                  </a:cubicBezTo>
                  <a:cubicBezTo>
                    <a:pt x="1121" y="46"/>
                    <a:pt x="1080" y="1"/>
                    <a:pt x="102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16"/>
            <p:cNvSpPr/>
            <p:nvPr/>
          </p:nvSpPr>
          <p:spPr>
            <a:xfrm>
              <a:off x="2604575" y="1284950"/>
              <a:ext cx="62375" cy="51900"/>
            </a:xfrm>
            <a:custGeom>
              <a:avLst/>
              <a:gdLst/>
              <a:ahLst/>
              <a:cxnLst/>
              <a:rect l="l" t="t" r="r" b="b"/>
              <a:pathLst>
                <a:path w="2495" h="2076" extrusionOk="0">
                  <a:moveTo>
                    <a:pt x="2281" y="446"/>
                  </a:moveTo>
                  <a:lnTo>
                    <a:pt x="2268" y="457"/>
                  </a:lnTo>
                  <a:cubicBezTo>
                    <a:pt x="2273" y="453"/>
                    <a:pt x="2277" y="450"/>
                    <a:pt x="2281" y="446"/>
                  </a:cubicBezTo>
                  <a:close/>
                  <a:moveTo>
                    <a:pt x="935" y="540"/>
                  </a:moveTo>
                  <a:lnTo>
                    <a:pt x="919" y="547"/>
                  </a:lnTo>
                  <a:cubicBezTo>
                    <a:pt x="924" y="545"/>
                    <a:pt x="929" y="542"/>
                    <a:pt x="935" y="540"/>
                  </a:cubicBezTo>
                  <a:close/>
                  <a:moveTo>
                    <a:pt x="512" y="931"/>
                  </a:moveTo>
                  <a:lnTo>
                    <a:pt x="498" y="965"/>
                  </a:lnTo>
                  <a:lnTo>
                    <a:pt x="498" y="965"/>
                  </a:lnTo>
                  <a:cubicBezTo>
                    <a:pt x="503" y="954"/>
                    <a:pt x="507" y="942"/>
                    <a:pt x="512" y="931"/>
                  </a:cubicBezTo>
                  <a:close/>
                  <a:moveTo>
                    <a:pt x="1362" y="1100"/>
                  </a:moveTo>
                  <a:lnTo>
                    <a:pt x="1347" y="1119"/>
                  </a:lnTo>
                  <a:lnTo>
                    <a:pt x="1347" y="1119"/>
                  </a:lnTo>
                  <a:cubicBezTo>
                    <a:pt x="1347" y="1119"/>
                    <a:pt x="1347" y="1119"/>
                    <a:pt x="1347" y="1120"/>
                  </a:cubicBezTo>
                  <a:lnTo>
                    <a:pt x="1347" y="1120"/>
                  </a:lnTo>
                  <a:lnTo>
                    <a:pt x="1362" y="1100"/>
                  </a:lnTo>
                  <a:close/>
                  <a:moveTo>
                    <a:pt x="485" y="1326"/>
                  </a:moveTo>
                  <a:lnTo>
                    <a:pt x="487" y="1327"/>
                  </a:lnTo>
                  <a:lnTo>
                    <a:pt x="487" y="1327"/>
                  </a:lnTo>
                  <a:cubicBezTo>
                    <a:pt x="486" y="1327"/>
                    <a:pt x="486" y="1326"/>
                    <a:pt x="485" y="1326"/>
                  </a:cubicBezTo>
                  <a:close/>
                  <a:moveTo>
                    <a:pt x="518" y="1367"/>
                  </a:moveTo>
                  <a:lnTo>
                    <a:pt x="522" y="1373"/>
                  </a:lnTo>
                  <a:cubicBezTo>
                    <a:pt x="521" y="1371"/>
                    <a:pt x="519" y="1369"/>
                    <a:pt x="518" y="1367"/>
                  </a:cubicBezTo>
                  <a:close/>
                  <a:moveTo>
                    <a:pt x="539" y="1385"/>
                  </a:moveTo>
                  <a:lnTo>
                    <a:pt x="549" y="1393"/>
                  </a:lnTo>
                  <a:lnTo>
                    <a:pt x="549" y="1393"/>
                  </a:lnTo>
                  <a:cubicBezTo>
                    <a:pt x="546" y="1391"/>
                    <a:pt x="542" y="1388"/>
                    <a:pt x="539" y="1385"/>
                  </a:cubicBezTo>
                  <a:close/>
                  <a:moveTo>
                    <a:pt x="980" y="1400"/>
                  </a:moveTo>
                  <a:cubicBezTo>
                    <a:pt x="970" y="1404"/>
                    <a:pt x="959" y="1408"/>
                    <a:pt x="949" y="1412"/>
                  </a:cubicBezTo>
                  <a:lnTo>
                    <a:pt x="949" y="1412"/>
                  </a:lnTo>
                  <a:lnTo>
                    <a:pt x="980" y="1400"/>
                  </a:lnTo>
                  <a:close/>
                  <a:moveTo>
                    <a:pt x="581" y="1418"/>
                  </a:moveTo>
                  <a:lnTo>
                    <a:pt x="586" y="1422"/>
                  </a:lnTo>
                  <a:cubicBezTo>
                    <a:pt x="584" y="1421"/>
                    <a:pt x="582" y="1419"/>
                    <a:pt x="581" y="1418"/>
                  </a:cubicBezTo>
                  <a:close/>
                  <a:moveTo>
                    <a:pt x="824" y="1451"/>
                  </a:moveTo>
                  <a:cubicBezTo>
                    <a:pt x="820" y="1451"/>
                    <a:pt x="816" y="1452"/>
                    <a:pt x="813" y="1453"/>
                  </a:cubicBezTo>
                  <a:lnTo>
                    <a:pt x="813" y="1453"/>
                  </a:lnTo>
                  <a:lnTo>
                    <a:pt x="824" y="1451"/>
                  </a:lnTo>
                  <a:close/>
                  <a:moveTo>
                    <a:pt x="1926" y="303"/>
                  </a:moveTo>
                  <a:lnTo>
                    <a:pt x="1926" y="303"/>
                  </a:lnTo>
                  <a:cubicBezTo>
                    <a:pt x="1872" y="362"/>
                    <a:pt x="1820" y="423"/>
                    <a:pt x="1771" y="487"/>
                  </a:cubicBezTo>
                  <a:cubicBezTo>
                    <a:pt x="1671" y="621"/>
                    <a:pt x="1584" y="765"/>
                    <a:pt x="1494" y="907"/>
                  </a:cubicBezTo>
                  <a:cubicBezTo>
                    <a:pt x="1446" y="979"/>
                    <a:pt x="1396" y="1052"/>
                    <a:pt x="1343" y="1124"/>
                  </a:cubicBezTo>
                  <a:lnTo>
                    <a:pt x="1343" y="1124"/>
                  </a:lnTo>
                  <a:cubicBezTo>
                    <a:pt x="1316" y="1153"/>
                    <a:pt x="1291" y="1181"/>
                    <a:pt x="1262" y="1209"/>
                  </a:cubicBezTo>
                  <a:cubicBezTo>
                    <a:pt x="1239" y="1231"/>
                    <a:pt x="1214" y="1253"/>
                    <a:pt x="1189" y="1273"/>
                  </a:cubicBezTo>
                  <a:lnTo>
                    <a:pt x="1189" y="1273"/>
                  </a:lnTo>
                  <a:cubicBezTo>
                    <a:pt x="1112" y="1331"/>
                    <a:pt x="1029" y="1378"/>
                    <a:pt x="940" y="1415"/>
                  </a:cubicBezTo>
                  <a:lnTo>
                    <a:pt x="940" y="1415"/>
                  </a:lnTo>
                  <a:cubicBezTo>
                    <a:pt x="893" y="1433"/>
                    <a:pt x="843" y="1446"/>
                    <a:pt x="793" y="1455"/>
                  </a:cubicBezTo>
                  <a:lnTo>
                    <a:pt x="793" y="1455"/>
                  </a:lnTo>
                  <a:cubicBezTo>
                    <a:pt x="774" y="1457"/>
                    <a:pt x="754" y="1457"/>
                    <a:pt x="735" y="1457"/>
                  </a:cubicBezTo>
                  <a:cubicBezTo>
                    <a:pt x="719" y="1457"/>
                    <a:pt x="703" y="1457"/>
                    <a:pt x="687" y="1456"/>
                  </a:cubicBezTo>
                  <a:lnTo>
                    <a:pt x="687" y="1456"/>
                  </a:lnTo>
                  <a:cubicBezTo>
                    <a:pt x="666" y="1451"/>
                    <a:pt x="644" y="1445"/>
                    <a:pt x="622" y="1437"/>
                  </a:cubicBezTo>
                  <a:lnTo>
                    <a:pt x="622" y="1437"/>
                  </a:lnTo>
                  <a:cubicBezTo>
                    <a:pt x="600" y="1427"/>
                    <a:pt x="580" y="1415"/>
                    <a:pt x="560" y="1401"/>
                  </a:cubicBezTo>
                  <a:lnTo>
                    <a:pt x="560" y="1401"/>
                  </a:lnTo>
                  <a:cubicBezTo>
                    <a:pt x="540" y="1385"/>
                    <a:pt x="521" y="1367"/>
                    <a:pt x="504" y="1348"/>
                  </a:cubicBezTo>
                  <a:lnTo>
                    <a:pt x="504" y="1348"/>
                  </a:lnTo>
                  <a:cubicBezTo>
                    <a:pt x="495" y="1334"/>
                    <a:pt x="486" y="1319"/>
                    <a:pt x="478" y="1304"/>
                  </a:cubicBezTo>
                  <a:lnTo>
                    <a:pt x="478" y="1304"/>
                  </a:lnTo>
                  <a:cubicBezTo>
                    <a:pt x="469" y="1279"/>
                    <a:pt x="462" y="1254"/>
                    <a:pt x="457" y="1228"/>
                  </a:cubicBezTo>
                  <a:lnTo>
                    <a:pt x="457" y="1228"/>
                  </a:lnTo>
                  <a:cubicBezTo>
                    <a:pt x="453" y="1190"/>
                    <a:pt x="454" y="1152"/>
                    <a:pt x="457" y="1113"/>
                  </a:cubicBezTo>
                  <a:lnTo>
                    <a:pt x="457" y="1113"/>
                  </a:lnTo>
                  <a:cubicBezTo>
                    <a:pt x="466" y="1067"/>
                    <a:pt x="478" y="1020"/>
                    <a:pt x="495" y="975"/>
                  </a:cubicBezTo>
                  <a:lnTo>
                    <a:pt x="495" y="975"/>
                  </a:lnTo>
                  <a:cubicBezTo>
                    <a:pt x="524" y="908"/>
                    <a:pt x="560" y="843"/>
                    <a:pt x="604" y="783"/>
                  </a:cubicBezTo>
                  <a:lnTo>
                    <a:pt x="604" y="783"/>
                  </a:lnTo>
                  <a:cubicBezTo>
                    <a:pt x="645" y="735"/>
                    <a:pt x="690" y="689"/>
                    <a:pt x="740" y="648"/>
                  </a:cubicBezTo>
                  <a:lnTo>
                    <a:pt x="740" y="648"/>
                  </a:lnTo>
                  <a:cubicBezTo>
                    <a:pt x="804" y="604"/>
                    <a:pt x="871" y="568"/>
                    <a:pt x="942" y="537"/>
                  </a:cubicBezTo>
                  <a:lnTo>
                    <a:pt x="942" y="537"/>
                  </a:lnTo>
                  <a:cubicBezTo>
                    <a:pt x="981" y="521"/>
                    <a:pt x="1023" y="508"/>
                    <a:pt x="1062" y="491"/>
                  </a:cubicBezTo>
                  <a:lnTo>
                    <a:pt x="1062" y="491"/>
                  </a:lnTo>
                  <a:lnTo>
                    <a:pt x="1048" y="498"/>
                  </a:lnTo>
                  <a:cubicBezTo>
                    <a:pt x="1182" y="448"/>
                    <a:pt x="1321" y="420"/>
                    <a:pt x="1461" y="395"/>
                  </a:cubicBezTo>
                  <a:cubicBezTo>
                    <a:pt x="1603" y="368"/>
                    <a:pt x="1742" y="346"/>
                    <a:pt x="1882" y="313"/>
                  </a:cubicBezTo>
                  <a:cubicBezTo>
                    <a:pt x="1897" y="310"/>
                    <a:pt x="1912" y="306"/>
                    <a:pt x="1926" y="303"/>
                  </a:cubicBezTo>
                  <a:close/>
                  <a:moveTo>
                    <a:pt x="2081" y="1"/>
                  </a:moveTo>
                  <a:cubicBezTo>
                    <a:pt x="2071" y="1"/>
                    <a:pt x="2060" y="2"/>
                    <a:pt x="2049" y="5"/>
                  </a:cubicBezTo>
                  <a:cubicBezTo>
                    <a:pt x="1960" y="25"/>
                    <a:pt x="1872" y="40"/>
                    <a:pt x="1784" y="52"/>
                  </a:cubicBezTo>
                  <a:lnTo>
                    <a:pt x="1821" y="48"/>
                  </a:lnTo>
                  <a:lnTo>
                    <a:pt x="1821" y="48"/>
                  </a:lnTo>
                  <a:cubicBezTo>
                    <a:pt x="1576" y="79"/>
                    <a:pt x="1332" y="91"/>
                    <a:pt x="1090" y="134"/>
                  </a:cubicBezTo>
                  <a:lnTo>
                    <a:pt x="1090" y="134"/>
                  </a:lnTo>
                  <a:cubicBezTo>
                    <a:pt x="1044" y="140"/>
                    <a:pt x="998" y="147"/>
                    <a:pt x="952" y="157"/>
                  </a:cubicBezTo>
                  <a:lnTo>
                    <a:pt x="971" y="154"/>
                  </a:lnTo>
                  <a:lnTo>
                    <a:pt x="971" y="154"/>
                  </a:lnTo>
                  <a:cubicBezTo>
                    <a:pt x="888" y="166"/>
                    <a:pt x="805" y="193"/>
                    <a:pt x="726" y="224"/>
                  </a:cubicBezTo>
                  <a:cubicBezTo>
                    <a:pt x="652" y="253"/>
                    <a:pt x="580" y="284"/>
                    <a:pt x="514" y="325"/>
                  </a:cubicBezTo>
                  <a:cubicBezTo>
                    <a:pt x="385" y="409"/>
                    <a:pt x="280" y="518"/>
                    <a:pt x="191" y="644"/>
                  </a:cubicBezTo>
                  <a:cubicBezTo>
                    <a:pt x="156" y="691"/>
                    <a:pt x="128" y="742"/>
                    <a:pt x="103" y="796"/>
                  </a:cubicBezTo>
                  <a:cubicBezTo>
                    <a:pt x="70" y="863"/>
                    <a:pt x="43" y="933"/>
                    <a:pt x="25" y="1005"/>
                  </a:cubicBezTo>
                  <a:cubicBezTo>
                    <a:pt x="15" y="1050"/>
                    <a:pt x="11" y="1098"/>
                    <a:pt x="4" y="1143"/>
                  </a:cubicBezTo>
                  <a:cubicBezTo>
                    <a:pt x="2" y="1169"/>
                    <a:pt x="0" y="1196"/>
                    <a:pt x="0" y="1223"/>
                  </a:cubicBezTo>
                  <a:cubicBezTo>
                    <a:pt x="4" y="1293"/>
                    <a:pt x="15" y="1369"/>
                    <a:pt x="37" y="1434"/>
                  </a:cubicBezTo>
                  <a:cubicBezTo>
                    <a:pt x="54" y="1476"/>
                    <a:pt x="70" y="1517"/>
                    <a:pt x="91" y="1556"/>
                  </a:cubicBezTo>
                  <a:cubicBezTo>
                    <a:pt x="111" y="1595"/>
                    <a:pt x="142" y="1632"/>
                    <a:pt x="171" y="1667"/>
                  </a:cubicBezTo>
                  <a:cubicBezTo>
                    <a:pt x="218" y="1726"/>
                    <a:pt x="282" y="1778"/>
                    <a:pt x="350" y="1815"/>
                  </a:cubicBezTo>
                  <a:cubicBezTo>
                    <a:pt x="391" y="1837"/>
                    <a:pt x="436" y="1856"/>
                    <a:pt x="481" y="1872"/>
                  </a:cubicBezTo>
                  <a:cubicBezTo>
                    <a:pt x="510" y="1880"/>
                    <a:pt x="539" y="1889"/>
                    <a:pt x="569" y="1893"/>
                  </a:cubicBezTo>
                  <a:cubicBezTo>
                    <a:pt x="619" y="1899"/>
                    <a:pt x="666" y="1907"/>
                    <a:pt x="715" y="1907"/>
                  </a:cubicBezTo>
                  <a:cubicBezTo>
                    <a:pt x="765" y="1905"/>
                    <a:pt x="812" y="1899"/>
                    <a:pt x="859" y="1893"/>
                  </a:cubicBezTo>
                  <a:cubicBezTo>
                    <a:pt x="921" y="1882"/>
                    <a:pt x="982" y="1866"/>
                    <a:pt x="1042" y="1841"/>
                  </a:cubicBezTo>
                  <a:cubicBezTo>
                    <a:pt x="1120" y="1810"/>
                    <a:pt x="1194" y="1776"/>
                    <a:pt x="1264" y="1730"/>
                  </a:cubicBezTo>
                  <a:cubicBezTo>
                    <a:pt x="1332" y="1683"/>
                    <a:pt x="1399" y="1632"/>
                    <a:pt x="1461" y="1574"/>
                  </a:cubicBezTo>
                  <a:cubicBezTo>
                    <a:pt x="1523" y="1517"/>
                    <a:pt x="1572" y="1457"/>
                    <a:pt x="1623" y="1391"/>
                  </a:cubicBezTo>
                  <a:cubicBezTo>
                    <a:pt x="1796" y="1167"/>
                    <a:pt x="1913" y="907"/>
                    <a:pt x="2073" y="674"/>
                  </a:cubicBezTo>
                  <a:cubicBezTo>
                    <a:pt x="2076" y="670"/>
                    <a:pt x="2080" y="666"/>
                    <a:pt x="2083" y="662"/>
                  </a:cubicBezTo>
                  <a:lnTo>
                    <a:pt x="2083" y="662"/>
                  </a:lnTo>
                  <a:cubicBezTo>
                    <a:pt x="2084" y="735"/>
                    <a:pt x="2085" y="809"/>
                    <a:pt x="2086" y="882"/>
                  </a:cubicBezTo>
                  <a:cubicBezTo>
                    <a:pt x="2088" y="1096"/>
                    <a:pt x="2090" y="1309"/>
                    <a:pt x="2092" y="1523"/>
                  </a:cubicBezTo>
                  <a:cubicBezTo>
                    <a:pt x="2092" y="1582"/>
                    <a:pt x="2094" y="1642"/>
                    <a:pt x="2094" y="1702"/>
                  </a:cubicBezTo>
                  <a:cubicBezTo>
                    <a:pt x="2096" y="1761"/>
                    <a:pt x="2100" y="1821"/>
                    <a:pt x="2102" y="1880"/>
                  </a:cubicBezTo>
                  <a:cubicBezTo>
                    <a:pt x="2102" y="1932"/>
                    <a:pt x="2123" y="1983"/>
                    <a:pt x="2160" y="2020"/>
                  </a:cubicBezTo>
                  <a:cubicBezTo>
                    <a:pt x="2191" y="2052"/>
                    <a:pt x="2244" y="2076"/>
                    <a:pt x="2291" y="2076"/>
                  </a:cubicBezTo>
                  <a:cubicBezTo>
                    <a:pt x="2293" y="2076"/>
                    <a:pt x="2295" y="2076"/>
                    <a:pt x="2297" y="2075"/>
                  </a:cubicBezTo>
                  <a:cubicBezTo>
                    <a:pt x="2346" y="2073"/>
                    <a:pt x="2400" y="2057"/>
                    <a:pt x="2435" y="2020"/>
                  </a:cubicBezTo>
                  <a:cubicBezTo>
                    <a:pt x="2470" y="1981"/>
                    <a:pt x="2492" y="1934"/>
                    <a:pt x="2492" y="1880"/>
                  </a:cubicBezTo>
                  <a:cubicBezTo>
                    <a:pt x="2490" y="1829"/>
                    <a:pt x="2494" y="1773"/>
                    <a:pt x="2494" y="1722"/>
                  </a:cubicBezTo>
                  <a:cubicBezTo>
                    <a:pt x="2492" y="1669"/>
                    <a:pt x="2490" y="1615"/>
                    <a:pt x="2488" y="1562"/>
                  </a:cubicBezTo>
                  <a:cubicBezTo>
                    <a:pt x="2486" y="1455"/>
                    <a:pt x="2482" y="1348"/>
                    <a:pt x="2480" y="1241"/>
                  </a:cubicBezTo>
                  <a:cubicBezTo>
                    <a:pt x="2474" y="1028"/>
                    <a:pt x="2468" y="814"/>
                    <a:pt x="2459" y="600"/>
                  </a:cubicBezTo>
                  <a:cubicBezTo>
                    <a:pt x="2457" y="481"/>
                    <a:pt x="2453" y="362"/>
                    <a:pt x="2445" y="241"/>
                  </a:cubicBezTo>
                  <a:cubicBezTo>
                    <a:pt x="2445" y="210"/>
                    <a:pt x="2437" y="179"/>
                    <a:pt x="2420" y="150"/>
                  </a:cubicBezTo>
                  <a:cubicBezTo>
                    <a:pt x="2404" y="124"/>
                    <a:pt x="2381" y="103"/>
                    <a:pt x="2355" y="87"/>
                  </a:cubicBezTo>
                  <a:cubicBezTo>
                    <a:pt x="2328" y="70"/>
                    <a:pt x="2297" y="62"/>
                    <a:pt x="2264" y="62"/>
                  </a:cubicBezTo>
                  <a:cubicBezTo>
                    <a:pt x="2241" y="62"/>
                    <a:pt x="2219" y="66"/>
                    <a:pt x="2198" y="75"/>
                  </a:cubicBezTo>
                  <a:lnTo>
                    <a:pt x="2198" y="75"/>
                  </a:lnTo>
                  <a:cubicBezTo>
                    <a:pt x="2177" y="29"/>
                    <a:pt x="2132" y="1"/>
                    <a:pt x="208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16"/>
            <p:cNvSpPr/>
            <p:nvPr/>
          </p:nvSpPr>
          <p:spPr>
            <a:xfrm>
              <a:off x="2334250" y="1288225"/>
              <a:ext cx="54000" cy="55175"/>
            </a:xfrm>
            <a:custGeom>
              <a:avLst/>
              <a:gdLst/>
              <a:ahLst/>
              <a:cxnLst/>
              <a:rect l="l" t="t" r="r" b="b"/>
              <a:pathLst>
                <a:path w="2160" h="2207" extrusionOk="0">
                  <a:moveTo>
                    <a:pt x="632" y="231"/>
                  </a:moveTo>
                  <a:lnTo>
                    <a:pt x="632" y="231"/>
                  </a:lnTo>
                  <a:cubicBezTo>
                    <a:pt x="640" y="232"/>
                    <a:pt x="648" y="233"/>
                    <a:pt x="656" y="234"/>
                  </a:cubicBezTo>
                  <a:lnTo>
                    <a:pt x="656" y="234"/>
                  </a:lnTo>
                  <a:lnTo>
                    <a:pt x="632" y="231"/>
                  </a:lnTo>
                  <a:close/>
                  <a:moveTo>
                    <a:pt x="449" y="252"/>
                  </a:moveTo>
                  <a:lnTo>
                    <a:pt x="425" y="262"/>
                  </a:lnTo>
                  <a:lnTo>
                    <a:pt x="425" y="262"/>
                  </a:lnTo>
                  <a:cubicBezTo>
                    <a:pt x="433" y="259"/>
                    <a:pt x="441" y="255"/>
                    <a:pt x="449" y="252"/>
                  </a:cubicBezTo>
                  <a:close/>
                  <a:moveTo>
                    <a:pt x="767" y="264"/>
                  </a:moveTo>
                  <a:cubicBezTo>
                    <a:pt x="770" y="265"/>
                    <a:pt x="773" y="267"/>
                    <a:pt x="776" y="268"/>
                  </a:cubicBezTo>
                  <a:lnTo>
                    <a:pt x="776" y="268"/>
                  </a:lnTo>
                  <a:lnTo>
                    <a:pt x="767" y="264"/>
                  </a:lnTo>
                  <a:close/>
                  <a:moveTo>
                    <a:pt x="785" y="271"/>
                  </a:moveTo>
                  <a:lnTo>
                    <a:pt x="785" y="271"/>
                  </a:lnTo>
                  <a:cubicBezTo>
                    <a:pt x="788" y="273"/>
                    <a:pt x="792" y="275"/>
                    <a:pt x="796" y="276"/>
                  </a:cubicBezTo>
                  <a:lnTo>
                    <a:pt x="785" y="271"/>
                  </a:lnTo>
                  <a:close/>
                  <a:moveTo>
                    <a:pt x="249" y="404"/>
                  </a:moveTo>
                  <a:lnTo>
                    <a:pt x="249" y="404"/>
                  </a:lnTo>
                  <a:cubicBezTo>
                    <a:pt x="247" y="406"/>
                    <a:pt x="245" y="408"/>
                    <a:pt x="245" y="410"/>
                  </a:cubicBezTo>
                  <a:lnTo>
                    <a:pt x="245" y="410"/>
                  </a:lnTo>
                  <a:cubicBezTo>
                    <a:pt x="246" y="408"/>
                    <a:pt x="248" y="406"/>
                    <a:pt x="249" y="404"/>
                  </a:cubicBezTo>
                  <a:close/>
                  <a:moveTo>
                    <a:pt x="245" y="410"/>
                  </a:moveTo>
                  <a:cubicBezTo>
                    <a:pt x="245" y="410"/>
                    <a:pt x="245" y="410"/>
                    <a:pt x="245" y="410"/>
                  </a:cubicBezTo>
                  <a:lnTo>
                    <a:pt x="245" y="410"/>
                  </a:lnTo>
                  <a:cubicBezTo>
                    <a:pt x="245" y="410"/>
                    <a:pt x="245" y="410"/>
                    <a:pt x="245" y="410"/>
                  </a:cubicBezTo>
                  <a:cubicBezTo>
                    <a:pt x="245" y="410"/>
                    <a:pt x="245" y="410"/>
                    <a:pt x="245" y="410"/>
                  </a:cubicBezTo>
                  <a:close/>
                  <a:moveTo>
                    <a:pt x="175" y="525"/>
                  </a:moveTo>
                  <a:lnTo>
                    <a:pt x="175" y="525"/>
                  </a:lnTo>
                  <a:cubicBezTo>
                    <a:pt x="175" y="525"/>
                    <a:pt x="174" y="527"/>
                    <a:pt x="173" y="530"/>
                  </a:cubicBezTo>
                  <a:lnTo>
                    <a:pt x="173" y="530"/>
                  </a:lnTo>
                  <a:cubicBezTo>
                    <a:pt x="174" y="528"/>
                    <a:pt x="174" y="527"/>
                    <a:pt x="175" y="525"/>
                  </a:cubicBezTo>
                  <a:close/>
                  <a:moveTo>
                    <a:pt x="11" y="517"/>
                  </a:moveTo>
                  <a:lnTo>
                    <a:pt x="11" y="517"/>
                  </a:lnTo>
                  <a:cubicBezTo>
                    <a:pt x="11" y="517"/>
                    <a:pt x="11" y="518"/>
                    <a:pt x="11" y="519"/>
                  </a:cubicBezTo>
                  <a:cubicBezTo>
                    <a:pt x="10" y="529"/>
                    <a:pt x="10" y="532"/>
                    <a:pt x="10" y="532"/>
                  </a:cubicBezTo>
                  <a:cubicBezTo>
                    <a:pt x="10" y="532"/>
                    <a:pt x="12" y="517"/>
                    <a:pt x="11" y="517"/>
                  </a:cubicBezTo>
                  <a:close/>
                  <a:moveTo>
                    <a:pt x="155" y="570"/>
                  </a:moveTo>
                  <a:cubicBezTo>
                    <a:pt x="155" y="570"/>
                    <a:pt x="154" y="574"/>
                    <a:pt x="153" y="577"/>
                  </a:cubicBezTo>
                  <a:lnTo>
                    <a:pt x="153" y="577"/>
                  </a:lnTo>
                  <a:cubicBezTo>
                    <a:pt x="153" y="577"/>
                    <a:pt x="153" y="576"/>
                    <a:pt x="153" y="576"/>
                  </a:cubicBezTo>
                  <a:cubicBezTo>
                    <a:pt x="155" y="572"/>
                    <a:pt x="155" y="570"/>
                    <a:pt x="155" y="570"/>
                  </a:cubicBezTo>
                  <a:close/>
                  <a:moveTo>
                    <a:pt x="1188" y="689"/>
                  </a:moveTo>
                  <a:lnTo>
                    <a:pt x="1188" y="689"/>
                  </a:lnTo>
                  <a:cubicBezTo>
                    <a:pt x="1192" y="697"/>
                    <a:pt x="1195" y="705"/>
                    <a:pt x="1198" y="713"/>
                  </a:cubicBezTo>
                  <a:lnTo>
                    <a:pt x="1198" y="713"/>
                  </a:lnTo>
                  <a:lnTo>
                    <a:pt x="1188" y="689"/>
                  </a:lnTo>
                  <a:close/>
                  <a:moveTo>
                    <a:pt x="145" y="832"/>
                  </a:moveTo>
                  <a:cubicBezTo>
                    <a:pt x="145" y="832"/>
                    <a:pt x="145" y="834"/>
                    <a:pt x="147" y="839"/>
                  </a:cubicBezTo>
                  <a:cubicBezTo>
                    <a:pt x="147" y="838"/>
                    <a:pt x="145" y="832"/>
                    <a:pt x="145" y="832"/>
                  </a:cubicBezTo>
                  <a:close/>
                  <a:moveTo>
                    <a:pt x="613" y="0"/>
                  </a:moveTo>
                  <a:cubicBezTo>
                    <a:pt x="550" y="0"/>
                    <a:pt x="488" y="9"/>
                    <a:pt x="429" y="30"/>
                  </a:cubicBezTo>
                  <a:lnTo>
                    <a:pt x="429" y="30"/>
                  </a:lnTo>
                  <a:lnTo>
                    <a:pt x="434" y="28"/>
                  </a:lnTo>
                  <a:lnTo>
                    <a:pt x="434" y="28"/>
                  </a:lnTo>
                  <a:cubicBezTo>
                    <a:pt x="430" y="29"/>
                    <a:pt x="426" y="31"/>
                    <a:pt x="423" y="32"/>
                  </a:cubicBezTo>
                  <a:lnTo>
                    <a:pt x="423" y="32"/>
                  </a:lnTo>
                  <a:cubicBezTo>
                    <a:pt x="418" y="34"/>
                    <a:pt x="413" y="36"/>
                    <a:pt x="408" y="38"/>
                  </a:cubicBezTo>
                  <a:lnTo>
                    <a:pt x="411" y="37"/>
                  </a:lnTo>
                  <a:lnTo>
                    <a:pt x="411" y="37"/>
                  </a:lnTo>
                  <a:cubicBezTo>
                    <a:pt x="280" y="90"/>
                    <a:pt x="173" y="185"/>
                    <a:pt x="99" y="305"/>
                  </a:cubicBezTo>
                  <a:cubicBezTo>
                    <a:pt x="62" y="365"/>
                    <a:pt x="36" y="428"/>
                    <a:pt x="17" y="494"/>
                  </a:cubicBezTo>
                  <a:cubicBezTo>
                    <a:pt x="15" y="498"/>
                    <a:pt x="15" y="502"/>
                    <a:pt x="13" y="506"/>
                  </a:cubicBezTo>
                  <a:cubicBezTo>
                    <a:pt x="13" y="510"/>
                    <a:pt x="12" y="512"/>
                    <a:pt x="11" y="517"/>
                  </a:cubicBezTo>
                  <a:lnTo>
                    <a:pt x="11" y="517"/>
                  </a:lnTo>
                  <a:cubicBezTo>
                    <a:pt x="11" y="517"/>
                    <a:pt x="11" y="517"/>
                    <a:pt x="11" y="517"/>
                  </a:cubicBezTo>
                  <a:lnTo>
                    <a:pt x="11" y="517"/>
                  </a:lnTo>
                  <a:cubicBezTo>
                    <a:pt x="11" y="517"/>
                    <a:pt x="11" y="517"/>
                    <a:pt x="11" y="517"/>
                  </a:cubicBezTo>
                  <a:lnTo>
                    <a:pt x="11" y="517"/>
                  </a:lnTo>
                  <a:cubicBezTo>
                    <a:pt x="11" y="517"/>
                    <a:pt x="11" y="517"/>
                    <a:pt x="11" y="517"/>
                  </a:cubicBezTo>
                  <a:lnTo>
                    <a:pt x="11" y="517"/>
                  </a:lnTo>
                  <a:cubicBezTo>
                    <a:pt x="13" y="517"/>
                    <a:pt x="11" y="525"/>
                    <a:pt x="11" y="527"/>
                  </a:cubicBezTo>
                  <a:cubicBezTo>
                    <a:pt x="9" y="537"/>
                    <a:pt x="7" y="547"/>
                    <a:pt x="7" y="558"/>
                  </a:cubicBezTo>
                  <a:cubicBezTo>
                    <a:pt x="7" y="560"/>
                    <a:pt x="5" y="564"/>
                    <a:pt x="5" y="566"/>
                  </a:cubicBezTo>
                  <a:cubicBezTo>
                    <a:pt x="5" y="569"/>
                    <a:pt x="4" y="576"/>
                    <a:pt x="4" y="576"/>
                  </a:cubicBezTo>
                  <a:cubicBezTo>
                    <a:pt x="4" y="576"/>
                    <a:pt x="4" y="575"/>
                    <a:pt x="5" y="570"/>
                  </a:cubicBezTo>
                  <a:cubicBezTo>
                    <a:pt x="6" y="566"/>
                    <a:pt x="6" y="564"/>
                    <a:pt x="6" y="564"/>
                  </a:cubicBezTo>
                  <a:lnTo>
                    <a:pt x="6" y="564"/>
                  </a:lnTo>
                  <a:cubicBezTo>
                    <a:pt x="7" y="564"/>
                    <a:pt x="3" y="583"/>
                    <a:pt x="3" y="584"/>
                  </a:cubicBezTo>
                  <a:lnTo>
                    <a:pt x="3" y="589"/>
                  </a:lnTo>
                  <a:cubicBezTo>
                    <a:pt x="3" y="593"/>
                    <a:pt x="3" y="597"/>
                    <a:pt x="3" y="603"/>
                  </a:cubicBezTo>
                  <a:cubicBezTo>
                    <a:pt x="1" y="632"/>
                    <a:pt x="1" y="660"/>
                    <a:pt x="3" y="691"/>
                  </a:cubicBezTo>
                  <a:cubicBezTo>
                    <a:pt x="7" y="726"/>
                    <a:pt x="17" y="763"/>
                    <a:pt x="25" y="796"/>
                  </a:cubicBezTo>
                  <a:cubicBezTo>
                    <a:pt x="32" y="815"/>
                    <a:pt x="38" y="831"/>
                    <a:pt x="44" y="847"/>
                  </a:cubicBezTo>
                  <a:cubicBezTo>
                    <a:pt x="52" y="865"/>
                    <a:pt x="58" y="882"/>
                    <a:pt x="70" y="895"/>
                  </a:cubicBezTo>
                  <a:lnTo>
                    <a:pt x="70" y="895"/>
                  </a:lnTo>
                  <a:cubicBezTo>
                    <a:pt x="105" y="941"/>
                    <a:pt x="148" y="980"/>
                    <a:pt x="200" y="1008"/>
                  </a:cubicBezTo>
                  <a:cubicBezTo>
                    <a:pt x="203" y="1009"/>
                    <a:pt x="206" y="1010"/>
                    <a:pt x="210" y="1010"/>
                  </a:cubicBezTo>
                  <a:cubicBezTo>
                    <a:pt x="227" y="1010"/>
                    <a:pt x="241" y="988"/>
                    <a:pt x="227" y="973"/>
                  </a:cubicBezTo>
                  <a:lnTo>
                    <a:pt x="225" y="973"/>
                  </a:lnTo>
                  <a:cubicBezTo>
                    <a:pt x="206" y="954"/>
                    <a:pt x="192" y="934"/>
                    <a:pt x="177" y="911"/>
                  </a:cubicBezTo>
                  <a:cubicBezTo>
                    <a:pt x="171" y="901"/>
                    <a:pt x="165" y="888"/>
                    <a:pt x="161" y="876"/>
                  </a:cubicBezTo>
                  <a:cubicBezTo>
                    <a:pt x="160" y="874"/>
                    <a:pt x="159" y="873"/>
                    <a:pt x="159" y="873"/>
                  </a:cubicBezTo>
                  <a:lnTo>
                    <a:pt x="159" y="873"/>
                  </a:lnTo>
                  <a:cubicBezTo>
                    <a:pt x="158" y="871"/>
                    <a:pt x="157" y="868"/>
                    <a:pt x="157" y="866"/>
                  </a:cubicBezTo>
                  <a:cubicBezTo>
                    <a:pt x="155" y="864"/>
                    <a:pt x="155" y="860"/>
                    <a:pt x="153" y="858"/>
                  </a:cubicBezTo>
                  <a:cubicBezTo>
                    <a:pt x="153" y="859"/>
                    <a:pt x="153" y="861"/>
                    <a:pt x="153" y="864"/>
                  </a:cubicBezTo>
                  <a:cubicBezTo>
                    <a:pt x="153" y="856"/>
                    <a:pt x="151" y="847"/>
                    <a:pt x="147" y="839"/>
                  </a:cubicBezTo>
                  <a:cubicBezTo>
                    <a:pt x="145" y="835"/>
                    <a:pt x="145" y="833"/>
                    <a:pt x="143" y="829"/>
                  </a:cubicBezTo>
                  <a:cubicBezTo>
                    <a:pt x="141" y="825"/>
                    <a:pt x="138" y="819"/>
                    <a:pt x="136" y="812"/>
                  </a:cubicBezTo>
                  <a:cubicBezTo>
                    <a:pt x="132" y="800"/>
                    <a:pt x="130" y="786"/>
                    <a:pt x="126" y="773"/>
                  </a:cubicBezTo>
                  <a:cubicBezTo>
                    <a:pt x="126" y="767"/>
                    <a:pt x="124" y="761"/>
                    <a:pt x="124" y="755"/>
                  </a:cubicBezTo>
                  <a:lnTo>
                    <a:pt x="124" y="753"/>
                  </a:lnTo>
                  <a:cubicBezTo>
                    <a:pt x="123" y="750"/>
                    <a:pt x="123" y="748"/>
                    <a:pt x="122" y="746"/>
                  </a:cubicBezTo>
                  <a:lnTo>
                    <a:pt x="122" y="746"/>
                  </a:lnTo>
                  <a:cubicBezTo>
                    <a:pt x="124" y="743"/>
                    <a:pt x="122" y="732"/>
                    <a:pt x="124" y="730"/>
                  </a:cubicBezTo>
                  <a:cubicBezTo>
                    <a:pt x="124" y="722"/>
                    <a:pt x="124" y="714"/>
                    <a:pt x="124" y="708"/>
                  </a:cubicBezTo>
                  <a:lnTo>
                    <a:pt x="124" y="704"/>
                  </a:lnTo>
                  <a:cubicBezTo>
                    <a:pt x="124" y="710"/>
                    <a:pt x="124" y="713"/>
                    <a:pt x="124" y="713"/>
                  </a:cubicBezTo>
                  <a:cubicBezTo>
                    <a:pt x="124" y="713"/>
                    <a:pt x="125" y="708"/>
                    <a:pt x="126" y="697"/>
                  </a:cubicBezTo>
                  <a:cubicBezTo>
                    <a:pt x="126" y="693"/>
                    <a:pt x="126" y="691"/>
                    <a:pt x="126" y="687"/>
                  </a:cubicBezTo>
                  <a:cubicBezTo>
                    <a:pt x="126" y="683"/>
                    <a:pt x="128" y="671"/>
                    <a:pt x="128" y="671"/>
                  </a:cubicBezTo>
                  <a:lnTo>
                    <a:pt x="128" y="671"/>
                  </a:lnTo>
                  <a:cubicBezTo>
                    <a:pt x="128" y="671"/>
                    <a:pt x="127" y="674"/>
                    <a:pt x="126" y="681"/>
                  </a:cubicBezTo>
                  <a:cubicBezTo>
                    <a:pt x="128" y="669"/>
                    <a:pt x="130" y="654"/>
                    <a:pt x="134" y="642"/>
                  </a:cubicBezTo>
                  <a:cubicBezTo>
                    <a:pt x="136" y="628"/>
                    <a:pt x="141" y="615"/>
                    <a:pt x="145" y="603"/>
                  </a:cubicBezTo>
                  <a:cubicBezTo>
                    <a:pt x="147" y="597"/>
                    <a:pt x="149" y="591"/>
                    <a:pt x="151" y="586"/>
                  </a:cubicBezTo>
                  <a:cubicBezTo>
                    <a:pt x="151" y="583"/>
                    <a:pt x="152" y="581"/>
                    <a:pt x="153" y="579"/>
                  </a:cubicBezTo>
                  <a:lnTo>
                    <a:pt x="153" y="579"/>
                  </a:lnTo>
                  <a:cubicBezTo>
                    <a:pt x="153" y="579"/>
                    <a:pt x="153" y="578"/>
                    <a:pt x="153" y="578"/>
                  </a:cubicBezTo>
                  <a:cubicBezTo>
                    <a:pt x="153" y="578"/>
                    <a:pt x="153" y="578"/>
                    <a:pt x="153" y="578"/>
                  </a:cubicBezTo>
                  <a:cubicBezTo>
                    <a:pt x="154" y="578"/>
                    <a:pt x="177" y="525"/>
                    <a:pt x="175" y="525"/>
                  </a:cubicBezTo>
                  <a:cubicBezTo>
                    <a:pt x="180" y="517"/>
                    <a:pt x="184" y="510"/>
                    <a:pt x="186" y="502"/>
                  </a:cubicBezTo>
                  <a:cubicBezTo>
                    <a:pt x="200" y="478"/>
                    <a:pt x="214" y="453"/>
                    <a:pt x="231" y="430"/>
                  </a:cubicBezTo>
                  <a:cubicBezTo>
                    <a:pt x="234" y="424"/>
                    <a:pt x="237" y="419"/>
                    <a:pt x="241" y="415"/>
                  </a:cubicBezTo>
                  <a:lnTo>
                    <a:pt x="241" y="415"/>
                  </a:lnTo>
                  <a:cubicBezTo>
                    <a:pt x="240" y="417"/>
                    <a:pt x="239" y="418"/>
                    <a:pt x="239" y="418"/>
                  </a:cubicBezTo>
                  <a:cubicBezTo>
                    <a:pt x="239" y="418"/>
                    <a:pt x="241" y="416"/>
                    <a:pt x="245" y="410"/>
                  </a:cubicBezTo>
                  <a:lnTo>
                    <a:pt x="245" y="410"/>
                  </a:lnTo>
                  <a:cubicBezTo>
                    <a:pt x="243" y="412"/>
                    <a:pt x="242" y="413"/>
                    <a:pt x="241" y="415"/>
                  </a:cubicBezTo>
                  <a:lnTo>
                    <a:pt x="241" y="415"/>
                  </a:lnTo>
                  <a:cubicBezTo>
                    <a:pt x="242" y="412"/>
                    <a:pt x="244" y="410"/>
                    <a:pt x="245" y="408"/>
                  </a:cubicBezTo>
                  <a:cubicBezTo>
                    <a:pt x="256" y="395"/>
                    <a:pt x="268" y="383"/>
                    <a:pt x="278" y="371"/>
                  </a:cubicBezTo>
                  <a:cubicBezTo>
                    <a:pt x="301" y="348"/>
                    <a:pt x="325" y="326"/>
                    <a:pt x="350" y="307"/>
                  </a:cubicBezTo>
                  <a:lnTo>
                    <a:pt x="350" y="307"/>
                  </a:lnTo>
                  <a:lnTo>
                    <a:pt x="330" y="321"/>
                  </a:lnTo>
                  <a:cubicBezTo>
                    <a:pt x="359" y="300"/>
                    <a:pt x="391" y="280"/>
                    <a:pt x="424" y="263"/>
                  </a:cubicBezTo>
                  <a:lnTo>
                    <a:pt x="424" y="263"/>
                  </a:lnTo>
                  <a:cubicBezTo>
                    <a:pt x="459" y="247"/>
                    <a:pt x="496" y="238"/>
                    <a:pt x="534" y="232"/>
                  </a:cubicBezTo>
                  <a:lnTo>
                    <a:pt x="534" y="232"/>
                  </a:lnTo>
                  <a:cubicBezTo>
                    <a:pt x="550" y="230"/>
                    <a:pt x="565" y="229"/>
                    <a:pt x="580" y="229"/>
                  </a:cubicBezTo>
                  <a:cubicBezTo>
                    <a:pt x="606" y="229"/>
                    <a:pt x="632" y="231"/>
                    <a:pt x="658" y="235"/>
                  </a:cubicBezTo>
                  <a:lnTo>
                    <a:pt x="658" y="235"/>
                  </a:lnTo>
                  <a:cubicBezTo>
                    <a:pt x="700" y="241"/>
                    <a:pt x="742" y="254"/>
                    <a:pt x="781" y="270"/>
                  </a:cubicBezTo>
                  <a:lnTo>
                    <a:pt x="781" y="270"/>
                  </a:lnTo>
                  <a:cubicBezTo>
                    <a:pt x="834" y="294"/>
                    <a:pt x="884" y="324"/>
                    <a:pt x="931" y="358"/>
                  </a:cubicBezTo>
                  <a:lnTo>
                    <a:pt x="931" y="358"/>
                  </a:lnTo>
                  <a:cubicBezTo>
                    <a:pt x="989" y="404"/>
                    <a:pt x="1041" y="458"/>
                    <a:pt x="1088" y="517"/>
                  </a:cubicBezTo>
                  <a:lnTo>
                    <a:pt x="1067" y="492"/>
                  </a:lnTo>
                  <a:lnTo>
                    <a:pt x="1067" y="492"/>
                  </a:lnTo>
                  <a:cubicBezTo>
                    <a:pt x="1122" y="561"/>
                    <a:pt x="1165" y="636"/>
                    <a:pt x="1199" y="717"/>
                  </a:cubicBezTo>
                  <a:lnTo>
                    <a:pt x="1199" y="717"/>
                  </a:lnTo>
                  <a:cubicBezTo>
                    <a:pt x="1228" y="793"/>
                    <a:pt x="1247" y="870"/>
                    <a:pt x="1258" y="950"/>
                  </a:cubicBezTo>
                  <a:lnTo>
                    <a:pt x="1254" y="915"/>
                  </a:lnTo>
                  <a:lnTo>
                    <a:pt x="1254" y="915"/>
                  </a:lnTo>
                  <a:cubicBezTo>
                    <a:pt x="1272" y="1044"/>
                    <a:pt x="1269" y="1172"/>
                    <a:pt x="1254" y="1299"/>
                  </a:cubicBezTo>
                  <a:lnTo>
                    <a:pt x="1254" y="1299"/>
                  </a:lnTo>
                  <a:cubicBezTo>
                    <a:pt x="1247" y="1352"/>
                    <a:pt x="1238" y="1404"/>
                    <a:pt x="1227" y="1455"/>
                  </a:cubicBezTo>
                  <a:lnTo>
                    <a:pt x="1227" y="1455"/>
                  </a:lnTo>
                  <a:cubicBezTo>
                    <a:pt x="1208" y="1505"/>
                    <a:pt x="1191" y="1555"/>
                    <a:pt x="1174" y="1605"/>
                  </a:cubicBezTo>
                  <a:cubicBezTo>
                    <a:pt x="1125" y="1751"/>
                    <a:pt x="1083" y="1897"/>
                    <a:pt x="1049" y="2045"/>
                  </a:cubicBezTo>
                  <a:cubicBezTo>
                    <a:pt x="1042" y="2078"/>
                    <a:pt x="1044" y="2115"/>
                    <a:pt x="1063" y="2144"/>
                  </a:cubicBezTo>
                  <a:cubicBezTo>
                    <a:pt x="1077" y="2170"/>
                    <a:pt x="1108" y="2195"/>
                    <a:pt x="1139" y="2203"/>
                  </a:cubicBezTo>
                  <a:cubicBezTo>
                    <a:pt x="1149" y="2205"/>
                    <a:pt x="1159" y="2206"/>
                    <a:pt x="1169" y="2206"/>
                  </a:cubicBezTo>
                  <a:cubicBezTo>
                    <a:pt x="1226" y="2206"/>
                    <a:pt x="1276" y="2171"/>
                    <a:pt x="1295" y="2113"/>
                  </a:cubicBezTo>
                  <a:cubicBezTo>
                    <a:pt x="1358" y="1929"/>
                    <a:pt x="1422" y="1743"/>
                    <a:pt x="1465" y="1552"/>
                  </a:cubicBezTo>
                  <a:lnTo>
                    <a:pt x="1465" y="1552"/>
                  </a:lnTo>
                  <a:cubicBezTo>
                    <a:pt x="1470" y="1536"/>
                    <a:pt x="1476" y="1521"/>
                    <a:pt x="1482" y="1505"/>
                  </a:cubicBezTo>
                  <a:cubicBezTo>
                    <a:pt x="1505" y="1449"/>
                    <a:pt x="1527" y="1392"/>
                    <a:pt x="1550" y="1336"/>
                  </a:cubicBezTo>
                  <a:lnTo>
                    <a:pt x="1550" y="1336"/>
                  </a:lnTo>
                  <a:lnTo>
                    <a:pt x="1538" y="1367"/>
                  </a:lnTo>
                  <a:cubicBezTo>
                    <a:pt x="1663" y="1067"/>
                    <a:pt x="1819" y="780"/>
                    <a:pt x="2002" y="510"/>
                  </a:cubicBezTo>
                  <a:cubicBezTo>
                    <a:pt x="2026" y="474"/>
                    <a:pt x="2051" y="437"/>
                    <a:pt x="2078" y="400"/>
                  </a:cubicBezTo>
                  <a:cubicBezTo>
                    <a:pt x="2090" y="381"/>
                    <a:pt x="2100" y="363"/>
                    <a:pt x="2111" y="342"/>
                  </a:cubicBezTo>
                  <a:cubicBezTo>
                    <a:pt x="2120" y="321"/>
                    <a:pt x="2133" y="298"/>
                    <a:pt x="2142" y="276"/>
                  </a:cubicBezTo>
                  <a:lnTo>
                    <a:pt x="2142" y="276"/>
                  </a:lnTo>
                  <a:cubicBezTo>
                    <a:pt x="2158" y="253"/>
                    <a:pt x="2160" y="215"/>
                    <a:pt x="2154" y="190"/>
                  </a:cubicBezTo>
                  <a:cubicBezTo>
                    <a:pt x="2146" y="165"/>
                    <a:pt x="2127" y="137"/>
                    <a:pt x="2102" y="124"/>
                  </a:cubicBezTo>
                  <a:cubicBezTo>
                    <a:pt x="2085" y="115"/>
                    <a:pt x="2066" y="109"/>
                    <a:pt x="2046" y="109"/>
                  </a:cubicBezTo>
                  <a:cubicBezTo>
                    <a:pt x="2036" y="109"/>
                    <a:pt x="2026" y="110"/>
                    <a:pt x="2016" y="114"/>
                  </a:cubicBezTo>
                  <a:cubicBezTo>
                    <a:pt x="2002" y="118"/>
                    <a:pt x="1989" y="125"/>
                    <a:pt x="1977" y="135"/>
                  </a:cubicBezTo>
                  <a:lnTo>
                    <a:pt x="1977" y="135"/>
                  </a:lnTo>
                  <a:cubicBezTo>
                    <a:pt x="1947" y="155"/>
                    <a:pt x="1921" y="184"/>
                    <a:pt x="1895" y="208"/>
                  </a:cubicBezTo>
                  <a:cubicBezTo>
                    <a:pt x="1864" y="239"/>
                    <a:pt x="1840" y="280"/>
                    <a:pt x="1817" y="315"/>
                  </a:cubicBezTo>
                  <a:cubicBezTo>
                    <a:pt x="1778" y="371"/>
                    <a:pt x="1741" y="426"/>
                    <a:pt x="1704" y="484"/>
                  </a:cubicBezTo>
                  <a:cubicBezTo>
                    <a:pt x="1632" y="597"/>
                    <a:pt x="1564" y="716"/>
                    <a:pt x="1503" y="835"/>
                  </a:cubicBezTo>
                  <a:cubicBezTo>
                    <a:pt x="1500" y="840"/>
                    <a:pt x="1497" y="845"/>
                    <a:pt x="1495" y="851"/>
                  </a:cubicBezTo>
                  <a:lnTo>
                    <a:pt x="1495" y="851"/>
                  </a:lnTo>
                  <a:cubicBezTo>
                    <a:pt x="1469" y="699"/>
                    <a:pt x="1409" y="551"/>
                    <a:pt x="1322" y="422"/>
                  </a:cubicBezTo>
                  <a:cubicBezTo>
                    <a:pt x="1277" y="354"/>
                    <a:pt x="1223" y="287"/>
                    <a:pt x="1162" y="231"/>
                  </a:cubicBezTo>
                  <a:cubicBezTo>
                    <a:pt x="1100" y="174"/>
                    <a:pt x="1032" y="120"/>
                    <a:pt x="958" y="85"/>
                  </a:cubicBezTo>
                  <a:cubicBezTo>
                    <a:pt x="868" y="40"/>
                    <a:pt x="777" y="13"/>
                    <a:pt x="677" y="3"/>
                  </a:cubicBezTo>
                  <a:cubicBezTo>
                    <a:pt x="656" y="1"/>
                    <a:pt x="634" y="0"/>
                    <a:pt x="61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16"/>
            <p:cNvSpPr/>
            <p:nvPr/>
          </p:nvSpPr>
          <p:spPr>
            <a:xfrm>
              <a:off x="2839250" y="1085425"/>
              <a:ext cx="69550" cy="116750"/>
            </a:xfrm>
            <a:custGeom>
              <a:avLst/>
              <a:gdLst/>
              <a:ahLst/>
              <a:cxnLst/>
              <a:rect l="l" t="t" r="r" b="b"/>
              <a:pathLst>
                <a:path w="2782" h="4670" extrusionOk="0">
                  <a:moveTo>
                    <a:pt x="1480" y="2378"/>
                  </a:moveTo>
                  <a:cubicBezTo>
                    <a:pt x="1479" y="2378"/>
                    <a:pt x="1479" y="2378"/>
                    <a:pt x="1479" y="2378"/>
                  </a:cubicBezTo>
                  <a:cubicBezTo>
                    <a:pt x="1479" y="2378"/>
                    <a:pt x="1479" y="2378"/>
                    <a:pt x="1480" y="2378"/>
                  </a:cubicBezTo>
                  <a:close/>
                  <a:moveTo>
                    <a:pt x="1430" y="2590"/>
                  </a:moveTo>
                  <a:cubicBezTo>
                    <a:pt x="1428" y="2591"/>
                    <a:pt x="1427" y="2591"/>
                    <a:pt x="1426" y="2591"/>
                  </a:cubicBezTo>
                  <a:cubicBezTo>
                    <a:pt x="1424" y="2592"/>
                    <a:pt x="1422" y="2593"/>
                    <a:pt x="1420" y="2594"/>
                  </a:cubicBezTo>
                  <a:lnTo>
                    <a:pt x="1420" y="2594"/>
                  </a:lnTo>
                  <a:cubicBezTo>
                    <a:pt x="1423" y="2593"/>
                    <a:pt x="1427" y="2592"/>
                    <a:pt x="1430" y="2590"/>
                  </a:cubicBezTo>
                  <a:close/>
                  <a:moveTo>
                    <a:pt x="1420" y="2594"/>
                  </a:moveTo>
                  <a:cubicBezTo>
                    <a:pt x="1419" y="2595"/>
                    <a:pt x="1418" y="2595"/>
                    <a:pt x="1418" y="2595"/>
                  </a:cubicBezTo>
                  <a:cubicBezTo>
                    <a:pt x="1418" y="2595"/>
                    <a:pt x="1419" y="2595"/>
                    <a:pt x="1420" y="2594"/>
                  </a:cubicBezTo>
                  <a:close/>
                  <a:moveTo>
                    <a:pt x="974" y="2827"/>
                  </a:moveTo>
                  <a:cubicBezTo>
                    <a:pt x="973" y="2828"/>
                    <a:pt x="973" y="2828"/>
                    <a:pt x="972" y="2829"/>
                  </a:cubicBezTo>
                  <a:cubicBezTo>
                    <a:pt x="973" y="2828"/>
                    <a:pt x="973" y="2828"/>
                    <a:pt x="974" y="2827"/>
                  </a:cubicBezTo>
                  <a:close/>
                  <a:moveTo>
                    <a:pt x="970" y="2831"/>
                  </a:moveTo>
                  <a:cubicBezTo>
                    <a:pt x="971" y="2831"/>
                    <a:pt x="966" y="2834"/>
                    <a:pt x="962" y="2837"/>
                  </a:cubicBezTo>
                  <a:lnTo>
                    <a:pt x="962" y="2837"/>
                  </a:lnTo>
                  <a:cubicBezTo>
                    <a:pt x="964" y="2835"/>
                    <a:pt x="967" y="2833"/>
                    <a:pt x="970" y="2831"/>
                  </a:cubicBezTo>
                  <a:close/>
                  <a:moveTo>
                    <a:pt x="1506" y="3462"/>
                  </a:moveTo>
                  <a:cubicBezTo>
                    <a:pt x="1505" y="3462"/>
                    <a:pt x="1505" y="3463"/>
                    <a:pt x="1504" y="3464"/>
                  </a:cubicBezTo>
                  <a:cubicBezTo>
                    <a:pt x="1502" y="3466"/>
                    <a:pt x="1501" y="3467"/>
                    <a:pt x="1501" y="3467"/>
                  </a:cubicBezTo>
                  <a:cubicBezTo>
                    <a:pt x="1501" y="3467"/>
                    <a:pt x="1504" y="3463"/>
                    <a:pt x="1506" y="3462"/>
                  </a:cubicBezTo>
                  <a:close/>
                  <a:moveTo>
                    <a:pt x="1401" y="3595"/>
                  </a:moveTo>
                  <a:lnTo>
                    <a:pt x="1401" y="3595"/>
                  </a:lnTo>
                  <a:cubicBezTo>
                    <a:pt x="1400" y="3596"/>
                    <a:pt x="1399" y="3596"/>
                    <a:pt x="1398" y="3597"/>
                  </a:cubicBezTo>
                  <a:lnTo>
                    <a:pt x="1398" y="3597"/>
                  </a:lnTo>
                  <a:cubicBezTo>
                    <a:pt x="1399" y="3596"/>
                    <a:pt x="1400" y="3596"/>
                    <a:pt x="1401" y="3595"/>
                  </a:cubicBezTo>
                  <a:close/>
                  <a:moveTo>
                    <a:pt x="357" y="3886"/>
                  </a:moveTo>
                  <a:lnTo>
                    <a:pt x="355" y="3895"/>
                  </a:lnTo>
                  <a:cubicBezTo>
                    <a:pt x="356" y="3892"/>
                    <a:pt x="356" y="3889"/>
                    <a:pt x="357" y="3886"/>
                  </a:cubicBezTo>
                  <a:close/>
                  <a:moveTo>
                    <a:pt x="1064" y="3900"/>
                  </a:moveTo>
                  <a:cubicBezTo>
                    <a:pt x="1063" y="3901"/>
                    <a:pt x="1061" y="3902"/>
                    <a:pt x="1059" y="3904"/>
                  </a:cubicBezTo>
                  <a:lnTo>
                    <a:pt x="1059" y="3904"/>
                  </a:lnTo>
                  <a:cubicBezTo>
                    <a:pt x="1061" y="3902"/>
                    <a:pt x="1062" y="3901"/>
                    <a:pt x="1064" y="3900"/>
                  </a:cubicBezTo>
                  <a:close/>
                  <a:moveTo>
                    <a:pt x="1056" y="3905"/>
                  </a:moveTo>
                  <a:lnTo>
                    <a:pt x="1056" y="3905"/>
                  </a:lnTo>
                  <a:cubicBezTo>
                    <a:pt x="1056" y="3905"/>
                    <a:pt x="1056" y="3905"/>
                    <a:pt x="1056" y="3906"/>
                  </a:cubicBezTo>
                  <a:cubicBezTo>
                    <a:pt x="1054" y="3907"/>
                    <a:pt x="1053" y="3908"/>
                    <a:pt x="1052" y="3909"/>
                  </a:cubicBezTo>
                  <a:lnTo>
                    <a:pt x="1052" y="3909"/>
                  </a:lnTo>
                  <a:cubicBezTo>
                    <a:pt x="1053" y="3908"/>
                    <a:pt x="1055" y="3907"/>
                    <a:pt x="1056" y="3905"/>
                  </a:cubicBezTo>
                  <a:close/>
                  <a:moveTo>
                    <a:pt x="1052" y="3909"/>
                  </a:moveTo>
                  <a:cubicBezTo>
                    <a:pt x="1051" y="3910"/>
                    <a:pt x="1050" y="3910"/>
                    <a:pt x="1050" y="3910"/>
                  </a:cubicBezTo>
                  <a:cubicBezTo>
                    <a:pt x="1050" y="3910"/>
                    <a:pt x="1051" y="3910"/>
                    <a:pt x="1052" y="3909"/>
                  </a:cubicBezTo>
                  <a:close/>
                  <a:moveTo>
                    <a:pt x="1183" y="4117"/>
                  </a:moveTo>
                  <a:lnTo>
                    <a:pt x="1183" y="4117"/>
                  </a:lnTo>
                  <a:cubicBezTo>
                    <a:pt x="1183" y="4118"/>
                    <a:pt x="1182" y="4119"/>
                    <a:pt x="1181" y="4121"/>
                  </a:cubicBezTo>
                  <a:lnTo>
                    <a:pt x="1181" y="4121"/>
                  </a:lnTo>
                  <a:cubicBezTo>
                    <a:pt x="1182" y="4120"/>
                    <a:pt x="1183" y="4118"/>
                    <a:pt x="1183" y="4117"/>
                  </a:cubicBezTo>
                  <a:close/>
                  <a:moveTo>
                    <a:pt x="2145" y="4132"/>
                  </a:moveTo>
                  <a:lnTo>
                    <a:pt x="2147" y="4135"/>
                  </a:lnTo>
                  <a:lnTo>
                    <a:pt x="2147" y="4135"/>
                  </a:lnTo>
                  <a:cubicBezTo>
                    <a:pt x="2146" y="4134"/>
                    <a:pt x="2145" y="4133"/>
                    <a:pt x="2145" y="4132"/>
                  </a:cubicBezTo>
                  <a:close/>
                  <a:moveTo>
                    <a:pt x="2443" y="4158"/>
                  </a:moveTo>
                  <a:cubicBezTo>
                    <a:pt x="2444" y="4160"/>
                    <a:pt x="2446" y="4162"/>
                    <a:pt x="2447" y="4164"/>
                  </a:cubicBezTo>
                  <a:lnTo>
                    <a:pt x="2447" y="4164"/>
                  </a:lnTo>
                  <a:lnTo>
                    <a:pt x="2443" y="4158"/>
                  </a:lnTo>
                  <a:close/>
                  <a:moveTo>
                    <a:pt x="2463" y="4160"/>
                  </a:moveTo>
                  <a:cubicBezTo>
                    <a:pt x="2462" y="4163"/>
                    <a:pt x="2461" y="4166"/>
                    <a:pt x="2460" y="4169"/>
                  </a:cubicBezTo>
                  <a:lnTo>
                    <a:pt x="2460" y="4169"/>
                  </a:lnTo>
                  <a:lnTo>
                    <a:pt x="2463" y="4160"/>
                  </a:lnTo>
                  <a:close/>
                  <a:moveTo>
                    <a:pt x="2449" y="4160"/>
                  </a:moveTo>
                  <a:cubicBezTo>
                    <a:pt x="2451" y="4164"/>
                    <a:pt x="2452" y="4168"/>
                    <a:pt x="2454" y="4171"/>
                  </a:cubicBezTo>
                  <a:lnTo>
                    <a:pt x="2454" y="4171"/>
                  </a:lnTo>
                  <a:lnTo>
                    <a:pt x="2449" y="4160"/>
                  </a:lnTo>
                  <a:close/>
                  <a:moveTo>
                    <a:pt x="2459" y="4179"/>
                  </a:moveTo>
                  <a:cubicBezTo>
                    <a:pt x="2459" y="4179"/>
                    <a:pt x="2459" y="4179"/>
                    <a:pt x="2459" y="4179"/>
                  </a:cubicBezTo>
                  <a:lnTo>
                    <a:pt x="2459" y="4179"/>
                  </a:lnTo>
                  <a:lnTo>
                    <a:pt x="2459" y="4179"/>
                  </a:lnTo>
                  <a:lnTo>
                    <a:pt x="2459" y="4179"/>
                  </a:lnTo>
                  <a:close/>
                  <a:moveTo>
                    <a:pt x="2459" y="4179"/>
                  </a:moveTo>
                  <a:lnTo>
                    <a:pt x="2459" y="4179"/>
                  </a:lnTo>
                  <a:cubicBezTo>
                    <a:pt x="2459" y="4179"/>
                    <a:pt x="2459" y="4179"/>
                    <a:pt x="2459" y="4179"/>
                  </a:cubicBezTo>
                  <a:lnTo>
                    <a:pt x="2459" y="4179"/>
                  </a:lnTo>
                  <a:cubicBezTo>
                    <a:pt x="2458" y="4180"/>
                    <a:pt x="2458" y="4180"/>
                    <a:pt x="2458" y="4181"/>
                  </a:cubicBezTo>
                  <a:lnTo>
                    <a:pt x="2458" y="4181"/>
                  </a:lnTo>
                  <a:lnTo>
                    <a:pt x="2458" y="4181"/>
                  </a:lnTo>
                  <a:lnTo>
                    <a:pt x="2458" y="4181"/>
                  </a:lnTo>
                  <a:lnTo>
                    <a:pt x="2459" y="4179"/>
                  </a:lnTo>
                  <a:close/>
                  <a:moveTo>
                    <a:pt x="2458" y="4181"/>
                  </a:moveTo>
                  <a:cubicBezTo>
                    <a:pt x="2458" y="4181"/>
                    <a:pt x="2458" y="4181"/>
                    <a:pt x="2458" y="4181"/>
                  </a:cubicBezTo>
                  <a:lnTo>
                    <a:pt x="2458" y="4181"/>
                  </a:lnTo>
                  <a:cubicBezTo>
                    <a:pt x="2458" y="4181"/>
                    <a:pt x="2458" y="4181"/>
                    <a:pt x="2457" y="4181"/>
                  </a:cubicBezTo>
                  <a:lnTo>
                    <a:pt x="2457" y="4181"/>
                  </a:lnTo>
                  <a:lnTo>
                    <a:pt x="2457" y="4181"/>
                  </a:lnTo>
                  <a:lnTo>
                    <a:pt x="2458" y="4181"/>
                  </a:lnTo>
                  <a:close/>
                  <a:moveTo>
                    <a:pt x="2458" y="4181"/>
                  </a:moveTo>
                  <a:cubicBezTo>
                    <a:pt x="2460" y="4185"/>
                    <a:pt x="2462" y="4190"/>
                    <a:pt x="2463" y="4195"/>
                  </a:cubicBezTo>
                  <a:lnTo>
                    <a:pt x="2458" y="4182"/>
                  </a:lnTo>
                  <a:lnTo>
                    <a:pt x="2458" y="4181"/>
                  </a:lnTo>
                  <a:close/>
                  <a:moveTo>
                    <a:pt x="2437" y="4208"/>
                  </a:moveTo>
                  <a:cubicBezTo>
                    <a:pt x="2436" y="4208"/>
                    <a:pt x="2435" y="4209"/>
                    <a:pt x="2434" y="4209"/>
                  </a:cubicBezTo>
                  <a:lnTo>
                    <a:pt x="2434" y="4209"/>
                  </a:lnTo>
                  <a:lnTo>
                    <a:pt x="2435" y="4209"/>
                  </a:lnTo>
                  <a:lnTo>
                    <a:pt x="2435" y="4209"/>
                  </a:lnTo>
                  <a:lnTo>
                    <a:pt x="2437" y="4208"/>
                  </a:lnTo>
                  <a:close/>
                  <a:moveTo>
                    <a:pt x="358" y="4201"/>
                  </a:moveTo>
                  <a:lnTo>
                    <a:pt x="360" y="4214"/>
                  </a:lnTo>
                  <a:cubicBezTo>
                    <a:pt x="359" y="4210"/>
                    <a:pt x="358" y="4205"/>
                    <a:pt x="358" y="4201"/>
                  </a:cubicBezTo>
                  <a:close/>
                  <a:moveTo>
                    <a:pt x="2434" y="4209"/>
                  </a:moveTo>
                  <a:lnTo>
                    <a:pt x="2434" y="4209"/>
                  </a:lnTo>
                  <a:cubicBezTo>
                    <a:pt x="2434" y="4209"/>
                    <a:pt x="2434" y="4210"/>
                    <a:pt x="2434" y="4210"/>
                  </a:cubicBezTo>
                  <a:lnTo>
                    <a:pt x="2434" y="4210"/>
                  </a:lnTo>
                  <a:cubicBezTo>
                    <a:pt x="2430" y="4213"/>
                    <a:pt x="2426" y="4216"/>
                    <a:pt x="2422" y="4219"/>
                  </a:cubicBezTo>
                  <a:lnTo>
                    <a:pt x="2422" y="4219"/>
                  </a:lnTo>
                  <a:lnTo>
                    <a:pt x="2434" y="4209"/>
                  </a:lnTo>
                  <a:close/>
                  <a:moveTo>
                    <a:pt x="2217" y="4251"/>
                  </a:moveTo>
                  <a:lnTo>
                    <a:pt x="2222" y="4254"/>
                  </a:lnTo>
                  <a:lnTo>
                    <a:pt x="2222" y="4254"/>
                  </a:lnTo>
                  <a:cubicBezTo>
                    <a:pt x="2220" y="4253"/>
                    <a:pt x="2218" y="4252"/>
                    <a:pt x="2217" y="4251"/>
                  </a:cubicBezTo>
                  <a:close/>
                  <a:moveTo>
                    <a:pt x="2223" y="4261"/>
                  </a:moveTo>
                  <a:lnTo>
                    <a:pt x="2233" y="4265"/>
                  </a:lnTo>
                  <a:lnTo>
                    <a:pt x="2233" y="4265"/>
                  </a:lnTo>
                  <a:cubicBezTo>
                    <a:pt x="2230" y="4264"/>
                    <a:pt x="2226" y="4262"/>
                    <a:pt x="2223" y="4261"/>
                  </a:cubicBezTo>
                  <a:close/>
                  <a:moveTo>
                    <a:pt x="2334" y="4268"/>
                  </a:moveTo>
                  <a:lnTo>
                    <a:pt x="2334" y="4268"/>
                  </a:lnTo>
                  <a:cubicBezTo>
                    <a:pt x="2331" y="4269"/>
                    <a:pt x="2328" y="4270"/>
                    <a:pt x="2326" y="4271"/>
                  </a:cubicBezTo>
                  <a:lnTo>
                    <a:pt x="2334" y="4268"/>
                  </a:lnTo>
                  <a:close/>
                  <a:moveTo>
                    <a:pt x="1938" y="2531"/>
                  </a:moveTo>
                  <a:lnTo>
                    <a:pt x="1938" y="2531"/>
                  </a:lnTo>
                  <a:cubicBezTo>
                    <a:pt x="1925" y="2621"/>
                    <a:pt x="1912" y="2711"/>
                    <a:pt x="1899" y="2800"/>
                  </a:cubicBezTo>
                  <a:lnTo>
                    <a:pt x="1899" y="2800"/>
                  </a:lnTo>
                  <a:cubicBezTo>
                    <a:pt x="1899" y="2801"/>
                    <a:pt x="1899" y="2802"/>
                    <a:pt x="1898" y="2802"/>
                  </a:cubicBezTo>
                  <a:cubicBezTo>
                    <a:pt x="1884" y="2833"/>
                    <a:pt x="1870" y="2864"/>
                    <a:pt x="1855" y="2893"/>
                  </a:cubicBezTo>
                  <a:cubicBezTo>
                    <a:pt x="1826" y="2956"/>
                    <a:pt x="1796" y="3018"/>
                    <a:pt x="1761" y="3078"/>
                  </a:cubicBezTo>
                  <a:cubicBezTo>
                    <a:pt x="1693" y="3197"/>
                    <a:pt x="1619" y="3312"/>
                    <a:pt x="1537" y="3421"/>
                  </a:cubicBezTo>
                  <a:cubicBezTo>
                    <a:pt x="1527" y="3435"/>
                    <a:pt x="1516" y="3449"/>
                    <a:pt x="1506" y="3462"/>
                  </a:cubicBezTo>
                  <a:cubicBezTo>
                    <a:pt x="1506" y="3462"/>
                    <a:pt x="1506" y="3462"/>
                    <a:pt x="1506" y="3462"/>
                  </a:cubicBezTo>
                  <a:lnTo>
                    <a:pt x="1506" y="3462"/>
                  </a:lnTo>
                  <a:cubicBezTo>
                    <a:pt x="1507" y="3461"/>
                    <a:pt x="1507" y="3461"/>
                    <a:pt x="1507" y="3461"/>
                  </a:cubicBezTo>
                  <a:lnTo>
                    <a:pt x="1507" y="3461"/>
                  </a:lnTo>
                  <a:cubicBezTo>
                    <a:pt x="1507" y="3461"/>
                    <a:pt x="1502" y="3466"/>
                    <a:pt x="1502" y="3468"/>
                  </a:cubicBezTo>
                  <a:cubicBezTo>
                    <a:pt x="1496" y="3476"/>
                    <a:pt x="1490" y="3484"/>
                    <a:pt x="1483" y="3491"/>
                  </a:cubicBezTo>
                  <a:cubicBezTo>
                    <a:pt x="1463" y="3517"/>
                    <a:pt x="1440" y="3544"/>
                    <a:pt x="1420" y="3569"/>
                  </a:cubicBezTo>
                  <a:cubicBezTo>
                    <a:pt x="1414" y="3577"/>
                    <a:pt x="1407" y="3583"/>
                    <a:pt x="1401" y="3589"/>
                  </a:cubicBezTo>
                  <a:cubicBezTo>
                    <a:pt x="1399" y="3591"/>
                    <a:pt x="1397" y="3593"/>
                    <a:pt x="1395" y="3597"/>
                  </a:cubicBezTo>
                  <a:cubicBezTo>
                    <a:pt x="1394" y="3598"/>
                    <a:pt x="1393" y="3599"/>
                    <a:pt x="1393" y="3600"/>
                  </a:cubicBezTo>
                  <a:lnTo>
                    <a:pt x="1393" y="3600"/>
                  </a:lnTo>
                  <a:cubicBezTo>
                    <a:pt x="1377" y="3611"/>
                    <a:pt x="1362" y="3630"/>
                    <a:pt x="1350" y="3643"/>
                  </a:cubicBezTo>
                  <a:cubicBezTo>
                    <a:pt x="1325" y="3667"/>
                    <a:pt x="1301" y="3692"/>
                    <a:pt x="1276" y="3717"/>
                  </a:cubicBezTo>
                  <a:cubicBezTo>
                    <a:pt x="1227" y="3764"/>
                    <a:pt x="1175" y="3809"/>
                    <a:pt x="1122" y="3852"/>
                  </a:cubicBezTo>
                  <a:cubicBezTo>
                    <a:pt x="1109" y="3862"/>
                    <a:pt x="1097" y="3873"/>
                    <a:pt x="1085" y="3883"/>
                  </a:cubicBezTo>
                  <a:cubicBezTo>
                    <a:pt x="1079" y="3887"/>
                    <a:pt x="1072" y="3893"/>
                    <a:pt x="1066" y="3897"/>
                  </a:cubicBezTo>
                  <a:cubicBezTo>
                    <a:pt x="1066" y="3898"/>
                    <a:pt x="1065" y="3899"/>
                    <a:pt x="1064" y="3899"/>
                  </a:cubicBezTo>
                  <a:lnTo>
                    <a:pt x="1064" y="3899"/>
                  </a:lnTo>
                  <a:cubicBezTo>
                    <a:pt x="1064" y="3899"/>
                    <a:pt x="1064" y="3899"/>
                    <a:pt x="1064" y="3899"/>
                  </a:cubicBezTo>
                  <a:lnTo>
                    <a:pt x="1064" y="3899"/>
                  </a:lnTo>
                  <a:cubicBezTo>
                    <a:pt x="1064" y="3899"/>
                    <a:pt x="1064" y="3900"/>
                    <a:pt x="1064" y="3900"/>
                  </a:cubicBezTo>
                  <a:lnTo>
                    <a:pt x="1064" y="3900"/>
                  </a:lnTo>
                  <a:cubicBezTo>
                    <a:pt x="1064" y="3900"/>
                    <a:pt x="1064" y="3900"/>
                    <a:pt x="1064" y="3899"/>
                  </a:cubicBezTo>
                  <a:lnTo>
                    <a:pt x="1064" y="3899"/>
                  </a:lnTo>
                  <a:cubicBezTo>
                    <a:pt x="1062" y="3901"/>
                    <a:pt x="1059" y="3903"/>
                    <a:pt x="1056" y="3905"/>
                  </a:cubicBezTo>
                  <a:lnTo>
                    <a:pt x="1056" y="3905"/>
                  </a:lnTo>
                  <a:cubicBezTo>
                    <a:pt x="1057" y="3905"/>
                    <a:pt x="1058" y="3904"/>
                    <a:pt x="1059" y="3904"/>
                  </a:cubicBezTo>
                  <a:lnTo>
                    <a:pt x="1059" y="3904"/>
                  </a:lnTo>
                  <a:cubicBezTo>
                    <a:pt x="1048" y="3912"/>
                    <a:pt x="1038" y="3921"/>
                    <a:pt x="1025" y="3928"/>
                  </a:cubicBezTo>
                  <a:cubicBezTo>
                    <a:pt x="1019" y="3934"/>
                    <a:pt x="1013" y="3938"/>
                    <a:pt x="1005" y="3945"/>
                  </a:cubicBezTo>
                  <a:lnTo>
                    <a:pt x="992" y="3955"/>
                  </a:lnTo>
                  <a:cubicBezTo>
                    <a:pt x="1004" y="3945"/>
                    <a:pt x="1009" y="3941"/>
                    <a:pt x="1009" y="3941"/>
                  </a:cubicBezTo>
                  <a:lnTo>
                    <a:pt x="1009" y="3941"/>
                  </a:lnTo>
                  <a:cubicBezTo>
                    <a:pt x="1008" y="3941"/>
                    <a:pt x="1007" y="3941"/>
                    <a:pt x="1005" y="3942"/>
                  </a:cubicBezTo>
                  <a:cubicBezTo>
                    <a:pt x="996" y="3947"/>
                    <a:pt x="988" y="3953"/>
                    <a:pt x="980" y="3959"/>
                  </a:cubicBezTo>
                  <a:cubicBezTo>
                    <a:pt x="867" y="4029"/>
                    <a:pt x="756" y="4103"/>
                    <a:pt x="637" y="4164"/>
                  </a:cubicBezTo>
                  <a:cubicBezTo>
                    <a:pt x="615" y="4175"/>
                    <a:pt x="591" y="4185"/>
                    <a:pt x="568" y="4197"/>
                  </a:cubicBezTo>
                  <a:lnTo>
                    <a:pt x="568" y="4197"/>
                  </a:lnTo>
                  <a:cubicBezTo>
                    <a:pt x="553" y="4203"/>
                    <a:pt x="537" y="4210"/>
                    <a:pt x="522" y="4216"/>
                  </a:cubicBezTo>
                  <a:cubicBezTo>
                    <a:pt x="492" y="4226"/>
                    <a:pt x="463" y="4237"/>
                    <a:pt x="434" y="4249"/>
                  </a:cubicBezTo>
                  <a:lnTo>
                    <a:pt x="434" y="4249"/>
                  </a:lnTo>
                  <a:cubicBezTo>
                    <a:pt x="414" y="4257"/>
                    <a:pt x="393" y="4265"/>
                    <a:pt x="373" y="4272"/>
                  </a:cubicBezTo>
                  <a:lnTo>
                    <a:pt x="373" y="4272"/>
                  </a:lnTo>
                  <a:cubicBezTo>
                    <a:pt x="366" y="4241"/>
                    <a:pt x="360" y="4210"/>
                    <a:pt x="355" y="4179"/>
                  </a:cubicBezTo>
                  <a:lnTo>
                    <a:pt x="355" y="4179"/>
                  </a:lnTo>
                  <a:cubicBezTo>
                    <a:pt x="344" y="4076"/>
                    <a:pt x="346" y="3973"/>
                    <a:pt x="359" y="3869"/>
                  </a:cubicBezTo>
                  <a:lnTo>
                    <a:pt x="359" y="3869"/>
                  </a:lnTo>
                  <a:cubicBezTo>
                    <a:pt x="381" y="3724"/>
                    <a:pt x="423" y="3581"/>
                    <a:pt x="481" y="3445"/>
                  </a:cubicBezTo>
                  <a:lnTo>
                    <a:pt x="481" y="3445"/>
                  </a:lnTo>
                  <a:lnTo>
                    <a:pt x="464" y="3482"/>
                  </a:lnTo>
                  <a:cubicBezTo>
                    <a:pt x="520" y="3351"/>
                    <a:pt x="592" y="3232"/>
                    <a:pt x="678" y="3119"/>
                  </a:cubicBezTo>
                  <a:lnTo>
                    <a:pt x="678" y="3119"/>
                  </a:lnTo>
                  <a:lnTo>
                    <a:pt x="655" y="3145"/>
                  </a:lnTo>
                  <a:cubicBezTo>
                    <a:pt x="717" y="3067"/>
                    <a:pt x="785" y="2993"/>
                    <a:pt x="857" y="2928"/>
                  </a:cubicBezTo>
                  <a:cubicBezTo>
                    <a:pt x="889" y="2897"/>
                    <a:pt x="922" y="2867"/>
                    <a:pt x="956" y="2841"/>
                  </a:cubicBezTo>
                  <a:lnTo>
                    <a:pt x="956" y="2841"/>
                  </a:lnTo>
                  <a:cubicBezTo>
                    <a:pt x="958" y="2841"/>
                    <a:pt x="962" y="2839"/>
                    <a:pt x="964" y="2837"/>
                  </a:cubicBezTo>
                  <a:cubicBezTo>
                    <a:pt x="968" y="2834"/>
                    <a:pt x="989" y="2817"/>
                    <a:pt x="988" y="2817"/>
                  </a:cubicBezTo>
                  <a:lnTo>
                    <a:pt x="988" y="2817"/>
                  </a:lnTo>
                  <a:cubicBezTo>
                    <a:pt x="988" y="2817"/>
                    <a:pt x="988" y="2818"/>
                    <a:pt x="987" y="2818"/>
                  </a:cubicBezTo>
                  <a:lnTo>
                    <a:pt x="987" y="2818"/>
                  </a:lnTo>
                  <a:cubicBezTo>
                    <a:pt x="994" y="2813"/>
                    <a:pt x="1001" y="2808"/>
                    <a:pt x="1009" y="2802"/>
                  </a:cubicBezTo>
                  <a:cubicBezTo>
                    <a:pt x="1029" y="2788"/>
                    <a:pt x="1048" y="2774"/>
                    <a:pt x="1068" y="2761"/>
                  </a:cubicBezTo>
                  <a:cubicBezTo>
                    <a:pt x="1109" y="2734"/>
                    <a:pt x="1153" y="2710"/>
                    <a:pt x="1196" y="2687"/>
                  </a:cubicBezTo>
                  <a:cubicBezTo>
                    <a:pt x="1216" y="2675"/>
                    <a:pt x="1239" y="2665"/>
                    <a:pt x="1261" y="2654"/>
                  </a:cubicBezTo>
                  <a:cubicBezTo>
                    <a:pt x="1272" y="2650"/>
                    <a:pt x="1282" y="2644"/>
                    <a:pt x="1294" y="2640"/>
                  </a:cubicBezTo>
                  <a:cubicBezTo>
                    <a:pt x="1297" y="2639"/>
                    <a:pt x="1307" y="2634"/>
                    <a:pt x="1307" y="2634"/>
                  </a:cubicBezTo>
                  <a:lnTo>
                    <a:pt x="1307" y="2634"/>
                  </a:lnTo>
                  <a:cubicBezTo>
                    <a:pt x="1307" y="2634"/>
                    <a:pt x="1304" y="2635"/>
                    <a:pt x="1298" y="2638"/>
                  </a:cubicBezTo>
                  <a:cubicBezTo>
                    <a:pt x="1294" y="2640"/>
                    <a:pt x="1292" y="2640"/>
                    <a:pt x="1292" y="2640"/>
                  </a:cubicBezTo>
                  <a:cubicBezTo>
                    <a:pt x="1292" y="2640"/>
                    <a:pt x="1304" y="2635"/>
                    <a:pt x="1307" y="2634"/>
                  </a:cubicBezTo>
                  <a:cubicBezTo>
                    <a:pt x="1329" y="2626"/>
                    <a:pt x="1352" y="2617"/>
                    <a:pt x="1374" y="2609"/>
                  </a:cubicBezTo>
                  <a:cubicBezTo>
                    <a:pt x="1391" y="2603"/>
                    <a:pt x="1405" y="2599"/>
                    <a:pt x="1420" y="2593"/>
                  </a:cubicBezTo>
                  <a:cubicBezTo>
                    <a:pt x="1429" y="2589"/>
                    <a:pt x="1433" y="2588"/>
                    <a:pt x="1434" y="2588"/>
                  </a:cubicBezTo>
                  <a:lnTo>
                    <a:pt x="1434" y="2588"/>
                  </a:lnTo>
                  <a:cubicBezTo>
                    <a:pt x="1434" y="2588"/>
                    <a:pt x="1432" y="2589"/>
                    <a:pt x="1430" y="2590"/>
                  </a:cubicBezTo>
                  <a:lnTo>
                    <a:pt x="1430" y="2590"/>
                  </a:lnTo>
                  <a:cubicBezTo>
                    <a:pt x="1434" y="2589"/>
                    <a:pt x="1439" y="2587"/>
                    <a:pt x="1444" y="2587"/>
                  </a:cubicBezTo>
                  <a:cubicBezTo>
                    <a:pt x="1492" y="2572"/>
                    <a:pt x="1539" y="2560"/>
                    <a:pt x="1586" y="2552"/>
                  </a:cubicBezTo>
                  <a:cubicBezTo>
                    <a:pt x="1600" y="2550"/>
                    <a:pt x="1613" y="2548"/>
                    <a:pt x="1627" y="2545"/>
                  </a:cubicBezTo>
                  <a:cubicBezTo>
                    <a:pt x="1631" y="2545"/>
                    <a:pt x="1631" y="2545"/>
                    <a:pt x="1629" y="2545"/>
                  </a:cubicBezTo>
                  <a:cubicBezTo>
                    <a:pt x="1628" y="2545"/>
                    <a:pt x="1627" y="2545"/>
                    <a:pt x="1626" y="2545"/>
                  </a:cubicBezTo>
                  <a:lnTo>
                    <a:pt x="1626" y="2545"/>
                  </a:lnTo>
                  <a:cubicBezTo>
                    <a:pt x="1627" y="2544"/>
                    <a:pt x="1628" y="2544"/>
                    <a:pt x="1629" y="2543"/>
                  </a:cubicBezTo>
                  <a:cubicBezTo>
                    <a:pt x="1635" y="2543"/>
                    <a:pt x="1644" y="2543"/>
                    <a:pt x="1652" y="2541"/>
                  </a:cubicBezTo>
                  <a:cubicBezTo>
                    <a:pt x="1679" y="2539"/>
                    <a:pt x="1705" y="2537"/>
                    <a:pt x="1732" y="2535"/>
                  </a:cubicBezTo>
                  <a:cubicBezTo>
                    <a:pt x="1747" y="2535"/>
                    <a:pt x="1763" y="2534"/>
                    <a:pt x="1778" y="2534"/>
                  </a:cubicBezTo>
                  <a:cubicBezTo>
                    <a:pt x="1819" y="2534"/>
                    <a:pt x="1860" y="2536"/>
                    <a:pt x="1900" y="2539"/>
                  </a:cubicBezTo>
                  <a:cubicBezTo>
                    <a:pt x="1903" y="2540"/>
                    <a:pt x="1905" y="2540"/>
                    <a:pt x="1907" y="2540"/>
                  </a:cubicBezTo>
                  <a:cubicBezTo>
                    <a:pt x="1918" y="2540"/>
                    <a:pt x="1928" y="2537"/>
                    <a:pt x="1938" y="2531"/>
                  </a:cubicBezTo>
                  <a:close/>
                  <a:moveTo>
                    <a:pt x="2255" y="4275"/>
                  </a:moveTo>
                  <a:lnTo>
                    <a:pt x="2255" y="4275"/>
                  </a:lnTo>
                  <a:lnTo>
                    <a:pt x="2255" y="4275"/>
                  </a:lnTo>
                  <a:cubicBezTo>
                    <a:pt x="2255" y="4275"/>
                    <a:pt x="2255" y="4275"/>
                    <a:pt x="2255" y="4275"/>
                  </a:cubicBezTo>
                  <a:lnTo>
                    <a:pt x="2255" y="4275"/>
                  </a:lnTo>
                  <a:cubicBezTo>
                    <a:pt x="2255" y="4275"/>
                    <a:pt x="2255" y="4275"/>
                    <a:pt x="2255" y="4275"/>
                  </a:cubicBezTo>
                  <a:close/>
                  <a:moveTo>
                    <a:pt x="2322" y="4273"/>
                  </a:moveTo>
                  <a:lnTo>
                    <a:pt x="2322" y="4273"/>
                  </a:lnTo>
                  <a:cubicBezTo>
                    <a:pt x="2317" y="4274"/>
                    <a:pt x="2311" y="4275"/>
                    <a:pt x="2306" y="4275"/>
                  </a:cubicBezTo>
                  <a:lnTo>
                    <a:pt x="2306" y="4275"/>
                  </a:lnTo>
                  <a:lnTo>
                    <a:pt x="2322" y="4273"/>
                  </a:lnTo>
                  <a:close/>
                  <a:moveTo>
                    <a:pt x="2257" y="4275"/>
                  </a:moveTo>
                  <a:lnTo>
                    <a:pt x="2257" y="4275"/>
                  </a:lnTo>
                  <a:lnTo>
                    <a:pt x="2257" y="4275"/>
                  </a:lnTo>
                  <a:lnTo>
                    <a:pt x="2266" y="4279"/>
                  </a:lnTo>
                  <a:cubicBezTo>
                    <a:pt x="2263" y="4278"/>
                    <a:pt x="2260" y="4277"/>
                    <a:pt x="2257" y="4275"/>
                  </a:cubicBezTo>
                  <a:close/>
                  <a:moveTo>
                    <a:pt x="2277" y="4279"/>
                  </a:moveTo>
                  <a:cubicBezTo>
                    <a:pt x="2276" y="4279"/>
                    <a:pt x="2275" y="4279"/>
                    <a:pt x="2274" y="4279"/>
                  </a:cubicBezTo>
                  <a:lnTo>
                    <a:pt x="2277" y="4279"/>
                  </a:lnTo>
                  <a:close/>
                  <a:moveTo>
                    <a:pt x="2426" y="1"/>
                  </a:moveTo>
                  <a:cubicBezTo>
                    <a:pt x="2370" y="1"/>
                    <a:pt x="2308" y="37"/>
                    <a:pt x="2299" y="97"/>
                  </a:cubicBezTo>
                  <a:cubicBezTo>
                    <a:pt x="2260" y="339"/>
                    <a:pt x="2217" y="579"/>
                    <a:pt x="2184" y="822"/>
                  </a:cubicBezTo>
                  <a:lnTo>
                    <a:pt x="2190" y="783"/>
                  </a:lnTo>
                  <a:lnTo>
                    <a:pt x="2190" y="783"/>
                  </a:lnTo>
                  <a:cubicBezTo>
                    <a:pt x="2137" y="1155"/>
                    <a:pt x="2083" y="1524"/>
                    <a:pt x="2030" y="1894"/>
                  </a:cubicBezTo>
                  <a:cubicBezTo>
                    <a:pt x="2005" y="2063"/>
                    <a:pt x="1981" y="2232"/>
                    <a:pt x="1957" y="2401"/>
                  </a:cubicBezTo>
                  <a:lnTo>
                    <a:pt x="1957" y="2401"/>
                  </a:lnTo>
                  <a:cubicBezTo>
                    <a:pt x="1948" y="2392"/>
                    <a:pt x="1936" y="2385"/>
                    <a:pt x="1923" y="2383"/>
                  </a:cubicBezTo>
                  <a:lnTo>
                    <a:pt x="1921" y="2383"/>
                  </a:lnTo>
                  <a:cubicBezTo>
                    <a:pt x="1847" y="2371"/>
                    <a:pt x="1769" y="2363"/>
                    <a:pt x="1693" y="2363"/>
                  </a:cubicBezTo>
                  <a:cubicBezTo>
                    <a:pt x="1658" y="2363"/>
                    <a:pt x="1623" y="2363"/>
                    <a:pt x="1588" y="2365"/>
                  </a:cubicBezTo>
                  <a:cubicBezTo>
                    <a:pt x="1572" y="2367"/>
                    <a:pt x="1555" y="2369"/>
                    <a:pt x="1539" y="2371"/>
                  </a:cubicBezTo>
                  <a:cubicBezTo>
                    <a:pt x="1531" y="2371"/>
                    <a:pt x="1524" y="2373"/>
                    <a:pt x="1516" y="2373"/>
                  </a:cubicBezTo>
                  <a:cubicBezTo>
                    <a:pt x="1508" y="2375"/>
                    <a:pt x="1498" y="2378"/>
                    <a:pt x="1489" y="2378"/>
                  </a:cubicBezTo>
                  <a:cubicBezTo>
                    <a:pt x="1488" y="2378"/>
                    <a:pt x="1486" y="2377"/>
                    <a:pt x="1485" y="2377"/>
                  </a:cubicBezTo>
                  <a:lnTo>
                    <a:pt x="1485" y="2377"/>
                  </a:lnTo>
                  <a:cubicBezTo>
                    <a:pt x="1487" y="2377"/>
                    <a:pt x="1490" y="2377"/>
                    <a:pt x="1494" y="2377"/>
                  </a:cubicBezTo>
                  <a:cubicBezTo>
                    <a:pt x="1491" y="2377"/>
                    <a:pt x="1488" y="2377"/>
                    <a:pt x="1485" y="2377"/>
                  </a:cubicBezTo>
                  <a:lnTo>
                    <a:pt x="1485" y="2377"/>
                  </a:lnTo>
                  <a:cubicBezTo>
                    <a:pt x="1484" y="2377"/>
                    <a:pt x="1484" y="2377"/>
                    <a:pt x="1483" y="2377"/>
                  </a:cubicBezTo>
                  <a:cubicBezTo>
                    <a:pt x="1482" y="2377"/>
                    <a:pt x="1481" y="2378"/>
                    <a:pt x="1480" y="2378"/>
                  </a:cubicBezTo>
                  <a:lnTo>
                    <a:pt x="1480" y="2378"/>
                  </a:lnTo>
                  <a:cubicBezTo>
                    <a:pt x="1480" y="2378"/>
                    <a:pt x="1481" y="2378"/>
                    <a:pt x="1481" y="2378"/>
                  </a:cubicBezTo>
                  <a:lnTo>
                    <a:pt x="1481" y="2378"/>
                  </a:lnTo>
                  <a:cubicBezTo>
                    <a:pt x="1479" y="2378"/>
                    <a:pt x="1477" y="2378"/>
                    <a:pt x="1475" y="2379"/>
                  </a:cubicBezTo>
                  <a:cubicBezTo>
                    <a:pt x="1457" y="2381"/>
                    <a:pt x="1436" y="2383"/>
                    <a:pt x="1416" y="2387"/>
                  </a:cubicBezTo>
                  <a:cubicBezTo>
                    <a:pt x="1399" y="2389"/>
                    <a:pt x="1379" y="2391"/>
                    <a:pt x="1364" y="2398"/>
                  </a:cubicBezTo>
                  <a:lnTo>
                    <a:pt x="1381" y="2396"/>
                  </a:lnTo>
                  <a:lnTo>
                    <a:pt x="1352" y="2400"/>
                  </a:lnTo>
                  <a:cubicBezTo>
                    <a:pt x="1348" y="2400"/>
                    <a:pt x="1344" y="2402"/>
                    <a:pt x="1340" y="2402"/>
                  </a:cubicBezTo>
                  <a:cubicBezTo>
                    <a:pt x="1331" y="2404"/>
                    <a:pt x="1323" y="2406"/>
                    <a:pt x="1315" y="2410"/>
                  </a:cubicBezTo>
                  <a:cubicBezTo>
                    <a:pt x="1296" y="2414"/>
                    <a:pt x="1278" y="2418"/>
                    <a:pt x="1261" y="2424"/>
                  </a:cubicBezTo>
                  <a:cubicBezTo>
                    <a:pt x="1188" y="2447"/>
                    <a:pt x="1116" y="2476"/>
                    <a:pt x="1046" y="2508"/>
                  </a:cubicBezTo>
                  <a:cubicBezTo>
                    <a:pt x="773" y="2636"/>
                    <a:pt x="542" y="2839"/>
                    <a:pt x="364" y="3080"/>
                  </a:cubicBezTo>
                  <a:cubicBezTo>
                    <a:pt x="267" y="3206"/>
                    <a:pt x="190" y="3342"/>
                    <a:pt x="127" y="3487"/>
                  </a:cubicBezTo>
                  <a:lnTo>
                    <a:pt x="127" y="3487"/>
                  </a:lnTo>
                  <a:lnTo>
                    <a:pt x="127" y="3486"/>
                  </a:lnTo>
                  <a:lnTo>
                    <a:pt x="127" y="3486"/>
                  </a:lnTo>
                  <a:cubicBezTo>
                    <a:pt x="105" y="3523"/>
                    <a:pt x="93" y="3569"/>
                    <a:pt x="80" y="3610"/>
                  </a:cubicBezTo>
                  <a:cubicBezTo>
                    <a:pt x="72" y="3640"/>
                    <a:pt x="62" y="3669"/>
                    <a:pt x="56" y="3700"/>
                  </a:cubicBezTo>
                  <a:cubicBezTo>
                    <a:pt x="37" y="3772"/>
                    <a:pt x="25" y="3848"/>
                    <a:pt x="16" y="3922"/>
                  </a:cubicBezTo>
                  <a:cubicBezTo>
                    <a:pt x="0" y="4060"/>
                    <a:pt x="6" y="4195"/>
                    <a:pt x="27" y="4331"/>
                  </a:cubicBezTo>
                  <a:cubicBezTo>
                    <a:pt x="37" y="4403"/>
                    <a:pt x="58" y="4473"/>
                    <a:pt x="82" y="4540"/>
                  </a:cubicBezTo>
                  <a:cubicBezTo>
                    <a:pt x="97" y="4581"/>
                    <a:pt x="121" y="4623"/>
                    <a:pt x="162" y="4645"/>
                  </a:cubicBezTo>
                  <a:cubicBezTo>
                    <a:pt x="191" y="4661"/>
                    <a:pt x="223" y="4669"/>
                    <a:pt x="254" y="4669"/>
                  </a:cubicBezTo>
                  <a:cubicBezTo>
                    <a:pt x="269" y="4669"/>
                    <a:pt x="284" y="4667"/>
                    <a:pt x="298" y="4664"/>
                  </a:cubicBezTo>
                  <a:cubicBezTo>
                    <a:pt x="364" y="4643"/>
                    <a:pt x="431" y="4618"/>
                    <a:pt x="495" y="4592"/>
                  </a:cubicBezTo>
                  <a:cubicBezTo>
                    <a:pt x="574" y="4558"/>
                    <a:pt x="650" y="4525"/>
                    <a:pt x="721" y="4474"/>
                  </a:cubicBezTo>
                  <a:lnTo>
                    <a:pt x="721" y="4474"/>
                  </a:lnTo>
                  <a:lnTo>
                    <a:pt x="709" y="4483"/>
                  </a:lnTo>
                  <a:cubicBezTo>
                    <a:pt x="768" y="4452"/>
                    <a:pt x="828" y="4413"/>
                    <a:pt x="883" y="4376"/>
                  </a:cubicBezTo>
                  <a:cubicBezTo>
                    <a:pt x="947" y="4331"/>
                    <a:pt x="1013" y="4286"/>
                    <a:pt x="1072" y="4234"/>
                  </a:cubicBezTo>
                  <a:lnTo>
                    <a:pt x="1072" y="4234"/>
                  </a:lnTo>
                  <a:lnTo>
                    <a:pt x="1042" y="4255"/>
                  </a:lnTo>
                  <a:cubicBezTo>
                    <a:pt x="1077" y="4230"/>
                    <a:pt x="1105" y="4201"/>
                    <a:pt x="1136" y="4173"/>
                  </a:cubicBezTo>
                  <a:cubicBezTo>
                    <a:pt x="1148" y="4160"/>
                    <a:pt x="1160" y="4148"/>
                    <a:pt x="1171" y="4134"/>
                  </a:cubicBezTo>
                  <a:lnTo>
                    <a:pt x="1171" y="4134"/>
                  </a:lnTo>
                  <a:cubicBezTo>
                    <a:pt x="1171" y="4135"/>
                    <a:pt x="1171" y="4135"/>
                    <a:pt x="1171" y="4135"/>
                  </a:cubicBezTo>
                  <a:cubicBezTo>
                    <a:pt x="1171" y="4135"/>
                    <a:pt x="1172" y="4134"/>
                    <a:pt x="1173" y="4134"/>
                  </a:cubicBezTo>
                  <a:cubicBezTo>
                    <a:pt x="1177" y="4129"/>
                    <a:pt x="1181" y="4127"/>
                    <a:pt x="1183" y="4123"/>
                  </a:cubicBezTo>
                  <a:lnTo>
                    <a:pt x="1202" y="4107"/>
                  </a:lnTo>
                  <a:cubicBezTo>
                    <a:pt x="1247" y="4062"/>
                    <a:pt x="1290" y="4016"/>
                    <a:pt x="1333" y="3969"/>
                  </a:cubicBezTo>
                  <a:cubicBezTo>
                    <a:pt x="1354" y="3945"/>
                    <a:pt x="1374" y="3922"/>
                    <a:pt x="1395" y="3897"/>
                  </a:cubicBezTo>
                  <a:cubicBezTo>
                    <a:pt x="1405" y="3885"/>
                    <a:pt x="1416" y="3875"/>
                    <a:pt x="1424" y="3862"/>
                  </a:cubicBezTo>
                  <a:cubicBezTo>
                    <a:pt x="1429" y="3857"/>
                    <a:pt x="1436" y="3844"/>
                    <a:pt x="1442" y="3835"/>
                  </a:cubicBezTo>
                  <a:lnTo>
                    <a:pt x="1442" y="3835"/>
                  </a:lnTo>
                  <a:cubicBezTo>
                    <a:pt x="1442" y="3837"/>
                    <a:pt x="1442" y="3838"/>
                    <a:pt x="1442" y="3838"/>
                  </a:cubicBezTo>
                  <a:cubicBezTo>
                    <a:pt x="1443" y="3838"/>
                    <a:pt x="1444" y="3836"/>
                    <a:pt x="1446" y="3834"/>
                  </a:cubicBezTo>
                  <a:cubicBezTo>
                    <a:pt x="1455" y="3825"/>
                    <a:pt x="1461" y="3815"/>
                    <a:pt x="1469" y="3805"/>
                  </a:cubicBezTo>
                  <a:cubicBezTo>
                    <a:pt x="1487" y="3780"/>
                    <a:pt x="1508" y="3756"/>
                    <a:pt x="1524" y="3731"/>
                  </a:cubicBezTo>
                  <a:cubicBezTo>
                    <a:pt x="1526" y="3727"/>
                    <a:pt x="1527" y="3726"/>
                    <a:pt x="1526" y="3726"/>
                  </a:cubicBezTo>
                  <a:lnTo>
                    <a:pt x="1526" y="3726"/>
                  </a:lnTo>
                  <a:cubicBezTo>
                    <a:pt x="1525" y="3726"/>
                    <a:pt x="1520" y="3733"/>
                    <a:pt x="1520" y="3733"/>
                  </a:cubicBezTo>
                  <a:cubicBezTo>
                    <a:pt x="1520" y="3731"/>
                    <a:pt x="1524" y="3727"/>
                    <a:pt x="1527" y="3725"/>
                  </a:cubicBezTo>
                  <a:cubicBezTo>
                    <a:pt x="1535" y="3714"/>
                    <a:pt x="1543" y="3704"/>
                    <a:pt x="1551" y="3694"/>
                  </a:cubicBezTo>
                  <a:cubicBezTo>
                    <a:pt x="1561" y="3680"/>
                    <a:pt x="1572" y="3665"/>
                    <a:pt x="1582" y="3651"/>
                  </a:cubicBezTo>
                  <a:cubicBezTo>
                    <a:pt x="1675" y="3526"/>
                    <a:pt x="1758" y="3393"/>
                    <a:pt x="1833" y="3256"/>
                  </a:cubicBezTo>
                  <a:lnTo>
                    <a:pt x="1833" y="3256"/>
                  </a:lnTo>
                  <a:cubicBezTo>
                    <a:pt x="1819" y="3356"/>
                    <a:pt x="1804" y="3457"/>
                    <a:pt x="1789" y="3556"/>
                  </a:cubicBezTo>
                  <a:cubicBezTo>
                    <a:pt x="1767" y="3706"/>
                    <a:pt x="1744" y="3858"/>
                    <a:pt x="1755" y="4010"/>
                  </a:cubicBezTo>
                  <a:cubicBezTo>
                    <a:pt x="1761" y="4088"/>
                    <a:pt x="1771" y="4171"/>
                    <a:pt x="1796" y="4247"/>
                  </a:cubicBezTo>
                  <a:cubicBezTo>
                    <a:pt x="1824" y="4335"/>
                    <a:pt x="1868" y="4409"/>
                    <a:pt x="1927" y="4481"/>
                  </a:cubicBezTo>
                  <a:cubicBezTo>
                    <a:pt x="1981" y="4546"/>
                    <a:pt x="2050" y="4594"/>
                    <a:pt x="2131" y="4623"/>
                  </a:cubicBezTo>
                  <a:cubicBezTo>
                    <a:pt x="2168" y="4638"/>
                    <a:pt x="2208" y="4643"/>
                    <a:pt x="2249" y="4643"/>
                  </a:cubicBezTo>
                  <a:cubicBezTo>
                    <a:pt x="2285" y="4643"/>
                    <a:pt x="2321" y="4639"/>
                    <a:pt x="2357" y="4633"/>
                  </a:cubicBezTo>
                  <a:cubicBezTo>
                    <a:pt x="2381" y="4629"/>
                    <a:pt x="2404" y="4623"/>
                    <a:pt x="2426" y="4612"/>
                  </a:cubicBezTo>
                  <a:cubicBezTo>
                    <a:pt x="2461" y="4600"/>
                    <a:pt x="2498" y="4586"/>
                    <a:pt x="2531" y="4565"/>
                  </a:cubicBezTo>
                  <a:cubicBezTo>
                    <a:pt x="2595" y="4526"/>
                    <a:pt x="2642" y="4475"/>
                    <a:pt x="2685" y="4413"/>
                  </a:cubicBezTo>
                  <a:cubicBezTo>
                    <a:pt x="2757" y="4312"/>
                    <a:pt x="2782" y="4160"/>
                    <a:pt x="2710" y="4051"/>
                  </a:cubicBezTo>
                  <a:cubicBezTo>
                    <a:pt x="2688" y="4021"/>
                    <a:pt x="2656" y="3982"/>
                    <a:pt x="2622" y="3964"/>
                  </a:cubicBezTo>
                  <a:lnTo>
                    <a:pt x="2622" y="3964"/>
                  </a:lnTo>
                  <a:cubicBezTo>
                    <a:pt x="2599" y="3949"/>
                    <a:pt x="2575" y="3938"/>
                    <a:pt x="2543" y="3938"/>
                  </a:cubicBezTo>
                  <a:cubicBezTo>
                    <a:pt x="2511" y="3938"/>
                    <a:pt x="2472" y="3953"/>
                    <a:pt x="2449" y="3977"/>
                  </a:cubicBezTo>
                  <a:cubicBezTo>
                    <a:pt x="2402" y="4029"/>
                    <a:pt x="2391" y="4119"/>
                    <a:pt x="2449" y="4168"/>
                  </a:cubicBezTo>
                  <a:cubicBezTo>
                    <a:pt x="2450" y="4169"/>
                    <a:pt x="2450" y="4170"/>
                    <a:pt x="2451" y="4170"/>
                  </a:cubicBezTo>
                  <a:lnTo>
                    <a:pt x="2451" y="4170"/>
                  </a:lnTo>
                  <a:cubicBezTo>
                    <a:pt x="2452" y="4172"/>
                    <a:pt x="2453" y="4173"/>
                    <a:pt x="2454" y="4174"/>
                  </a:cubicBezTo>
                  <a:lnTo>
                    <a:pt x="2454" y="4174"/>
                  </a:lnTo>
                  <a:cubicBezTo>
                    <a:pt x="2454" y="4174"/>
                    <a:pt x="2454" y="4175"/>
                    <a:pt x="2455" y="4176"/>
                  </a:cubicBezTo>
                  <a:lnTo>
                    <a:pt x="2455" y="4176"/>
                  </a:lnTo>
                  <a:cubicBezTo>
                    <a:pt x="2455" y="4176"/>
                    <a:pt x="2455" y="4176"/>
                    <a:pt x="2455" y="4176"/>
                  </a:cubicBezTo>
                  <a:lnTo>
                    <a:pt x="2455" y="4176"/>
                  </a:lnTo>
                  <a:cubicBezTo>
                    <a:pt x="2455" y="4178"/>
                    <a:pt x="2454" y="4180"/>
                    <a:pt x="2454" y="4181"/>
                  </a:cubicBezTo>
                  <a:lnTo>
                    <a:pt x="2454" y="4181"/>
                  </a:lnTo>
                  <a:cubicBezTo>
                    <a:pt x="2451" y="4186"/>
                    <a:pt x="2447" y="4191"/>
                    <a:pt x="2444" y="4196"/>
                  </a:cubicBezTo>
                  <a:lnTo>
                    <a:pt x="2444" y="4196"/>
                  </a:lnTo>
                  <a:cubicBezTo>
                    <a:pt x="2434" y="4207"/>
                    <a:pt x="2423" y="4216"/>
                    <a:pt x="2413" y="4225"/>
                  </a:cubicBezTo>
                  <a:lnTo>
                    <a:pt x="2413" y="4225"/>
                  </a:lnTo>
                  <a:cubicBezTo>
                    <a:pt x="2394" y="4238"/>
                    <a:pt x="2374" y="4249"/>
                    <a:pt x="2354" y="4258"/>
                  </a:cubicBezTo>
                  <a:lnTo>
                    <a:pt x="2354" y="4258"/>
                  </a:lnTo>
                  <a:cubicBezTo>
                    <a:pt x="2335" y="4266"/>
                    <a:pt x="2315" y="4272"/>
                    <a:pt x="2295" y="4276"/>
                  </a:cubicBezTo>
                  <a:lnTo>
                    <a:pt x="2295" y="4276"/>
                  </a:lnTo>
                  <a:cubicBezTo>
                    <a:pt x="2291" y="4276"/>
                    <a:pt x="2287" y="4276"/>
                    <a:pt x="2283" y="4276"/>
                  </a:cubicBezTo>
                  <a:cubicBezTo>
                    <a:pt x="2277" y="4276"/>
                    <a:pt x="2271" y="4276"/>
                    <a:pt x="2265" y="4276"/>
                  </a:cubicBezTo>
                  <a:lnTo>
                    <a:pt x="2265" y="4276"/>
                  </a:lnTo>
                  <a:cubicBezTo>
                    <a:pt x="2259" y="4274"/>
                    <a:pt x="2252" y="4272"/>
                    <a:pt x="2246" y="4270"/>
                  </a:cubicBezTo>
                  <a:lnTo>
                    <a:pt x="2246" y="4270"/>
                  </a:lnTo>
                  <a:cubicBezTo>
                    <a:pt x="2244" y="4269"/>
                    <a:pt x="2242" y="4268"/>
                    <a:pt x="2240" y="4267"/>
                  </a:cubicBezTo>
                  <a:lnTo>
                    <a:pt x="2240" y="4267"/>
                  </a:lnTo>
                  <a:cubicBezTo>
                    <a:pt x="2223" y="4252"/>
                    <a:pt x="2208" y="4237"/>
                    <a:pt x="2193" y="4220"/>
                  </a:cubicBezTo>
                  <a:lnTo>
                    <a:pt x="2193" y="4220"/>
                  </a:lnTo>
                  <a:cubicBezTo>
                    <a:pt x="2182" y="4202"/>
                    <a:pt x="2171" y="4183"/>
                    <a:pt x="2161" y="4164"/>
                  </a:cubicBezTo>
                  <a:lnTo>
                    <a:pt x="2161" y="4164"/>
                  </a:lnTo>
                  <a:cubicBezTo>
                    <a:pt x="2142" y="4117"/>
                    <a:pt x="2130" y="4069"/>
                    <a:pt x="2122" y="4019"/>
                  </a:cubicBezTo>
                  <a:lnTo>
                    <a:pt x="2122" y="4019"/>
                  </a:lnTo>
                  <a:cubicBezTo>
                    <a:pt x="2100" y="3815"/>
                    <a:pt x="2136" y="3608"/>
                    <a:pt x="2161" y="3404"/>
                  </a:cubicBezTo>
                  <a:cubicBezTo>
                    <a:pt x="2194" y="3139"/>
                    <a:pt x="2227" y="2874"/>
                    <a:pt x="2260" y="2609"/>
                  </a:cubicBezTo>
                  <a:cubicBezTo>
                    <a:pt x="2304" y="2254"/>
                    <a:pt x="2348" y="1900"/>
                    <a:pt x="2392" y="1545"/>
                  </a:cubicBezTo>
                  <a:lnTo>
                    <a:pt x="2392" y="1545"/>
                  </a:lnTo>
                  <a:cubicBezTo>
                    <a:pt x="2412" y="1430"/>
                    <a:pt x="2429" y="1314"/>
                    <a:pt x="2445" y="1198"/>
                  </a:cubicBezTo>
                  <a:cubicBezTo>
                    <a:pt x="2465" y="1040"/>
                    <a:pt x="2482" y="883"/>
                    <a:pt x="2496" y="725"/>
                  </a:cubicBezTo>
                  <a:cubicBezTo>
                    <a:pt x="2502" y="668"/>
                    <a:pt x="2507" y="611"/>
                    <a:pt x="2512" y="554"/>
                  </a:cubicBezTo>
                  <a:lnTo>
                    <a:pt x="2512" y="554"/>
                  </a:lnTo>
                  <a:cubicBezTo>
                    <a:pt x="2521" y="471"/>
                    <a:pt x="2530" y="387"/>
                    <a:pt x="2539" y="304"/>
                  </a:cubicBezTo>
                  <a:lnTo>
                    <a:pt x="2539" y="304"/>
                  </a:lnTo>
                  <a:cubicBezTo>
                    <a:pt x="2542" y="290"/>
                    <a:pt x="2544" y="275"/>
                    <a:pt x="2546" y="261"/>
                  </a:cubicBezTo>
                  <a:cubicBezTo>
                    <a:pt x="2550" y="229"/>
                    <a:pt x="2552" y="197"/>
                    <a:pt x="2554" y="165"/>
                  </a:cubicBezTo>
                  <a:lnTo>
                    <a:pt x="2554" y="165"/>
                  </a:lnTo>
                  <a:cubicBezTo>
                    <a:pt x="2555" y="154"/>
                    <a:pt x="2557" y="143"/>
                    <a:pt x="2558" y="132"/>
                  </a:cubicBezTo>
                  <a:lnTo>
                    <a:pt x="2556" y="132"/>
                  </a:lnTo>
                  <a:cubicBezTo>
                    <a:pt x="2560" y="101"/>
                    <a:pt x="2541" y="60"/>
                    <a:pt x="2519" y="39"/>
                  </a:cubicBezTo>
                  <a:cubicBezTo>
                    <a:pt x="2496" y="19"/>
                    <a:pt x="2472" y="6"/>
                    <a:pt x="2443" y="2"/>
                  </a:cubicBezTo>
                  <a:cubicBezTo>
                    <a:pt x="2437" y="1"/>
                    <a:pt x="2432" y="1"/>
                    <a:pt x="242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16"/>
            <p:cNvSpPr/>
            <p:nvPr/>
          </p:nvSpPr>
          <p:spPr>
            <a:xfrm>
              <a:off x="2935650" y="1116350"/>
              <a:ext cx="78500" cy="97075"/>
            </a:xfrm>
            <a:custGeom>
              <a:avLst/>
              <a:gdLst/>
              <a:ahLst/>
              <a:cxnLst/>
              <a:rect l="l" t="t" r="r" b="b"/>
              <a:pathLst>
                <a:path w="3140" h="3883" extrusionOk="0">
                  <a:moveTo>
                    <a:pt x="1056" y="125"/>
                  </a:moveTo>
                  <a:lnTo>
                    <a:pt x="1066" y="129"/>
                  </a:lnTo>
                  <a:lnTo>
                    <a:pt x="1066" y="129"/>
                  </a:lnTo>
                  <a:cubicBezTo>
                    <a:pt x="1062" y="129"/>
                    <a:pt x="1060" y="127"/>
                    <a:pt x="1056" y="125"/>
                  </a:cubicBezTo>
                  <a:close/>
                  <a:moveTo>
                    <a:pt x="883" y="234"/>
                  </a:moveTo>
                  <a:cubicBezTo>
                    <a:pt x="883" y="234"/>
                    <a:pt x="883" y="234"/>
                    <a:pt x="884" y="234"/>
                  </a:cubicBezTo>
                  <a:cubicBezTo>
                    <a:pt x="884" y="235"/>
                    <a:pt x="885" y="235"/>
                    <a:pt x="886" y="236"/>
                  </a:cubicBezTo>
                  <a:lnTo>
                    <a:pt x="886" y="236"/>
                  </a:lnTo>
                  <a:lnTo>
                    <a:pt x="886" y="236"/>
                  </a:lnTo>
                  <a:cubicBezTo>
                    <a:pt x="885" y="235"/>
                    <a:pt x="884" y="234"/>
                    <a:pt x="883" y="234"/>
                  </a:cubicBezTo>
                  <a:close/>
                  <a:moveTo>
                    <a:pt x="3029" y="1"/>
                  </a:moveTo>
                  <a:cubicBezTo>
                    <a:pt x="3010" y="1"/>
                    <a:pt x="2989" y="5"/>
                    <a:pt x="2977" y="14"/>
                  </a:cubicBezTo>
                  <a:cubicBezTo>
                    <a:pt x="2934" y="47"/>
                    <a:pt x="2885" y="74"/>
                    <a:pt x="2837" y="100"/>
                  </a:cubicBezTo>
                  <a:cubicBezTo>
                    <a:pt x="2794" y="123"/>
                    <a:pt x="2750" y="144"/>
                    <a:pt x="2705" y="164"/>
                  </a:cubicBezTo>
                  <a:lnTo>
                    <a:pt x="2705" y="164"/>
                  </a:lnTo>
                  <a:cubicBezTo>
                    <a:pt x="2619" y="198"/>
                    <a:pt x="2532" y="225"/>
                    <a:pt x="2445" y="253"/>
                  </a:cubicBezTo>
                  <a:cubicBezTo>
                    <a:pt x="2351" y="279"/>
                    <a:pt x="2254" y="300"/>
                    <a:pt x="2157" y="314"/>
                  </a:cubicBezTo>
                  <a:lnTo>
                    <a:pt x="2192" y="308"/>
                  </a:lnTo>
                  <a:lnTo>
                    <a:pt x="2192" y="308"/>
                  </a:lnTo>
                  <a:cubicBezTo>
                    <a:pt x="2101" y="320"/>
                    <a:pt x="2008" y="326"/>
                    <a:pt x="1916" y="326"/>
                  </a:cubicBezTo>
                  <a:cubicBezTo>
                    <a:pt x="1824" y="326"/>
                    <a:pt x="1732" y="320"/>
                    <a:pt x="1642" y="308"/>
                  </a:cubicBezTo>
                  <a:lnTo>
                    <a:pt x="1642" y="308"/>
                  </a:lnTo>
                  <a:lnTo>
                    <a:pt x="1675" y="312"/>
                  </a:lnTo>
                  <a:cubicBezTo>
                    <a:pt x="1514" y="289"/>
                    <a:pt x="1356" y="248"/>
                    <a:pt x="1206" y="185"/>
                  </a:cubicBezTo>
                  <a:lnTo>
                    <a:pt x="1206" y="185"/>
                  </a:lnTo>
                  <a:lnTo>
                    <a:pt x="1211" y="187"/>
                  </a:lnTo>
                  <a:lnTo>
                    <a:pt x="1211" y="187"/>
                  </a:lnTo>
                  <a:cubicBezTo>
                    <a:pt x="1197" y="181"/>
                    <a:pt x="1183" y="175"/>
                    <a:pt x="1169" y="168"/>
                  </a:cubicBezTo>
                  <a:cubicBezTo>
                    <a:pt x="1140" y="154"/>
                    <a:pt x="1110" y="146"/>
                    <a:pt x="1081" y="135"/>
                  </a:cubicBezTo>
                  <a:cubicBezTo>
                    <a:pt x="1077" y="134"/>
                    <a:pt x="1074" y="132"/>
                    <a:pt x="1069" y="130"/>
                  </a:cubicBezTo>
                  <a:lnTo>
                    <a:pt x="1069" y="130"/>
                  </a:lnTo>
                  <a:cubicBezTo>
                    <a:pt x="1061" y="125"/>
                    <a:pt x="1051" y="121"/>
                    <a:pt x="1042" y="119"/>
                  </a:cubicBezTo>
                  <a:cubicBezTo>
                    <a:pt x="1039" y="118"/>
                    <a:pt x="1038" y="118"/>
                    <a:pt x="1038" y="118"/>
                  </a:cubicBezTo>
                  <a:lnTo>
                    <a:pt x="1038" y="118"/>
                  </a:lnTo>
                  <a:cubicBezTo>
                    <a:pt x="1037" y="118"/>
                    <a:pt x="1037" y="118"/>
                    <a:pt x="1038" y="118"/>
                  </a:cubicBezTo>
                  <a:lnTo>
                    <a:pt x="1038" y="118"/>
                  </a:lnTo>
                  <a:cubicBezTo>
                    <a:pt x="1037" y="117"/>
                    <a:pt x="1036" y="117"/>
                    <a:pt x="1036" y="117"/>
                  </a:cubicBezTo>
                  <a:cubicBezTo>
                    <a:pt x="1015" y="109"/>
                    <a:pt x="990" y="98"/>
                    <a:pt x="972" y="86"/>
                  </a:cubicBezTo>
                  <a:cubicBezTo>
                    <a:pt x="960" y="78"/>
                    <a:pt x="946" y="75"/>
                    <a:pt x="931" y="75"/>
                  </a:cubicBezTo>
                  <a:cubicBezTo>
                    <a:pt x="912" y="75"/>
                    <a:pt x="892" y="82"/>
                    <a:pt x="877" y="92"/>
                  </a:cubicBezTo>
                  <a:cubicBezTo>
                    <a:pt x="847" y="115"/>
                    <a:pt x="841" y="148"/>
                    <a:pt x="847" y="183"/>
                  </a:cubicBezTo>
                  <a:cubicBezTo>
                    <a:pt x="846" y="178"/>
                    <a:pt x="845" y="176"/>
                    <a:pt x="845" y="176"/>
                  </a:cubicBezTo>
                  <a:lnTo>
                    <a:pt x="845" y="176"/>
                  </a:lnTo>
                  <a:cubicBezTo>
                    <a:pt x="844" y="176"/>
                    <a:pt x="845" y="192"/>
                    <a:pt x="847" y="197"/>
                  </a:cubicBezTo>
                  <a:cubicBezTo>
                    <a:pt x="847" y="205"/>
                    <a:pt x="847" y="216"/>
                    <a:pt x="847" y="226"/>
                  </a:cubicBezTo>
                  <a:cubicBezTo>
                    <a:pt x="849" y="246"/>
                    <a:pt x="851" y="269"/>
                    <a:pt x="851" y="289"/>
                  </a:cubicBezTo>
                  <a:cubicBezTo>
                    <a:pt x="855" y="331"/>
                    <a:pt x="857" y="370"/>
                    <a:pt x="857" y="411"/>
                  </a:cubicBezTo>
                  <a:cubicBezTo>
                    <a:pt x="855" y="493"/>
                    <a:pt x="855" y="573"/>
                    <a:pt x="853" y="655"/>
                  </a:cubicBezTo>
                  <a:cubicBezTo>
                    <a:pt x="853" y="815"/>
                    <a:pt x="851" y="978"/>
                    <a:pt x="849" y="1138"/>
                  </a:cubicBezTo>
                  <a:cubicBezTo>
                    <a:pt x="849" y="1230"/>
                    <a:pt x="847" y="1323"/>
                    <a:pt x="847" y="1415"/>
                  </a:cubicBezTo>
                  <a:cubicBezTo>
                    <a:pt x="847" y="1442"/>
                    <a:pt x="871" y="1469"/>
                    <a:pt x="900" y="1469"/>
                  </a:cubicBezTo>
                  <a:cubicBezTo>
                    <a:pt x="929" y="1467"/>
                    <a:pt x="954" y="1444"/>
                    <a:pt x="954" y="1415"/>
                  </a:cubicBezTo>
                  <a:cubicBezTo>
                    <a:pt x="966" y="1091"/>
                    <a:pt x="978" y="768"/>
                    <a:pt x="988" y="444"/>
                  </a:cubicBezTo>
                  <a:cubicBezTo>
                    <a:pt x="990" y="403"/>
                    <a:pt x="992" y="363"/>
                    <a:pt x="997" y="323"/>
                  </a:cubicBezTo>
                  <a:lnTo>
                    <a:pt x="997" y="323"/>
                  </a:lnTo>
                  <a:cubicBezTo>
                    <a:pt x="1014" y="335"/>
                    <a:pt x="1032" y="348"/>
                    <a:pt x="1050" y="361"/>
                  </a:cubicBezTo>
                  <a:lnTo>
                    <a:pt x="1045" y="358"/>
                  </a:lnTo>
                  <a:lnTo>
                    <a:pt x="1045" y="358"/>
                  </a:lnTo>
                  <a:cubicBezTo>
                    <a:pt x="1073" y="378"/>
                    <a:pt x="1106" y="391"/>
                    <a:pt x="1136" y="405"/>
                  </a:cubicBezTo>
                  <a:cubicBezTo>
                    <a:pt x="1173" y="421"/>
                    <a:pt x="1210" y="437"/>
                    <a:pt x="1249" y="452"/>
                  </a:cubicBezTo>
                  <a:cubicBezTo>
                    <a:pt x="1311" y="476"/>
                    <a:pt x="1375" y="499"/>
                    <a:pt x="1438" y="515"/>
                  </a:cubicBezTo>
                  <a:cubicBezTo>
                    <a:pt x="1576" y="552"/>
                    <a:pt x="1720" y="577"/>
                    <a:pt x="1864" y="583"/>
                  </a:cubicBezTo>
                  <a:cubicBezTo>
                    <a:pt x="1888" y="584"/>
                    <a:pt x="1913" y="585"/>
                    <a:pt x="1938" y="585"/>
                  </a:cubicBezTo>
                  <a:cubicBezTo>
                    <a:pt x="2055" y="585"/>
                    <a:pt x="2174" y="573"/>
                    <a:pt x="2293" y="555"/>
                  </a:cubicBezTo>
                  <a:cubicBezTo>
                    <a:pt x="2359" y="544"/>
                    <a:pt x="2424" y="530"/>
                    <a:pt x="2488" y="511"/>
                  </a:cubicBezTo>
                  <a:cubicBezTo>
                    <a:pt x="2562" y="491"/>
                    <a:pt x="2632" y="464"/>
                    <a:pt x="2702" y="431"/>
                  </a:cubicBezTo>
                  <a:cubicBezTo>
                    <a:pt x="2717" y="425"/>
                    <a:pt x="2732" y="418"/>
                    <a:pt x="2746" y="411"/>
                  </a:cubicBezTo>
                  <a:lnTo>
                    <a:pt x="2746" y="411"/>
                  </a:lnTo>
                  <a:cubicBezTo>
                    <a:pt x="2688" y="514"/>
                    <a:pt x="2628" y="617"/>
                    <a:pt x="2566" y="719"/>
                  </a:cubicBezTo>
                  <a:cubicBezTo>
                    <a:pt x="2433" y="937"/>
                    <a:pt x="2293" y="1148"/>
                    <a:pt x="2145" y="1356"/>
                  </a:cubicBezTo>
                  <a:cubicBezTo>
                    <a:pt x="2066" y="1468"/>
                    <a:pt x="1983" y="1579"/>
                    <a:pt x="1898" y="1690"/>
                  </a:cubicBezTo>
                  <a:lnTo>
                    <a:pt x="1898" y="1690"/>
                  </a:lnTo>
                  <a:cubicBezTo>
                    <a:pt x="1702" y="1944"/>
                    <a:pt x="1494" y="2188"/>
                    <a:pt x="1274" y="2424"/>
                  </a:cubicBezTo>
                  <a:cubicBezTo>
                    <a:pt x="1052" y="2664"/>
                    <a:pt x="820" y="2890"/>
                    <a:pt x="580" y="3108"/>
                  </a:cubicBezTo>
                  <a:cubicBezTo>
                    <a:pt x="442" y="3231"/>
                    <a:pt x="298" y="3346"/>
                    <a:pt x="152" y="3459"/>
                  </a:cubicBezTo>
                  <a:lnTo>
                    <a:pt x="185" y="3435"/>
                  </a:lnTo>
                  <a:lnTo>
                    <a:pt x="185" y="3435"/>
                  </a:lnTo>
                  <a:cubicBezTo>
                    <a:pt x="154" y="3459"/>
                    <a:pt x="121" y="3484"/>
                    <a:pt x="89" y="3507"/>
                  </a:cubicBezTo>
                  <a:lnTo>
                    <a:pt x="56" y="3533"/>
                  </a:lnTo>
                  <a:cubicBezTo>
                    <a:pt x="39" y="3550"/>
                    <a:pt x="27" y="3566"/>
                    <a:pt x="21" y="3589"/>
                  </a:cubicBezTo>
                  <a:cubicBezTo>
                    <a:pt x="6" y="3622"/>
                    <a:pt x="0" y="3663"/>
                    <a:pt x="13" y="3698"/>
                  </a:cubicBezTo>
                  <a:cubicBezTo>
                    <a:pt x="21" y="3724"/>
                    <a:pt x="35" y="3751"/>
                    <a:pt x="56" y="3772"/>
                  </a:cubicBezTo>
                  <a:cubicBezTo>
                    <a:pt x="84" y="3805"/>
                    <a:pt x="132" y="3819"/>
                    <a:pt x="175" y="3821"/>
                  </a:cubicBezTo>
                  <a:cubicBezTo>
                    <a:pt x="333" y="3829"/>
                    <a:pt x="493" y="3829"/>
                    <a:pt x="652" y="3833"/>
                  </a:cubicBezTo>
                  <a:cubicBezTo>
                    <a:pt x="810" y="3837"/>
                    <a:pt x="970" y="3842"/>
                    <a:pt x="1128" y="3846"/>
                  </a:cubicBezTo>
                  <a:cubicBezTo>
                    <a:pt x="1445" y="3854"/>
                    <a:pt x="1759" y="3860"/>
                    <a:pt x="2075" y="3868"/>
                  </a:cubicBezTo>
                  <a:cubicBezTo>
                    <a:pt x="2254" y="3872"/>
                    <a:pt x="2435" y="3879"/>
                    <a:pt x="2613" y="3883"/>
                  </a:cubicBezTo>
                  <a:cubicBezTo>
                    <a:pt x="2659" y="3883"/>
                    <a:pt x="2708" y="3862"/>
                    <a:pt x="2739" y="3829"/>
                  </a:cubicBezTo>
                  <a:cubicBezTo>
                    <a:pt x="2770" y="3798"/>
                    <a:pt x="2792" y="3749"/>
                    <a:pt x="2790" y="3704"/>
                  </a:cubicBezTo>
                  <a:cubicBezTo>
                    <a:pt x="2786" y="3605"/>
                    <a:pt x="2712" y="3527"/>
                    <a:pt x="2613" y="3525"/>
                  </a:cubicBezTo>
                  <a:cubicBezTo>
                    <a:pt x="2295" y="3519"/>
                    <a:pt x="1977" y="3515"/>
                    <a:pt x="1658" y="3509"/>
                  </a:cubicBezTo>
                  <a:cubicBezTo>
                    <a:pt x="1342" y="3503"/>
                    <a:pt x="1027" y="3499"/>
                    <a:pt x="713" y="3492"/>
                  </a:cubicBezTo>
                  <a:lnTo>
                    <a:pt x="607" y="3491"/>
                  </a:lnTo>
                  <a:lnTo>
                    <a:pt x="607" y="3491"/>
                  </a:lnTo>
                  <a:cubicBezTo>
                    <a:pt x="613" y="3484"/>
                    <a:pt x="620" y="3478"/>
                    <a:pt x="627" y="3472"/>
                  </a:cubicBezTo>
                  <a:cubicBezTo>
                    <a:pt x="736" y="3371"/>
                    <a:pt x="847" y="3270"/>
                    <a:pt x="954" y="3166"/>
                  </a:cubicBezTo>
                  <a:cubicBezTo>
                    <a:pt x="1167" y="2956"/>
                    <a:pt x="1373" y="2738"/>
                    <a:pt x="1568" y="2512"/>
                  </a:cubicBezTo>
                  <a:cubicBezTo>
                    <a:pt x="1765" y="2286"/>
                    <a:pt x="1962" y="2038"/>
                    <a:pt x="2143" y="1787"/>
                  </a:cubicBezTo>
                  <a:cubicBezTo>
                    <a:pt x="2326" y="1539"/>
                    <a:pt x="2486" y="1298"/>
                    <a:pt x="2640" y="1041"/>
                  </a:cubicBezTo>
                  <a:cubicBezTo>
                    <a:pt x="2794" y="787"/>
                    <a:pt x="2940" y="524"/>
                    <a:pt x="3072" y="257"/>
                  </a:cubicBezTo>
                  <a:cubicBezTo>
                    <a:pt x="3088" y="224"/>
                    <a:pt x="3105" y="191"/>
                    <a:pt x="3121" y="158"/>
                  </a:cubicBezTo>
                  <a:cubicBezTo>
                    <a:pt x="3139" y="117"/>
                    <a:pt x="3139" y="63"/>
                    <a:pt x="3102" y="31"/>
                  </a:cubicBezTo>
                  <a:cubicBezTo>
                    <a:pt x="3090" y="18"/>
                    <a:pt x="3074" y="10"/>
                    <a:pt x="3057" y="4"/>
                  </a:cubicBezTo>
                  <a:cubicBezTo>
                    <a:pt x="3049" y="2"/>
                    <a:pt x="3040" y="1"/>
                    <a:pt x="302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9" name="Google Shape;1949;p16"/>
          <p:cNvSpPr/>
          <p:nvPr/>
        </p:nvSpPr>
        <p:spPr>
          <a:xfrm rot="3649354">
            <a:off x="757186" y="363871"/>
            <a:ext cx="649705" cy="344427"/>
          </a:xfrm>
          <a:custGeom>
            <a:avLst/>
            <a:gdLst/>
            <a:ahLst/>
            <a:cxnLst/>
            <a:rect l="l" t="t" r="r" b="b"/>
            <a:pathLst>
              <a:path w="31632" h="16769" extrusionOk="0">
                <a:moveTo>
                  <a:pt x="21710" y="9589"/>
                </a:moveTo>
                <a:cubicBezTo>
                  <a:pt x="22167" y="10436"/>
                  <a:pt x="22339" y="11425"/>
                  <a:pt x="22073" y="12420"/>
                </a:cubicBezTo>
                <a:cubicBezTo>
                  <a:pt x="21922" y="12982"/>
                  <a:pt x="21476" y="13711"/>
                  <a:pt x="20817" y="13711"/>
                </a:cubicBezTo>
                <a:cubicBezTo>
                  <a:pt x="20791" y="13711"/>
                  <a:pt x="20764" y="13710"/>
                  <a:pt x="20738" y="13708"/>
                </a:cubicBezTo>
                <a:cubicBezTo>
                  <a:pt x="20196" y="13661"/>
                  <a:pt x="19879" y="13104"/>
                  <a:pt x="19863" y="12606"/>
                </a:cubicBezTo>
                <a:cubicBezTo>
                  <a:pt x="19838" y="11902"/>
                  <a:pt x="20318" y="11206"/>
                  <a:pt x="20733" y="10674"/>
                </a:cubicBezTo>
                <a:cubicBezTo>
                  <a:pt x="21031" y="10291"/>
                  <a:pt x="21362" y="9930"/>
                  <a:pt x="21710" y="9589"/>
                </a:cubicBezTo>
                <a:close/>
                <a:moveTo>
                  <a:pt x="14674" y="8067"/>
                </a:moveTo>
                <a:cubicBezTo>
                  <a:pt x="14797" y="8677"/>
                  <a:pt x="14868" y="9298"/>
                  <a:pt x="14887" y="9920"/>
                </a:cubicBezTo>
                <a:cubicBezTo>
                  <a:pt x="14927" y="11312"/>
                  <a:pt x="14824" y="13013"/>
                  <a:pt x="14064" y="14224"/>
                </a:cubicBezTo>
                <a:cubicBezTo>
                  <a:pt x="13499" y="15124"/>
                  <a:pt x="12363" y="16126"/>
                  <a:pt x="11213" y="16126"/>
                </a:cubicBezTo>
                <a:cubicBezTo>
                  <a:pt x="11059" y="16126"/>
                  <a:pt x="10904" y="16108"/>
                  <a:pt x="10751" y="16069"/>
                </a:cubicBezTo>
                <a:cubicBezTo>
                  <a:pt x="9810" y="15832"/>
                  <a:pt x="9577" y="14755"/>
                  <a:pt x="9637" y="13913"/>
                </a:cubicBezTo>
                <a:cubicBezTo>
                  <a:pt x="9721" y="12719"/>
                  <a:pt x="10472" y="11638"/>
                  <a:pt x="11233" y="10758"/>
                </a:cubicBezTo>
                <a:cubicBezTo>
                  <a:pt x="12159" y="9691"/>
                  <a:pt x="13287" y="8802"/>
                  <a:pt x="14535" y="8140"/>
                </a:cubicBezTo>
                <a:cubicBezTo>
                  <a:pt x="14581" y="8116"/>
                  <a:pt x="14627" y="8091"/>
                  <a:pt x="14674" y="8067"/>
                </a:cubicBezTo>
                <a:close/>
                <a:moveTo>
                  <a:pt x="6705" y="1"/>
                </a:moveTo>
                <a:cubicBezTo>
                  <a:pt x="4905" y="1"/>
                  <a:pt x="3063" y="647"/>
                  <a:pt x="1792" y="1926"/>
                </a:cubicBezTo>
                <a:cubicBezTo>
                  <a:pt x="0" y="3732"/>
                  <a:pt x="64" y="6294"/>
                  <a:pt x="1155" y="8455"/>
                </a:cubicBezTo>
                <a:cubicBezTo>
                  <a:pt x="1543" y="9222"/>
                  <a:pt x="2036" y="9924"/>
                  <a:pt x="2571" y="10594"/>
                </a:cubicBezTo>
                <a:cubicBezTo>
                  <a:pt x="2635" y="10673"/>
                  <a:pt x="2709" y="10706"/>
                  <a:pt x="2782" y="10706"/>
                </a:cubicBezTo>
                <a:cubicBezTo>
                  <a:pt x="3013" y="10706"/>
                  <a:pt x="3229" y="10380"/>
                  <a:pt x="3033" y="10134"/>
                </a:cubicBezTo>
                <a:cubicBezTo>
                  <a:pt x="1621" y="8367"/>
                  <a:pt x="311" y="5863"/>
                  <a:pt x="1387" y="3608"/>
                </a:cubicBezTo>
                <a:cubicBezTo>
                  <a:pt x="2180" y="1945"/>
                  <a:pt x="3961" y="983"/>
                  <a:pt x="5728" y="720"/>
                </a:cubicBezTo>
                <a:cubicBezTo>
                  <a:pt x="6043" y="673"/>
                  <a:pt x="6359" y="650"/>
                  <a:pt x="6674" y="650"/>
                </a:cubicBezTo>
                <a:cubicBezTo>
                  <a:pt x="8588" y="650"/>
                  <a:pt x="10452" y="1490"/>
                  <a:pt x="11841" y="2807"/>
                </a:cubicBezTo>
                <a:cubicBezTo>
                  <a:pt x="13160" y="4055"/>
                  <a:pt x="14056" y="5669"/>
                  <a:pt x="14520" y="7407"/>
                </a:cubicBezTo>
                <a:lnTo>
                  <a:pt x="14520" y="7407"/>
                </a:lnTo>
                <a:cubicBezTo>
                  <a:pt x="14165" y="7587"/>
                  <a:pt x="13823" y="7784"/>
                  <a:pt x="13499" y="7987"/>
                </a:cubicBezTo>
                <a:cubicBezTo>
                  <a:pt x="12144" y="8833"/>
                  <a:pt x="10931" y="9941"/>
                  <a:pt x="10028" y="11262"/>
                </a:cubicBezTo>
                <a:cubicBezTo>
                  <a:pt x="9319" y="12300"/>
                  <a:pt x="8834" y="13461"/>
                  <a:pt x="9018" y="14736"/>
                </a:cubicBezTo>
                <a:cubicBezTo>
                  <a:pt x="9178" y="15824"/>
                  <a:pt x="9896" y="16702"/>
                  <a:pt x="11042" y="16764"/>
                </a:cubicBezTo>
                <a:cubicBezTo>
                  <a:pt x="11092" y="16767"/>
                  <a:pt x="11141" y="16768"/>
                  <a:pt x="11191" y="16768"/>
                </a:cubicBezTo>
                <a:cubicBezTo>
                  <a:pt x="12612" y="16768"/>
                  <a:pt x="13957" y="15658"/>
                  <a:pt x="14658" y="14500"/>
                </a:cubicBezTo>
                <a:cubicBezTo>
                  <a:pt x="15082" y="13800"/>
                  <a:pt x="15269" y="12965"/>
                  <a:pt x="15394" y="12165"/>
                </a:cubicBezTo>
                <a:cubicBezTo>
                  <a:pt x="15530" y="11300"/>
                  <a:pt x="15574" y="10422"/>
                  <a:pt x="15521" y="9547"/>
                </a:cubicBezTo>
                <a:cubicBezTo>
                  <a:pt x="15484" y="8950"/>
                  <a:pt x="15404" y="8358"/>
                  <a:pt x="15279" y="7776"/>
                </a:cubicBezTo>
                <a:lnTo>
                  <a:pt x="15279" y="7776"/>
                </a:lnTo>
                <a:cubicBezTo>
                  <a:pt x="16064" y="7427"/>
                  <a:pt x="16906" y="7176"/>
                  <a:pt x="17759" y="7176"/>
                </a:cubicBezTo>
                <a:cubicBezTo>
                  <a:pt x="17925" y="7176"/>
                  <a:pt x="18092" y="7186"/>
                  <a:pt x="18259" y="7206"/>
                </a:cubicBezTo>
                <a:cubicBezTo>
                  <a:pt x="19482" y="7355"/>
                  <a:pt x="20611" y="8050"/>
                  <a:pt x="21343" y="9020"/>
                </a:cubicBezTo>
                <a:lnTo>
                  <a:pt x="21343" y="9020"/>
                </a:lnTo>
                <a:cubicBezTo>
                  <a:pt x="20702" y="9627"/>
                  <a:pt x="20124" y="10301"/>
                  <a:pt x="19694" y="11049"/>
                </a:cubicBezTo>
                <a:cubicBezTo>
                  <a:pt x="19339" y="11669"/>
                  <a:pt x="19084" y="12394"/>
                  <a:pt x="19284" y="13109"/>
                </a:cubicBezTo>
                <a:cubicBezTo>
                  <a:pt x="19433" y="13638"/>
                  <a:pt x="19819" y="14106"/>
                  <a:pt x="20347" y="14286"/>
                </a:cubicBezTo>
                <a:cubicBezTo>
                  <a:pt x="20527" y="14347"/>
                  <a:pt x="20700" y="14376"/>
                  <a:pt x="20862" y="14376"/>
                </a:cubicBezTo>
                <a:cubicBezTo>
                  <a:pt x="22059" y="14376"/>
                  <a:pt x="22759" y="12846"/>
                  <a:pt x="22825" y="11779"/>
                </a:cubicBezTo>
                <a:cubicBezTo>
                  <a:pt x="22882" y="10851"/>
                  <a:pt x="22654" y="9930"/>
                  <a:pt x="22202" y="9130"/>
                </a:cubicBezTo>
                <a:lnTo>
                  <a:pt x="22202" y="9130"/>
                </a:lnTo>
                <a:cubicBezTo>
                  <a:pt x="24022" y="7507"/>
                  <a:pt x="26480" y="6087"/>
                  <a:pt x="28974" y="6087"/>
                </a:cubicBezTo>
                <a:cubicBezTo>
                  <a:pt x="29027" y="6087"/>
                  <a:pt x="29080" y="6087"/>
                  <a:pt x="29133" y="6089"/>
                </a:cubicBezTo>
                <a:cubicBezTo>
                  <a:pt x="29762" y="6104"/>
                  <a:pt x="30387" y="6231"/>
                  <a:pt x="30967" y="6480"/>
                </a:cubicBezTo>
                <a:cubicBezTo>
                  <a:pt x="31015" y="6500"/>
                  <a:pt x="31061" y="6509"/>
                  <a:pt x="31106" y="6509"/>
                </a:cubicBezTo>
                <a:cubicBezTo>
                  <a:pt x="31419" y="6509"/>
                  <a:pt x="31632" y="6062"/>
                  <a:pt x="31296" y="5918"/>
                </a:cubicBezTo>
                <a:cubicBezTo>
                  <a:pt x="30528" y="5588"/>
                  <a:pt x="29733" y="5445"/>
                  <a:pt x="28936" y="5445"/>
                </a:cubicBezTo>
                <a:cubicBezTo>
                  <a:pt x="26758" y="5445"/>
                  <a:pt x="24562" y="6516"/>
                  <a:pt x="22843" y="7782"/>
                </a:cubicBezTo>
                <a:cubicBezTo>
                  <a:pt x="22505" y="8030"/>
                  <a:pt x="22167" y="8295"/>
                  <a:pt x="21839" y="8576"/>
                </a:cubicBezTo>
                <a:lnTo>
                  <a:pt x="21839" y="8576"/>
                </a:lnTo>
                <a:cubicBezTo>
                  <a:pt x="21706" y="8400"/>
                  <a:pt x="21562" y="8232"/>
                  <a:pt x="21406" y="8075"/>
                </a:cubicBezTo>
                <a:cubicBezTo>
                  <a:pt x="20472" y="7129"/>
                  <a:pt x="19175" y="6560"/>
                  <a:pt x="17844" y="6525"/>
                </a:cubicBezTo>
                <a:cubicBezTo>
                  <a:pt x="17802" y="6524"/>
                  <a:pt x="17760" y="6524"/>
                  <a:pt x="17718" y="6524"/>
                </a:cubicBezTo>
                <a:cubicBezTo>
                  <a:pt x="16836" y="6524"/>
                  <a:pt x="15951" y="6766"/>
                  <a:pt x="15119" y="7125"/>
                </a:cubicBezTo>
                <a:lnTo>
                  <a:pt x="15119" y="7125"/>
                </a:lnTo>
                <a:cubicBezTo>
                  <a:pt x="14921" y="6412"/>
                  <a:pt x="14653" y="5718"/>
                  <a:pt x="14314" y="5054"/>
                </a:cubicBezTo>
                <a:cubicBezTo>
                  <a:pt x="13025" y="2536"/>
                  <a:pt x="10644" y="508"/>
                  <a:pt x="7795" y="81"/>
                </a:cubicBezTo>
                <a:cubicBezTo>
                  <a:pt x="7437" y="27"/>
                  <a:pt x="7072" y="1"/>
                  <a:pt x="6705" y="1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0" name="Google Shape;1950;p16"/>
          <p:cNvGrpSpPr/>
          <p:nvPr/>
        </p:nvGrpSpPr>
        <p:grpSpPr>
          <a:xfrm>
            <a:off x="7501612" y="168488"/>
            <a:ext cx="617445" cy="293779"/>
            <a:chOff x="4691100" y="1853125"/>
            <a:chExt cx="567575" cy="270050"/>
          </a:xfrm>
        </p:grpSpPr>
        <p:sp>
          <p:nvSpPr>
            <p:cNvPr id="1951" name="Google Shape;1951;p16"/>
            <p:cNvSpPr/>
            <p:nvPr/>
          </p:nvSpPr>
          <p:spPr>
            <a:xfrm>
              <a:off x="4691100" y="1888900"/>
              <a:ext cx="177550" cy="215500"/>
            </a:xfrm>
            <a:custGeom>
              <a:avLst/>
              <a:gdLst/>
              <a:ahLst/>
              <a:cxnLst/>
              <a:rect l="l" t="t" r="r" b="b"/>
              <a:pathLst>
                <a:path w="7102" h="8620" extrusionOk="0">
                  <a:moveTo>
                    <a:pt x="3579" y="4769"/>
                  </a:moveTo>
                  <a:lnTo>
                    <a:pt x="3579" y="4769"/>
                  </a:lnTo>
                  <a:cubicBezTo>
                    <a:pt x="3371" y="5759"/>
                    <a:pt x="3009" y="6984"/>
                    <a:pt x="2345" y="7639"/>
                  </a:cubicBezTo>
                  <a:cubicBezTo>
                    <a:pt x="2132" y="7849"/>
                    <a:pt x="1869" y="7980"/>
                    <a:pt x="1622" y="7980"/>
                  </a:cubicBezTo>
                  <a:cubicBezTo>
                    <a:pt x="1396" y="7980"/>
                    <a:pt x="1184" y="7871"/>
                    <a:pt x="1037" y="7614"/>
                  </a:cubicBezTo>
                  <a:cubicBezTo>
                    <a:pt x="737" y="7096"/>
                    <a:pt x="712" y="6766"/>
                    <a:pt x="846" y="6179"/>
                  </a:cubicBezTo>
                  <a:cubicBezTo>
                    <a:pt x="994" y="5522"/>
                    <a:pt x="1176" y="5362"/>
                    <a:pt x="1774" y="5128"/>
                  </a:cubicBezTo>
                  <a:cubicBezTo>
                    <a:pt x="2071" y="5010"/>
                    <a:pt x="2392" y="4919"/>
                    <a:pt x="2705" y="4858"/>
                  </a:cubicBezTo>
                  <a:cubicBezTo>
                    <a:pt x="2996" y="4800"/>
                    <a:pt x="3289" y="4770"/>
                    <a:pt x="3579" y="4769"/>
                  </a:cubicBezTo>
                  <a:close/>
                  <a:moveTo>
                    <a:pt x="3714" y="1"/>
                  </a:moveTo>
                  <a:cubicBezTo>
                    <a:pt x="3582" y="1"/>
                    <a:pt x="3445" y="109"/>
                    <a:pt x="3488" y="275"/>
                  </a:cubicBezTo>
                  <a:cubicBezTo>
                    <a:pt x="3834" y="1589"/>
                    <a:pt x="3915" y="2946"/>
                    <a:pt x="3673" y="4287"/>
                  </a:cubicBezTo>
                  <a:cubicBezTo>
                    <a:pt x="3670" y="4303"/>
                    <a:pt x="3667" y="4319"/>
                    <a:pt x="3664" y="4336"/>
                  </a:cubicBezTo>
                  <a:lnTo>
                    <a:pt x="3664" y="4336"/>
                  </a:lnTo>
                  <a:cubicBezTo>
                    <a:pt x="3636" y="4335"/>
                    <a:pt x="3607" y="4335"/>
                    <a:pt x="3579" y="4335"/>
                  </a:cubicBezTo>
                  <a:cubicBezTo>
                    <a:pt x="3144" y="4335"/>
                    <a:pt x="2703" y="4393"/>
                    <a:pt x="2272" y="4504"/>
                  </a:cubicBezTo>
                  <a:cubicBezTo>
                    <a:pt x="1593" y="4679"/>
                    <a:pt x="768" y="4972"/>
                    <a:pt x="404" y="5622"/>
                  </a:cubicBezTo>
                  <a:cubicBezTo>
                    <a:pt x="1" y="6345"/>
                    <a:pt x="315" y="7303"/>
                    <a:pt x="729" y="7956"/>
                  </a:cubicBezTo>
                  <a:cubicBezTo>
                    <a:pt x="1029" y="8431"/>
                    <a:pt x="1334" y="8619"/>
                    <a:pt x="1629" y="8619"/>
                  </a:cubicBezTo>
                  <a:cubicBezTo>
                    <a:pt x="2470" y="8619"/>
                    <a:pt x="3224" y="7085"/>
                    <a:pt x="3544" y="6304"/>
                  </a:cubicBezTo>
                  <a:cubicBezTo>
                    <a:pt x="3746" y="5810"/>
                    <a:pt x="3903" y="5304"/>
                    <a:pt x="4018" y="4791"/>
                  </a:cubicBezTo>
                  <a:lnTo>
                    <a:pt x="4018" y="4791"/>
                  </a:lnTo>
                  <a:cubicBezTo>
                    <a:pt x="5083" y="4901"/>
                    <a:pt x="6055" y="5427"/>
                    <a:pt x="6623" y="6429"/>
                  </a:cubicBezTo>
                  <a:cubicBezTo>
                    <a:pt x="6666" y="6505"/>
                    <a:pt x="6732" y="6537"/>
                    <a:pt x="6799" y="6537"/>
                  </a:cubicBezTo>
                  <a:cubicBezTo>
                    <a:pt x="6948" y="6537"/>
                    <a:pt x="7102" y="6377"/>
                    <a:pt x="7004" y="6206"/>
                  </a:cubicBezTo>
                  <a:cubicBezTo>
                    <a:pt x="6367" y="5081"/>
                    <a:pt x="5285" y="4495"/>
                    <a:pt x="4103" y="4364"/>
                  </a:cubicBezTo>
                  <a:lnTo>
                    <a:pt x="4103" y="4364"/>
                  </a:lnTo>
                  <a:cubicBezTo>
                    <a:pt x="4346" y="2974"/>
                    <a:pt x="4278" y="1540"/>
                    <a:pt x="3915" y="158"/>
                  </a:cubicBezTo>
                  <a:cubicBezTo>
                    <a:pt x="3886" y="48"/>
                    <a:pt x="3801" y="1"/>
                    <a:pt x="371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16"/>
            <p:cNvSpPr/>
            <p:nvPr/>
          </p:nvSpPr>
          <p:spPr>
            <a:xfrm>
              <a:off x="4915650" y="1969050"/>
              <a:ext cx="80125" cy="21225"/>
            </a:xfrm>
            <a:custGeom>
              <a:avLst/>
              <a:gdLst/>
              <a:ahLst/>
              <a:cxnLst/>
              <a:rect l="l" t="t" r="r" b="b"/>
              <a:pathLst>
                <a:path w="3205" h="849" extrusionOk="0">
                  <a:moveTo>
                    <a:pt x="319" y="0"/>
                  </a:moveTo>
                  <a:cubicBezTo>
                    <a:pt x="84" y="0"/>
                    <a:pt x="0" y="373"/>
                    <a:pt x="258" y="434"/>
                  </a:cubicBezTo>
                  <a:cubicBezTo>
                    <a:pt x="1135" y="644"/>
                    <a:pt x="2021" y="780"/>
                    <a:pt x="2920" y="848"/>
                  </a:cubicBezTo>
                  <a:cubicBezTo>
                    <a:pt x="2927" y="848"/>
                    <a:pt x="2933" y="848"/>
                    <a:pt x="2939" y="848"/>
                  </a:cubicBezTo>
                  <a:cubicBezTo>
                    <a:pt x="3205" y="848"/>
                    <a:pt x="3197" y="426"/>
                    <a:pt x="2920" y="405"/>
                  </a:cubicBezTo>
                  <a:cubicBezTo>
                    <a:pt x="2061" y="342"/>
                    <a:pt x="1214" y="208"/>
                    <a:pt x="375" y="7"/>
                  </a:cubicBezTo>
                  <a:cubicBezTo>
                    <a:pt x="355" y="2"/>
                    <a:pt x="337" y="0"/>
                    <a:pt x="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16"/>
            <p:cNvSpPr/>
            <p:nvPr/>
          </p:nvSpPr>
          <p:spPr>
            <a:xfrm>
              <a:off x="4956575" y="2023975"/>
              <a:ext cx="36675" cy="13625"/>
            </a:xfrm>
            <a:custGeom>
              <a:avLst/>
              <a:gdLst/>
              <a:ahLst/>
              <a:cxnLst/>
              <a:rect l="l" t="t" r="r" b="b"/>
              <a:pathLst>
                <a:path w="1467" h="545" extrusionOk="0">
                  <a:moveTo>
                    <a:pt x="1212" y="0"/>
                  </a:moveTo>
                  <a:cubicBezTo>
                    <a:pt x="1203" y="0"/>
                    <a:pt x="1193" y="1"/>
                    <a:pt x="1184" y="2"/>
                  </a:cubicBezTo>
                  <a:lnTo>
                    <a:pt x="283" y="102"/>
                  </a:lnTo>
                  <a:cubicBezTo>
                    <a:pt x="12" y="131"/>
                    <a:pt x="0" y="545"/>
                    <a:pt x="254" y="545"/>
                  </a:cubicBezTo>
                  <a:cubicBezTo>
                    <a:pt x="263" y="545"/>
                    <a:pt x="273" y="544"/>
                    <a:pt x="283" y="543"/>
                  </a:cubicBezTo>
                  <a:lnTo>
                    <a:pt x="1184" y="443"/>
                  </a:lnTo>
                  <a:cubicBezTo>
                    <a:pt x="1454" y="414"/>
                    <a:pt x="1466" y="0"/>
                    <a:pt x="121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16"/>
            <p:cNvSpPr/>
            <p:nvPr/>
          </p:nvSpPr>
          <p:spPr>
            <a:xfrm>
              <a:off x="5116475" y="1863400"/>
              <a:ext cx="130225" cy="53475"/>
            </a:xfrm>
            <a:custGeom>
              <a:avLst/>
              <a:gdLst/>
              <a:ahLst/>
              <a:cxnLst/>
              <a:rect l="l" t="t" r="r" b="b"/>
              <a:pathLst>
                <a:path w="5209" h="2139" extrusionOk="0">
                  <a:moveTo>
                    <a:pt x="281" y="0"/>
                  </a:moveTo>
                  <a:cubicBezTo>
                    <a:pt x="70" y="0"/>
                    <a:pt x="0" y="354"/>
                    <a:pt x="240" y="441"/>
                  </a:cubicBezTo>
                  <a:lnTo>
                    <a:pt x="239" y="441"/>
                  </a:lnTo>
                  <a:cubicBezTo>
                    <a:pt x="1778" y="1003"/>
                    <a:pt x="3315" y="1563"/>
                    <a:pt x="4852" y="2124"/>
                  </a:cubicBezTo>
                  <a:cubicBezTo>
                    <a:pt x="4880" y="2134"/>
                    <a:pt x="4905" y="2138"/>
                    <a:pt x="4929" y="2138"/>
                  </a:cubicBezTo>
                  <a:cubicBezTo>
                    <a:pt x="5139" y="2138"/>
                    <a:pt x="5208" y="1785"/>
                    <a:pt x="4970" y="1697"/>
                  </a:cubicBezTo>
                  <a:cubicBezTo>
                    <a:pt x="3432" y="1136"/>
                    <a:pt x="1895" y="576"/>
                    <a:pt x="358" y="14"/>
                  </a:cubicBezTo>
                  <a:cubicBezTo>
                    <a:pt x="331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16"/>
            <p:cNvSpPr/>
            <p:nvPr/>
          </p:nvSpPr>
          <p:spPr>
            <a:xfrm>
              <a:off x="5139225" y="1853125"/>
              <a:ext cx="70425" cy="92400"/>
            </a:xfrm>
            <a:custGeom>
              <a:avLst/>
              <a:gdLst/>
              <a:ahLst/>
              <a:cxnLst/>
              <a:rect l="l" t="t" r="r" b="b"/>
              <a:pathLst>
                <a:path w="2817" h="3696" extrusionOk="0">
                  <a:moveTo>
                    <a:pt x="2517" y="0"/>
                  </a:moveTo>
                  <a:cubicBezTo>
                    <a:pt x="2451" y="0"/>
                    <a:pt x="2387" y="33"/>
                    <a:pt x="2348" y="113"/>
                  </a:cubicBezTo>
                  <a:cubicBezTo>
                    <a:pt x="1768" y="1285"/>
                    <a:pt x="1036" y="2353"/>
                    <a:pt x="149" y="3314"/>
                  </a:cubicBezTo>
                  <a:cubicBezTo>
                    <a:pt x="0" y="3473"/>
                    <a:pt x="149" y="3695"/>
                    <a:pt x="314" y="3695"/>
                  </a:cubicBezTo>
                  <a:cubicBezTo>
                    <a:pt x="365" y="3695"/>
                    <a:pt x="416" y="3675"/>
                    <a:pt x="461" y="3626"/>
                  </a:cubicBezTo>
                  <a:cubicBezTo>
                    <a:pt x="1374" y="2639"/>
                    <a:pt x="2134" y="1542"/>
                    <a:pt x="2731" y="336"/>
                  </a:cubicBezTo>
                  <a:cubicBezTo>
                    <a:pt x="2816" y="161"/>
                    <a:pt x="2662" y="0"/>
                    <a:pt x="25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16"/>
            <p:cNvSpPr/>
            <p:nvPr/>
          </p:nvSpPr>
          <p:spPr>
            <a:xfrm>
              <a:off x="5119500" y="2034375"/>
              <a:ext cx="115150" cy="88800"/>
            </a:xfrm>
            <a:custGeom>
              <a:avLst/>
              <a:gdLst/>
              <a:ahLst/>
              <a:cxnLst/>
              <a:rect l="l" t="t" r="r" b="b"/>
              <a:pathLst>
                <a:path w="4606" h="3552" extrusionOk="0">
                  <a:moveTo>
                    <a:pt x="1768" y="0"/>
                  </a:moveTo>
                  <a:cubicBezTo>
                    <a:pt x="1736" y="0"/>
                    <a:pt x="1702" y="8"/>
                    <a:pt x="1667" y="24"/>
                  </a:cubicBezTo>
                  <a:cubicBezTo>
                    <a:pt x="589" y="538"/>
                    <a:pt x="0" y="2122"/>
                    <a:pt x="837" y="3111"/>
                  </a:cubicBezTo>
                  <a:cubicBezTo>
                    <a:pt x="1100" y="3422"/>
                    <a:pt x="1338" y="3551"/>
                    <a:pt x="1552" y="3551"/>
                  </a:cubicBezTo>
                  <a:cubicBezTo>
                    <a:pt x="2135" y="3551"/>
                    <a:pt x="2532" y="2593"/>
                    <a:pt x="2741" y="1786"/>
                  </a:cubicBezTo>
                  <a:lnTo>
                    <a:pt x="2741" y="1786"/>
                  </a:lnTo>
                  <a:cubicBezTo>
                    <a:pt x="3017" y="2171"/>
                    <a:pt x="3469" y="2415"/>
                    <a:pt x="3960" y="2415"/>
                  </a:cubicBezTo>
                  <a:cubicBezTo>
                    <a:pt x="4089" y="2415"/>
                    <a:pt x="4221" y="2398"/>
                    <a:pt x="4353" y="2363"/>
                  </a:cubicBezTo>
                  <a:cubicBezTo>
                    <a:pt x="4606" y="2295"/>
                    <a:pt x="4527" y="1927"/>
                    <a:pt x="4297" y="1927"/>
                  </a:cubicBezTo>
                  <a:cubicBezTo>
                    <a:pt x="4278" y="1927"/>
                    <a:pt x="4257" y="1930"/>
                    <a:pt x="4235" y="1936"/>
                  </a:cubicBezTo>
                  <a:cubicBezTo>
                    <a:pt x="4141" y="1961"/>
                    <a:pt x="4047" y="1973"/>
                    <a:pt x="3956" y="1973"/>
                  </a:cubicBezTo>
                  <a:cubicBezTo>
                    <a:pt x="3388" y="1973"/>
                    <a:pt x="2902" y="1514"/>
                    <a:pt x="2905" y="910"/>
                  </a:cubicBezTo>
                  <a:lnTo>
                    <a:pt x="2905" y="910"/>
                  </a:lnTo>
                  <a:cubicBezTo>
                    <a:pt x="2905" y="910"/>
                    <a:pt x="2905" y="910"/>
                    <a:pt x="2905" y="910"/>
                  </a:cubicBezTo>
                  <a:cubicBezTo>
                    <a:pt x="2906" y="767"/>
                    <a:pt x="2803" y="698"/>
                    <a:pt x="2697" y="698"/>
                  </a:cubicBezTo>
                  <a:cubicBezTo>
                    <a:pt x="2588" y="698"/>
                    <a:pt x="2475" y="770"/>
                    <a:pt x="2462" y="910"/>
                  </a:cubicBezTo>
                  <a:cubicBezTo>
                    <a:pt x="2462" y="910"/>
                    <a:pt x="2462" y="910"/>
                    <a:pt x="2462" y="910"/>
                  </a:cubicBezTo>
                  <a:lnTo>
                    <a:pt x="2462" y="910"/>
                  </a:lnTo>
                  <a:cubicBezTo>
                    <a:pt x="2421" y="1355"/>
                    <a:pt x="2336" y="1786"/>
                    <a:pt x="2185" y="2207"/>
                  </a:cubicBezTo>
                  <a:cubicBezTo>
                    <a:pt x="2091" y="2471"/>
                    <a:pt x="1927" y="3026"/>
                    <a:pt x="1532" y="3026"/>
                  </a:cubicBezTo>
                  <a:cubicBezTo>
                    <a:pt x="1482" y="3026"/>
                    <a:pt x="1429" y="3017"/>
                    <a:pt x="1372" y="2998"/>
                  </a:cubicBezTo>
                  <a:cubicBezTo>
                    <a:pt x="1162" y="2929"/>
                    <a:pt x="996" y="2540"/>
                    <a:pt x="948" y="2358"/>
                  </a:cubicBezTo>
                  <a:cubicBezTo>
                    <a:pt x="737" y="1568"/>
                    <a:pt x="1172" y="748"/>
                    <a:pt x="1891" y="406"/>
                  </a:cubicBezTo>
                  <a:cubicBezTo>
                    <a:pt x="2113" y="301"/>
                    <a:pt x="1976" y="0"/>
                    <a:pt x="176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16"/>
            <p:cNvSpPr/>
            <p:nvPr/>
          </p:nvSpPr>
          <p:spPr>
            <a:xfrm>
              <a:off x="5074175" y="1998025"/>
              <a:ext cx="184500" cy="18500"/>
            </a:xfrm>
            <a:custGeom>
              <a:avLst/>
              <a:gdLst/>
              <a:ahLst/>
              <a:cxnLst/>
              <a:rect l="l" t="t" r="r" b="b"/>
              <a:pathLst>
                <a:path w="7380" h="740" extrusionOk="0">
                  <a:moveTo>
                    <a:pt x="2383" y="0"/>
                  </a:moveTo>
                  <a:cubicBezTo>
                    <a:pt x="1685" y="0"/>
                    <a:pt x="986" y="20"/>
                    <a:pt x="286" y="58"/>
                  </a:cubicBezTo>
                  <a:cubicBezTo>
                    <a:pt x="8" y="74"/>
                    <a:pt x="0" y="502"/>
                    <a:pt x="272" y="502"/>
                  </a:cubicBezTo>
                  <a:cubicBezTo>
                    <a:pt x="277" y="502"/>
                    <a:pt x="282" y="502"/>
                    <a:pt x="286" y="501"/>
                  </a:cubicBezTo>
                  <a:cubicBezTo>
                    <a:pt x="990" y="462"/>
                    <a:pt x="1693" y="442"/>
                    <a:pt x="2395" y="442"/>
                  </a:cubicBezTo>
                  <a:cubicBezTo>
                    <a:pt x="3966" y="442"/>
                    <a:pt x="5533" y="541"/>
                    <a:pt x="7099" y="738"/>
                  </a:cubicBezTo>
                  <a:cubicBezTo>
                    <a:pt x="7110" y="739"/>
                    <a:pt x="7120" y="740"/>
                    <a:pt x="7130" y="740"/>
                  </a:cubicBezTo>
                  <a:cubicBezTo>
                    <a:pt x="7380" y="740"/>
                    <a:pt x="7367" y="330"/>
                    <a:pt x="7099" y="296"/>
                  </a:cubicBezTo>
                  <a:cubicBezTo>
                    <a:pt x="5529" y="99"/>
                    <a:pt x="3958" y="0"/>
                    <a:pt x="238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8" name="Google Shape;1958;p16"/>
          <p:cNvGrpSpPr/>
          <p:nvPr/>
        </p:nvGrpSpPr>
        <p:grpSpPr>
          <a:xfrm rot="-4499947">
            <a:off x="11073125" y="304019"/>
            <a:ext cx="718772" cy="464135"/>
            <a:chOff x="3941313" y="681850"/>
            <a:chExt cx="282625" cy="182500"/>
          </a:xfrm>
        </p:grpSpPr>
        <p:sp>
          <p:nvSpPr>
            <p:cNvPr id="1959" name="Google Shape;1959;p16"/>
            <p:cNvSpPr/>
            <p:nvPr/>
          </p:nvSpPr>
          <p:spPr>
            <a:xfrm>
              <a:off x="4082563" y="737050"/>
              <a:ext cx="122750" cy="113225"/>
            </a:xfrm>
            <a:custGeom>
              <a:avLst/>
              <a:gdLst/>
              <a:ahLst/>
              <a:cxnLst/>
              <a:rect l="l" t="t" r="r" b="b"/>
              <a:pathLst>
                <a:path w="4910" h="4529" extrusionOk="0">
                  <a:moveTo>
                    <a:pt x="1274" y="0"/>
                  </a:moveTo>
                  <a:lnTo>
                    <a:pt x="0" y="2970"/>
                  </a:lnTo>
                  <a:lnTo>
                    <a:pt x="3637" y="4529"/>
                  </a:lnTo>
                  <a:lnTo>
                    <a:pt x="4909" y="1557"/>
                  </a:lnTo>
                  <a:lnTo>
                    <a:pt x="12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16"/>
            <p:cNvSpPr/>
            <p:nvPr/>
          </p:nvSpPr>
          <p:spPr>
            <a:xfrm>
              <a:off x="4150263" y="755375"/>
              <a:ext cx="68825" cy="106900"/>
            </a:xfrm>
            <a:custGeom>
              <a:avLst/>
              <a:gdLst/>
              <a:ahLst/>
              <a:cxnLst/>
              <a:rect l="l" t="t" r="r" b="b"/>
              <a:pathLst>
                <a:path w="2753" h="4276" extrusionOk="0">
                  <a:moveTo>
                    <a:pt x="2115" y="0"/>
                  </a:moveTo>
                  <a:cubicBezTo>
                    <a:pt x="1638" y="0"/>
                    <a:pt x="962" y="731"/>
                    <a:pt x="517" y="1769"/>
                  </a:cubicBezTo>
                  <a:cubicBezTo>
                    <a:pt x="20" y="2932"/>
                    <a:pt x="1" y="4040"/>
                    <a:pt x="475" y="4243"/>
                  </a:cubicBezTo>
                  <a:cubicBezTo>
                    <a:pt x="526" y="4265"/>
                    <a:pt x="580" y="4275"/>
                    <a:pt x="637" y="4275"/>
                  </a:cubicBezTo>
                  <a:cubicBezTo>
                    <a:pt x="1114" y="4275"/>
                    <a:pt x="1790" y="3544"/>
                    <a:pt x="2236" y="2505"/>
                  </a:cubicBezTo>
                  <a:cubicBezTo>
                    <a:pt x="2733" y="1342"/>
                    <a:pt x="2752" y="236"/>
                    <a:pt x="2278" y="32"/>
                  </a:cubicBezTo>
                  <a:cubicBezTo>
                    <a:pt x="2227" y="11"/>
                    <a:pt x="2173" y="0"/>
                    <a:pt x="2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16"/>
            <p:cNvSpPr/>
            <p:nvPr/>
          </p:nvSpPr>
          <p:spPr>
            <a:xfrm>
              <a:off x="4155138" y="757450"/>
              <a:ext cx="68800" cy="106900"/>
            </a:xfrm>
            <a:custGeom>
              <a:avLst/>
              <a:gdLst/>
              <a:ahLst/>
              <a:cxnLst/>
              <a:rect l="l" t="t" r="r" b="b"/>
              <a:pathLst>
                <a:path w="2752" h="4276" extrusionOk="0">
                  <a:moveTo>
                    <a:pt x="2115" y="0"/>
                  </a:moveTo>
                  <a:cubicBezTo>
                    <a:pt x="1637" y="0"/>
                    <a:pt x="961" y="732"/>
                    <a:pt x="516" y="1769"/>
                  </a:cubicBezTo>
                  <a:cubicBezTo>
                    <a:pt x="19" y="2932"/>
                    <a:pt x="0" y="4040"/>
                    <a:pt x="474" y="4243"/>
                  </a:cubicBezTo>
                  <a:cubicBezTo>
                    <a:pt x="525" y="4265"/>
                    <a:pt x="579" y="4276"/>
                    <a:pt x="636" y="4276"/>
                  </a:cubicBezTo>
                  <a:cubicBezTo>
                    <a:pt x="1112" y="4276"/>
                    <a:pt x="1789" y="3543"/>
                    <a:pt x="2235" y="2506"/>
                  </a:cubicBezTo>
                  <a:cubicBezTo>
                    <a:pt x="2732" y="1342"/>
                    <a:pt x="2751" y="236"/>
                    <a:pt x="2277" y="32"/>
                  </a:cubicBezTo>
                  <a:cubicBezTo>
                    <a:pt x="2226" y="11"/>
                    <a:pt x="2172" y="0"/>
                    <a:pt x="21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16"/>
            <p:cNvSpPr/>
            <p:nvPr/>
          </p:nvSpPr>
          <p:spPr>
            <a:xfrm>
              <a:off x="4009213" y="681850"/>
              <a:ext cx="137925" cy="154700"/>
            </a:xfrm>
            <a:custGeom>
              <a:avLst/>
              <a:gdLst/>
              <a:ahLst/>
              <a:cxnLst/>
              <a:rect l="l" t="t" r="r" b="b"/>
              <a:pathLst>
                <a:path w="5517" h="6188" extrusionOk="0">
                  <a:moveTo>
                    <a:pt x="3466" y="0"/>
                  </a:moveTo>
                  <a:cubicBezTo>
                    <a:pt x="1332" y="390"/>
                    <a:pt x="0" y="4244"/>
                    <a:pt x="853" y="5814"/>
                  </a:cubicBezTo>
                  <a:lnTo>
                    <a:pt x="906" y="5861"/>
                  </a:lnTo>
                  <a:cubicBezTo>
                    <a:pt x="906" y="5861"/>
                    <a:pt x="1478" y="6187"/>
                    <a:pt x="2133" y="6187"/>
                  </a:cubicBezTo>
                  <a:cubicBezTo>
                    <a:pt x="2618" y="6187"/>
                    <a:pt x="3149" y="6009"/>
                    <a:pt x="3527" y="5386"/>
                  </a:cubicBezTo>
                  <a:cubicBezTo>
                    <a:pt x="3527" y="5386"/>
                    <a:pt x="2989" y="3944"/>
                    <a:pt x="4749" y="2377"/>
                  </a:cubicBezTo>
                  <a:cubicBezTo>
                    <a:pt x="4749" y="2377"/>
                    <a:pt x="5516" y="779"/>
                    <a:pt x="3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16"/>
            <p:cNvSpPr/>
            <p:nvPr/>
          </p:nvSpPr>
          <p:spPr>
            <a:xfrm>
              <a:off x="3941313" y="710075"/>
              <a:ext cx="110250" cy="54075"/>
            </a:xfrm>
            <a:custGeom>
              <a:avLst/>
              <a:gdLst/>
              <a:ahLst/>
              <a:cxnLst/>
              <a:rect l="l" t="t" r="r" b="b"/>
              <a:pathLst>
                <a:path w="4410" h="2163" extrusionOk="0">
                  <a:moveTo>
                    <a:pt x="1" y="1"/>
                  </a:moveTo>
                  <a:lnTo>
                    <a:pt x="4149" y="2162"/>
                  </a:lnTo>
                  <a:cubicBezTo>
                    <a:pt x="4149" y="2162"/>
                    <a:pt x="4255" y="1711"/>
                    <a:pt x="4408" y="1559"/>
                  </a:cubicBezTo>
                  <a:lnTo>
                    <a:pt x="4408" y="1559"/>
                  </a:lnTo>
                  <a:lnTo>
                    <a:pt x="4409" y="1560"/>
                  </a:lnTo>
                  <a:lnTo>
                    <a:pt x="4409" y="1558"/>
                  </a:lnTo>
                  <a:cubicBezTo>
                    <a:pt x="4409" y="1558"/>
                    <a:pt x="4408" y="1559"/>
                    <a:pt x="4408" y="1559"/>
                  </a:cubicBezTo>
                  <a:lnTo>
                    <a:pt x="4408" y="15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16"/>
            <p:cNvSpPr/>
            <p:nvPr/>
          </p:nvSpPr>
          <p:spPr>
            <a:xfrm>
              <a:off x="4012088" y="683675"/>
              <a:ext cx="137950" cy="154725"/>
            </a:xfrm>
            <a:custGeom>
              <a:avLst/>
              <a:gdLst/>
              <a:ahLst/>
              <a:cxnLst/>
              <a:rect l="l" t="t" r="r" b="b"/>
              <a:pathLst>
                <a:path w="5518" h="6189" extrusionOk="0">
                  <a:moveTo>
                    <a:pt x="3465" y="1"/>
                  </a:moveTo>
                  <a:cubicBezTo>
                    <a:pt x="1333" y="390"/>
                    <a:pt x="1" y="4245"/>
                    <a:pt x="852" y="5814"/>
                  </a:cubicBezTo>
                  <a:lnTo>
                    <a:pt x="905" y="5863"/>
                  </a:lnTo>
                  <a:cubicBezTo>
                    <a:pt x="905" y="5863"/>
                    <a:pt x="1477" y="6188"/>
                    <a:pt x="2132" y="6188"/>
                  </a:cubicBezTo>
                  <a:cubicBezTo>
                    <a:pt x="2617" y="6188"/>
                    <a:pt x="3148" y="6010"/>
                    <a:pt x="3527" y="5387"/>
                  </a:cubicBezTo>
                  <a:cubicBezTo>
                    <a:pt x="3527" y="5387"/>
                    <a:pt x="2990" y="3944"/>
                    <a:pt x="4750" y="2379"/>
                  </a:cubicBezTo>
                  <a:cubicBezTo>
                    <a:pt x="4750" y="2379"/>
                    <a:pt x="5517" y="782"/>
                    <a:pt x="34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16"/>
            <p:cNvSpPr/>
            <p:nvPr/>
          </p:nvSpPr>
          <p:spPr>
            <a:xfrm>
              <a:off x="4089763" y="743150"/>
              <a:ext cx="41100" cy="75200"/>
            </a:xfrm>
            <a:custGeom>
              <a:avLst/>
              <a:gdLst/>
              <a:ahLst/>
              <a:cxnLst/>
              <a:rect l="l" t="t" r="r" b="b"/>
              <a:pathLst>
                <a:path w="1644" h="3008" extrusionOk="0">
                  <a:moveTo>
                    <a:pt x="1643" y="0"/>
                  </a:moveTo>
                  <a:cubicBezTo>
                    <a:pt x="988" y="100"/>
                    <a:pt x="132" y="1310"/>
                    <a:pt x="188" y="2097"/>
                  </a:cubicBezTo>
                  <a:cubicBezTo>
                    <a:pt x="246" y="2914"/>
                    <a:pt x="421" y="3008"/>
                    <a:pt x="421" y="3008"/>
                  </a:cubicBezTo>
                  <a:cubicBezTo>
                    <a:pt x="0" y="1157"/>
                    <a:pt x="1643" y="0"/>
                    <a:pt x="1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16"/>
            <p:cNvSpPr/>
            <p:nvPr/>
          </p:nvSpPr>
          <p:spPr>
            <a:xfrm>
              <a:off x="4188738" y="766275"/>
              <a:ext cx="26700" cy="24850"/>
            </a:xfrm>
            <a:custGeom>
              <a:avLst/>
              <a:gdLst/>
              <a:ahLst/>
              <a:cxnLst/>
              <a:rect l="l" t="t" r="r" b="b"/>
              <a:pathLst>
                <a:path w="1068" h="994" extrusionOk="0">
                  <a:moveTo>
                    <a:pt x="686" y="1"/>
                  </a:moveTo>
                  <a:cubicBezTo>
                    <a:pt x="547" y="1"/>
                    <a:pt x="424" y="79"/>
                    <a:pt x="332" y="149"/>
                  </a:cubicBezTo>
                  <a:cubicBezTo>
                    <a:pt x="199" y="250"/>
                    <a:pt x="93" y="374"/>
                    <a:pt x="0" y="509"/>
                  </a:cubicBezTo>
                  <a:cubicBezTo>
                    <a:pt x="133" y="415"/>
                    <a:pt x="255" y="312"/>
                    <a:pt x="390" y="235"/>
                  </a:cubicBezTo>
                  <a:cubicBezTo>
                    <a:pt x="483" y="178"/>
                    <a:pt x="589" y="130"/>
                    <a:pt x="679" y="130"/>
                  </a:cubicBezTo>
                  <a:cubicBezTo>
                    <a:pt x="714" y="130"/>
                    <a:pt x="746" y="137"/>
                    <a:pt x="773" y="153"/>
                  </a:cubicBezTo>
                  <a:cubicBezTo>
                    <a:pt x="878" y="211"/>
                    <a:pt x="928" y="371"/>
                    <a:pt x="955" y="520"/>
                  </a:cubicBezTo>
                  <a:cubicBezTo>
                    <a:pt x="983" y="673"/>
                    <a:pt x="992" y="833"/>
                    <a:pt x="1005" y="994"/>
                  </a:cubicBezTo>
                  <a:cubicBezTo>
                    <a:pt x="1049" y="837"/>
                    <a:pt x="1068" y="675"/>
                    <a:pt x="1058" y="507"/>
                  </a:cubicBezTo>
                  <a:cubicBezTo>
                    <a:pt x="1047" y="348"/>
                    <a:pt x="1014" y="157"/>
                    <a:pt x="841" y="35"/>
                  </a:cubicBezTo>
                  <a:cubicBezTo>
                    <a:pt x="787" y="11"/>
                    <a:pt x="736" y="1"/>
                    <a:pt x="6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16"/>
            <p:cNvSpPr/>
            <p:nvPr/>
          </p:nvSpPr>
          <p:spPr>
            <a:xfrm>
              <a:off x="4130513" y="749250"/>
              <a:ext cx="43875" cy="20825"/>
            </a:xfrm>
            <a:custGeom>
              <a:avLst/>
              <a:gdLst/>
              <a:ahLst/>
              <a:cxnLst/>
              <a:rect l="l" t="t" r="r" b="b"/>
              <a:pathLst>
                <a:path w="1755" h="833" extrusionOk="0">
                  <a:moveTo>
                    <a:pt x="1" y="0"/>
                  </a:moveTo>
                  <a:lnTo>
                    <a:pt x="1" y="0"/>
                  </a:lnTo>
                  <a:cubicBezTo>
                    <a:pt x="268" y="190"/>
                    <a:pt x="559" y="332"/>
                    <a:pt x="849" y="478"/>
                  </a:cubicBezTo>
                  <a:cubicBezTo>
                    <a:pt x="1145" y="609"/>
                    <a:pt x="1437" y="745"/>
                    <a:pt x="1753" y="833"/>
                  </a:cubicBezTo>
                  <a:lnTo>
                    <a:pt x="1755" y="833"/>
                  </a:lnTo>
                  <a:cubicBezTo>
                    <a:pt x="1486" y="642"/>
                    <a:pt x="1196" y="500"/>
                    <a:pt x="907" y="354"/>
                  </a:cubicBezTo>
                  <a:cubicBezTo>
                    <a:pt x="611" y="223"/>
                    <a:pt x="318" y="8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16"/>
            <p:cNvSpPr/>
            <p:nvPr/>
          </p:nvSpPr>
          <p:spPr>
            <a:xfrm>
              <a:off x="4096013" y="690325"/>
              <a:ext cx="32850" cy="50225"/>
            </a:xfrm>
            <a:custGeom>
              <a:avLst/>
              <a:gdLst/>
              <a:ahLst/>
              <a:cxnLst/>
              <a:rect l="l" t="t" r="r" b="b"/>
              <a:pathLst>
                <a:path w="1314" h="2009" extrusionOk="0">
                  <a:moveTo>
                    <a:pt x="1" y="1"/>
                  </a:moveTo>
                  <a:lnTo>
                    <a:pt x="1" y="1"/>
                  </a:lnTo>
                  <a:cubicBezTo>
                    <a:pt x="190" y="112"/>
                    <a:pt x="371" y="231"/>
                    <a:pt x="540" y="364"/>
                  </a:cubicBezTo>
                  <a:cubicBezTo>
                    <a:pt x="706" y="498"/>
                    <a:pt x="869" y="641"/>
                    <a:pt x="983" y="816"/>
                  </a:cubicBezTo>
                  <a:cubicBezTo>
                    <a:pt x="1108" y="982"/>
                    <a:pt x="1185" y="1179"/>
                    <a:pt x="1204" y="1384"/>
                  </a:cubicBezTo>
                  <a:cubicBezTo>
                    <a:pt x="1231" y="1594"/>
                    <a:pt x="1155" y="1800"/>
                    <a:pt x="1088" y="2008"/>
                  </a:cubicBezTo>
                  <a:cubicBezTo>
                    <a:pt x="1205" y="1827"/>
                    <a:pt x="1313" y="1617"/>
                    <a:pt x="1309" y="1381"/>
                  </a:cubicBezTo>
                  <a:cubicBezTo>
                    <a:pt x="1312" y="1149"/>
                    <a:pt x="1223" y="924"/>
                    <a:pt x="1094" y="736"/>
                  </a:cubicBezTo>
                  <a:cubicBezTo>
                    <a:pt x="960" y="552"/>
                    <a:pt x="788" y="400"/>
                    <a:pt x="601" y="279"/>
                  </a:cubicBezTo>
                  <a:cubicBezTo>
                    <a:pt x="414" y="159"/>
                    <a:pt x="213" y="6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9251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0" name="Google Shape;1970;p17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1971" name="Google Shape;1971;p17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1972" name="Google Shape;1972;p17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3" name="Google Shape;1973;p17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4" name="Google Shape;1974;p17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5" name="Google Shape;1975;p17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6" name="Google Shape;1976;p17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7" name="Google Shape;1977;p17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8" name="Google Shape;1978;p17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9" name="Google Shape;1979;p17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0" name="Google Shape;1980;p17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1" name="Google Shape;1981;p17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2" name="Google Shape;1982;p17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3" name="Google Shape;1983;p17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4" name="Google Shape;1984;p17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5" name="Google Shape;1985;p17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6" name="Google Shape;1986;p17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7" name="Google Shape;1987;p17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8" name="Google Shape;1988;p17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9" name="Google Shape;1989;p17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0" name="Google Shape;1990;p17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1" name="Google Shape;1991;p17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2" name="Google Shape;1992;p17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3" name="Google Shape;1993;p17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4" name="Google Shape;1994;p17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5" name="Google Shape;1995;p17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6" name="Google Shape;1996;p17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7" name="Google Shape;1997;p17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8" name="Google Shape;1998;p17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9" name="Google Shape;1999;p17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0" name="Google Shape;2000;p17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1" name="Google Shape;2001;p17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2" name="Google Shape;2002;p17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3" name="Google Shape;2003;p17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4" name="Google Shape;2004;p17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5" name="Google Shape;2005;p17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6" name="Google Shape;2006;p17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7" name="Google Shape;2007;p17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8" name="Google Shape;2008;p17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9" name="Google Shape;2009;p17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0" name="Google Shape;2010;p17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1" name="Google Shape;2011;p17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2" name="Google Shape;2012;p17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3" name="Google Shape;2013;p17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4" name="Google Shape;2014;p17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5" name="Google Shape;2015;p17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6" name="Google Shape;2016;p17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7" name="Google Shape;2017;p17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8" name="Google Shape;2018;p17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9" name="Google Shape;2019;p17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0" name="Google Shape;2020;p17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1" name="Google Shape;2021;p17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2" name="Google Shape;2022;p17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3" name="Google Shape;2023;p17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4" name="Google Shape;2024;p17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5" name="Google Shape;2025;p17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6" name="Google Shape;2026;p17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7" name="Google Shape;2027;p17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8" name="Google Shape;2028;p17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9" name="Google Shape;2029;p17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0" name="Google Shape;2030;p17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1" name="Google Shape;2031;p17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2" name="Google Shape;2032;p17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3" name="Google Shape;2033;p17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034" name="Google Shape;2034;p17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035" name="Google Shape;2035;p17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36" name="Google Shape;2036;p17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37" name="Google Shape;2037;p17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38" name="Google Shape;2038;p17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39" name="Google Shape;2039;p17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0" name="Google Shape;2040;p17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1" name="Google Shape;2041;p17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2" name="Google Shape;2042;p17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3" name="Google Shape;2043;p17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4" name="Google Shape;2044;p17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5" name="Google Shape;2045;p17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6" name="Google Shape;2046;p17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7" name="Google Shape;2047;p17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8" name="Google Shape;2048;p17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49" name="Google Shape;2049;p17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0" name="Google Shape;2050;p17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1" name="Google Shape;2051;p17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2" name="Google Shape;2052;p17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3" name="Google Shape;2053;p17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4" name="Google Shape;2054;p17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5" name="Google Shape;2055;p17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6" name="Google Shape;2056;p17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7" name="Google Shape;2057;p17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8" name="Google Shape;2058;p17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59" name="Google Shape;2059;p17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60" name="Google Shape;2060;p17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61" name="Google Shape;2061;p17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62" name="Google Shape;2062;p17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63" name="Google Shape;2063;p17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64" name="Google Shape;2064;p17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65" name="Google Shape;2065;p17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66" name="Google Shape;2066;p17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67" name="Google Shape;2067;p17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068" name="Google Shape;2068;p17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069" name="Google Shape;2069;p17"/>
          <p:cNvSpPr txBox="1">
            <a:spLocks noGrp="1"/>
          </p:cNvSpPr>
          <p:nvPr>
            <p:ph type="subTitle" idx="1"/>
          </p:nvPr>
        </p:nvSpPr>
        <p:spPr>
          <a:xfrm>
            <a:off x="960000" y="2896467"/>
            <a:ext cx="4990800" cy="32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0" name="Google Shape;2070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71" name="Google Shape;2071;p17"/>
          <p:cNvSpPr/>
          <p:nvPr/>
        </p:nvSpPr>
        <p:spPr>
          <a:xfrm rot="3649376">
            <a:off x="668466" y="278854"/>
            <a:ext cx="531839" cy="281943"/>
          </a:xfrm>
          <a:custGeom>
            <a:avLst/>
            <a:gdLst/>
            <a:ahLst/>
            <a:cxnLst/>
            <a:rect l="l" t="t" r="r" b="b"/>
            <a:pathLst>
              <a:path w="31632" h="16769" extrusionOk="0">
                <a:moveTo>
                  <a:pt x="21710" y="9589"/>
                </a:moveTo>
                <a:cubicBezTo>
                  <a:pt x="22167" y="10436"/>
                  <a:pt x="22339" y="11425"/>
                  <a:pt x="22073" y="12420"/>
                </a:cubicBezTo>
                <a:cubicBezTo>
                  <a:pt x="21922" y="12982"/>
                  <a:pt x="21476" y="13711"/>
                  <a:pt x="20817" y="13711"/>
                </a:cubicBezTo>
                <a:cubicBezTo>
                  <a:pt x="20791" y="13711"/>
                  <a:pt x="20764" y="13710"/>
                  <a:pt x="20738" y="13708"/>
                </a:cubicBezTo>
                <a:cubicBezTo>
                  <a:pt x="20196" y="13661"/>
                  <a:pt x="19879" y="13104"/>
                  <a:pt x="19863" y="12606"/>
                </a:cubicBezTo>
                <a:cubicBezTo>
                  <a:pt x="19838" y="11902"/>
                  <a:pt x="20318" y="11206"/>
                  <a:pt x="20733" y="10674"/>
                </a:cubicBezTo>
                <a:cubicBezTo>
                  <a:pt x="21031" y="10291"/>
                  <a:pt x="21362" y="9930"/>
                  <a:pt x="21710" y="9589"/>
                </a:cubicBezTo>
                <a:close/>
                <a:moveTo>
                  <a:pt x="14674" y="8067"/>
                </a:moveTo>
                <a:cubicBezTo>
                  <a:pt x="14797" y="8677"/>
                  <a:pt x="14868" y="9298"/>
                  <a:pt x="14887" y="9920"/>
                </a:cubicBezTo>
                <a:cubicBezTo>
                  <a:pt x="14927" y="11312"/>
                  <a:pt x="14824" y="13013"/>
                  <a:pt x="14064" y="14224"/>
                </a:cubicBezTo>
                <a:cubicBezTo>
                  <a:pt x="13499" y="15124"/>
                  <a:pt x="12363" y="16126"/>
                  <a:pt x="11213" y="16126"/>
                </a:cubicBezTo>
                <a:cubicBezTo>
                  <a:pt x="11059" y="16126"/>
                  <a:pt x="10904" y="16108"/>
                  <a:pt x="10751" y="16069"/>
                </a:cubicBezTo>
                <a:cubicBezTo>
                  <a:pt x="9810" y="15832"/>
                  <a:pt x="9577" y="14755"/>
                  <a:pt x="9637" y="13913"/>
                </a:cubicBezTo>
                <a:cubicBezTo>
                  <a:pt x="9721" y="12719"/>
                  <a:pt x="10472" y="11638"/>
                  <a:pt x="11233" y="10758"/>
                </a:cubicBezTo>
                <a:cubicBezTo>
                  <a:pt x="12159" y="9691"/>
                  <a:pt x="13287" y="8802"/>
                  <a:pt x="14535" y="8140"/>
                </a:cubicBezTo>
                <a:cubicBezTo>
                  <a:pt x="14581" y="8116"/>
                  <a:pt x="14627" y="8091"/>
                  <a:pt x="14674" y="8067"/>
                </a:cubicBezTo>
                <a:close/>
                <a:moveTo>
                  <a:pt x="6705" y="1"/>
                </a:moveTo>
                <a:cubicBezTo>
                  <a:pt x="4905" y="1"/>
                  <a:pt x="3063" y="647"/>
                  <a:pt x="1792" y="1926"/>
                </a:cubicBezTo>
                <a:cubicBezTo>
                  <a:pt x="0" y="3732"/>
                  <a:pt x="64" y="6294"/>
                  <a:pt x="1155" y="8455"/>
                </a:cubicBezTo>
                <a:cubicBezTo>
                  <a:pt x="1543" y="9222"/>
                  <a:pt x="2036" y="9924"/>
                  <a:pt x="2571" y="10594"/>
                </a:cubicBezTo>
                <a:cubicBezTo>
                  <a:pt x="2635" y="10673"/>
                  <a:pt x="2709" y="10706"/>
                  <a:pt x="2782" y="10706"/>
                </a:cubicBezTo>
                <a:cubicBezTo>
                  <a:pt x="3013" y="10706"/>
                  <a:pt x="3229" y="10380"/>
                  <a:pt x="3033" y="10134"/>
                </a:cubicBezTo>
                <a:cubicBezTo>
                  <a:pt x="1621" y="8367"/>
                  <a:pt x="311" y="5863"/>
                  <a:pt x="1387" y="3608"/>
                </a:cubicBezTo>
                <a:cubicBezTo>
                  <a:pt x="2180" y="1945"/>
                  <a:pt x="3961" y="983"/>
                  <a:pt x="5728" y="720"/>
                </a:cubicBezTo>
                <a:cubicBezTo>
                  <a:pt x="6043" y="673"/>
                  <a:pt x="6359" y="650"/>
                  <a:pt x="6674" y="650"/>
                </a:cubicBezTo>
                <a:cubicBezTo>
                  <a:pt x="8588" y="650"/>
                  <a:pt x="10452" y="1490"/>
                  <a:pt x="11841" y="2807"/>
                </a:cubicBezTo>
                <a:cubicBezTo>
                  <a:pt x="13160" y="4055"/>
                  <a:pt x="14056" y="5669"/>
                  <a:pt x="14520" y="7407"/>
                </a:cubicBezTo>
                <a:lnTo>
                  <a:pt x="14520" y="7407"/>
                </a:lnTo>
                <a:cubicBezTo>
                  <a:pt x="14165" y="7587"/>
                  <a:pt x="13823" y="7784"/>
                  <a:pt x="13499" y="7987"/>
                </a:cubicBezTo>
                <a:cubicBezTo>
                  <a:pt x="12144" y="8833"/>
                  <a:pt x="10931" y="9941"/>
                  <a:pt x="10028" y="11262"/>
                </a:cubicBezTo>
                <a:cubicBezTo>
                  <a:pt x="9319" y="12300"/>
                  <a:pt x="8834" y="13461"/>
                  <a:pt x="9018" y="14736"/>
                </a:cubicBezTo>
                <a:cubicBezTo>
                  <a:pt x="9178" y="15824"/>
                  <a:pt x="9896" y="16702"/>
                  <a:pt x="11042" y="16764"/>
                </a:cubicBezTo>
                <a:cubicBezTo>
                  <a:pt x="11092" y="16767"/>
                  <a:pt x="11141" y="16768"/>
                  <a:pt x="11191" y="16768"/>
                </a:cubicBezTo>
                <a:cubicBezTo>
                  <a:pt x="12612" y="16768"/>
                  <a:pt x="13957" y="15658"/>
                  <a:pt x="14658" y="14500"/>
                </a:cubicBezTo>
                <a:cubicBezTo>
                  <a:pt x="15082" y="13800"/>
                  <a:pt x="15269" y="12965"/>
                  <a:pt x="15394" y="12165"/>
                </a:cubicBezTo>
                <a:cubicBezTo>
                  <a:pt x="15530" y="11300"/>
                  <a:pt x="15574" y="10422"/>
                  <a:pt x="15521" y="9547"/>
                </a:cubicBezTo>
                <a:cubicBezTo>
                  <a:pt x="15484" y="8950"/>
                  <a:pt x="15404" y="8358"/>
                  <a:pt x="15279" y="7776"/>
                </a:cubicBezTo>
                <a:lnTo>
                  <a:pt x="15279" y="7776"/>
                </a:lnTo>
                <a:cubicBezTo>
                  <a:pt x="16064" y="7427"/>
                  <a:pt x="16906" y="7176"/>
                  <a:pt x="17759" y="7176"/>
                </a:cubicBezTo>
                <a:cubicBezTo>
                  <a:pt x="17925" y="7176"/>
                  <a:pt x="18092" y="7186"/>
                  <a:pt x="18259" y="7206"/>
                </a:cubicBezTo>
                <a:cubicBezTo>
                  <a:pt x="19482" y="7355"/>
                  <a:pt x="20611" y="8050"/>
                  <a:pt x="21343" y="9020"/>
                </a:cubicBezTo>
                <a:lnTo>
                  <a:pt x="21343" y="9020"/>
                </a:lnTo>
                <a:cubicBezTo>
                  <a:pt x="20702" y="9627"/>
                  <a:pt x="20124" y="10301"/>
                  <a:pt x="19694" y="11049"/>
                </a:cubicBezTo>
                <a:cubicBezTo>
                  <a:pt x="19339" y="11669"/>
                  <a:pt x="19084" y="12394"/>
                  <a:pt x="19284" y="13109"/>
                </a:cubicBezTo>
                <a:cubicBezTo>
                  <a:pt x="19433" y="13638"/>
                  <a:pt x="19819" y="14106"/>
                  <a:pt x="20347" y="14286"/>
                </a:cubicBezTo>
                <a:cubicBezTo>
                  <a:pt x="20527" y="14347"/>
                  <a:pt x="20700" y="14376"/>
                  <a:pt x="20862" y="14376"/>
                </a:cubicBezTo>
                <a:cubicBezTo>
                  <a:pt x="22059" y="14376"/>
                  <a:pt x="22759" y="12846"/>
                  <a:pt x="22825" y="11779"/>
                </a:cubicBezTo>
                <a:cubicBezTo>
                  <a:pt x="22882" y="10851"/>
                  <a:pt x="22654" y="9930"/>
                  <a:pt x="22202" y="9130"/>
                </a:cubicBezTo>
                <a:lnTo>
                  <a:pt x="22202" y="9130"/>
                </a:lnTo>
                <a:cubicBezTo>
                  <a:pt x="24022" y="7507"/>
                  <a:pt x="26480" y="6087"/>
                  <a:pt x="28974" y="6087"/>
                </a:cubicBezTo>
                <a:cubicBezTo>
                  <a:pt x="29027" y="6087"/>
                  <a:pt x="29080" y="6087"/>
                  <a:pt x="29133" y="6089"/>
                </a:cubicBezTo>
                <a:cubicBezTo>
                  <a:pt x="29762" y="6104"/>
                  <a:pt x="30387" y="6231"/>
                  <a:pt x="30967" y="6480"/>
                </a:cubicBezTo>
                <a:cubicBezTo>
                  <a:pt x="31015" y="6500"/>
                  <a:pt x="31061" y="6509"/>
                  <a:pt x="31106" y="6509"/>
                </a:cubicBezTo>
                <a:cubicBezTo>
                  <a:pt x="31419" y="6509"/>
                  <a:pt x="31632" y="6062"/>
                  <a:pt x="31296" y="5918"/>
                </a:cubicBezTo>
                <a:cubicBezTo>
                  <a:pt x="30528" y="5588"/>
                  <a:pt x="29733" y="5445"/>
                  <a:pt x="28936" y="5445"/>
                </a:cubicBezTo>
                <a:cubicBezTo>
                  <a:pt x="26758" y="5445"/>
                  <a:pt x="24562" y="6516"/>
                  <a:pt x="22843" y="7782"/>
                </a:cubicBezTo>
                <a:cubicBezTo>
                  <a:pt x="22505" y="8030"/>
                  <a:pt x="22167" y="8295"/>
                  <a:pt x="21839" y="8576"/>
                </a:cubicBezTo>
                <a:lnTo>
                  <a:pt x="21839" y="8576"/>
                </a:lnTo>
                <a:cubicBezTo>
                  <a:pt x="21706" y="8400"/>
                  <a:pt x="21562" y="8232"/>
                  <a:pt x="21406" y="8075"/>
                </a:cubicBezTo>
                <a:cubicBezTo>
                  <a:pt x="20472" y="7129"/>
                  <a:pt x="19175" y="6560"/>
                  <a:pt x="17844" y="6525"/>
                </a:cubicBezTo>
                <a:cubicBezTo>
                  <a:pt x="17802" y="6524"/>
                  <a:pt x="17760" y="6524"/>
                  <a:pt x="17718" y="6524"/>
                </a:cubicBezTo>
                <a:cubicBezTo>
                  <a:pt x="16836" y="6524"/>
                  <a:pt x="15951" y="6766"/>
                  <a:pt x="15119" y="7125"/>
                </a:cubicBezTo>
                <a:lnTo>
                  <a:pt x="15119" y="7125"/>
                </a:lnTo>
                <a:cubicBezTo>
                  <a:pt x="14921" y="6412"/>
                  <a:pt x="14653" y="5718"/>
                  <a:pt x="14314" y="5054"/>
                </a:cubicBezTo>
                <a:cubicBezTo>
                  <a:pt x="13025" y="2536"/>
                  <a:pt x="10644" y="508"/>
                  <a:pt x="7795" y="81"/>
                </a:cubicBezTo>
                <a:cubicBezTo>
                  <a:pt x="7437" y="27"/>
                  <a:pt x="7072" y="1"/>
                  <a:pt x="6705" y="1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2" name="Google Shape;2072;p17"/>
          <p:cNvGrpSpPr/>
          <p:nvPr/>
        </p:nvGrpSpPr>
        <p:grpSpPr>
          <a:xfrm rot="-781824">
            <a:off x="-704037" y="2054592"/>
            <a:ext cx="1713424" cy="1181960"/>
            <a:chOff x="6990000" y="-778850"/>
            <a:chExt cx="1983174" cy="1380286"/>
          </a:xfrm>
        </p:grpSpPr>
        <p:sp>
          <p:nvSpPr>
            <p:cNvPr id="2073" name="Google Shape;2073;p17"/>
            <p:cNvSpPr/>
            <p:nvPr/>
          </p:nvSpPr>
          <p:spPr>
            <a:xfrm>
              <a:off x="7202395" y="-454077"/>
              <a:ext cx="1758741" cy="1055513"/>
            </a:xfrm>
            <a:custGeom>
              <a:avLst/>
              <a:gdLst/>
              <a:ahLst/>
              <a:cxnLst/>
              <a:rect l="l" t="t" r="r" b="b"/>
              <a:pathLst>
                <a:path w="44542" h="26732" extrusionOk="0">
                  <a:moveTo>
                    <a:pt x="39330" y="2144"/>
                  </a:moveTo>
                  <a:cubicBezTo>
                    <a:pt x="39440" y="2144"/>
                    <a:pt x="39551" y="2156"/>
                    <a:pt x="39662" y="2181"/>
                  </a:cubicBezTo>
                  <a:cubicBezTo>
                    <a:pt x="40479" y="2362"/>
                    <a:pt x="40994" y="3173"/>
                    <a:pt x="40812" y="3990"/>
                  </a:cubicBezTo>
                  <a:cubicBezTo>
                    <a:pt x="40656" y="4695"/>
                    <a:pt x="40029" y="5177"/>
                    <a:pt x="39335" y="5177"/>
                  </a:cubicBezTo>
                  <a:cubicBezTo>
                    <a:pt x="39226" y="5177"/>
                    <a:pt x="39115" y="5165"/>
                    <a:pt x="39003" y="5140"/>
                  </a:cubicBezTo>
                  <a:cubicBezTo>
                    <a:pt x="38185" y="4958"/>
                    <a:pt x="37670" y="4148"/>
                    <a:pt x="37852" y="3331"/>
                  </a:cubicBezTo>
                  <a:cubicBezTo>
                    <a:pt x="38010" y="2625"/>
                    <a:pt x="38635" y="2144"/>
                    <a:pt x="39330" y="2144"/>
                  </a:cubicBezTo>
                  <a:close/>
                  <a:moveTo>
                    <a:pt x="39293" y="1"/>
                  </a:moveTo>
                  <a:lnTo>
                    <a:pt x="0" y="25931"/>
                  </a:lnTo>
                  <a:lnTo>
                    <a:pt x="439" y="26732"/>
                  </a:lnTo>
                  <a:lnTo>
                    <a:pt x="44542" y="7531"/>
                  </a:lnTo>
                  <a:lnTo>
                    <a:pt x="44471" y="6223"/>
                  </a:lnTo>
                  <a:lnTo>
                    <a:pt x="39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17"/>
            <p:cNvSpPr/>
            <p:nvPr/>
          </p:nvSpPr>
          <p:spPr>
            <a:xfrm>
              <a:off x="7007334" y="-747222"/>
              <a:ext cx="1965840" cy="1346438"/>
            </a:xfrm>
            <a:custGeom>
              <a:avLst/>
              <a:gdLst/>
              <a:ahLst/>
              <a:cxnLst/>
              <a:rect l="l" t="t" r="r" b="b"/>
              <a:pathLst>
                <a:path w="49787" h="34100" extrusionOk="0">
                  <a:moveTo>
                    <a:pt x="26667" y="8033"/>
                  </a:moveTo>
                  <a:cubicBezTo>
                    <a:pt x="30563" y="8033"/>
                    <a:pt x="33966" y="9785"/>
                    <a:pt x="35351" y="12908"/>
                  </a:cubicBezTo>
                  <a:lnTo>
                    <a:pt x="13796" y="22463"/>
                  </a:lnTo>
                  <a:cubicBezTo>
                    <a:pt x="11743" y="17833"/>
                    <a:pt x="14904" y="11938"/>
                    <a:pt x="20855" y="9299"/>
                  </a:cubicBezTo>
                  <a:cubicBezTo>
                    <a:pt x="22793" y="8441"/>
                    <a:pt x="24787" y="8033"/>
                    <a:pt x="26667" y="8033"/>
                  </a:cubicBezTo>
                  <a:close/>
                  <a:moveTo>
                    <a:pt x="27595" y="1"/>
                  </a:moveTo>
                  <a:cubicBezTo>
                    <a:pt x="24311" y="1"/>
                    <a:pt x="20973" y="672"/>
                    <a:pt x="17777" y="2088"/>
                  </a:cubicBezTo>
                  <a:cubicBezTo>
                    <a:pt x="5527" y="7519"/>
                    <a:pt x="0" y="21850"/>
                    <a:pt x="5429" y="34100"/>
                  </a:cubicBezTo>
                  <a:lnTo>
                    <a:pt x="49787" y="14435"/>
                  </a:lnTo>
                  <a:cubicBezTo>
                    <a:pt x="45775" y="5383"/>
                    <a:pt x="36899" y="1"/>
                    <a:pt x="27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17"/>
            <p:cNvSpPr/>
            <p:nvPr/>
          </p:nvSpPr>
          <p:spPr>
            <a:xfrm>
              <a:off x="6990000" y="-778850"/>
              <a:ext cx="1965958" cy="1346438"/>
            </a:xfrm>
            <a:custGeom>
              <a:avLst/>
              <a:gdLst/>
              <a:ahLst/>
              <a:cxnLst/>
              <a:rect l="l" t="t" r="r" b="b"/>
              <a:pathLst>
                <a:path w="49790" h="34100" extrusionOk="0">
                  <a:moveTo>
                    <a:pt x="26668" y="8032"/>
                  </a:moveTo>
                  <a:cubicBezTo>
                    <a:pt x="30563" y="8032"/>
                    <a:pt x="33967" y="9785"/>
                    <a:pt x="35352" y="12909"/>
                  </a:cubicBezTo>
                  <a:lnTo>
                    <a:pt x="13797" y="22464"/>
                  </a:lnTo>
                  <a:cubicBezTo>
                    <a:pt x="11744" y="17832"/>
                    <a:pt x="14905" y="11938"/>
                    <a:pt x="20858" y="9299"/>
                  </a:cubicBezTo>
                  <a:cubicBezTo>
                    <a:pt x="22795" y="8440"/>
                    <a:pt x="24789" y="8032"/>
                    <a:pt x="26668" y="8032"/>
                  </a:cubicBezTo>
                  <a:close/>
                  <a:moveTo>
                    <a:pt x="27596" y="1"/>
                  </a:moveTo>
                  <a:cubicBezTo>
                    <a:pt x="24311" y="1"/>
                    <a:pt x="20974" y="671"/>
                    <a:pt x="17778" y="2088"/>
                  </a:cubicBezTo>
                  <a:cubicBezTo>
                    <a:pt x="5528" y="7518"/>
                    <a:pt x="1" y="21849"/>
                    <a:pt x="5431" y="34099"/>
                  </a:cubicBezTo>
                  <a:lnTo>
                    <a:pt x="49789" y="14435"/>
                  </a:lnTo>
                  <a:cubicBezTo>
                    <a:pt x="45776" y="5383"/>
                    <a:pt x="36900" y="1"/>
                    <a:pt x="27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17"/>
            <p:cNvSpPr/>
            <p:nvPr/>
          </p:nvSpPr>
          <p:spPr>
            <a:xfrm>
              <a:off x="7285513" y="473726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17"/>
            <p:cNvSpPr/>
            <p:nvPr/>
          </p:nvSpPr>
          <p:spPr>
            <a:xfrm>
              <a:off x="7373251" y="432700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17"/>
            <p:cNvSpPr/>
            <p:nvPr/>
          </p:nvSpPr>
          <p:spPr>
            <a:xfrm>
              <a:off x="7462766" y="391042"/>
              <a:ext cx="29100" cy="63137"/>
            </a:xfrm>
            <a:custGeom>
              <a:avLst/>
              <a:gdLst/>
              <a:ahLst/>
              <a:cxnLst/>
              <a:rect l="l" t="t" r="r" b="b"/>
              <a:pathLst>
                <a:path w="737" h="1599" fill="none" extrusionOk="0">
                  <a:moveTo>
                    <a:pt x="1" y="0"/>
                  </a:moveTo>
                  <a:lnTo>
                    <a:pt x="736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17"/>
            <p:cNvSpPr/>
            <p:nvPr/>
          </p:nvSpPr>
          <p:spPr>
            <a:xfrm>
              <a:off x="7554492" y="348950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17"/>
            <p:cNvSpPr/>
            <p:nvPr/>
          </p:nvSpPr>
          <p:spPr>
            <a:xfrm>
              <a:off x="7641125" y="309898"/>
              <a:ext cx="29061" cy="63137"/>
            </a:xfrm>
            <a:custGeom>
              <a:avLst/>
              <a:gdLst/>
              <a:ahLst/>
              <a:cxnLst/>
              <a:rect l="l" t="t" r="r" b="b"/>
              <a:pathLst>
                <a:path w="736" h="1599" fill="none" extrusionOk="0">
                  <a:moveTo>
                    <a:pt x="0" y="1"/>
                  </a:moveTo>
                  <a:lnTo>
                    <a:pt x="736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17"/>
            <p:cNvSpPr/>
            <p:nvPr/>
          </p:nvSpPr>
          <p:spPr>
            <a:xfrm>
              <a:off x="7734272" y="268319"/>
              <a:ext cx="29021" cy="63058"/>
            </a:xfrm>
            <a:custGeom>
              <a:avLst/>
              <a:gdLst/>
              <a:ahLst/>
              <a:cxnLst/>
              <a:rect l="l" t="t" r="r" b="b"/>
              <a:pathLst>
                <a:path w="735" h="1597" fill="none" extrusionOk="0">
                  <a:moveTo>
                    <a:pt x="1" y="1"/>
                  </a:moveTo>
                  <a:lnTo>
                    <a:pt x="735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17"/>
            <p:cNvSpPr/>
            <p:nvPr/>
          </p:nvSpPr>
          <p:spPr>
            <a:xfrm>
              <a:off x="7822721" y="22871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17"/>
            <p:cNvSpPr/>
            <p:nvPr/>
          </p:nvSpPr>
          <p:spPr>
            <a:xfrm>
              <a:off x="7915908" y="185912"/>
              <a:ext cx="28982" cy="63058"/>
            </a:xfrm>
            <a:custGeom>
              <a:avLst/>
              <a:gdLst/>
              <a:ahLst/>
              <a:cxnLst/>
              <a:rect l="l" t="t" r="r" b="b"/>
              <a:pathLst>
                <a:path w="734" h="1597" fill="none" extrusionOk="0">
                  <a:moveTo>
                    <a:pt x="0" y="0"/>
                  </a:moveTo>
                  <a:lnTo>
                    <a:pt x="734" y="159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17"/>
            <p:cNvSpPr/>
            <p:nvPr/>
          </p:nvSpPr>
          <p:spPr>
            <a:xfrm>
              <a:off x="8004672" y="147571"/>
              <a:ext cx="29021" cy="63137"/>
            </a:xfrm>
            <a:custGeom>
              <a:avLst/>
              <a:gdLst/>
              <a:ahLst/>
              <a:cxnLst/>
              <a:rect l="l" t="t" r="r" b="b"/>
              <a:pathLst>
                <a:path w="735" h="1599" fill="none" extrusionOk="0">
                  <a:moveTo>
                    <a:pt x="1" y="1"/>
                  </a:moveTo>
                  <a:lnTo>
                    <a:pt x="735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17"/>
            <p:cNvSpPr/>
            <p:nvPr/>
          </p:nvSpPr>
          <p:spPr>
            <a:xfrm>
              <a:off x="8092371" y="10654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17"/>
            <p:cNvSpPr/>
            <p:nvPr/>
          </p:nvSpPr>
          <p:spPr>
            <a:xfrm>
              <a:off x="8180109" y="66704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1" y="0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17"/>
            <p:cNvSpPr/>
            <p:nvPr/>
          </p:nvSpPr>
          <p:spPr>
            <a:xfrm>
              <a:off x="8268597" y="23467"/>
              <a:ext cx="31193" cy="69296"/>
            </a:xfrm>
            <a:custGeom>
              <a:avLst/>
              <a:gdLst/>
              <a:ahLst/>
              <a:cxnLst/>
              <a:rect l="l" t="t" r="r" b="b"/>
              <a:pathLst>
                <a:path w="790" h="1755" fill="none" extrusionOk="0">
                  <a:moveTo>
                    <a:pt x="0" y="0"/>
                  </a:moveTo>
                  <a:lnTo>
                    <a:pt x="789" y="175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17"/>
            <p:cNvSpPr/>
            <p:nvPr/>
          </p:nvSpPr>
          <p:spPr>
            <a:xfrm>
              <a:off x="8355229" y="-15546"/>
              <a:ext cx="31864" cy="68309"/>
            </a:xfrm>
            <a:custGeom>
              <a:avLst/>
              <a:gdLst/>
              <a:ahLst/>
              <a:cxnLst/>
              <a:rect l="l" t="t" r="r" b="b"/>
              <a:pathLst>
                <a:path w="807" h="1730" fill="none" extrusionOk="0">
                  <a:moveTo>
                    <a:pt x="0" y="1"/>
                  </a:moveTo>
                  <a:lnTo>
                    <a:pt x="806" y="1730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17"/>
            <p:cNvSpPr/>
            <p:nvPr/>
          </p:nvSpPr>
          <p:spPr>
            <a:xfrm>
              <a:off x="8448337" y="-57203"/>
              <a:ext cx="30127" cy="68941"/>
            </a:xfrm>
            <a:custGeom>
              <a:avLst/>
              <a:gdLst/>
              <a:ahLst/>
              <a:cxnLst/>
              <a:rect l="l" t="t" r="r" b="b"/>
              <a:pathLst>
                <a:path w="763" h="1746" fill="none" extrusionOk="0">
                  <a:moveTo>
                    <a:pt x="1" y="1"/>
                  </a:moveTo>
                  <a:lnTo>
                    <a:pt x="763" y="174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17"/>
            <p:cNvSpPr/>
            <p:nvPr/>
          </p:nvSpPr>
          <p:spPr>
            <a:xfrm>
              <a:off x="8536825" y="-96808"/>
              <a:ext cx="32615" cy="64992"/>
            </a:xfrm>
            <a:custGeom>
              <a:avLst/>
              <a:gdLst/>
              <a:ahLst/>
              <a:cxnLst/>
              <a:rect l="l" t="t" r="r" b="b"/>
              <a:pathLst>
                <a:path w="826" h="1646" fill="none" extrusionOk="0">
                  <a:moveTo>
                    <a:pt x="1" y="1"/>
                  </a:moveTo>
                  <a:lnTo>
                    <a:pt x="825" y="164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17"/>
            <p:cNvSpPr/>
            <p:nvPr/>
          </p:nvSpPr>
          <p:spPr>
            <a:xfrm>
              <a:off x="8629934" y="-139611"/>
              <a:ext cx="29772" cy="66374"/>
            </a:xfrm>
            <a:custGeom>
              <a:avLst/>
              <a:gdLst/>
              <a:ahLst/>
              <a:cxnLst/>
              <a:rect l="l" t="t" r="r" b="b"/>
              <a:pathLst>
                <a:path w="754" h="1681" fill="none" extrusionOk="0">
                  <a:moveTo>
                    <a:pt x="1" y="0"/>
                  </a:moveTo>
                  <a:lnTo>
                    <a:pt x="754" y="168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17"/>
            <p:cNvSpPr/>
            <p:nvPr/>
          </p:nvSpPr>
          <p:spPr>
            <a:xfrm>
              <a:off x="8718738" y="-177873"/>
              <a:ext cx="30127" cy="66453"/>
            </a:xfrm>
            <a:custGeom>
              <a:avLst/>
              <a:gdLst/>
              <a:ahLst/>
              <a:cxnLst/>
              <a:rect l="l" t="t" r="r" b="b"/>
              <a:pathLst>
                <a:path w="763" h="1683" fill="none" extrusionOk="0">
                  <a:moveTo>
                    <a:pt x="1" y="1"/>
                  </a:moveTo>
                  <a:lnTo>
                    <a:pt x="763" y="168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17"/>
            <p:cNvSpPr/>
            <p:nvPr/>
          </p:nvSpPr>
          <p:spPr>
            <a:xfrm>
              <a:off x="8806476" y="-218938"/>
              <a:ext cx="31943" cy="64716"/>
            </a:xfrm>
            <a:custGeom>
              <a:avLst/>
              <a:gdLst/>
              <a:ahLst/>
              <a:cxnLst/>
              <a:rect l="l" t="t" r="r" b="b"/>
              <a:pathLst>
                <a:path w="809" h="1639" fill="none" extrusionOk="0">
                  <a:moveTo>
                    <a:pt x="1" y="0"/>
                  </a:moveTo>
                  <a:lnTo>
                    <a:pt x="808" y="163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17"/>
            <p:cNvSpPr/>
            <p:nvPr/>
          </p:nvSpPr>
          <p:spPr>
            <a:xfrm>
              <a:off x="7615103" y="-199748"/>
              <a:ext cx="699161" cy="308259"/>
            </a:xfrm>
            <a:custGeom>
              <a:avLst/>
              <a:gdLst/>
              <a:ahLst/>
              <a:cxnLst/>
              <a:rect l="l" t="t" r="r" b="b"/>
              <a:pathLst>
                <a:path w="17707" h="7807" extrusionOk="0">
                  <a:moveTo>
                    <a:pt x="17707" y="1"/>
                  </a:moveTo>
                  <a:lnTo>
                    <a:pt x="17707" y="1"/>
                  </a:lnTo>
                  <a:cubicBezTo>
                    <a:pt x="16209" y="602"/>
                    <a:pt x="14724" y="1229"/>
                    <a:pt x="13239" y="1860"/>
                  </a:cubicBezTo>
                  <a:lnTo>
                    <a:pt x="8801" y="3783"/>
                  </a:lnTo>
                  <a:lnTo>
                    <a:pt x="4387" y="5763"/>
                  </a:lnTo>
                  <a:cubicBezTo>
                    <a:pt x="2920" y="6432"/>
                    <a:pt x="1454" y="7105"/>
                    <a:pt x="0" y="7806"/>
                  </a:cubicBezTo>
                  <a:cubicBezTo>
                    <a:pt x="1498" y="7205"/>
                    <a:pt x="2983" y="6578"/>
                    <a:pt x="4468" y="5947"/>
                  </a:cubicBezTo>
                  <a:lnTo>
                    <a:pt x="8906" y="4024"/>
                  </a:lnTo>
                  <a:lnTo>
                    <a:pt x="13320" y="2044"/>
                  </a:lnTo>
                  <a:cubicBezTo>
                    <a:pt x="14788" y="1375"/>
                    <a:pt x="16253" y="702"/>
                    <a:pt x="17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17"/>
            <p:cNvSpPr/>
            <p:nvPr/>
          </p:nvSpPr>
          <p:spPr>
            <a:xfrm>
              <a:off x="7290765" y="-695258"/>
              <a:ext cx="549394" cy="459724"/>
            </a:xfrm>
            <a:custGeom>
              <a:avLst/>
              <a:gdLst/>
              <a:ahLst/>
              <a:cxnLst/>
              <a:rect l="l" t="t" r="r" b="b"/>
              <a:pathLst>
                <a:path w="13914" h="11643" extrusionOk="0">
                  <a:moveTo>
                    <a:pt x="13914" y="1"/>
                  </a:moveTo>
                  <a:lnTo>
                    <a:pt x="12815" y="380"/>
                  </a:lnTo>
                  <a:cubicBezTo>
                    <a:pt x="12450" y="511"/>
                    <a:pt x="12078" y="624"/>
                    <a:pt x="11727" y="791"/>
                  </a:cubicBezTo>
                  <a:cubicBezTo>
                    <a:pt x="11020" y="1109"/>
                    <a:pt x="10303" y="1412"/>
                    <a:pt x="9630" y="1804"/>
                  </a:cubicBezTo>
                  <a:cubicBezTo>
                    <a:pt x="8253" y="2525"/>
                    <a:pt x="6981" y="3434"/>
                    <a:pt x="5778" y="4417"/>
                  </a:cubicBezTo>
                  <a:cubicBezTo>
                    <a:pt x="4582" y="5412"/>
                    <a:pt x="3485" y="6525"/>
                    <a:pt x="2509" y="7735"/>
                  </a:cubicBezTo>
                  <a:cubicBezTo>
                    <a:pt x="1534" y="8943"/>
                    <a:pt x="657" y="10238"/>
                    <a:pt x="0" y="11642"/>
                  </a:cubicBezTo>
                  <a:cubicBezTo>
                    <a:pt x="753" y="10290"/>
                    <a:pt x="1664" y="9035"/>
                    <a:pt x="2664" y="7863"/>
                  </a:cubicBezTo>
                  <a:cubicBezTo>
                    <a:pt x="3665" y="6691"/>
                    <a:pt x="4748" y="5588"/>
                    <a:pt x="5945" y="4617"/>
                  </a:cubicBezTo>
                  <a:cubicBezTo>
                    <a:pt x="7125" y="3630"/>
                    <a:pt x="8385" y="2732"/>
                    <a:pt x="9729" y="1979"/>
                  </a:cubicBezTo>
                  <a:cubicBezTo>
                    <a:pt x="11053" y="1184"/>
                    <a:pt x="12479" y="585"/>
                    <a:pt x="13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6" name="Google Shape;2096;p17"/>
          <p:cNvSpPr/>
          <p:nvPr/>
        </p:nvSpPr>
        <p:spPr>
          <a:xfrm>
            <a:off x="6043453" y="6216884"/>
            <a:ext cx="277236" cy="344440"/>
          </a:xfrm>
          <a:custGeom>
            <a:avLst/>
            <a:gdLst/>
            <a:ahLst/>
            <a:cxnLst/>
            <a:rect l="l" t="t" r="r" b="b"/>
            <a:pathLst>
              <a:path w="10932" h="13582" extrusionOk="0">
                <a:moveTo>
                  <a:pt x="7016" y="4506"/>
                </a:moveTo>
                <a:lnTo>
                  <a:pt x="7016" y="4506"/>
                </a:lnTo>
                <a:cubicBezTo>
                  <a:pt x="7874" y="4569"/>
                  <a:pt x="8670" y="5108"/>
                  <a:pt x="9231" y="5731"/>
                </a:cubicBezTo>
                <a:cubicBezTo>
                  <a:pt x="9601" y="6142"/>
                  <a:pt x="10145" y="7321"/>
                  <a:pt x="9173" y="7338"/>
                </a:cubicBezTo>
                <a:cubicBezTo>
                  <a:pt x="9169" y="7338"/>
                  <a:pt x="9165" y="7338"/>
                  <a:pt x="9161" y="7338"/>
                </a:cubicBezTo>
                <a:cubicBezTo>
                  <a:pt x="8724" y="7338"/>
                  <a:pt x="8387" y="7014"/>
                  <a:pt x="8125" y="6696"/>
                </a:cubicBezTo>
                <a:cubicBezTo>
                  <a:pt x="7611" y="6077"/>
                  <a:pt x="7255" y="5301"/>
                  <a:pt x="7016" y="4506"/>
                </a:cubicBezTo>
                <a:close/>
                <a:moveTo>
                  <a:pt x="4780" y="7571"/>
                </a:moveTo>
                <a:cubicBezTo>
                  <a:pt x="5738" y="8287"/>
                  <a:pt x="6440" y="9442"/>
                  <a:pt x="6851" y="10533"/>
                </a:cubicBezTo>
                <a:cubicBezTo>
                  <a:pt x="7083" y="11150"/>
                  <a:pt x="7368" y="12114"/>
                  <a:pt x="6829" y="12654"/>
                </a:cubicBezTo>
                <a:cubicBezTo>
                  <a:pt x="6687" y="12796"/>
                  <a:pt x="6546" y="12855"/>
                  <a:pt x="6409" y="12855"/>
                </a:cubicBezTo>
                <a:cubicBezTo>
                  <a:pt x="5892" y="12855"/>
                  <a:pt x="5444" y="12011"/>
                  <a:pt x="5307" y="11602"/>
                </a:cubicBezTo>
                <a:cubicBezTo>
                  <a:pt x="4991" y="10668"/>
                  <a:pt x="4828" y="9668"/>
                  <a:pt x="4784" y="8685"/>
                </a:cubicBezTo>
                <a:cubicBezTo>
                  <a:pt x="4768" y="8319"/>
                  <a:pt x="4762" y="7944"/>
                  <a:pt x="4780" y="7571"/>
                </a:cubicBezTo>
                <a:close/>
                <a:moveTo>
                  <a:pt x="8009" y="0"/>
                </a:moveTo>
                <a:cubicBezTo>
                  <a:pt x="7418" y="0"/>
                  <a:pt x="6811" y="262"/>
                  <a:pt x="6438" y="717"/>
                </a:cubicBezTo>
                <a:cubicBezTo>
                  <a:pt x="6056" y="1182"/>
                  <a:pt x="5992" y="1850"/>
                  <a:pt x="6003" y="2429"/>
                </a:cubicBezTo>
                <a:cubicBezTo>
                  <a:pt x="6012" y="2920"/>
                  <a:pt x="6072" y="3428"/>
                  <a:pt x="6180" y="3933"/>
                </a:cubicBezTo>
                <a:lnTo>
                  <a:pt x="6180" y="3933"/>
                </a:lnTo>
                <a:cubicBezTo>
                  <a:pt x="6101" y="3953"/>
                  <a:pt x="6023" y="3979"/>
                  <a:pt x="5945" y="4008"/>
                </a:cubicBezTo>
                <a:cubicBezTo>
                  <a:pt x="4897" y="4405"/>
                  <a:pt x="4409" y="5407"/>
                  <a:pt x="4213" y="6533"/>
                </a:cubicBezTo>
                <a:lnTo>
                  <a:pt x="4213" y="6533"/>
                </a:lnTo>
                <a:cubicBezTo>
                  <a:pt x="3918" y="6423"/>
                  <a:pt x="3611" y="6361"/>
                  <a:pt x="3297" y="6361"/>
                </a:cubicBezTo>
                <a:cubicBezTo>
                  <a:pt x="2931" y="6361"/>
                  <a:pt x="2555" y="6446"/>
                  <a:pt x="2177" y="6640"/>
                </a:cubicBezTo>
                <a:cubicBezTo>
                  <a:pt x="379" y="7563"/>
                  <a:pt x="25" y="10092"/>
                  <a:pt x="5" y="11896"/>
                </a:cubicBezTo>
                <a:cubicBezTo>
                  <a:pt x="0" y="12356"/>
                  <a:pt x="22" y="12817"/>
                  <a:pt x="78" y="13272"/>
                </a:cubicBezTo>
                <a:cubicBezTo>
                  <a:pt x="104" y="13478"/>
                  <a:pt x="281" y="13582"/>
                  <a:pt x="444" y="13582"/>
                </a:cubicBezTo>
                <a:cubicBezTo>
                  <a:pt x="606" y="13582"/>
                  <a:pt x="755" y="13479"/>
                  <a:pt x="729" y="13272"/>
                </a:cubicBezTo>
                <a:lnTo>
                  <a:pt x="731" y="13272"/>
                </a:lnTo>
                <a:cubicBezTo>
                  <a:pt x="537" y="11716"/>
                  <a:pt x="624" y="9912"/>
                  <a:pt x="1330" y="8487"/>
                </a:cubicBezTo>
                <a:cubicBezTo>
                  <a:pt x="1769" y="7601"/>
                  <a:pt x="2522" y="7034"/>
                  <a:pt x="3364" y="7034"/>
                </a:cubicBezTo>
                <a:cubicBezTo>
                  <a:pt x="3613" y="7034"/>
                  <a:pt x="3871" y="7084"/>
                  <a:pt x="4131" y="7190"/>
                </a:cubicBezTo>
                <a:lnTo>
                  <a:pt x="4131" y="7190"/>
                </a:lnTo>
                <a:cubicBezTo>
                  <a:pt x="4053" y="8146"/>
                  <a:pt x="4141" y="9124"/>
                  <a:pt x="4242" y="9854"/>
                </a:cubicBezTo>
                <a:cubicBezTo>
                  <a:pt x="4393" y="10920"/>
                  <a:pt x="4607" y="12339"/>
                  <a:pt x="5460" y="13092"/>
                </a:cubicBezTo>
                <a:cubicBezTo>
                  <a:pt x="5742" y="13341"/>
                  <a:pt x="6085" y="13475"/>
                  <a:pt x="6421" y="13475"/>
                </a:cubicBezTo>
                <a:cubicBezTo>
                  <a:pt x="6783" y="13475"/>
                  <a:pt x="7136" y="13321"/>
                  <a:pt x="7396" y="12990"/>
                </a:cubicBezTo>
                <a:cubicBezTo>
                  <a:pt x="8479" y="11607"/>
                  <a:pt x="7148" y="9333"/>
                  <a:pt x="6271" y="8185"/>
                </a:cubicBezTo>
                <a:cubicBezTo>
                  <a:pt x="5884" y="7677"/>
                  <a:pt x="5397" y="7192"/>
                  <a:pt x="4849" y="6850"/>
                </a:cubicBezTo>
                <a:lnTo>
                  <a:pt x="4849" y="6850"/>
                </a:lnTo>
                <a:cubicBezTo>
                  <a:pt x="4895" y="6544"/>
                  <a:pt x="4964" y="6243"/>
                  <a:pt x="5064" y="5951"/>
                </a:cubicBezTo>
                <a:cubicBezTo>
                  <a:pt x="5294" y="5281"/>
                  <a:pt x="5717" y="4757"/>
                  <a:pt x="6342" y="4573"/>
                </a:cubicBezTo>
                <a:lnTo>
                  <a:pt x="6342" y="4573"/>
                </a:lnTo>
                <a:cubicBezTo>
                  <a:pt x="6587" y="5403"/>
                  <a:pt x="6959" y="6198"/>
                  <a:pt x="7440" y="6867"/>
                </a:cubicBezTo>
                <a:cubicBezTo>
                  <a:pt x="7781" y="7341"/>
                  <a:pt x="8233" y="7825"/>
                  <a:pt x="8828" y="7958"/>
                </a:cubicBezTo>
                <a:cubicBezTo>
                  <a:pt x="8939" y="7982"/>
                  <a:pt x="9050" y="7994"/>
                  <a:pt x="9158" y="7994"/>
                </a:cubicBezTo>
                <a:cubicBezTo>
                  <a:pt x="9841" y="7994"/>
                  <a:pt x="10414" y="7519"/>
                  <a:pt x="10372" y="6768"/>
                </a:cubicBezTo>
                <a:cubicBezTo>
                  <a:pt x="10319" y="5818"/>
                  <a:pt x="9612" y="5084"/>
                  <a:pt x="8881" y="4562"/>
                </a:cubicBezTo>
                <a:cubicBezTo>
                  <a:pt x="8295" y="4142"/>
                  <a:pt x="7569" y="3852"/>
                  <a:pt x="6845" y="3849"/>
                </a:cubicBezTo>
                <a:lnTo>
                  <a:pt x="6845" y="3849"/>
                </a:lnTo>
                <a:cubicBezTo>
                  <a:pt x="6809" y="3692"/>
                  <a:pt x="6778" y="3535"/>
                  <a:pt x="6751" y="3380"/>
                </a:cubicBezTo>
                <a:cubicBezTo>
                  <a:pt x="6568" y="2351"/>
                  <a:pt x="6479" y="761"/>
                  <a:pt x="7900" y="650"/>
                </a:cubicBezTo>
                <a:cubicBezTo>
                  <a:pt x="7938" y="647"/>
                  <a:pt x="7976" y="645"/>
                  <a:pt x="8014" y="645"/>
                </a:cubicBezTo>
                <a:cubicBezTo>
                  <a:pt x="9335" y="645"/>
                  <a:pt x="10228" y="2448"/>
                  <a:pt x="10272" y="3571"/>
                </a:cubicBezTo>
                <a:cubicBezTo>
                  <a:pt x="10280" y="3781"/>
                  <a:pt x="10447" y="3886"/>
                  <a:pt x="10611" y="3886"/>
                </a:cubicBezTo>
                <a:cubicBezTo>
                  <a:pt x="10773" y="3886"/>
                  <a:pt x="10932" y="3781"/>
                  <a:pt x="10923" y="3571"/>
                </a:cubicBezTo>
                <a:cubicBezTo>
                  <a:pt x="10867" y="2149"/>
                  <a:pt x="9895" y="344"/>
                  <a:pt x="8389" y="38"/>
                </a:cubicBezTo>
                <a:cubicBezTo>
                  <a:pt x="8265" y="12"/>
                  <a:pt x="8138" y="0"/>
                  <a:pt x="8009" y="0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7" name="Google Shape;2097;p17"/>
          <p:cNvGrpSpPr/>
          <p:nvPr/>
        </p:nvGrpSpPr>
        <p:grpSpPr>
          <a:xfrm>
            <a:off x="10241719" y="278558"/>
            <a:ext cx="1674312" cy="266557"/>
            <a:chOff x="1957825" y="736750"/>
            <a:chExt cx="1696250" cy="270050"/>
          </a:xfrm>
        </p:grpSpPr>
        <p:sp>
          <p:nvSpPr>
            <p:cNvPr id="2098" name="Google Shape;2098;p17"/>
            <p:cNvSpPr/>
            <p:nvPr/>
          </p:nvSpPr>
          <p:spPr>
            <a:xfrm>
              <a:off x="1957825" y="772575"/>
              <a:ext cx="177525" cy="215475"/>
            </a:xfrm>
            <a:custGeom>
              <a:avLst/>
              <a:gdLst/>
              <a:ahLst/>
              <a:cxnLst/>
              <a:rect l="l" t="t" r="r" b="b"/>
              <a:pathLst>
                <a:path w="7101" h="8619" extrusionOk="0">
                  <a:moveTo>
                    <a:pt x="3578" y="4769"/>
                  </a:moveTo>
                  <a:cubicBezTo>
                    <a:pt x="3369" y="5758"/>
                    <a:pt x="3007" y="6983"/>
                    <a:pt x="2343" y="7638"/>
                  </a:cubicBezTo>
                  <a:cubicBezTo>
                    <a:pt x="2130" y="7848"/>
                    <a:pt x="1867" y="7979"/>
                    <a:pt x="1620" y="7979"/>
                  </a:cubicBezTo>
                  <a:cubicBezTo>
                    <a:pt x="1395" y="7979"/>
                    <a:pt x="1183" y="7870"/>
                    <a:pt x="1034" y="7613"/>
                  </a:cubicBezTo>
                  <a:cubicBezTo>
                    <a:pt x="737" y="7095"/>
                    <a:pt x="712" y="6765"/>
                    <a:pt x="844" y="6179"/>
                  </a:cubicBezTo>
                  <a:cubicBezTo>
                    <a:pt x="993" y="5521"/>
                    <a:pt x="1175" y="5361"/>
                    <a:pt x="1772" y="5127"/>
                  </a:cubicBezTo>
                  <a:cubicBezTo>
                    <a:pt x="2069" y="5009"/>
                    <a:pt x="2390" y="4918"/>
                    <a:pt x="2702" y="4857"/>
                  </a:cubicBezTo>
                  <a:cubicBezTo>
                    <a:pt x="2994" y="4799"/>
                    <a:pt x="3288" y="4769"/>
                    <a:pt x="3578" y="4769"/>
                  </a:cubicBezTo>
                  <a:close/>
                  <a:moveTo>
                    <a:pt x="3713" y="0"/>
                  </a:moveTo>
                  <a:cubicBezTo>
                    <a:pt x="3581" y="0"/>
                    <a:pt x="3444" y="108"/>
                    <a:pt x="3487" y="274"/>
                  </a:cubicBezTo>
                  <a:cubicBezTo>
                    <a:pt x="3832" y="1588"/>
                    <a:pt x="3913" y="2945"/>
                    <a:pt x="3672" y="4286"/>
                  </a:cubicBezTo>
                  <a:cubicBezTo>
                    <a:pt x="3669" y="4302"/>
                    <a:pt x="3666" y="4319"/>
                    <a:pt x="3663" y="4335"/>
                  </a:cubicBezTo>
                  <a:lnTo>
                    <a:pt x="3663" y="4335"/>
                  </a:lnTo>
                  <a:cubicBezTo>
                    <a:pt x="3635" y="4335"/>
                    <a:pt x="3606" y="4334"/>
                    <a:pt x="3578" y="4334"/>
                  </a:cubicBezTo>
                  <a:cubicBezTo>
                    <a:pt x="3144" y="4334"/>
                    <a:pt x="2703" y="4392"/>
                    <a:pt x="2271" y="4503"/>
                  </a:cubicBezTo>
                  <a:cubicBezTo>
                    <a:pt x="1592" y="4678"/>
                    <a:pt x="766" y="4971"/>
                    <a:pt x="404" y="5621"/>
                  </a:cubicBezTo>
                  <a:cubicBezTo>
                    <a:pt x="0" y="6344"/>
                    <a:pt x="314" y="7302"/>
                    <a:pt x="726" y="7955"/>
                  </a:cubicBezTo>
                  <a:cubicBezTo>
                    <a:pt x="1027" y="8430"/>
                    <a:pt x="1332" y="8618"/>
                    <a:pt x="1627" y="8618"/>
                  </a:cubicBezTo>
                  <a:cubicBezTo>
                    <a:pt x="2468" y="8618"/>
                    <a:pt x="3222" y="7084"/>
                    <a:pt x="3543" y="6303"/>
                  </a:cubicBezTo>
                  <a:cubicBezTo>
                    <a:pt x="3745" y="5810"/>
                    <a:pt x="3903" y="5304"/>
                    <a:pt x="4017" y="4791"/>
                  </a:cubicBezTo>
                  <a:lnTo>
                    <a:pt x="4017" y="4791"/>
                  </a:lnTo>
                  <a:cubicBezTo>
                    <a:pt x="5082" y="4901"/>
                    <a:pt x="6054" y="5427"/>
                    <a:pt x="6621" y="6428"/>
                  </a:cubicBezTo>
                  <a:cubicBezTo>
                    <a:pt x="6664" y="6504"/>
                    <a:pt x="6730" y="6536"/>
                    <a:pt x="6797" y="6536"/>
                  </a:cubicBezTo>
                  <a:cubicBezTo>
                    <a:pt x="6948" y="6536"/>
                    <a:pt x="7101" y="6376"/>
                    <a:pt x="7003" y="6205"/>
                  </a:cubicBezTo>
                  <a:cubicBezTo>
                    <a:pt x="6367" y="5080"/>
                    <a:pt x="5285" y="4494"/>
                    <a:pt x="4102" y="4363"/>
                  </a:cubicBezTo>
                  <a:lnTo>
                    <a:pt x="4102" y="4363"/>
                  </a:lnTo>
                  <a:cubicBezTo>
                    <a:pt x="4345" y="2973"/>
                    <a:pt x="4277" y="1539"/>
                    <a:pt x="3914" y="157"/>
                  </a:cubicBezTo>
                  <a:cubicBezTo>
                    <a:pt x="3885" y="47"/>
                    <a:pt x="3800" y="0"/>
                    <a:pt x="371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17"/>
            <p:cNvSpPr/>
            <p:nvPr/>
          </p:nvSpPr>
          <p:spPr>
            <a:xfrm>
              <a:off x="2182350" y="852700"/>
              <a:ext cx="80100" cy="21225"/>
            </a:xfrm>
            <a:custGeom>
              <a:avLst/>
              <a:gdLst/>
              <a:ahLst/>
              <a:cxnLst/>
              <a:rect l="l" t="t" r="r" b="b"/>
              <a:pathLst>
                <a:path w="3204" h="849" extrusionOk="0">
                  <a:moveTo>
                    <a:pt x="319" y="0"/>
                  </a:moveTo>
                  <a:cubicBezTo>
                    <a:pt x="83" y="0"/>
                    <a:pt x="1" y="373"/>
                    <a:pt x="258" y="434"/>
                  </a:cubicBezTo>
                  <a:cubicBezTo>
                    <a:pt x="1135" y="644"/>
                    <a:pt x="2021" y="780"/>
                    <a:pt x="2921" y="848"/>
                  </a:cubicBezTo>
                  <a:cubicBezTo>
                    <a:pt x="2927" y="848"/>
                    <a:pt x="2933" y="849"/>
                    <a:pt x="2939" y="849"/>
                  </a:cubicBezTo>
                  <a:cubicBezTo>
                    <a:pt x="3203" y="849"/>
                    <a:pt x="3196" y="426"/>
                    <a:pt x="2921" y="405"/>
                  </a:cubicBezTo>
                  <a:cubicBezTo>
                    <a:pt x="2059" y="342"/>
                    <a:pt x="1214" y="208"/>
                    <a:pt x="375" y="7"/>
                  </a:cubicBezTo>
                  <a:cubicBezTo>
                    <a:pt x="356" y="3"/>
                    <a:pt x="337" y="0"/>
                    <a:pt x="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17"/>
            <p:cNvSpPr/>
            <p:nvPr/>
          </p:nvSpPr>
          <p:spPr>
            <a:xfrm>
              <a:off x="2223275" y="907575"/>
              <a:ext cx="36675" cy="13675"/>
            </a:xfrm>
            <a:custGeom>
              <a:avLst/>
              <a:gdLst/>
              <a:ahLst/>
              <a:cxnLst/>
              <a:rect l="l" t="t" r="r" b="b"/>
              <a:pathLst>
                <a:path w="1467" h="547" extrusionOk="0">
                  <a:moveTo>
                    <a:pt x="1211" y="1"/>
                  </a:moveTo>
                  <a:cubicBezTo>
                    <a:pt x="1202" y="1"/>
                    <a:pt x="1193" y="1"/>
                    <a:pt x="1184" y="3"/>
                  </a:cubicBezTo>
                  <a:lnTo>
                    <a:pt x="283" y="104"/>
                  </a:lnTo>
                  <a:cubicBezTo>
                    <a:pt x="13" y="133"/>
                    <a:pt x="1" y="547"/>
                    <a:pt x="254" y="547"/>
                  </a:cubicBezTo>
                  <a:cubicBezTo>
                    <a:pt x="264" y="547"/>
                    <a:pt x="273" y="546"/>
                    <a:pt x="283" y="545"/>
                  </a:cubicBezTo>
                  <a:lnTo>
                    <a:pt x="1184" y="446"/>
                  </a:lnTo>
                  <a:cubicBezTo>
                    <a:pt x="1455" y="416"/>
                    <a:pt x="1466" y="1"/>
                    <a:pt x="121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17"/>
            <p:cNvSpPr/>
            <p:nvPr/>
          </p:nvSpPr>
          <p:spPr>
            <a:xfrm>
              <a:off x="2383175" y="747050"/>
              <a:ext cx="130225" cy="53475"/>
            </a:xfrm>
            <a:custGeom>
              <a:avLst/>
              <a:gdLst/>
              <a:ahLst/>
              <a:cxnLst/>
              <a:rect l="l" t="t" r="r" b="b"/>
              <a:pathLst>
                <a:path w="5209" h="2139" extrusionOk="0">
                  <a:moveTo>
                    <a:pt x="281" y="0"/>
                  </a:moveTo>
                  <a:cubicBezTo>
                    <a:pt x="70" y="0"/>
                    <a:pt x="0" y="354"/>
                    <a:pt x="239" y="441"/>
                  </a:cubicBezTo>
                  <a:cubicBezTo>
                    <a:pt x="1776" y="1003"/>
                    <a:pt x="3314" y="1564"/>
                    <a:pt x="4851" y="2124"/>
                  </a:cubicBezTo>
                  <a:cubicBezTo>
                    <a:pt x="4878" y="2134"/>
                    <a:pt x="4904" y="2138"/>
                    <a:pt x="4928" y="2138"/>
                  </a:cubicBezTo>
                  <a:cubicBezTo>
                    <a:pt x="5139" y="2138"/>
                    <a:pt x="5208" y="1784"/>
                    <a:pt x="4970" y="1697"/>
                  </a:cubicBezTo>
                  <a:cubicBezTo>
                    <a:pt x="3431" y="1137"/>
                    <a:pt x="1894" y="576"/>
                    <a:pt x="356" y="14"/>
                  </a:cubicBezTo>
                  <a:cubicBezTo>
                    <a:pt x="329" y="5"/>
                    <a:pt x="304" y="0"/>
                    <a:pt x="2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17"/>
            <p:cNvSpPr/>
            <p:nvPr/>
          </p:nvSpPr>
          <p:spPr>
            <a:xfrm>
              <a:off x="2405925" y="736750"/>
              <a:ext cx="70425" cy="92425"/>
            </a:xfrm>
            <a:custGeom>
              <a:avLst/>
              <a:gdLst/>
              <a:ahLst/>
              <a:cxnLst/>
              <a:rect l="l" t="t" r="r" b="b"/>
              <a:pathLst>
                <a:path w="2817" h="3697" extrusionOk="0">
                  <a:moveTo>
                    <a:pt x="2518" y="1"/>
                  </a:moveTo>
                  <a:cubicBezTo>
                    <a:pt x="2452" y="1"/>
                    <a:pt x="2387" y="34"/>
                    <a:pt x="2348" y="114"/>
                  </a:cubicBezTo>
                  <a:cubicBezTo>
                    <a:pt x="1767" y="1286"/>
                    <a:pt x="1037" y="2354"/>
                    <a:pt x="149" y="3315"/>
                  </a:cubicBezTo>
                  <a:cubicBezTo>
                    <a:pt x="0" y="3475"/>
                    <a:pt x="150" y="3697"/>
                    <a:pt x="315" y="3697"/>
                  </a:cubicBezTo>
                  <a:cubicBezTo>
                    <a:pt x="365" y="3697"/>
                    <a:pt x="416" y="3676"/>
                    <a:pt x="461" y="3627"/>
                  </a:cubicBezTo>
                  <a:cubicBezTo>
                    <a:pt x="1374" y="2640"/>
                    <a:pt x="2134" y="1543"/>
                    <a:pt x="2729" y="337"/>
                  </a:cubicBezTo>
                  <a:cubicBezTo>
                    <a:pt x="2816" y="161"/>
                    <a:pt x="2663" y="1"/>
                    <a:pt x="251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17"/>
            <p:cNvSpPr/>
            <p:nvPr/>
          </p:nvSpPr>
          <p:spPr>
            <a:xfrm>
              <a:off x="2386200" y="918000"/>
              <a:ext cx="115100" cy="88800"/>
            </a:xfrm>
            <a:custGeom>
              <a:avLst/>
              <a:gdLst/>
              <a:ahLst/>
              <a:cxnLst/>
              <a:rect l="l" t="t" r="r" b="b"/>
              <a:pathLst>
                <a:path w="4604" h="3552" extrusionOk="0">
                  <a:moveTo>
                    <a:pt x="1767" y="0"/>
                  </a:moveTo>
                  <a:cubicBezTo>
                    <a:pt x="1734" y="0"/>
                    <a:pt x="1700" y="8"/>
                    <a:pt x="1666" y="24"/>
                  </a:cubicBezTo>
                  <a:lnTo>
                    <a:pt x="1667" y="26"/>
                  </a:lnTo>
                  <a:cubicBezTo>
                    <a:pt x="589" y="539"/>
                    <a:pt x="1" y="2123"/>
                    <a:pt x="837" y="3112"/>
                  </a:cubicBezTo>
                  <a:cubicBezTo>
                    <a:pt x="1100" y="3423"/>
                    <a:pt x="1338" y="3552"/>
                    <a:pt x="1551" y="3552"/>
                  </a:cubicBezTo>
                  <a:cubicBezTo>
                    <a:pt x="2134" y="3552"/>
                    <a:pt x="2531" y="2594"/>
                    <a:pt x="2739" y="1786"/>
                  </a:cubicBezTo>
                  <a:lnTo>
                    <a:pt x="2739" y="1786"/>
                  </a:lnTo>
                  <a:cubicBezTo>
                    <a:pt x="3015" y="2172"/>
                    <a:pt x="3467" y="2416"/>
                    <a:pt x="3959" y="2416"/>
                  </a:cubicBezTo>
                  <a:cubicBezTo>
                    <a:pt x="4088" y="2416"/>
                    <a:pt x="4220" y="2399"/>
                    <a:pt x="4352" y="2364"/>
                  </a:cubicBezTo>
                  <a:cubicBezTo>
                    <a:pt x="4604" y="2295"/>
                    <a:pt x="4526" y="1928"/>
                    <a:pt x="4297" y="1928"/>
                  </a:cubicBezTo>
                  <a:cubicBezTo>
                    <a:pt x="4277" y="1928"/>
                    <a:pt x="4256" y="1931"/>
                    <a:pt x="4234" y="1937"/>
                  </a:cubicBezTo>
                  <a:cubicBezTo>
                    <a:pt x="4140" y="1962"/>
                    <a:pt x="4046" y="1974"/>
                    <a:pt x="3954" y="1974"/>
                  </a:cubicBezTo>
                  <a:cubicBezTo>
                    <a:pt x="3387" y="1974"/>
                    <a:pt x="2902" y="1515"/>
                    <a:pt x="2904" y="912"/>
                  </a:cubicBezTo>
                  <a:lnTo>
                    <a:pt x="2904" y="912"/>
                  </a:lnTo>
                  <a:cubicBezTo>
                    <a:pt x="2904" y="912"/>
                    <a:pt x="2904" y="912"/>
                    <a:pt x="2904" y="912"/>
                  </a:cubicBezTo>
                  <a:cubicBezTo>
                    <a:pt x="2904" y="768"/>
                    <a:pt x="2803" y="699"/>
                    <a:pt x="2696" y="699"/>
                  </a:cubicBezTo>
                  <a:cubicBezTo>
                    <a:pt x="2588" y="699"/>
                    <a:pt x="2475" y="771"/>
                    <a:pt x="2462" y="912"/>
                  </a:cubicBezTo>
                  <a:cubicBezTo>
                    <a:pt x="2462" y="912"/>
                    <a:pt x="2462" y="912"/>
                    <a:pt x="2462" y="912"/>
                  </a:cubicBezTo>
                  <a:lnTo>
                    <a:pt x="2462" y="912"/>
                  </a:lnTo>
                  <a:cubicBezTo>
                    <a:pt x="2420" y="1356"/>
                    <a:pt x="2335" y="1787"/>
                    <a:pt x="2185" y="2208"/>
                  </a:cubicBezTo>
                  <a:cubicBezTo>
                    <a:pt x="2091" y="2472"/>
                    <a:pt x="1927" y="3027"/>
                    <a:pt x="1532" y="3027"/>
                  </a:cubicBezTo>
                  <a:cubicBezTo>
                    <a:pt x="1482" y="3027"/>
                    <a:pt x="1429" y="3018"/>
                    <a:pt x="1372" y="2999"/>
                  </a:cubicBezTo>
                  <a:cubicBezTo>
                    <a:pt x="1161" y="2930"/>
                    <a:pt x="995" y="2541"/>
                    <a:pt x="947" y="2360"/>
                  </a:cubicBezTo>
                  <a:cubicBezTo>
                    <a:pt x="737" y="1569"/>
                    <a:pt x="1171" y="749"/>
                    <a:pt x="1890" y="407"/>
                  </a:cubicBezTo>
                  <a:cubicBezTo>
                    <a:pt x="2112" y="300"/>
                    <a:pt x="1974" y="0"/>
                    <a:pt x="176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17"/>
            <p:cNvSpPr/>
            <p:nvPr/>
          </p:nvSpPr>
          <p:spPr>
            <a:xfrm>
              <a:off x="2340875" y="881650"/>
              <a:ext cx="184475" cy="18525"/>
            </a:xfrm>
            <a:custGeom>
              <a:avLst/>
              <a:gdLst/>
              <a:ahLst/>
              <a:cxnLst/>
              <a:rect l="l" t="t" r="r" b="b"/>
              <a:pathLst>
                <a:path w="7379" h="741" extrusionOk="0">
                  <a:moveTo>
                    <a:pt x="2391" y="1"/>
                  </a:moveTo>
                  <a:cubicBezTo>
                    <a:pt x="1690" y="1"/>
                    <a:pt x="988" y="20"/>
                    <a:pt x="285" y="60"/>
                  </a:cubicBezTo>
                  <a:cubicBezTo>
                    <a:pt x="7" y="75"/>
                    <a:pt x="1" y="502"/>
                    <a:pt x="270" y="502"/>
                  </a:cubicBezTo>
                  <a:cubicBezTo>
                    <a:pt x="275" y="502"/>
                    <a:pt x="280" y="501"/>
                    <a:pt x="285" y="501"/>
                  </a:cubicBezTo>
                  <a:cubicBezTo>
                    <a:pt x="985" y="462"/>
                    <a:pt x="1684" y="443"/>
                    <a:pt x="2382" y="443"/>
                  </a:cubicBezTo>
                  <a:cubicBezTo>
                    <a:pt x="3957" y="443"/>
                    <a:pt x="5529" y="542"/>
                    <a:pt x="7098" y="739"/>
                  </a:cubicBezTo>
                  <a:cubicBezTo>
                    <a:pt x="7108" y="740"/>
                    <a:pt x="7119" y="741"/>
                    <a:pt x="7129" y="741"/>
                  </a:cubicBezTo>
                  <a:cubicBezTo>
                    <a:pt x="7379" y="741"/>
                    <a:pt x="7367" y="331"/>
                    <a:pt x="7098" y="297"/>
                  </a:cubicBezTo>
                  <a:cubicBezTo>
                    <a:pt x="5532" y="99"/>
                    <a:pt x="3964" y="1"/>
                    <a:pt x="239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17"/>
            <p:cNvSpPr/>
            <p:nvPr/>
          </p:nvSpPr>
          <p:spPr>
            <a:xfrm>
              <a:off x="2595200" y="842650"/>
              <a:ext cx="82800" cy="16200"/>
            </a:xfrm>
            <a:custGeom>
              <a:avLst/>
              <a:gdLst/>
              <a:ahLst/>
              <a:cxnLst/>
              <a:rect l="l" t="t" r="r" b="b"/>
              <a:pathLst>
                <a:path w="3312" h="648" extrusionOk="0">
                  <a:moveTo>
                    <a:pt x="336" y="0"/>
                  </a:moveTo>
                  <a:cubicBezTo>
                    <a:pt x="91" y="0"/>
                    <a:pt x="0" y="383"/>
                    <a:pt x="265" y="431"/>
                  </a:cubicBezTo>
                  <a:cubicBezTo>
                    <a:pt x="1036" y="575"/>
                    <a:pt x="1808" y="647"/>
                    <a:pt x="2589" y="647"/>
                  </a:cubicBezTo>
                  <a:cubicBezTo>
                    <a:pt x="2734" y="647"/>
                    <a:pt x="2881" y="645"/>
                    <a:pt x="3027" y="640"/>
                  </a:cubicBezTo>
                  <a:cubicBezTo>
                    <a:pt x="3307" y="630"/>
                    <a:pt x="3312" y="197"/>
                    <a:pt x="3035" y="197"/>
                  </a:cubicBezTo>
                  <a:cubicBezTo>
                    <a:pt x="3033" y="197"/>
                    <a:pt x="3030" y="197"/>
                    <a:pt x="3027" y="197"/>
                  </a:cubicBezTo>
                  <a:cubicBezTo>
                    <a:pt x="2875" y="202"/>
                    <a:pt x="2723" y="205"/>
                    <a:pt x="2572" y="205"/>
                  </a:cubicBezTo>
                  <a:cubicBezTo>
                    <a:pt x="1837" y="205"/>
                    <a:pt x="1110" y="140"/>
                    <a:pt x="382" y="5"/>
                  </a:cubicBezTo>
                  <a:cubicBezTo>
                    <a:pt x="366" y="2"/>
                    <a:pt x="351" y="0"/>
                    <a:pt x="33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17"/>
            <p:cNvSpPr/>
            <p:nvPr/>
          </p:nvSpPr>
          <p:spPr>
            <a:xfrm>
              <a:off x="2620375" y="910200"/>
              <a:ext cx="38425" cy="15975"/>
            </a:xfrm>
            <a:custGeom>
              <a:avLst/>
              <a:gdLst/>
              <a:ahLst/>
              <a:cxnLst/>
              <a:rect l="l" t="t" r="r" b="b"/>
              <a:pathLst>
                <a:path w="1537" h="639" extrusionOk="0">
                  <a:moveTo>
                    <a:pt x="1214" y="0"/>
                  </a:moveTo>
                  <a:cubicBezTo>
                    <a:pt x="1197" y="0"/>
                    <a:pt x="1179" y="2"/>
                    <a:pt x="1160" y="6"/>
                  </a:cubicBezTo>
                  <a:lnTo>
                    <a:pt x="260" y="207"/>
                  </a:lnTo>
                  <a:cubicBezTo>
                    <a:pt x="0" y="264"/>
                    <a:pt x="84" y="639"/>
                    <a:pt x="322" y="639"/>
                  </a:cubicBezTo>
                  <a:cubicBezTo>
                    <a:pt x="340" y="639"/>
                    <a:pt x="358" y="637"/>
                    <a:pt x="377" y="632"/>
                  </a:cubicBezTo>
                  <a:lnTo>
                    <a:pt x="1278" y="433"/>
                  </a:lnTo>
                  <a:cubicBezTo>
                    <a:pt x="1536" y="375"/>
                    <a:pt x="1452" y="0"/>
                    <a:pt x="12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17"/>
            <p:cNvSpPr/>
            <p:nvPr/>
          </p:nvSpPr>
          <p:spPr>
            <a:xfrm>
              <a:off x="2734150" y="792000"/>
              <a:ext cx="919925" cy="189400"/>
            </a:xfrm>
            <a:custGeom>
              <a:avLst/>
              <a:gdLst/>
              <a:ahLst/>
              <a:cxnLst/>
              <a:rect l="l" t="t" r="r" b="b"/>
              <a:pathLst>
                <a:path w="36797" h="7576" extrusionOk="0">
                  <a:moveTo>
                    <a:pt x="4705" y="0"/>
                  </a:moveTo>
                  <a:cubicBezTo>
                    <a:pt x="4569" y="0"/>
                    <a:pt x="4462" y="115"/>
                    <a:pt x="4490" y="275"/>
                  </a:cubicBezTo>
                  <a:cubicBezTo>
                    <a:pt x="4685" y="1419"/>
                    <a:pt x="4813" y="2569"/>
                    <a:pt x="4854" y="3731"/>
                  </a:cubicBezTo>
                  <a:cubicBezTo>
                    <a:pt x="4870" y="4227"/>
                    <a:pt x="4873" y="4722"/>
                    <a:pt x="4860" y="5220"/>
                  </a:cubicBezTo>
                  <a:cubicBezTo>
                    <a:pt x="4852" y="5561"/>
                    <a:pt x="4954" y="6968"/>
                    <a:pt x="4306" y="6968"/>
                  </a:cubicBezTo>
                  <a:cubicBezTo>
                    <a:pt x="4241" y="6968"/>
                    <a:pt x="4169" y="6953"/>
                    <a:pt x="4088" y="6923"/>
                  </a:cubicBezTo>
                  <a:cubicBezTo>
                    <a:pt x="3745" y="6792"/>
                    <a:pt x="3262" y="5919"/>
                    <a:pt x="3060" y="5651"/>
                  </a:cubicBezTo>
                  <a:cubicBezTo>
                    <a:pt x="2772" y="5274"/>
                    <a:pt x="2492" y="4893"/>
                    <a:pt x="2219" y="4505"/>
                  </a:cubicBezTo>
                  <a:cubicBezTo>
                    <a:pt x="1604" y="3632"/>
                    <a:pt x="1029" y="2736"/>
                    <a:pt x="484" y="1819"/>
                  </a:cubicBezTo>
                  <a:cubicBezTo>
                    <a:pt x="439" y="1745"/>
                    <a:pt x="372" y="1714"/>
                    <a:pt x="305" y="1714"/>
                  </a:cubicBezTo>
                  <a:cubicBezTo>
                    <a:pt x="153" y="1714"/>
                    <a:pt x="0" y="1873"/>
                    <a:pt x="101" y="2044"/>
                  </a:cubicBezTo>
                  <a:lnTo>
                    <a:pt x="101" y="2042"/>
                  </a:lnTo>
                  <a:cubicBezTo>
                    <a:pt x="891" y="3365"/>
                    <a:pt x="1745" y="4648"/>
                    <a:pt x="2677" y="5874"/>
                  </a:cubicBezTo>
                  <a:cubicBezTo>
                    <a:pt x="3019" y="6325"/>
                    <a:pt x="3697" y="7575"/>
                    <a:pt x="4448" y="7575"/>
                  </a:cubicBezTo>
                  <a:cubicBezTo>
                    <a:pt x="4533" y="7575"/>
                    <a:pt x="4619" y="7559"/>
                    <a:pt x="4706" y="7524"/>
                  </a:cubicBezTo>
                  <a:cubicBezTo>
                    <a:pt x="5537" y="7187"/>
                    <a:pt x="5303" y="5478"/>
                    <a:pt x="5308" y="4847"/>
                  </a:cubicBezTo>
                  <a:cubicBezTo>
                    <a:pt x="5325" y="3410"/>
                    <a:pt x="5205" y="1982"/>
                    <a:pt x="4983" y="564"/>
                  </a:cubicBezTo>
                  <a:lnTo>
                    <a:pt x="4983" y="564"/>
                  </a:lnTo>
                  <a:cubicBezTo>
                    <a:pt x="6140" y="990"/>
                    <a:pt x="7335" y="1112"/>
                    <a:pt x="8544" y="1112"/>
                  </a:cubicBezTo>
                  <a:cubicBezTo>
                    <a:pt x="9486" y="1112"/>
                    <a:pt x="10437" y="1038"/>
                    <a:pt x="11385" y="976"/>
                  </a:cubicBezTo>
                  <a:cubicBezTo>
                    <a:pt x="14173" y="792"/>
                    <a:pt x="16965" y="668"/>
                    <a:pt x="19758" y="602"/>
                  </a:cubicBezTo>
                  <a:cubicBezTo>
                    <a:pt x="21280" y="566"/>
                    <a:pt x="22802" y="549"/>
                    <a:pt x="24323" y="549"/>
                  </a:cubicBezTo>
                  <a:cubicBezTo>
                    <a:pt x="28389" y="549"/>
                    <a:pt x="32454" y="674"/>
                    <a:pt x="36512" y="919"/>
                  </a:cubicBezTo>
                  <a:cubicBezTo>
                    <a:pt x="36517" y="919"/>
                    <a:pt x="36523" y="919"/>
                    <a:pt x="36528" y="919"/>
                  </a:cubicBezTo>
                  <a:cubicBezTo>
                    <a:pt x="36796" y="919"/>
                    <a:pt x="36790" y="493"/>
                    <a:pt x="36512" y="477"/>
                  </a:cubicBezTo>
                  <a:cubicBezTo>
                    <a:pt x="32463" y="232"/>
                    <a:pt x="28407" y="107"/>
                    <a:pt x="24350" y="107"/>
                  </a:cubicBezTo>
                  <a:cubicBezTo>
                    <a:pt x="23079" y="107"/>
                    <a:pt x="21808" y="119"/>
                    <a:pt x="20537" y="144"/>
                  </a:cubicBezTo>
                  <a:cubicBezTo>
                    <a:pt x="17939" y="194"/>
                    <a:pt x="15341" y="295"/>
                    <a:pt x="12746" y="448"/>
                  </a:cubicBezTo>
                  <a:cubicBezTo>
                    <a:pt x="11402" y="527"/>
                    <a:pt x="9997" y="698"/>
                    <a:pt x="8611" y="698"/>
                  </a:cubicBezTo>
                  <a:cubicBezTo>
                    <a:pt x="7306" y="698"/>
                    <a:pt x="6018" y="546"/>
                    <a:pt x="4814" y="24"/>
                  </a:cubicBezTo>
                  <a:cubicBezTo>
                    <a:pt x="4777" y="8"/>
                    <a:pt x="4740" y="0"/>
                    <a:pt x="470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17"/>
            <p:cNvSpPr/>
            <p:nvPr/>
          </p:nvSpPr>
          <p:spPr>
            <a:xfrm>
              <a:off x="2947125" y="858950"/>
              <a:ext cx="73925" cy="114775"/>
            </a:xfrm>
            <a:custGeom>
              <a:avLst/>
              <a:gdLst/>
              <a:ahLst/>
              <a:cxnLst/>
              <a:rect l="l" t="t" r="r" b="b"/>
              <a:pathLst>
                <a:path w="2957" h="4591" extrusionOk="0">
                  <a:moveTo>
                    <a:pt x="1834" y="0"/>
                  </a:moveTo>
                  <a:cubicBezTo>
                    <a:pt x="1128" y="0"/>
                    <a:pt x="383" y="1356"/>
                    <a:pt x="108" y="1783"/>
                  </a:cubicBezTo>
                  <a:cubicBezTo>
                    <a:pt x="0" y="1950"/>
                    <a:pt x="154" y="2109"/>
                    <a:pt x="309" y="2109"/>
                  </a:cubicBezTo>
                  <a:cubicBezTo>
                    <a:pt x="376" y="2109"/>
                    <a:pt x="444" y="2079"/>
                    <a:pt x="491" y="2006"/>
                  </a:cubicBezTo>
                  <a:cubicBezTo>
                    <a:pt x="716" y="1654"/>
                    <a:pt x="967" y="1141"/>
                    <a:pt x="1303" y="893"/>
                  </a:cubicBezTo>
                  <a:cubicBezTo>
                    <a:pt x="1366" y="821"/>
                    <a:pt x="1429" y="749"/>
                    <a:pt x="1493" y="677"/>
                  </a:cubicBezTo>
                  <a:cubicBezTo>
                    <a:pt x="1689" y="726"/>
                    <a:pt x="1886" y="774"/>
                    <a:pt x="2084" y="821"/>
                  </a:cubicBezTo>
                  <a:cubicBezTo>
                    <a:pt x="2208" y="981"/>
                    <a:pt x="2173" y="1535"/>
                    <a:pt x="2195" y="1733"/>
                  </a:cubicBezTo>
                  <a:cubicBezTo>
                    <a:pt x="2296" y="2615"/>
                    <a:pt x="2398" y="3497"/>
                    <a:pt x="2499" y="4380"/>
                  </a:cubicBezTo>
                  <a:cubicBezTo>
                    <a:pt x="2514" y="4520"/>
                    <a:pt x="2634" y="4590"/>
                    <a:pt x="2745" y="4590"/>
                  </a:cubicBezTo>
                  <a:cubicBezTo>
                    <a:pt x="2855" y="4590"/>
                    <a:pt x="2956" y="4521"/>
                    <a:pt x="2940" y="4380"/>
                  </a:cubicBezTo>
                  <a:cubicBezTo>
                    <a:pt x="2841" y="3497"/>
                    <a:pt x="2739" y="2615"/>
                    <a:pt x="2638" y="1733"/>
                  </a:cubicBezTo>
                  <a:cubicBezTo>
                    <a:pt x="2587" y="1282"/>
                    <a:pt x="2622" y="539"/>
                    <a:pt x="2254" y="186"/>
                  </a:cubicBezTo>
                  <a:cubicBezTo>
                    <a:pt x="2118" y="56"/>
                    <a:pt x="1977" y="0"/>
                    <a:pt x="18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17"/>
            <p:cNvSpPr/>
            <p:nvPr/>
          </p:nvSpPr>
          <p:spPr>
            <a:xfrm>
              <a:off x="3060550" y="890575"/>
              <a:ext cx="90825" cy="45925"/>
            </a:xfrm>
            <a:custGeom>
              <a:avLst/>
              <a:gdLst/>
              <a:ahLst/>
              <a:cxnLst/>
              <a:rect l="l" t="t" r="r" b="b"/>
              <a:pathLst>
                <a:path w="3633" h="1837" extrusionOk="0">
                  <a:moveTo>
                    <a:pt x="324" y="1"/>
                  </a:moveTo>
                  <a:cubicBezTo>
                    <a:pt x="129" y="1"/>
                    <a:pt x="0" y="293"/>
                    <a:pt x="211" y="413"/>
                  </a:cubicBezTo>
                  <a:cubicBezTo>
                    <a:pt x="1192" y="972"/>
                    <a:pt x="2213" y="1441"/>
                    <a:pt x="3277" y="1822"/>
                  </a:cubicBezTo>
                  <a:cubicBezTo>
                    <a:pt x="3304" y="1832"/>
                    <a:pt x="3329" y="1836"/>
                    <a:pt x="3353" y="1836"/>
                  </a:cubicBezTo>
                  <a:cubicBezTo>
                    <a:pt x="3564" y="1836"/>
                    <a:pt x="3633" y="1481"/>
                    <a:pt x="3394" y="1395"/>
                  </a:cubicBezTo>
                  <a:cubicBezTo>
                    <a:pt x="2366" y="1026"/>
                    <a:pt x="1383" y="571"/>
                    <a:pt x="434" y="31"/>
                  </a:cubicBezTo>
                  <a:cubicBezTo>
                    <a:pt x="396" y="10"/>
                    <a:pt x="359" y="1"/>
                    <a:pt x="32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17"/>
            <p:cNvSpPr/>
            <p:nvPr/>
          </p:nvSpPr>
          <p:spPr>
            <a:xfrm>
              <a:off x="3097025" y="893075"/>
              <a:ext cx="47300" cy="68300"/>
            </a:xfrm>
            <a:custGeom>
              <a:avLst/>
              <a:gdLst/>
              <a:ahLst/>
              <a:cxnLst/>
              <a:rect l="l" t="t" r="r" b="b"/>
              <a:pathLst>
                <a:path w="1892" h="2732" extrusionOk="0">
                  <a:moveTo>
                    <a:pt x="1577" y="1"/>
                  </a:moveTo>
                  <a:cubicBezTo>
                    <a:pt x="1509" y="1"/>
                    <a:pt x="1440" y="29"/>
                    <a:pt x="1391" y="97"/>
                  </a:cubicBezTo>
                  <a:cubicBezTo>
                    <a:pt x="868" y="814"/>
                    <a:pt x="431" y="1579"/>
                    <a:pt x="78" y="2391"/>
                  </a:cubicBezTo>
                  <a:cubicBezTo>
                    <a:pt x="0" y="2569"/>
                    <a:pt x="156" y="2731"/>
                    <a:pt x="297" y="2731"/>
                  </a:cubicBezTo>
                  <a:cubicBezTo>
                    <a:pt x="362" y="2731"/>
                    <a:pt x="424" y="2697"/>
                    <a:pt x="459" y="2616"/>
                  </a:cubicBezTo>
                  <a:cubicBezTo>
                    <a:pt x="814" y="1802"/>
                    <a:pt x="1251" y="1037"/>
                    <a:pt x="1774" y="320"/>
                  </a:cubicBezTo>
                  <a:cubicBezTo>
                    <a:pt x="1891" y="158"/>
                    <a:pt x="1737" y="1"/>
                    <a:pt x="157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17"/>
            <p:cNvSpPr/>
            <p:nvPr/>
          </p:nvSpPr>
          <p:spPr>
            <a:xfrm>
              <a:off x="3195200" y="846825"/>
              <a:ext cx="72425" cy="120850"/>
            </a:xfrm>
            <a:custGeom>
              <a:avLst/>
              <a:gdLst/>
              <a:ahLst/>
              <a:cxnLst/>
              <a:rect l="l" t="t" r="r" b="b"/>
              <a:pathLst>
                <a:path w="2897" h="4834" extrusionOk="0">
                  <a:moveTo>
                    <a:pt x="2629" y="0"/>
                  </a:moveTo>
                  <a:cubicBezTo>
                    <a:pt x="2603" y="0"/>
                    <a:pt x="2576" y="6"/>
                    <a:pt x="2547" y="18"/>
                  </a:cubicBezTo>
                  <a:lnTo>
                    <a:pt x="2548" y="18"/>
                  </a:lnTo>
                  <a:cubicBezTo>
                    <a:pt x="1429" y="473"/>
                    <a:pt x="547" y="1365"/>
                    <a:pt x="230" y="2550"/>
                  </a:cubicBezTo>
                  <a:cubicBezTo>
                    <a:pt x="0" y="3414"/>
                    <a:pt x="138" y="4499"/>
                    <a:pt x="1089" y="4821"/>
                  </a:cubicBezTo>
                  <a:cubicBezTo>
                    <a:pt x="1114" y="4829"/>
                    <a:pt x="1139" y="4833"/>
                    <a:pt x="1161" y="4833"/>
                  </a:cubicBezTo>
                  <a:cubicBezTo>
                    <a:pt x="1377" y="4833"/>
                    <a:pt x="1449" y="4476"/>
                    <a:pt x="1206" y="4394"/>
                  </a:cubicBezTo>
                  <a:cubicBezTo>
                    <a:pt x="225" y="4062"/>
                    <a:pt x="569" y="2685"/>
                    <a:pt x="904" y="2032"/>
                  </a:cubicBezTo>
                  <a:cubicBezTo>
                    <a:pt x="1281" y="1296"/>
                    <a:pt x="1903" y="754"/>
                    <a:pt x="2666" y="443"/>
                  </a:cubicBezTo>
                  <a:cubicBezTo>
                    <a:pt x="2896" y="349"/>
                    <a:pt x="2832" y="0"/>
                    <a:pt x="26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17"/>
            <p:cNvSpPr/>
            <p:nvPr/>
          </p:nvSpPr>
          <p:spPr>
            <a:xfrm>
              <a:off x="3256050" y="878100"/>
              <a:ext cx="112475" cy="61650"/>
            </a:xfrm>
            <a:custGeom>
              <a:avLst/>
              <a:gdLst/>
              <a:ahLst/>
              <a:cxnLst/>
              <a:rect l="l" t="t" r="r" b="b"/>
              <a:pathLst>
                <a:path w="4499" h="2466" extrusionOk="0">
                  <a:moveTo>
                    <a:pt x="2366" y="421"/>
                  </a:moveTo>
                  <a:cubicBezTo>
                    <a:pt x="2522" y="421"/>
                    <a:pt x="2659" y="479"/>
                    <a:pt x="2753" y="615"/>
                  </a:cubicBezTo>
                  <a:cubicBezTo>
                    <a:pt x="2801" y="685"/>
                    <a:pt x="2869" y="714"/>
                    <a:pt x="2937" y="714"/>
                  </a:cubicBezTo>
                  <a:cubicBezTo>
                    <a:pt x="2975" y="714"/>
                    <a:pt x="3013" y="704"/>
                    <a:pt x="3047" y="688"/>
                  </a:cubicBezTo>
                  <a:lnTo>
                    <a:pt x="3047" y="688"/>
                  </a:lnTo>
                  <a:cubicBezTo>
                    <a:pt x="2956" y="747"/>
                    <a:pt x="2907" y="860"/>
                    <a:pt x="2978" y="975"/>
                  </a:cubicBezTo>
                  <a:cubicBezTo>
                    <a:pt x="3022" y="1046"/>
                    <a:pt x="3073" y="1110"/>
                    <a:pt x="3129" y="1166"/>
                  </a:cubicBezTo>
                  <a:lnTo>
                    <a:pt x="3129" y="1166"/>
                  </a:lnTo>
                  <a:cubicBezTo>
                    <a:pt x="3030" y="1359"/>
                    <a:pt x="2522" y="1791"/>
                    <a:pt x="2451" y="1828"/>
                  </a:cubicBezTo>
                  <a:cubicBezTo>
                    <a:pt x="2250" y="1931"/>
                    <a:pt x="1976" y="2024"/>
                    <a:pt x="1720" y="2024"/>
                  </a:cubicBezTo>
                  <a:cubicBezTo>
                    <a:pt x="1596" y="2024"/>
                    <a:pt x="1476" y="2002"/>
                    <a:pt x="1370" y="1949"/>
                  </a:cubicBezTo>
                  <a:cubicBezTo>
                    <a:pt x="615" y="1569"/>
                    <a:pt x="1672" y="421"/>
                    <a:pt x="2366" y="421"/>
                  </a:cubicBezTo>
                  <a:close/>
                  <a:moveTo>
                    <a:pt x="2365" y="0"/>
                  </a:moveTo>
                  <a:cubicBezTo>
                    <a:pt x="1329" y="0"/>
                    <a:pt x="1" y="1361"/>
                    <a:pt x="842" y="2157"/>
                  </a:cubicBezTo>
                  <a:cubicBezTo>
                    <a:pt x="1074" y="2376"/>
                    <a:pt x="1373" y="2465"/>
                    <a:pt x="1686" y="2465"/>
                  </a:cubicBezTo>
                  <a:cubicBezTo>
                    <a:pt x="2167" y="2465"/>
                    <a:pt x="2679" y="2254"/>
                    <a:pt x="3017" y="1984"/>
                  </a:cubicBezTo>
                  <a:cubicBezTo>
                    <a:pt x="3163" y="1868"/>
                    <a:pt x="3371" y="1636"/>
                    <a:pt x="3501" y="1396"/>
                  </a:cubicBezTo>
                  <a:lnTo>
                    <a:pt x="3501" y="1396"/>
                  </a:lnTo>
                  <a:cubicBezTo>
                    <a:pt x="3587" y="1425"/>
                    <a:pt x="3678" y="1439"/>
                    <a:pt x="3769" y="1439"/>
                  </a:cubicBezTo>
                  <a:cubicBezTo>
                    <a:pt x="3950" y="1439"/>
                    <a:pt x="4136" y="1383"/>
                    <a:pt x="4307" y="1262"/>
                  </a:cubicBezTo>
                  <a:cubicBezTo>
                    <a:pt x="4499" y="1127"/>
                    <a:pt x="4379" y="841"/>
                    <a:pt x="4200" y="841"/>
                  </a:cubicBezTo>
                  <a:cubicBezTo>
                    <a:pt x="4163" y="841"/>
                    <a:pt x="4123" y="853"/>
                    <a:pt x="4084" y="881"/>
                  </a:cubicBezTo>
                  <a:cubicBezTo>
                    <a:pt x="3977" y="964"/>
                    <a:pt x="3873" y="1006"/>
                    <a:pt x="3773" y="1006"/>
                  </a:cubicBezTo>
                  <a:cubicBezTo>
                    <a:pt x="3720" y="1006"/>
                    <a:pt x="3668" y="994"/>
                    <a:pt x="3617" y="971"/>
                  </a:cubicBezTo>
                  <a:lnTo>
                    <a:pt x="3617" y="971"/>
                  </a:lnTo>
                  <a:cubicBezTo>
                    <a:pt x="3600" y="815"/>
                    <a:pt x="3491" y="693"/>
                    <a:pt x="3228" y="649"/>
                  </a:cubicBezTo>
                  <a:cubicBezTo>
                    <a:pt x="3215" y="647"/>
                    <a:pt x="3202" y="646"/>
                    <a:pt x="3189" y="646"/>
                  </a:cubicBezTo>
                  <a:cubicBezTo>
                    <a:pt x="3149" y="646"/>
                    <a:pt x="3111" y="655"/>
                    <a:pt x="3076" y="672"/>
                  </a:cubicBezTo>
                  <a:lnTo>
                    <a:pt x="3076" y="672"/>
                  </a:lnTo>
                  <a:cubicBezTo>
                    <a:pt x="3165" y="614"/>
                    <a:pt x="3213" y="505"/>
                    <a:pt x="3135" y="392"/>
                  </a:cubicBezTo>
                  <a:cubicBezTo>
                    <a:pt x="2943" y="115"/>
                    <a:pt x="2666" y="0"/>
                    <a:pt x="236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17"/>
            <p:cNvSpPr/>
            <p:nvPr/>
          </p:nvSpPr>
          <p:spPr>
            <a:xfrm>
              <a:off x="3417875" y="872725"/>
              <a:ext cx="24675" cy="63500"/>
            </a:xfrm>
            <a:custGeom>
              <a:avLst/>
              <a:gdLst/>
              <a:ahLst/>
              <a:cxnLst/>
              <a:rect l="l" t="t" r="r" b="b"/>
              <a:pathLst>
                <a:path w="987" h="2540" extrusionOk="0">
                  <a:moveTo>
                    <a:pt x="270" y="1"/>
                  </a:moveTo>
                  <a:cubicBezTo>
                    <a:pt x="137" y="1"/>
                    <a:pt x="1" y="108"/>
                    <a:pt x="50" y="273"/>
                  </a:cubicBezTo>
                  <a:cubicBezTo>
                    <a:pt x="259" y="965"/>
                    <a:pt x="418" y="1666"/>
                    <a:pt x="533" y="2379"/>
                  </a:cubicBezTo>
                  <a:cubicBezTo>
                    <a:pt x="550" y="2491"/>
                    <a:pt x="629" y="2539"/>
                    <a:pt x="714" y="2539"/>
                  </a:cubicBezTo>
                  <a:cubicBezTo>
                    <a:pt x="842" y="2539"/>
                    <a:pt x="986" y="2430"/>
                    <a:pt x="960" y="2262"/>
                  </a:cubicBezTo>
                  <a:cubicBezTo>
                    <a:pt x="845" y="1549"/>
                    <a:pt x="685" y="848"/>
                    <a:pt x="477" y="155"/>
                  </a:cubicBezTo>
                  <a:cubicBezTo>
                    <a:pt x="445" y="48"/>
                    <a:pt x="358" y="1"/>
                    <a:pt x="27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17"/>
            <p:cNvSpPr/>
            <p:nvPr/>
          </p:nvSpPr>
          <p:spPr>
            <a:xfrm>
              <a:off x="3394625" y="902350"/>
              <a:ext cx="79250" cy="14025"/>
            </a:xfrm>
            <a:custGeom>
              <a:avLst/>
              <a:gdLst/>
              <a:ahLst/>
              <a:cxnLst/>
              <a:rect l="l" t="t" r="r" b="b"/>
              <a:pathLst>
                <a:path w="3170" h="561" extrusionOk="0">
                  <a:moveTo>
                    <a:pt x="2915" y="0"/>
                  </a:moveTo>
                  <a:cubicBezTo>
                    <a:pt x="2906" y="0"/>
                    <a:pt x="2897" y="1"/>
                    <a:pt x="2887" y="2"/>
                  </a:cubicBezTo>
                  <a:cubicBezTo>
                    <a:pt x="2184" y="79"/>
                    <a:pt x="1481" y="118"/>
                    <a:pt x="774" y="118"/>
                  </a:cubicBezTo>
                  <a:cubicBezTo>
                    <a:pt x="611" y="118"/>
                    <a:pt x="448" y="116"/>
                    <a:pt x="285" y="112"/>
                  </a:cubicBezTo>
                  <a:cubicBezTo>
                    <a:pt x="283" y="112"/>
                    <a:pt x="280" y="112"/>
                    <a:pt x="278" y="112"/>
                  </a:cubicBezTo>
                  <a:cubicBezTo>
                    <a:pt x="0" y="112"/>
                    <a:pt x="3" y="548"/>
                    <a:pt x="285" y="555"/>
                  </a:cubicBezTo>
                  <a:cubicBezTo>
                    <a:pt x="448" y="559"/>
                    <a:pt x="611" y="561"/>
                    <a:pt x="774" y="561"/>
                  </a:cubicBezTo>
                  <a:cubicBezTo>
                    <a:pt x="1481" y="561"/>
                    <a:pt x="2184" y="522"/>
                    <a:pt x="2887" y="445"/>
                  </a:cubicBezTo>
                  <a:cubicBezTo>
                    <a:pt x="3158" y="415"/>
                    <a:pt x="3170" y="0"/>
                    <a:pt x="29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17"/>
            <p:cNvSpPr/>
            <p:nvPr/>
          </p:nvSpPr>
          <p:spPr>
            <a:xfrm>
              <a:off x="3497600" y="862825"/>
              <a:ext cx="84850" cy="90025"/>
            </a:xfrm>
            <a:custGeom>
              <a:avLst/>
              <a:gdLst/>
              <a:ahLst/>
              <a:cxnLst/>
              <a:rect l="l" t="t" r="r" b="b"/>
              <a:pathLst>
                <a:path w="3394" h="3601" extrusionOk="0">
                  <a:moveTo>
                    <a:pt x="269" y="0"/>
                  </a:moveTo>
                  <a:cubicBezTo>
                    <a:pt x="137" y="0"/>
                    <a:pt x="1" y="108"/>
                    <a:pt x="47" y="274"/>
                  </a:cubicBezTo>
                  <a:cubicBezTo>
                    <a:pt x="238" y="945"/>
                    <a:pt x="500" y="1579"/>
                    <a:pt x="837" y="2180"/>
                  </a:cubicBezTo>
                  <a:lnTo>
                    <a:pt x="837" y="2180"/>
                  </a:lnTo>
                  <a:cubicBezTo>
                    <a:pt x="823" y="2588"/>
                    <a:pt x="998" y="3032"/>
                    <a:pt x="1419" y="3032"/>
                  </a:cubicBezTo>
                  <a:cubicBezTo>
                    <a:pt x="1443" y="3032"/>
                    <a:pt x="1467" y="3031"/>
                    <a:pt x="1492" y="3028"/>
                  </a:cubicBezTo>
                  <a:cubicBezTo>
                    <a:pt x="1642" y="3010"/>
                    <a:pt x="1790" y="2847"/>
                    <a:pt x="1683" y="2695"/>
                  </a:cubicBezTo>
                  <a:cubicBezTo>
                    <a:pt x="1545" y="2498"/>
                    <a:pt x="1416" y="2296"/>
                    <a:pt x="1297" y="2091"/>
                  </a:cubicBezTo>
                  <a:lnTo>
                    <a:pt x="1297" y="2091"/>
                  </a:lnTo>
                  <a:cubicBezTo>
                    <a:pt x="1328" y="1966"/>
                    <a:pt x="1379" y="1855"/>
                    <a:pt x="1422" y="1812"/>
                  </a:cubicBezTo>
                  <a:cubicBezTo>
                    <a:pt x="1520" y="1715"/>
                    <a:pt x="1649" y="1671"/>
                    <a:pt x="1780" y="1671"/>
                  </a:cubicBezTo>
                  <a:cubicBezTo>
                    <a:pt x="1980" y="1671"/>
                    <a:pt x="2184" y="1773"/>
                    <a:pt x="2288" y="1947"/>
                  </a:cubicBezTo>
                  <a:cubicBezTo>
                    <a:pt x="2561" y="2405"/>
                    <a:pt x="1908" y="3168"/>
                    <a:pt x="1445" y="3168"/>
                  </a:cubicBezTo>
                  <a:cubicBezTo>
                    <a:pt x="1328" y="3168"/>
                    <a:pt x="1222" y="3119"/>
                    <a:pt x="1148" y="3003"/>
                  </a:cubicBezTo>
                  <a:cubicBezTo>
                    <a:pt x="1102" y="2931"/>
                    <a:pt x="1034" y="2901"/>
                    <a:pt x="967" y="2901"/>
                  </a:cubicBezTo>
                  <a:cubicBezTo>
                    <a:pt x="812" y="2901"/>
                    <a:pt x="658" y="3059"/>
                    <a:pt x="766" y="3227"/>
                  </a:cubicBezTo>
                  <a:cubicBezTo>
                    <a:pt x="936" y="3491"/>
                    <a:pt x="1170" y="3600"/>
                    <a:pt x="1419" y="3600"/>
                  </a:cubicBezTo>
                  <a:cubicBezTo>
                    <a:pt x="2309" y="3600"/>
                    <a:pt x="3394" y="2207"/>
                    <a:pt x="2421" y="1451"/>
                  </a:cubicBezTo>
                  <a:cubicBezTo>
                    <a:pt x="2229" y="1302"/>
                    <a:pt x="2003" y="1228"/>
                    <a:pt x="1782" y="1228"/>
                  </a:cubicBezTo>
                  <a:cubicBezTo>
                    <a:pt x="1494" y="1228"/>
                    <a:pt x="1214" y="1353"/>
                    <a:pt x="1030" y="1598"/>
                  </a:cubicBezTo>
                  <a:lnTo>
                    <a:pt x="1030" y="1598"/>
                  </a:lnTo>
                  <a:cubicBezTo>
                    <a:pt x="802" y="1139"/>
                    <a:pt x="617" y="659"/>
                    <a:pt x="474" y="157"/>
                  </a:cubicBezTo>
                  <a:cubicBezTo>
                    <a:pt x="443" y="48"/>
                    <a:pt x="357" y="0"/>
                    <a:pt x="26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17"/>
            <p:cNvSpPr/>
            <p:nvPr/>
          </p:nvSpPr>
          <p:spPr>
            <a:xfrm>
              <a:off x="3550075" y="856750"/>
              <a:ext cx="66850" cy="129900"/>
            </a:xfrm>
            <a:custGeom>
              <a:avLst/>
              <a:gdLst/>
              <a:ahLst/>
              <a:cxnLst/>
              <a:rect l="l" t="t" r="r" b="b"/>
              <a:pathLst>
                <a:path w="2674" h="5196" extrusionOk="0">
                  <a:moveTo>
                    <a:pt x="344" y="0"/>
                  </a:moveTo>
                  <a:cubicBezTo>
                    <a:pt x="138" y="0"/>
                    <a:pt x="0" y="299"/>
                    <a:pt x="222" y="407"/>
                  </a:cubicBezTo>
                  <a:cubicBezTo>
                    <a:pt x="1057" y="814"/>
                    <a:pt x="1840" y="1431"/>
                    <a:pt x="2100" y="2369"/>
                  </a:cubicBezTo>
                  <a:cubicBezTo>
                    <a:pt x="2363" y="3322"/>
                    <a:pt x="1946" y="4384"/>
                    <a:pt x="997" y="4752"/>
                  </a:cubicBezTo>
                  <a:cubicBezTo>
                    <a:pt x="762" y="4844"/>
                    <a:pt x="828" y="5195"/>
                    <a:pt x="1034" y="5195"/>
                  </a:cubicBezTo>
                  <a:cubicBezTo>
                    <a:pt x="1059" y="5195"/>
                    <a:pt x="1086" y="5190"/>
                    <a:pt x="1114" y="5179"/>
                  </a:cubicBezTo>
                  <a:cubicBezTo>
                    <a:pt x="2094" y="4799"/>
                    <a:pt x="2674" y="3857"/>
                    <a:pt x="2619" y="2803"/>
                  </a:cubicBezTo>
                  <a:cubicBezTo>
                    <a:pt x="2555" y="1513"/>
                    <a:pt x="1537" y="557"/>
                    <a:pt x="445" y="24"/>
                  </a:cubicBezTo>
                  <a:cubicBezTo>
                    <a:pt x="410" y="8"/>
                    <a:pt x="376" y="0"/>
                    <a:pt x="34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7" name="Google Shape;2117;p17"/>
          <p:cNvGrpSpPr/>
          <p:nvPr/>
        </p:nvGrpSpPr>
        <p:grpSpPr>
          <a:xfrm>
            <a:off x="6029899" y="-505468"/>
            <a:ext cx="990093" cy="972792"/>
            <a:chOff x="229800" y="3487250"/>
            <a:chExt cx="861250" cy="846200"/>
          </a:xfrm>
        </p:grpSpPr>
        <p:sp>
          <p:nvSpPr>
            <p:cNvPr id="2118" name="Google Shape;2118;p17"/>
            <p:cNvSpPr/>
            <p:nvPr/>
          </p:nvSpPr>
          <p:spPr>
            <a:xfrm>
              <a:off x="229800" y="38744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2" y="3067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0" y="2309"/>
                    <a:pt x="841" y="2309"/>
                  </a:cubicBezTo>
                  <a:cubicBezTo>
                    <a:pt x="951" y="2309"/>
                    <a:pt x="1064" y="2238"/>
                    <a:pt x="1068" y="2095"/>
                  </a:cubicBezTo>
                  <a:cubicBezTo>
                    <a:pt x="1083" y="1497"/>
                    <a:pt x="1351" y="806"/>
                    <a:pt x="1933" y="536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4" y="513"/>
                    <a:pt x="845" y="1130"/>
                  </a:cubicBezTo>
                  <a:lnTo>
                    <a:pt x="845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7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0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17"/>
            <p:cNvSpPr/>
            <p:nvPr/>
          </p:nvSpPr>
          <p:spPr>
            <a:xfrm>
              <a:off x="448375" y="36758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0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1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8" y="2095"/>
                  </a:cubicBezTo>
                  <a:cubicBezTo>
                    <a:pt x="1083" y="1496"/>
                    <a:pt x="1351" y="805"/>
                    <a:pt x="1933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3" y="513"/>
                    <a:pt x="844" y="1129"/>
                  </a:cubicBezTo>
                  <a:lnTo>
                    <a:pt x="844" y="1129"/>
                  </a:lnTo>
                  <a:cubicBezTo>
                    <a:pt x="835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0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5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2" y="2071"/>
                  </a:cubicBezTo>
                  <a:cubicBezTo>
                    <a:pt x="3940" y="1154"/>
                    <a:pt x="3419" y="47"/>
                    <a:pt x="2381" y="1"/>
                  </a:cubicBezTo>
                  <a:cubicBezTo>
                    <a:pt x="2360" y="0"/>
                    <a:pt x="2339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17"/>
            <p:cNvSpPr/>
            <p:nvPr/>
          </p:nvSpPr>
          <p:spPr>
            <a:xfrm>
              <a:off x="655800" y="34872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6" y="438"/>
                  </a:moveTo>
                  <a:cubicBezTo>
                    <a:pt x="3026" y="438"/>
                    <a:pt x="3445" y="1284"/>
                    <a:pt x="3267" y="1953"/>
                  </a:cubicBezTo>
                  <a:cubicBezTo>
                    <a:pt x="3102" y="2568"/>
                    <a:pt x="2534" y="3102"/>
                    <a:pt x="1879" y="3102"/>
                  </a:cubicBezTo>
                  <a:cubicBezTo>
                    <a:pt x="1853" y="3102"/>
                    <a:pt x="1827" y="3102"/>
                    <a:pt x="1802" y="3100"/>
                  </a:cubicBezTo>
                  <a:cubicBezTo>
                    <a:pt x="1283" y="3066"/>
                    <a:pt x="910" y="2724"/>
                    <a:pt x="810" y="2307"/>
                  </a:cubicBezTo>
                  <a:lnTo>
                    <a:pt x="810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2" y="2309"/>
                    <a:pt x="1064" y="2237"/>
                    <a:pt x="1068" y="2095"/>
                  </a:cubicBezTo>
                  <a:cubicBezTo>
                    <a:pt x="1083" y="1497"/>
                    <a:pt x="1353" y="806"/>
                    <a:pt x="1934" y="536"/>
                  </a:cubicBezTo>
                  <a:cubicBezTo>
                    <a:pt x="2079" y="468"/>
                    <a:pt x="2217" y="438"/>
                    <a:pt x="2346" y="438"/>
                  </a:cubicBezTo>
                  <a:close/>
                  <a:moveTo>
                    <a:pt x="2318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6" y="1127"/>
                    <a:pt x="826" y="1127"/>
                    <a:pt x="816" y="1127"/>
                  </a:cubicBezTo>
                  <a:cubicBezTo>
                    <a:pt x="749" y="1127"/>
                    <a:pt x="680" y="1154"/>
                    <a:pt x="629" y="1219"/>
                  </a:cubicBezTo>
                  <a:lnTo>
                    <a:pt x="631" y="1219"/>
                  </a:lnTo>
                  <a:cubicBezTo>
                    <a:pt x="0" y="2035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7" y="3542"/>
                    <a:pt x="3471" y="2894"/>
                    <a:pt x="3694" y="2070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0" y="0"/>
                    <a:pt x="231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17"/>
            <p:cNvSpPr/>
            <p:nvPr/>
          </p:nvSpPr>
          <p:spPr>
            <a:xfrm>
              <a:off x="814075" y="366135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4" y="438"/>
                  </a:moveTo>
                  <a:cubicBezTo>
                    <a:pt x="3025" y="438"/>
                    <a:pt x="3445" y="1284"/>
                    <a:pt x="3266" y="1954"/>
                  </a:cubicBezTo>
                  <a:cubicBezTo>
                    <a:pt x="3101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2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7" y="2095"/>
                  </a:cubicBezTo>
                  <a:cubicBezTo>
                    <a:pt x="1083" y="1496"/>
                    <a:pt x="1352" y="805"/>
                    <a:pt x="1932" y="535"/>
                  </a:cubicBezTo>
                  <a:cubicBezTo>
                    <a:pt x="2077" y="468"/>
                    <a:pt x="2216" y="438"/>
                    <a:pt x="2344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4" y="513"/>
                    <a:pt x="845" y="1129"/>
                  </a:cubicBezTo>
                  <a:lnTo>
                    <a:pt x="845" y="1129"/>
                  </a:lnTo>
                  <a:cubicBezTo>
                    <a:pt x="836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30" y="1220"/>
                  </a:cubicBezTo>
                  <a:lnTo>
                    <a:pt x="630" y="1219"/>
                  </a:lnTo>
                  <a:lnTo>
                    <a:pt x="630" y="1219"/>
                  </a:lnTo>
                  <a:cubicBezTo>
                    <a:pt x="0" y="2036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3" y="2071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17"/>
            <p:cNvSpPr/>
            <p:nvPr/>
          </p:nvSpPr>
          <p:spPr>
            <a:xfrm>
              <a:off x="992525" y="38577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6" y="437"/>
                  </a:moveTo>
                  <a:cubicBezTo>
                    <a:pt x="3026" y="437"/>
                    <a:pt x="3445" y="1284"/>
                    <a:pt x="3266" y="1952"/>
                  </a:cubicBezTo>
                  <a:cubicBezTo>
                    <a:pt x="3101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0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1" y="2308"/>
                    <a:pt x="842" y="2308"/>
                  </a:cubicBezTo>
                  <a:cubicBezTo>
                    <a:pt x="952" y="2308"/>
                    <a:pt x="1065" y="2237"/>
                    <a:pt x="1069" y="2095"/>
                  </a:cubicBezTo>
                  <a:cubicBezTo>
                    <a:pt x="1083" y="1496"/>
                    <a:pt x="1352" y="805"/>
                    <a:pt x="1934" y="535"/>
                  </a:cubicBezTo>
                  <a:cubicBezTo>
                    <a:pt x="2079" y="468"/>
                    <a:pt x="2218" y="437"/>
                    <a:pt x="2346" y="437"/>
                  </a:cubicBezTo>
                  <a:close/>
                  <a:moveTo>
                    <a:pt x="2317" y="0"/>
                  </a:moveTo>
                  <a:cubicBezTo>
                    <a:pt x="1620" y="0"/>
                    <a:pt x="1114" y="512"/>
                    <a:pt x="845" y="1128"/>
                  </a:cubicBezTo>
                  <a:lnTo>
                    <a:pt x="845" y="1128"/>
                  </a:lnTo>
                  <a:cubicBezTo>
                    <a:pt x="836" y="1127"/>
                    <a:pt x="826" y="1126"/>
                    <a:pt x="817" y="1126"/>
                  </a:cubicBezTo>
                  <a:cubicBezTo>
                    <a:pt x="749" y="1126"/>
                    <a:pt x="680" y="1154"/>
                    <a:pt x="630" y="1219"/>
                  </a:cubicBezTo>
                  <a:cubicBezTo>
                    <a:pt x="1" y="2035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0"/>
                    <a:pt x="2339" y="0"/>
                    <a:pt x="23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17"/>
            <p:cNvSpPr/>
            <p:nvPr/>
          </p:nvSpPr>
          <p:spPr>
            <a:xfrm>
              <a:off x="785075" y="4046225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5"/>
                    <a:pt x="3266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3" y="3067"/>
                    <a:pt x="910" y="2725"/>
                    <a:pt x="810" y="2308"/>
                  </a:cubicBezTo>
                  <a:lnTo>
                    <a:pt x="810" y="2308"/>
                  </a:lnTo>
                  <a:cubicBezTo>
                    <a:pt x="820" y="2310"/>
                    <a:pt x="831" y="2310"/>
                    <a:pt x="841" y="2310"/>
                  </a:cubicBezTo>
                  <a:cubicBezTo>
                    <a:pt x="952" y="2310"/>
                    <a:pt x="1064" y="2239"/>
                    <a:pt x="1068" y="2097"/>
                  </a:cubicBezTo>
                  <a:cubicBezTo>
                    <a:pt x="1083" y="1497"/>
                    <a:pt x="1351" y="807"/>
                    <a:pt x="1934" y="536"/>
                  </a:cubicBezTo>
                  <a:cubicBezTo>
                    <a:pt x="2079" y="469"/>
                    <a:pt x="2217" y="438"/>
                    <a:pt x="2345" y="438"/>
                  </a:cubicBezTo>
                  <a:close/>
                  <a:moveTo>
                    <a:pt x="2320" y="1"/>
                  </a:moveTo>
                  <a:cubicBezTo>
                    <a:pt x="1622" y="1"/>
                    <a:pt x="1115" y="513"/>
                    <a:pt x="846" y="1130"/>
                  </a:cubicBezTo>
                  <a:lnTo>
                    <a:pt x="846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20"/>
                  </a:lnTo>
                  <a:lnTo>
                    <a:pt x="629" y="1220"/>
                  </a:lnTo>
                  <a:cubicBezTo>
                    <a:pt x="0" y="2037"/>
                    <a:pt x="427" y="3185"/>
                    <a:pt x="1400" y="3474"/>
                  </a:cubicBezTo>
                  <a:cubicBezTo>
                    <a:pt x="1556" y="3521"/>
                    <a:pt x="1713" y="3543"/>
                    <a:pt x="1867" y="3543"/>
                  </a:cubicBezTo>
                  <a:cubicBezTo>
                    <a:pt x="2708" y="3543"/>
                    <a:pt x="3471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2" y="1"/>
                    <a:pt x="2341" y="1"/>
                    <a:pt x="23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17"/>
            <p:cNvSpPr/>
            <p:nvPr/>
          </p:nvSpPr>
          <p:spPr>
            <a:xfrm>
              <a:off x="566500" y="42449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6" y="1284"/>
                    <a:pt x="3267" y="1954"/>
                  </a:cubicBezTo>
                  <a:cubicBezTo>
                    <a:pt x="3102" y="2569"/>
                    <a:pt x="2537" y="3102"/>
                    <a:pt x="1882" y="3102"/>
                  </a:cubicBezTo>
                  <a:cubicBezTo>
                    <a:pt x="1856" y="3102"/>
                    <a:pt x="1830" y="3101"/>
                    <a:pt x="1803" y="3100"/>
                  </a:cubicBezTo>
                  <a:cubicBezTo>
                    <a:pt x="1283" y="3066"/>
                    <a:pt x="910" y="2724"/>
                    <a:pt x="811" y="2307"/>
                  </a:cubicBezTo>
                  <a:lnTo>
                    <a:pt x="811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3" y="2309"/>
                    <a:pt x="1065" y="2237"/>
                    <a:pt x="1068" y="2095"/>
                  </a:cubicBezTo>
                  <a:cubicBezTo>
                    <a:pt x="1084" y="1496"/>
                    <a:pt x="1353" y="807"/>
                    <a:pt x="1934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7" y="1128"/>
                    <a:pt x="827" y="1128"/>
                    <a:pt x="818" y="1128"/>
                  </a:cubicBezTo>
                  <a:cubicBezTo>
                    <a:pt x="750" y="1128"/>
                    <a:pt x="681" y="1155"/>
                    <a:pt x="631" y="1220"/>
                  </a:cubicBezTo>
                  <a:lnTo>
                    <a:pt x="631" y="1219"/>
                  </a:lnTo>
                  <a:lnTo>
                    <a:pt x="631" y="1219"/>
                  </a:lnTo>
                  <a:cubicBezTo>
                    <a:pt x="0" y="2036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8" y="3542"/>
                    <a:pt x="3471" y="2893"/>
                    <a:pt x="3694" y="2071"/>
                  </a:cubicBezTo>
                  <a:cubicBezTo>
                    <a:pt x="3940" y="1154"/>
                    <a:pt x="3421" y="47"/>
                    <a:pt x="2382" y="1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17"/>
            <p:cNvSpPr/>
            <p:nvPr/>
          </p:nvSpPr>
          <p:spPr>
            <a:xfrm>
              <a:off x="606600" y="3849925"/>
              <a:ext cx="98550" cy="88550"/>
            </a:xfrm>
            <a:custGeom>
              <a:avLst/>
              <a:gdLst/>
              <a:ahLst/>
              <a:cxnLst/>
              <a:rect l="l" t="t" r="r" b="b"/>
              <a:pathLst>
                <a:path w="3942" h="3542" extrusionOk="0">
                  <a:moveTo>
                    <a:pt x="2346" y="436"/>
                  </a:moveTo>
                  <a:cubicBezTo>
                    <a:pt x="3026" y="436"/>
                    <a:pt x="3445" y="1284"/>
                    <a:pt x="3266" y="1952"/>
                  </a:cubicBezTo>
                  <a:cubicBezTo>
                    <a:pt x="3103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1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2" y="2308"/>
                    <a:pt x="842" y="2308"/>
                  </a:cubicBezTo>
                  <a:cubicBezTo>
                    <a:pt x="953" y="2308"/>
                    <a:pt x="1065" y="2237"/>
                    <a:pt x="1069" y="2095"/>
                  </a:cubicBezTo>
                  <a:cubicBezTo>
                    <a:pt x="1084" y="1496"/>
                    <a:pt x="1352" y="805"/>
                    <a:pt x="1934" y="534"/>
                  </a:cubicBezTo>
                  <a:cubicBezTo>
                    <a:pt x="2079" y="467"/>
                    <a:pt x="2217" y="436"/>
                    <a:pt x="2346" y="436"/>
                  </a:cubicBezTo>
                  <a:close/>
                  <a:moveTo>
                    <a:pt x="2319" y="0"/>
                  </a:moveTo>
                  <a:cubicBezTo>
                    <a:pt x="1621" y="0"/>
                    <a:pt x="1115" y="512"/>
                    <a:pt x="846" y="1128"/>
                  </a:cubicBezTo>
                  <a:lnTo>
                    <a:pt x="846" y="1128"/>
                  </a:lnTo>
                  <a:cubicBezTo>
                    <a:pt x="836" y="1127"/>
                    <a:pt x="827" y="1126"/>
                    <a:pt x="817" y="1126"/>
                  </a:cubicBezTo>
                  <a:cubicBezTo>
                    <a:pt x="749" y="1126"/>
                    <a:pt x="681" y="1154"/>
                    <a:pt x="630" y="1219"/>
                  </a:cubicBezTo>
                  <a:cubicBezTo>
                    <a:pt x="1" y="2035"/>
                    <a:pt x="428" y="3185"/>
                    <a:pt x="1400" y="3474"/>
                  </a:cubicBezTo>
                  <a:cubicBezTo>
                    <a:pt x="1556" y="3520"/>
                    <a:pt x="1713" y="3542"/>
                    <a:pt x="1867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5"/>
                    <a:pt x="2383" y="1"/>
                  </a:cubicBezTo>
                  <a:cubicBezTo>
                    <a:pt x="2362" y="0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17"/>
            <p:cNvSpPr/>
            <p:nvPr/>
          </p:nvSpPr>
          <p:spPr>
            <a:xfrm>
              <a:off x="388025" y="4048575"/>
              <a:ext cx="98550" cy="88575"/>
            </a:xfrm>
            <a:custGeom>
              <a:avLst/>
              <a:gdLst/>
              <a:ahLst/>
              <a:cxnLst/>
              <a:rect l="l" t="t" r="r" b="b"/>
              <a:pathLst>
                <a:path w="3942" h="3543" extrusionOk="0">
                  <a:moveTo>
                    <a:pt x="2347" y="438"/>
                  </a:moveTo>
                  <a:cubicBezTo>
                    <a:pt x="3027" y="438"/>
                    <a:pt x="3447" y="1284"/>
                    <a:pt x="3268" y="1953"/>
                  </a:cubicBezTo>
                  <a:cubicBezTo>
                    <a:pt x="3103" y="2568"/>
                    <a:pt x="2537" y="3103"/>
                    <a:pt x="1880" y="3103"/>
                  </a:cubicBezTo>
                  <a:cubicBezTo>
                    <a:pt x="1854" y="3103"/>
                    <a:pt x="1828" y="3102"/>
                    <a:pt x="1802" y="3100"/>
                  </a:cubicBezTo>
                  <a:cubicBezTo>
                    <a:pt x="1283" y="3066"/>
                    <a:pt x="911" y="2724"/>
                    <a:pt x="812" y="2307"/>
                  </a:cubicBezTo>
                  <a:lnTo>
                    <a:pt x="812" y="2307"/>
                  </a:lnTo>
                  <a:cubicBezTo>
                    <a:pt x="822" y="2308"/>
                    <a:pt x="832" y="2309"/>
                    <a:pt x="843" y="2309"/>
                  </a:cubicBezTo>
                  <a:cubicBezTo>
                    <a:pt x="953" y="2309"/>
                    <a:pt x="1065" y="2238"/>
                    <a:pt x="1069" y="2095"/>
                  </a:cubicBezTo>
                  <a:cubicBezTo>
                    <a:pt x="1085" y="1497"/>
                    <a:pt x="1353" y="806"/>
                    <a:pt x="1934" y="536"/>
                  </a:cubicBezTo>
                  <a:cubicBezTo>
                    <a:pt x="2080" y="468"/>
                    <a:pt x="2218" y="438"/>
                    <a:pt x="2347" y="438"/>
                  </a:cubicBezTo>
                  <a:close/>
                  <a:moveTo>
                    <a:pt x="2319" y="0"/>
                  </a:moveTo>
                  <a:cubicBezTo>
                    <a:pt x="1622" y="0"/>
                    <a:pt x="1116" y="513"/>
                    <a:pt x="847" y="1128"/>
                  </a:cubicBezTo>
                  <a:lnTo>
                    <a:pt x="847" y="1128"/>
                  </a:lnTo>
                  <a:cubicBezTo>
                    <a:pt x="837" y="1127"/>
                    <a:pt x="828" y="1127"/>
                    <a:pt x="818" y="1127"/>
                  </a:cubicBezTo>
                  <a:cubicBezTo>
                    <a:pt x="751" y="1127"/>
                    <a:pt x="682" y="1154"/>
                    <a:pt x="632" y="1219"/>
                  </a:cubicBezTo>
                  <a:cubicBezTo>
                    <a:pt x="1" y="2035"/>
                    <a:pt x="428" y="3185"/>
                    <a:pt x="1402" y="3474"/>
                  </a:cubicBezTo>
                  <a:cubicBezTo>
                    <a:pt x="1558" y="3520"/>
                    <a:pt x="1714" y="3542"/>
                    <a:pt x="1868" y="3542"/>
                  </a:cubicBezTo>
                  <a:cubicBezTo>
                    <a:pt x="2708" y="3542"/>
                    <a:pt x="3471" y="2894"/>
                    <a:pt x="3695" y="2070"/>
                  </a:cubicBezTo>
                  <a:cubicBezTo>
                    <a:pt x="3941" y="1155"/>
                    <a:pt x="3422" y="47"/>
                    <a:pt x="2383" y="2"/>
                  </a:cubicBezTo>
                  <a:cubicBezTo>
                    <a:pt x="2362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17"/>
            <p:cNvSpPr/>
            <p:nvPr/>
          </p:nvSpPr>
          <p:spPr>
            <a:xfrm>
              <a:off x="494075" y="3955600"/>
              <a:ext cx="101300" cy="88275"/>
            </a:xfrm>
            <a:custGeom>
              <a:avLst/>
              <a:gdLst/>
              <a:ahLst/>
              <a:cxnLst/>
              <a:rect l="l" t="t" r="r" b="b"/>
              <a:pathLst>
                <a:path w="4052" h="3531" extrusionOk="0">
                  <a:moveTo>
                    <a:pt x="3721" y="1"/>
                  </a:moveTo>
                  <a:cubicBezTo>
                    <a:pt x="3671" y="1"/>
                    <a:pt x="3620" y="18"/>
                    <a:pt x="3573" y="61"/>
                  </a:cubicBezTo>
                  <a:cubicBezTo>
                    <a:pt x="2438" y="1094"/>
                    <a:pt x="1301" y="2125"/>
                    <a:pt x="166" y="3158"/>
                  </a:cubicBezTo>
                  <a:cubicBezTo>
                    <a:pt x="1" y="3308"/>
                    <a:pt x="156" y="3531"/>
                    <a:pt x="332" y="3531"/>
                  </a:cubicBezTo>
                  <a:cubicBezTo>
                    <a:pt x="381" y="3531"/>
                    <a:pt x="432" y="3513"/>
                    <a:pt x="478" y="3471"/>
                  </a:cubicBezTo>
                  <a:cubicBezTo>
                    <a:pt x="1615" y="2439"/>
                    <a:pt x="2750" y="1406"/>
                    <a:pt x="3887" y="373"/>
                  </a:cubicBezTo>
                  <a:cubicBezTo>
                    <a:pt x="4052" y="224"/>
                    <a:pt x="3897" y="1"/>
                    <a:pt x="372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17"/>
            <p:cNvSpPr/>
            <p:nvPr/>
          </p:nvSpPr>
          <p:spPr>
            <a:xfrm>
              <a:off x="720075" y="3756950"/>
              <a:ext cx="93850" cy="81525"/>
            </a:xfrm>
            <a:custGeom>
              <a:avLst/>
              <a:gdLst/>
              <a:ahLst/>
              <a:cxnLst/>
              <a:rect l="l" t="t" r="r" b="b"/>
              <a:pathLst>
                <a:path w="3754" h="3261" extrusionOk="0">
                  <a:moveTo>
                    <a:pt x="3424" y="0"/>
                  </a:moveTo>
                  <a:cubicBezTo>
                    <a:pt x="3374" y="0"/>
                    <a:pt x="3323" y="18"/>
                    <a:pt x="3276" y="60"/>
                  </a:cubicBezTo>
                  <a:cubicBezTo>
                    <a:pt x="2239" y="1002"/>
                    <a:pt x="1202" y="1945"/>
                    <a:pt x="165" y="2889"/>
                  </a:cubicBezTo>
                  <a:cubicBezTo>
                    <a:pt x="0" y="3039"/>
                    <a:pt x="154" y="3261"/>
                    <a:pt x="330" y="3261"/>
                  </a:cubicBezTo>
                  <a:cubicBezTo>
                    <a:pt x="380" y="3261"/>
                    <a:pt x="431" y="3243"/>
                    <a:pt x="477" y="3201"/>
                  </a:cubicBezTo>
                  <a:cubicBezTo>
                    <a:pt x="1515" y="2258"/>
                    <a:pt x="2552" y="1316"/>
                    <a:pt x="3589" y="373"/>
                  </a:cubicBezTo>
                  <a:cubicBezTo>
                    <a:pt x="3753" y="223"/>
                    <a:pt x="3599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17"/>
            <p:cNvSpPr/>
            <p:nvPr/>
          </p:nvSpPr>
          <p:spPr>
            <a:xfrm>
              <a:off x="329750" y="3766675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5" y="1"/>
                  </a:moveTo>
                  <a:cubicBezTo>
                    <a:pt x="3375" y="1"/>
                    <a:pt x="3324" y="18"/>
                    <a:pt x="3278" y="60"/>
                  </a:cubicBezTo>
                  <a:cubicBezTo>
                    <a:pt x="2241" y="1003"/>
                    <a:pt x="1204" y="1945"/>
                    <a:pt x="165" y="2888"/>
                  </a:cubicBezTo>
                  <a:cubicBezTo>
                    <a:pt x="1" y="3038"/>
                    <a:pt x="155" y="3261"/>
                    <a:pt x="331" y="3261"/>
                  </a:cubicBezTo>
                  <a:cubicBezTo>
                    <a:pt x="381" y="3261"/>
                    <a:pt x="433" y="3243"/>
                    <a:pt x="479" y="3201"/>
                  </a:cubicBezTo>
                  <a:cubicBezTo>
                    <a:pt x="1516" y="2259"/>
                    <a:pt x="2553" y="1316"/>
                    <a:pt x="3591" y="373"/>
                  </a:cubicBezTo>
                  <a:cubicBezTo>
                    <a:pt x="3755" y="223"/>
                    <a:pt x="3601" y="1"/>
                    <a:pt x="34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17"/>
            <p:cNvSpPr/>
            <p:nvPr/>
          </p:nvSpPr>
          <p:spPr>
            <a:xfrm>
              <a:off x="569200" y="3576100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4" y="0"/>
                  </a:moveTo>
                  <a:cubicBezTo>
                    <a:pt x="3375" y="0"/>
                    <a:pt x="3324" y="18"/>
                    <a:pt x="3278" y="59"/>
                  </a:cubicBezTo>
                  <a:cubicBezTo>
                    <a:pt x="2241" y="1003"/>
                    <a:pt x="1204" y="1946"/>
                    <a:pt x="165" y="2889"/>
                  </a:cubicBezTo>
                  <a:cubicBezTo>
                    <a:pt x="0" y="3038"/>
                    <a:pt x="155" y="3261"/>
                    <a:pt x="332" y="3261"/>
                  </a:cubicBezTo>
                  <a:cubicBezTo>
                    <a:pt x="381" y="3261"/>
                    <a:pt x="433" y="3243"/>
                    <a:pt x="479" y="3202"/>
                  </a:cubicBezTo>
                  <a:cubicBezTo>
                    <a:pt x="1516" y="2258"/>
                    <a:pt x="2553" y="1315"/>
                    <a:pt x="3590" y="373"/>
                  </a:cubicBezTo>
                  <a:cubicBezTo>
                    <a:pt x="3755" y="223"/>
                    <a:pt x="3600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17"/>
            <p:cNvSpPr/>
            <p:nvPr/>
          </p:nvSpPr>
          <p:spPr>
            <a:xfrm>
              <a:off x="672550" y="4151925"/>
              <a:ext cx="101300" cy="88300"/>
            </a:xfrm>
            <a:custGeom>
              <a:avLst/>
              <a:gdLst/>
              <a:ahLst/>
              <a:cxnLst/>
              <a:rect l="l" t="t" r="r" b="b"/>
              <a:pathLst>
                <a:path w="4052" h="3532" extrusionOk="0">
                  <a:moveTo>
                    <a:pt x="3720" y="1"/>
                  </a:moveTo>
                  <a:cubicBezTo>
                    <a:pt x="3670" y="1"/>
                    <a:pt x="3619" y="19"/>
                    <a:pt x="3573" y="60"/>
                  </a:cubicBezTo>
                  <a:cubicBezTo>
                    <a:pt x="2437" y="1093"/>
                    <a:pt x="1302" y="2126"/>
                    <a:pt x="165" y="3159"/>
                  </a:cubicBezTo>
                  <a:cubicBezTo>
                    <a:pt x="0" y="3308"/>
                    <a:pt x="155" y="3531"/>
                    <a:pt x="330" y="3531"/>
                  </a:cubicBezTo>
                  <a:cubicBezTo>
                    <a:pt x="380" y="3531"/>
                    <a:pt x="431" y="3513"/>
                    <a:pt x="477" y="3471"/>
                  </a:cubicBezTo>
                  <a:cubicBezTo>
                    <a:pt x="1614" y="2438"/>
                    <a:pt x="2750" y="1406"/>
                    <a:pt x="3886" y="373"/>
                  </a:cubicBezTo>
                  <a:cubicBezTo>
                    <a:pt x="4051" y="224"/>
                    <a:pt x="3896" y="1"/>
                    <a:pt x="37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17"/>
            <p:cNvSpPr/>
            <p:nvPr/>
          </p:nvSpPr>
          <p:spPr>
            <a:xfrm>
              <a:off x="880000" y="3953275"/>
              <a:ext cx="112375" cy="98375"/>
            </a:xfrm>
            <a:custGeom>
              <a:avLst/>
              <a:gdLst/>
              <a:ahLst/>
              <a:cxnLst/>
              <a:rect l="l" t="t" r="r" b="b"/>
              <a:pathLst>
                <a:path w="4495" h="3935" extrusionOk="0">
                  <a:moveTo>
                    <a:pt x="4164" y="1"/>
                  </a:moveTo>
                  <a:cubicBezTo>
                    <a:pt x="4115" y="1"/>
                    <a:pt x="4064" y="18"/>
                    <a:pt x="4018" y="60"/>
                  </a:cubicBezTo>
                  <a:cubicBezTo>
                    <a:pt x="2734" y="1228"/>
                    <a:pt x="1449" y="2395"/>
                    <a:pt x="165" y="3562"/>
                  </a:cubicBezTo>
                  <a:cubicBezTo>
                    <a:pt x="0" y="3712"/>
                    <a:pt x="156" y="3935"/>
                    <a:pt x="331" y="3935"/>
                  </a:cubicBezTo>
                  <a:cubicBezTo>
                    <a:pt x="381" y="3935"/>
                    <a:pt x="432" y="3917"/>
                    <a:pt x="478" y="3875"/>
                  </a:cubicBezTo>
                  <a:cubicBezTo>
                    <a:pt x="1761" y="2708"/>
                    <a:pt x="3046" y="1540"/>
                    <a:pt x="4330" y="374"/>
                  </a:cubicBezTo>
                  <a:cubicBezTo>
                    <a:pt x="4495" y="224"/>
                    <a:pt x="4340" y="1"/>
                    <a:pt x="416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17"/>
            <p:cNvSpPr/>
            <p:nvPr/>
          </p:nvSpPr>
          <p:spPr>
            <a:xfrm>
              <a:off x="320425" y="3967800"/>
              <a:ext cx="65700" cy="66900"/>
            </a:xfrm>
            <a:custGeom>
              <a:avLst/>
              <a:gdLst/>
              <a:ahLst/>
              <a:cxnLst/>
              <a:rect l="l" t="t" r="r" b="b"/>
              <a:pathLst>
                <a:path w="2628" h="2676" extrusionOk="0">
                  <a:moveTo>
                    <a:pt x="314" y="0"/>
                  </a:moveTo>
                  <a:cubicBezTo>
                    <a:pt x="150" y="0"/>
                    <a:pt x="1" y="222"/>
                    <a:pt x="148" y="383"/>
                  </a:cubicBezTo>
                  <a:cubicBezTo>
                    <a:pt x="821" y="1123"/>
                    <a:pt x="1495" y="1864"/>
                    <a:pt x="2168" y="2605"/>
                  </a:cubicBezTo>
                  <a:cubicBezTo>
                    <a:pt x="2213" y="2654"/>
                    <a:pt x="2264" y="2675"/>
                    <a:pt x="2315" y="2675"/>
                  </a:cubicBezTo>
                  <a:cubicBezTo>
                    <a:pt x="2479" y="2675"/>
                    <a:pt x="2628" y="2453"/>
                    <a:pt x="2480" y="2293"/>
                  </a:cubicBezTo>
                  <a:cubicBezTo>
                    <a:pt x="1807" y="1552"/>
                    <a:pt x="1134" y="811"/>
                    <a:pt x="460" y="70"/>
                  </a:cubicBezTo>
                  <a:cubicBezTo>
                    <a:pt x="416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17"/>
            <p:cNvSpPr/>
            <p:nvPr/>
          </p:nvSpPr>
          <p:spPr>
            <a:xfrm>
              <a:off x="488800" y="4153000"/>
              <a:ext cx="72425" cy="74325"/>
            </a:xfrm>
            <a:custGeom>
              <a:avLst/>
              <a:gdLst/>
              <a:ahLst/>
              <a:cxnLst/>
              <a:rect l="l" t="t" r="r" b="b"/>
              <a:pathLst>
                <a:path w="2897" h="2973" extrusionOk="0">
                  <a:moveTo>
                    <a:pt x="314" y="0"/>
                  </a:moveTo>
                  <a:cubicBezTo>
                    <a:pt x="150" y="0"/>
                    <a:pt x="1" y="222"/>
                    <a:pt x="148" y="384"/>
                  </a:cubicBezTo>
                  <a:cubicBezTo>
                    <a:pt x="911" y="1223"/>
                    <a:pt x="1673" y="2062"/>
                    <a:pt x="2438" y="2903"/>
                  </a:cubicBezTo>
                  <a:cubicBezTo>
                    <a:pt x="2482" y="2952"/>
                    <a:pt x="2534" y="2973"/>
                    <a:pt x="2583" y="2973"/>
                  </a:cubicBezTo>
                  <a:cubicBezTo>
                    <a:pt x="2747" y="2973"/>
                    <a:pt x="2896" y="2751"/>
                    <a:pt x="2750" y="2590"/>
                  </a:cubicBezTo>
                  <a:cubicBezTo>
                    <a:pt x="1987" y="1750"/>
                    <a:pt x="1223" y="911"/>
                    <a:pt x="460" y="70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17"/>
            <p:cNvSpPr/>
            <p:nvPr/>
          </p:nvSpPr>
          <p:spPr>
            <a:xfrm>
              <a:off x="746450" y="3580550"/>
              <a:ext cx="55600" cy="55825"/>
            </a:xfrm>
            <a:custGeom>
              <a:avLst/>
              <a:gdLst/>
              <a:ahLst/>
              <a:cxnLst/>
              <a:rect l="l" t="t" r="r" b="b"/>
              <a:pathLst>
                <a:path w="2224" h="2233" extrusionOk="0">
                  <a:moveTo>
                    <a:pt x="314" y="1"/>
                  </a:moveTo>
                  <a:cubicBezTo>
                    <a:pt x="150" y="1"/>
                    <a:pt x="1" y="223"/>
                    <a:pt x="147" y="385"/>
                  </a:cubicBezTo>
                  <a:cubicBezTo>
                    <a:pt x="685" y="977"/>
                    <a:pt x="1225" y="1570"/>
                    <a:pt x="1764" y="2163"/>
                  </a:cubicBezTo>
                  <a:cubicBezTo>
                    <a:pt x="1809" y="2212"/>
                    <a:pt x="1860" y="2233"/>
                    <a:pt x="1910" y="2233"/>
                  </a:cubicBezTo>
                  <a:cubicBezTo>
                    <a:pt x="2074" y="2233"/>
                    <a:pt x="2223" y="2010"/>
                    <a:pt x="2076" y="1849"/>
                  </a:cubicBezTo>
                  <a:cubicBezTo>
                    <a:pt x="1538" y="1256"/>
                    <a:pt x="999" y="663"/>
                    <a:pt x="460" y="71"/>
                  </a:cubicBezTo>
                  <a:cubicBezTo>
                    <a:pt x="415" y="21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17"/>
            <p:cNvSpPr/>
            <p:nvPr/>
          </p:nvSpPr>
          <p:spPr>
            <a:xfrm>
              <a:off x="921550" y="3773200"/>
              <a:ext cx="65675" cy="66900"/>
            </a:xfrm>
            <a:custGeom>
              <a:avLst/>
              <a:gdLst/>
              <a:ahLst/>
              <a:cxnLst/>
              <a:rect l="l" t="t" r="r" b="b"/>
              <a:pathLst>
                <a:path w="2627" h="2676" extrusionOk="0">
                  <a:moveTo>
                    <a:pt x="314" y="0"/>
                  </a:moveTo>
                  <a:cubicBezTo>
                    <a:pt x="149" y="0"/>
                    <a:pt x="1" y="222"/>
                    <a:pt x="148" y="383"/>
                  </a:cubicBezTo>
                  <a:cubicBezTo>
                    <a:pt x="821" y="1124"/>
                    <a:pt x="1494" y="1865"/>
                    <a:pt x="2168" y="2605"/>
                  </a:cubicBezTo>
                  <a:cubicBezTo>
                    <a:pt x="2213" y="2655"/>
                    <a:pt x="2264" y="2676"/>
                    <a:pt x="2314" y="2676"/>
                  </a:cubicBezTo>
                  <a:cubicBezTo>
                    <a:pt x="2478" y="2676"/>
                    <a:pt x="2626" y="2454"/>
                    <a:pt x="2480" y="2293"/>
                  </a:cubicBezTo>
                  <a:cubicBezTo>
                    <a:pt x="1807" y="1552"/>
                    <a:pt x="1134" y="811"/>
                    <a:pt x="460" y="71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21973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8" name="Google Shape;2138;p18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2139" name="Google Shape;2139;p18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2140" name="Google Shape;2140;p18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1" name="Google Shape;2141;p18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2" name="Google Shape;2142;p18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3" name="Google Shape;2143;p18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4" name="Google Shape;2144;p18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5" name="Google Shape;2145;p18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6" name="Google Shape;2146;p18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7" name="Google Shape;2147;p18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8" name="Google Shape;2148;p18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9" name="Google Shape;2149;p18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0" name="Google Shape;2150;p18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1" name="Google Shape;2151;p18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2" name="Google Shape;2152;p18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3" name="Google Shape;2153;p18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4" name="Google Shape;2154;p18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5" name="Google Shape;2155;p18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6" name="Google Shape;2156;p18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7" name="Google Shape;2157;p18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8" name="Google Shape;2158;p18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9" name="Google Shape;2159;p18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0" name="Google Shape;2160;p18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1" name="Google Shape;2161;p18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2" name="Google Shape;2162;p18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3" name="Google Shape;2163;p18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4" name="Google Shape;2164;p18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5" name="Google Shape;2165;p18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6" name="Google Shape;2166;p18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7" name="Google Shape;2167;p18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8" name="Google Shape;2168;p18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9" name="Google Shape;2169;p18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0" name="Google Shape;2170;p18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1" name="Google Shape;2171;p18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2" name="Google Shape;2172;p18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3" name="Google Shape;2173;p18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4" name="Google Shape;2174;p18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5" name="Google Shape;2175;p18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6" name="Google Shape;2176;p18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7" name="Google Shape;2177;p18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8" name="Google Shape;2178;p18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9" name="Google Shape;2179;p18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0" name="Google Shape;2180;p18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1" name="Google Shape;2181;p18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2" name="Google Shape;2182;p18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3" name="Google Shape;2183;p18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4" name="Google Shape;2184;p18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5" name="Google Shape;2185;p18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6" name="Google Shape;2186;p18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7" name="Google Shape;2187;p18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8" name="Google Shape;2188;p18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9" name="Google Shape;2189;p18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0" name="Google Shape;2190;p18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1" name="Google Shape;2191;p18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2" name="Google Shape;2192;p18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3" name="Google Shape;2193;p18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4" name="Google Shape;2194;p18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5" name="Google Shape;2195;p18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6" name="Google Shape;2196;p18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7" name="Google Shape;2197;p18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8" name="Google Shape;2198;p18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9" name="Google Shape;2199;p18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0" name="Google Shape;2200;p18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1" name="Google Shape;2201;p18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202" name="Google Shape;2202;p18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203" name="Google Shape;2203;p18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04" name="Google Shape;2204;p18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05" name="Google Shape;2205;p18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06" name="Google Shape;2206;p18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07" name="Google Shape;2207;p18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08" name="Google Shape;2208;p18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09" name="Google Shape;2209;p18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0" name="Google Shape;2210;p18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1" name="Google Shape;2211;p18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2" name="Google Shape;2212;p18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3" name="Google Shape;2213;p18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4" name="Google Shape;2214;p18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5" name="Google Shape;2215;p18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6" name="Google Shape;2216;p18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7" name="Google Shape;2217;p18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8" name="Google Shape;2218;p18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19" name="Google Shape;2219;p18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0" name="Google Shape;2220;p18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1" name="Google Shape;2221;p18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2" name="Google Shape;2222;p18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3" name="Google Shape;2223;p18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4" name="Google Shape;2224;p18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5" name="Google Shape;2225;p18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6" name="Google Shape;2226;p18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7" name="Google Shape;2227;p18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8" name="Google Shape;2228;p18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29" name="Google Shape;2229;p18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30" name="Google Shape;2230;p18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31" name="Google Shape;2231;p18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32" name="Google Shape;2232;p18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33" name="Google Shape;2233;p18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34" name="Google Shape;2234;p18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35" name="Google Shape;2235;p18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236" name="Google Shape;2236;p18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37" name="Google Shape;2237;p18"/>
          <p:cNvSpPr txBox="1">
            <a:spLocks noGrp="1"/>
          </p:cNvSpPr>
          <p:nvPr>
            <p:ph type="subTitle" idx="1"/>
          </p:nvPr>
        </p:nvSpPr>
        <p:spPr>
          <a:xfrm>
            <a:off x="960000" y="4262232"/>
            <a:ext cx="5063600" cy="19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8" name="Google Shape;2238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39" name="Google Shape;2239;p18"/>
          <p:cNvSpPr/>
          <p:nvPr/>
        </p:nvSpPr>
        <p:spPr>
          <a:xfrm>
            <a:off x="5667453" y="6275451"/>
            <a:ext cx="277236" cy="344440"/>
          </a:xfrm>
          <a:custGeom>
            <a:avLst/>
            <a:gdLst/>
            <a:ahLst/>
            <a:cxnLst/>
            <a:rect l="l" t="t" r="r" b="b"/>
            <a:pathLst>
              <a:path w="10932" h="13582" extrusionOk="0">
                <a:moveTo>
                  <a:pt x="7016" y="4506"/>
                </a:moveTo>
                <a:lnTo>
                  <a:pt x="7016" y="4506"/>
                </a:lnTo>
                <a:cubicBezTo>
                  <a:pt x="7874" y="4569"/>
                  <a:pt x="8670" y="5108"/>
                  <a:pt x="9231" y="5731"/>
                </a:cubicBezTo>
                <a:cubicBezTo>
                  <a:pt x="9601" y="6142"/>
                  <a:pt x="10145" y="7321"/>
                  <a:pt x="9173" y="7338"/>
                </a:cubicBezTo>
                <a:cubicBezTo>
                  <a:pt x="9169" y="7338"/>
                  <a:pt x="9165" y="7338"/>
                  <a:pt x="9161" y="7338"/>
                </a:cubicBezTo>
                <a:cubicBezTo>
                  <a:pt x="8724" y="7338"/>
                  <a:pt x="8387" y="7014"/>
                  <a:pt x="8125" y="6696"/>
                </a:cubicBezTo>
                <a:cubicBezTo>
                  <a:pt x="7611" y="6077"/>
                  <a:pt x="7255" y="5301"/>
                  <a:pt x="7016" y="4506"/>
                </a:cubicBezTo>
                <a:close/>
                <a:moveTo>
                  <a:pt x="4780" y="7571"/>
                </a:moveTo>
                <a:cubicBezTo>
                  <a:pt x="5738" y="8287"/>
                  <a:pt x="6440" y="9442"/>
                  <a:pt x="6851" y="10533"/>
                </a:cubicBezTo>
                <a:cubicBezTo>
                  <a:pt x="7083" y="11150"/>
                  <a:pt x="7368" y="12114"/>
                  <a:pt x="6829" y="12654"/>
                </a:cubicBezTo>
                <a:cubicBezTo>
                  <a:pt x="6687" y="12796"/>
                  <a:pt x="6546" y="12855"/>
                  <a:pt x="6409" y="12855"/>
                </a:cubicBezTo>
                <a:cubicBezTo>
                  <a:pt x="5892" y="12855"/>
                  <a:pt x="5444" y="12011"/>
                  <a:pt x="5307" y="11602"/>
                </a:cubicBezTo>
                <a:cubicBezTo>
                  <a:pt x="4991" y="10668"/>
                  <a:pt x="4828" y="9668"/>
                  <a:pt x="4784" y="8685"/>
                </a:cubicBezTo>
                <a:cubicBezTo>
                  <a:pt x="4768" y="8319"/>
                  <a:pt x="4762" y="7944"/>
                  <a:pt x="4780" y="7571"/>
                </a:cubicBezTo>
                <a:close/>
                <a:moveTo>
                  <a:pt x="8009" y="0"/>
                </a:moveTo>
                <a:cubicBezTo>
                  <a:pt x="7418" y="0"/>
                  <a:pt x="6811" y="262"/>
                  <a:pt x="6438" y="717"/>
                </a:cubicBezTo>
                <a:cubicBezTo>
                  <a:pt x="6056" y="1182"/>
                  <a:pt x="5992" y="1850"/>
                  <a:pt x="6003" y="2429"/>
                </a:cubicBezTo>
                <a:cubicBezTo>
                  <a:pt x="6012" y="2920"/>
                  <a:pt x="6072" y="3428"/>
                  <a:pt x="6180" y="3933"/>
                </a:cubicBezTo>
                <a:lnTo>
                  <a:pt x="6180" y="3933"/>
                </a:lnTo>
                <a:cubicBezTo>
                  <a:pt x="6101" y="3953"/>
                  <a:pt x="6023" y="3979"/>
                  <a:pt x="5945" y="4008"/>
                </a:cubicBezTo>
                <a:cubicBezTo>
                  <a:pt x="4897" y="4405"/>
                  <a:pt x="4409" y="5407"/>
                  <a:pt x="4213" y="6533"/>
                </a:cubicBezTo>
                <a:lnTo>
                  <a:pt x="4213" y="6533"/>
                </a:lnTo>
                <a:cubicBezTo>
                  <a:pt x="3918" y="6423"/>
                  <a:pt x="3611" y="6361"/>
                  <a:pt x="3297" y="6361"/>
                </a:cubicBezTo>
                <a:cubicBezTo>
                  <a:pt x="2931" y="6361"/>
                  <a:pt x="2555" y="6446"/>
                  <a:pt x="2177" y="6640"/>
                </a:cubicBezTo>
                <a:cubicBezTo>
                  <a:pt x="379" y="7563"/>
                  <a:pt x="25" y="10092"/>
                  <a:pt x="5" y="11896"/>
                </a:cubicBezTo>
                <a:cubicBezTo>
                  <a:pt x="0" y="12356"/>
                  <a:pt x="22" y="12817"/>
                  <a:pt x="78" y="13272"/>
                </a:cubicBezTo>
                <a:cubicBezTo>
                  <a:pt x="104" y="13478"/>
                  <a:pt x="281" y="13582"/>
                  <a:pt x="444" y="13582"/>
                </a:cubicBezTo>
                <a:cubicBezTo>
                  <a:pt x="606" y="13582"/>
                  <a:pt x="755" y="13479"/>
                  <a:pt x="729" y="13272"/>
                </a:cubicBezTo>
                <a:lnTo>
                  <a:pt x="731" y="13272"/>
                </a:lnTo>
                <a:cubicBezTo>
                  <a:pt x="537" y="11716"/>
                  <a:pt x="624" y="9912"/>
                  <a:pt x="1330" y="8487"/>
                </a:cubicBezTo>
                <a:cubicBezTo>
                  <a:pt x="1769" y="7601"/>
                  <a:pt x="2522" y="7034"/>
                  <a:pt x="3364" y="7034"/>
                </a:cubicBezTo>
                <a:cubicBezTo>
                  <a:pt x="3613" y="7034"/>
                  <a:pt x="3871" y="7084"/>
                  <a:pt x="4131" y="7190"/>
                </a:cubicBezTo>
                <a:lnTo>
                  <a:pt x="4131" y="7190"/>
                </a:lnTo>
                <a:cubicBezTo>
                  <a:pt x="4053" y="8146"/>
                  <a:pt x="4141" y="9124"/>
                  <a:pt x="4242" y="9854"/>
                </a:cubicBezTo>
                <a:cubicBezTo>
                  <a:pt x="4393" y="10920"/>
                  <a:pt x="4607" y="12339"/>
                  <a:pt x="5460" y="13092"/>
                </a:cubicBezTo>
                <a:cubicBezTo>
                  <a:pt x="5742" y="13341"/>
                  <a:pt x="6085" y="13475"/>
                  <a:pt x="6421" y="13475"/>
                </a:cubicBezTo>
                <a:cubicBezTo>
                  <a:pt x="6783" y="13475"/>
                  <a:pt x="7136" y="13321"/>
                  <a:pt x="7396" y="12990"/>
                </a:cubicBezTo>
                <a:cubicBezTo>
                  <a:pt x="8479" y="11607"/>
                  <a:pt x="7148" y="9333"/>
                  <a:pt x="6271" y="8185"/>
                </a:cubicBezTo>
                <a:cubicBezTo>
                  <a:pt x="5884" y="7677"/>
                  <a:pt x="5397" y="7192"/>
                  <a:pt x="4849" y="6850"/>
                </a:cubicBezTo>
                <a:lnTo>
                  <a:pt x="4849" y="6850"/>
                </a:lnTo>
                <a:cubicBezTo>
                  <a:pt x="4895" y="6544"/>
                  <a:pt x="4964" y="6243"/>
                  <a:pt x="5064" y="5951"/>
                </a:cubicBezTo>
                <a:cubicBezTo>
                  <a:pt x="5294" y="5281"/>
                  <a:pt x="5717" y="4757"/>
                  <a:pt x="6342" y="4573"/>
                </a:cubicBezTo>
                <a:lnTo>
                  <a:pt x="6342" y="4573"/>
                </a:lnTo>
                <a:cubicBezTo>
                  <a:pt x="6587" y="5403"/>
                  <a:pt x="6959" y="6198"/>
                  <a:pt x="7440" y="6867"/>
                </a:cubicBezTo>
                <a:cubicBezTo>
                  <a:pt x="7781" y="7341"/>
                  <a:pt x="8233" y="7825"/>
                  <a:pt x="8828" y="7958"/>
                </a:cubicBezTo>
                <a:cubicBezTo>
                  <a:pt x="8939" y="7982"/>
                  <a:pt x="9050" y="7994"/>
                  <a:pt x="9158" y="7994"/>
                </a:cubicBezTo>
                <a:cubicBezTo>
                  <a:pt x="9841" y="7994"/>
                  <a:pt x="10414" y="7519"/>
                  <a:pt x="10372" y="6768"/>
                </a:cubicBezTo>
                <a:cubicBezTo>
                  <a:pt x="10319" y="5818"/>
                  <a:pt x="9612" y="5084"/>
                  <a:pt x="8881" y="4562"/>
                </a:cubicBezTo>
                <a:cubicBezTo>
                  <a:pt x="8295" y="4142"/>
                  <a:pt x="7569" y="3852"/>
                  <a:pt x="6845" y="3849"/>
                </a:cubicBezTo>
                <a:lnTo>
                  <a:pt x="6845" y="3849"/>
                </a:lnTo>
                <a:cubicBezTo>
                  <a:pt x="6809" y="3692"/>
                  <a:pt x="6778" y="3535"/>
                  <a:pt x="6751" y="3380"/>
                </a:cubicBezTo>
                <a:cubicBezTo>
                  <a:pt x="6568" y="2351"/>
                  <a:pt x="6479" y="761"/>
                  <a:pt x="7900" y="650"/>
                </a:cubicBezTo>
                <a:cubicBezTo>
                  <a:pt x="7938" y="647"/>
                  <a:pt x="7976" y="645"/>
                  <a:pt x="8014" y="645"/>
                </a:cubicBezTo>
                <a:cubicBezTo>
                  <a:pt x="9335" y="645"/>
                  <a:pt x="10228" y="2448"/>
                  <a:pt x="10272" y="3571"/>
                </a:cubicBezTo>
                <a:cubicBezTo>
                  <a:pt x="10280" y="3781"/>
                  <a:pt x="10447" y="3886"/>
                  <a:pt x="10611" y="3886"/>
                </a:cubicBezTo>
                <a:cubicBezTo>
                  <a:pt x="10773" y="3886"/>
                  <a:pt x="10932" y="3781"/>
                  <a:pt x="10923" y="3571"/>
                </a:cubicBezTo>
                <a:cubicBezTo>
                  <a:pt x="10867" y="2149"/>
                  <a:pt x="9895" y="344"/>
                  <a:pt x="8389" y="38"/>
                </a:cubicBezTo>
                <a:cubicBezTo>
                  <a:pt x="8265" y="12"/>
                  <a:pt x="8138" y="0"/>
                  <a:pt x="8009" y="0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49891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1" name="Google Shape;2241;p19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2242" name="Google Shape;2242;p19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2243" name="Google Shape;2243;p19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4" name="Google Shape;2244;p19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5" name="Google Shape;2245;p19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6" name="Google Shape;2246;p19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7" name="Google Shape;2247;p19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8" name="Google Shape;2248;p19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9" name="Google Shape;2249;p19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0" name="Google Shape;2250;p19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1" name="Google Shape;2251;p19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2" name="Google Shape;2252;p19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3" name="Google Shape;2253;p19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4" name="Google Shape;2254;p19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5" name="Google Shape;2255;p19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6" name="Google Shape;2256;p19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7" name="Google Shape;2257;p19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8" name="Google Shape;2258;p19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9" name="Google Shape;2259;p19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0" name="Google Shape;2260;p19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1" name="Google Shape;2261;p19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2" name="Google Shape;2262;p19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3" name="Google Shape;2263;p19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4" name="Google Shape;2264;p19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5" name="Google Shape;2265;p19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6" name="Google Shape;2266;p19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7" name="Google Shape;2267;p19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8" name="Google Shape;2268;p19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9" name="Google Shape;2269;p19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0" name="Google Shape;2270;p19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1" name="Google Shape;2271;p19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2" name="Google Shape;2272;p19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3" name="Google Shape;2273;p19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4" name="Google Shape;2274;p19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5" name="Google Shape;2275;p19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6" name="Google Shape;2276;p19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7" name="Google Shape;2277;p19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8" name="Google Shape;2278;p19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9" name="Google Shape;2279;p19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0" name="Google Shape;2280;p19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1" name="Google Shape;2281;p19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2" name="Google Shape;2282;p19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3" name="Google Shape;2283;p19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4" name="Google Shape;2284;p19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5" name="Google Shape;2285;p19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6" name="Google Shape;2286;p19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7" name="Google Shape;2287;p19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8" name="Google Shape;2288;p19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9" name="Google Shape;2289;p19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0" name="Google Shape;2290;p19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1" name="Google Shape;2291;p19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2" name="Google Shape;2292;p19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3" name="Google Shape;2293;p19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4" name="Google Shape;2294;p19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5" name="Google Shape;2295;p19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6" name="Google Shape;2296;p19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7" name="Google Shape;2297;p19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8" name="Google Shape;2298;p19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9" name="Google Shape;2299;p19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0" name="Google Shape;2300;p19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1" name="Google Shape;2301;p19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2" name="Google Shape;2302;p19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3" name="Google Shape;2303;p19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4" name="Google Shape;2304;p19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305" name="Google Shape;2305;p19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306" name="Google Shape;2306;p19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07" name="Google Shape;2307;p19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08" name="Google Shape;2308;p19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09" name="Google Shape;2309;p19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0" name="Google Shape;2310;p19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1" name="Google Shape;2311;p19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2" name="Google Shape;2312;p19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3" name="Google Shape;2313;p19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4" name="Google Shape;2314;p19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5" name="Google Shape;2315;p19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6" name="Google Shape;2316;p19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7" name="Google Shape;2317;p19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8" name="Google Shape;2318;p19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19" name="Google Shape;2319;p19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0" name="Google Shape;2320;p19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1" name="Google Shape;2321;p19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2" name="Google Shape;2322;p19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3" name="Google Shape;2323;p19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4" name="Google Shape;2324;p19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5" name="Google Shape;2325;p19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6" name="Google Shape;2326;p19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7" name="Google Shape;2327;p19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8" name="Google Shape;2328;p19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29" name="Google Shape;2329;p19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0" name="Google Shape;2330;p19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1" name="Google Shape;2331;p19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2" name="Google Shape;2332;p19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3" name="Google Shape;2333;p19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4" name="Google Shape;2334;p19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5" name="Google Shape;2335;p19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6" name="Google Shape;2336;p19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7" name="Google Shape;2337;p19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38" name="Google Shape;2338;p19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339" name="Google Shape;2339;p19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340" name="Google Shape;2340;p19"/>
          <p:cNvSpPr txBox="1">
            <a:spLocks noGrp="1"/>
          </p:cNvSpPr>
          <p:nvPr>
            <p:ph type="subTitle" idx="1"/>
          </p:nvPr>
        </p:nvSpPr>
        <p:spPr>
          <a:xfrm>
            <a:off x="1188133" y="3179333"/>
            <a:ext cx="7819600" cy="26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1" name="Google Shape;2341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342" name="Google Shape;2342;p19"/>
          <p:cNvGrpSpPr/>
          <p:nvPr/>
        </p:nvGrpSpPr>
        <p:grpSpPr>
          <a:xfrm rot="2700000">
            <a:off x="9564110" y="-31303"/>
            <a:ext cx="1116289" cy="506721"/>
            <a:chOff x="1425200" y="1299050"/>
            <a:chExt cx="1402515" cy="636649"/>
          </a:xfrm>
        </p:grpSpPr>
        <p:sp>
          <p:nvSpPr>
            <p:cNvPr id="2343" name="Google Shape;2343;p19"/>
            <p:cNvSpPr/>
            <p:nvPr/>
          </p:nvSpPr>
          <p:spPr>
            <a:xfrm>
              <a:off x="1427912" y="1299050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21" y="3262"/>
                    <a:pt x="12246" y="3824"/>
                  </a:cubicBezTo>
                  <a:cubicBezTo>
                    <a:pt x="12180" y="4311"/>
                    <a:pt x="11833" y="4747"/>
                    <a:pt x="11611" y="4888"/>
                  </a:cubicBezTo>
                  <a:cubicBezTo>
                    <a:pt x="11368" y="5042"/>
                    <a:pt x="11068" y="5124"/>
                    <a:pt x="10773" y="5124"/>
                  </a:cubicBezTo>
                  <a:cubicBezTo>
                    <a:pt x="10651" y="5124"/>
                    <a:pt x="10529" y="5110"/>
                    <a:pt x="10413" y="5081"/>
                  </a:cubicBezTo>
                  <a:lnTo>
                    <a:pt x="1437" y="3053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9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7"/>
                  </a:lnTo>
                  <a:cubicBezTo>
                    <a:pt x="8905" y="2519"/>
                    <a:pt x="9072" y="2704"/>
                    <a:pt x="8989" y="3128"/>
                  </a:cubicBezTo>
                  <a:cubicBezTo>
                    <a:pt x="8955" y="3304"/>
                    <a:pt x="8855" y="3450"/>
                    <a:pt x="8709" y="3536"/>
                  </a:cubicBezTo>
                  <a:cubicBezTo>
                    <a:pt x="8609" y="3595"/>
                    <a:pt x="8490" y="3625"/>
                    <a:pt x="8359" y="3625"/>
                  </a:cubicBezTo>
                  <a:cubicBezTo>
                    <a:pt x="8279" y="3625"/>
                    <a:pt x="8195" y="3614"/>
                    <a:pt x="8107" y="3592"/>
                  </a:cubicBezTo>
                  <a:lnTo>
                    <a:pt x="3390" y="2400"/>
                  </a:lnTo>
                  <a:lnTo>
                    <a:pt x="3273" y="2866"/>
                  </a:lnTo>
                  <a:lnTo>
                    <a:pt x="7989" y="4059"/>
                  </a:lnTo>
                  <a:cubicBezTo>
                    <a:pt x="8118" y="4091"/>
                    <a:pt x="8245" y="4106"/>
                    <a:pt x="8368" y="4106"/>
                  </a:cubicBezTo>
                  <a:cubicBezTo>
                    <a:pt x="8595" y="4106"/>
                    <a:pt x="8807" y="4053"/>
                    <a:pt x="8986" y="3946"/>
                  </a:cubicBezTo>
                  <a:cubicBezTo>
                    <a:pt x="9249" y="3791"/>
                    <a:pt x="9428" y="3536"/>
                    <a:pt x="9487" y="3228"/>
                  </a:cubicBezTo>
                  <a:cubicBezTo>
                    <a:pt x="9687" y="2218"/>
                    <a:pt x="8763" y="1987"/>
                    <a:pt x="8415" y="1901"/>
                  </a:cubicBezTo>
                  <a:lnTo>
                    <a:pt x="2187" y="330"/>
                  </a:lnTo>
                  <a:cubicBezTo>
                    <a:pt x="2041" y="293"/>
                    <a:pt x="1893" y="275"/>
                    <a:pt x="1746" y="275"/>
                  </a:cubicBezTo>
                  <a:cubicBezTo>
                    <a:pt x="1428" y="275"/>
                    <a:pt x="1115" y="359"/>
                    <a:pt x="849" y="521"/>
                  </a:cubicBezTo>
                  <a:cubicBezTo>
                    <a:pt x="467" y="752"/>
                    <a:pt x="217" y="1114"/>
                    <a:pt x="142" y="1539"/>
                  </a:cubicBezTo>
                  <a:cubicBezTo>
                    <a:pt x="1" y="2345"/>
                    <a:pt x="483" y="3309"/>
                    <a:pt x="1325" y="3519"/>
                  </a:cubicBezTo>
                  <a:lnTo>
                    <a:pt x="10299" y="5547"/>
                  </a:lnTo>
                  <a:cubicBezTo>
                    <a:pt x="10455" y="5586"/>
                    <a:pt x="10619" y="5605"/>
                    <a:pt x="10783" y="5605"/>
                  </a:cubicBezTo>
                  <a:cubicBezTo>
                    <a:pt x="11177" y="5605"/>
                    <a:pt x="11578" y="5496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50" y="3898"/>
                  </a:cubicBezTo>
                  <a:cubicBezTo>
                    <a:pt x="12902" y="2761"/>
                    <a:pt x="12043" y="1788"/>
                    <a:pt x="11168" y="1571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19"/>
            <p:cNvSpPr/>
            <p:nvPr/>
          </p:nvSpPr>
          <p:spPr>
            <a:xfrm>
              <a:off x="1425200" y="1327584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19" y="3262"/>
                    <a:pt x="12246" y="3822"/>
                  </a:cubicBezTo>
                  <a:cubicBezTo>
                    <a:pt x="12180" y="4309"/>
                    <a:pt x="11833" y="4746"/>
                    <a:pt x="11611" y="4888"/>
                  </a:cubicBezTo>
                  <a:cubicBezTo>
                    <a:pt x="11368" y="5041"/>
                    <a:pt x="11069" y="5123"/>
                    <a:pt x="10775" y="5123"/>
                  </a:cubicBezTo>
                  <a:cubicBezTo>
                    <a:pt x="10652" y="5123"/>
                    <a:pt x="10529" y="5109"/>
                    <a:pt x="10412" y="5079"/>
                  </a:cubicBezTo>
                  <a:lnTo>
                    <a:pt x="1437" y="3052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7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5"/>
                  </a:lnTo>
                  <a:cubicBezTo>
                    <a:pt x="8905" y="2517"/>
                    <a:pt x="9072" y="2702"/>
                    <a:pt x="8989" y="3126"/>
                  </a:cubicBezTo>
                  <a:cubicBezTo>
                    <a:pt x="8955" y="3304"/>
                    <a:pt x="8855" y="3448"/>
                    <a:pt x="8709" y="3534"/>
                  </a:cubicBezTo>
                  <a:cubicBezTo>
                    <a:pt x="8608" y="3594"/>
                    <a:pt x="8489" y="3625"/>
                    <a:pt x="8356" y="3625"/>
                  </a:cubicBezTo>
                  <a:cubicBezTo>
                    <a:pt x="8277" y="3625"/>
                    <a:pt x="8194" y="3614"/>
                    <a:pt x="8107" y="3592"/>
                  </a:cubicBezTo>
                  <a:lnTo>
                    <a:pt x="3390" y="2400"/>
                  </a:lnTo>
                  <a:lnTo>
                    <a:pt x="3273" y="2865"/>
                  </a:lnTo>
                  <a:lnTo>
                    <a:pt x="7989" y="4057"/>
                  </a:lnTo>
                  <a:cubicBezTo>
                    <a:pt x="8118" y="4090"/>
                    <a:pt x="8246" y="4106"/>
                    <a:pt x="8369" y="4106"/>
                  </a:cubicBezTo>
                  <a:cubicBezTo>
                    <a:pt x="8595" y="4106"/>
                    <a:pt x="8807" y="4051"/>
                    <a:pt x="8986" y="3946"/>
                  </a:cubicBezTo>
                  <a:cubicBezTo>
                    <a:pt x="9249" y="3791"/>
                    <a:pt x="9428" y="3534"/>
                    <a:pt x="9487" y="3228"/>
                  </a:cubicBezTo>
                  <a:cubicBezTo>
                    <a:pt x="9687" y="2218"/>
                    <a:pt x="8762" y="1987"/>
                    <a:pt x="8415" y="1899"/>
                  </a:cubicBezTo>
                  <a:lnTo>
                    <a:pt x="2187" y="330"/>
                  </a:lnTo>
                  <a:cubicBezTo>
                    <a:pt x="2040" y="293"/>
                    <a:pt x="1891" y="275"/>
                    <a:pt x="1743" y="275"/>
                  </a:cubicBezTo>
                  <a:cubicBezTo>
                    <a:pt x="1426" y="275"/>
                    <a:pt x="1115" y="358"/>
                    <a:pt x="849" y="519"/>
                  </a:cubicBezTo>
                  <a:cubicBezTo>
                    <a:pt x="467" y="750"/>
                    <a:pt x="217" y="1112"/>
                    <a:pt x="142" y="1538"/>
                  </a:cubicBezTo>
                  <a:cubicBezTo>
                    <a:pt x="1" y="2345"/>
                    <a:pt x="483" y="3307"/>
                    <a:pt x="1325" y="3519"/>
                  </a:cubicBezTo>
                  <a:lnTo>
                    <a:pt x="10299" y="5547"/>
                  </a:lnTo>
                  <a:cubicBezTo>
                    <a:pt x="10455" y="5585"/>
                    <a:pt x="10618" y="5604"/>
                    <a:pt x="10781" y="5604"/>
                  </a:cubicBezTo>
                  <a:cubicBezTo>
                    <a:pt x="11176" y="5604"/>
                    <a:pt x="11577" y="5495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48" y="3896"/>
                  </a:cubicBezTo>
                  <a:cubicBezTo>
                    <a:pt x="12902" y="2760"/>
                    <a:pt x="12042" y="1788"/>
                    <a:pt x="11168" y="1569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19"/>
            <p:cNvSpPr/>
            <p:nvPr/>
          </p:nvSpPr>
          <p:spPr>
            <a:xfrm>
              <a:off x="2502666" y="1484468"/>
              <a:ext cx="292611" cy="266355"/>
            </a:xfrm>
            <a:custGeom>
              <a:avLst/>
              <a:gdLst/>
              <a:ahLst/>
              <a:cxnLst/>
              <a:rect l="l" t="t" r="r" b="b"/>
              <a:pathLst>
                <a:path w="2697" h="2455" extrusionOk="0">
                  <a:moveTo>
                    <a:pt x="0" y="1"/>
                  </a:moveTo>
                  <a:lnTo>
                    <a:pt x="0" y="1"/>
                  </a:lnTo>
                  <a:cubicBezTo>
                    <a:pt x="162" y="52"/>
                    <a:pt x="323" y="90"/>
                    <a:pt x="484" y="134"/>
                  </a:cubicBezTo>
                  <a:cubicBezTo>
                    <a:pt x="640" y="185"/>
                    <a:pt x="797" y="236"/>
                    <a:pt x="950" y="293"/>
                  </a:cubicBezTo>
                  <a:cubicBezTo>
                    <a:pt x="1248" y="428"/>
                    <a:pt x="1547" y="561"/>
                    <a:pt x="1791" y="771"/>
                  </a:cubicBezTo>
                  <a:cubicBezTo>
                    <a:pt x="2290" y="1168"/>
                    <a:pt x="2603" y="1780"/>
                    <a:pt x="2623" y="2455"/>
                  </a:cubicBezTo>
                  <a:cubicBezTo>
                    <a:pt x="2697" y="2124"/>
                    <a:pt x="2656" y="1769"/>
                    <a:pt x="2531" y="1445"/>
                  </a:cubicBezTo>
                  <a:cubicBezTo>
                    <a:pt x="2410" y="1118"/>
                    <a:pt x="2187" y="833"/>
                    <a:pt x="1919" y="611"/>
                  </a:cubicBezTo>
                  <a:cubicBezTo>
                    <a:pt x="1650" y="386"/>
                    <a:pt x="1326" y="250"/>
                    <a:pt x="1002" y="145"/>
                  </a:cubicBezTo>
                  <a:cubicBezTo>
                    <a:pt x="838" y="103"/>
                    <a:pt x="670" y="68"/>
                    <a:pt x="504" y="35"/>
                  </a:cubicBezTo>
                  <a:cubicBezTo>
                    <a:pt x="335" y="24"/>
                    <a:pt x="168" y="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19"/>
            <p:cNvSpPr/>
            <p:nvPr/>
          </p:nvSpPr>
          <p:spPr>
            <a:xfrm>
              <a:off x="1652606" y="1385304"/>
              <a:ext cx="675598" cy="170663"/>
            </a:xfrm>
            <a:custGeom>
              <a:avLst/>
              <a:gdLst/>
              <a:ahLst/>
              <a:cxnLst/>
              <a:rect l="l" t="t" r="r" b="b"/>
              <a:pathLst>
                <a:path w="6227" h="1573" extrusionOk="0">
                  <a:moveTo>
                    <a:pt x="0" y="1"/>
                  </a:moveTo>
                  <a:cubicBezTo>
                    <a:pt x="509" y="173"/>
                    <a:pt x="1022" y="323"/>
                    <a:pt x="1537" y="470"/>
                  </a:cubicBezTo>
                  <a:cubicBezTo>
                    <a:pt x="2052" y="618"/>
                    <a:pt x="2571" y="747"/>
                    <a:pt x="3088" y="885"/>
                  </a:cubicBezTo>
                  <a:cubicBezTo>
                    <a:pt x="3609" y="1009"/>
                    <a:pt x="4128" y="1140"/>
                    <a:pt x="4651" y="1254"/>
                  </a:cubicBezTo>
                  <a:cubicBezTo>
                    <a:pt x="5171" y="1370"/>
                    <a:pt x="5692" y="1480"/>
                    <a:pt x="6218" y="1569"/>
                  </a:cubicBezTo>
                  <a:lnTo>
                    <a:pt x="6218" y="1569"/>
                  </a:lnTo>
                  <a:cubicBezTo>
                    <a:pt x="5712" y="1398"/>
                    <a:pt x="5202" y="1249"/>
                    <a:pt x="4690" y="1103"/>
                  </a:cubicBezTo>
                  <a:cubicBezTo>
                    <a:pt x="4175" y="956"/>
                    <a:pt x="3656" y="826"/>
                    <a:pt x="3138" y="686"/>
                  </a:cubicBezTo>
                  <a:cubicBezTo>
                    <a:pt x="2618" y="564"/>
                    <a:pt x="2099" y="433"/>
                    <a:pt x="1576" y="317"/>
                  </a:cubicBezTo>
                  <a:cubicBezTo>
                    <a:pt x="1053" y="203"/>
                    <a:pt x="529" y="90"/>
                    <a:pt x="0" y="1"/>
                  </a:cubicBezTo>
                  <a:close/>
                  <a:moveTo>
                    <a:pt x="6218" y="1569"/>
                  </a:moveTo>
                  <a:cubicBezTo>
                    <a:pt x="6221" y="1570"/>
                    <a:pt x="6224" y="1571"/>
                    <a:pt x="6227" y="1572"/>
                  </a:cubicBezTo>
                  <a:lnTo>
                    <a:pt x="6227" y="1571"/>
                  </a:lnTo>
                  <a:cubicBezTo>
                    <a:pt x="6224" y="1570"/>
                    <a:pt x="6221" y="1569"/>
                    <a:pt x="6218" y="15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7" name="Google Shape;2347;p19"/>
          <p:cNvSpPr/>
          <p:nvPr/>
        </p:nvSpPr>
        <p:spPr>
          <a:xfrm rot="3649354">
            <a:off x="1950525" y="6529285"/>
            <a:ext cx="649705" cy="344427"/>
          </a:xfrm>
          <a:custGeom>
            <a:avLst/>
            <a:gdLst/>
            <a:ahLst/>
            <a:cxnLst/>
            <a:rect l="l" t="t" r="r" b="b"/>
            <a:pathLst>
              <a:path w="31632" h="16769" extrusionOk="0">
                <a:moveTo>
                  <a:pt x="21710" y="9589"/>
                </a:moveTo>
                <a:cubicBezTo>
                  <a:pt x="22167" y="10436"/>
                  <a:pt x="22339" y="11425"/>
                  <a:pt x="22073" y="12420"/>
                </a:cubicBezTo>
                <a:cubicBezTo>
                  <a:pt x="21922" y="12982"/>
                  <a:pt x="21476" y="13711"/>
                  <a:pt x="20817" y="13711"/>
                </a:cubicBezTo>
                <a:cubicBezTo>
                  <a:pt x="20791" y="13711"/>
                  <a:pt x="20764" y="13710"/>
                  <a:pt x="20738" y="13708"/>
                </a:cubicBezTo>
                <a:cubicBezTo>
                  <a:pt x="20196" y="13661"/>
                  <a:pt x="19879" y="13104"/>
                  <a:pt x="19863" y="12606"/>
                </a:cubicBezTo>
                <a:cubicBezTo>
                  <a:pt x="19838" y="11902"/>
                  <a:pt x="20318" y="11206"/>
                  <a:pt x="20733" y="10674"/>
                </a:cubicBezTo>
                <a:cubicBezTo>
                  <a:pt x="21031" y="10291"/>
                  <a:pt x="21362" y="9930"/>
                  <a:pt x="21710" y="9589"/>
                </a:cubicBezTo>
                <a:close/>
                <a:moveTo>
                  <a:pt x="14674" y="8067"/>
                </a:moveTo>
                <a:cubicBezTo>
                  <a:pt x="14797" y="8677"/>
                  <a:pt x="14868" y="9298"/>
                  <a:pt x="14887" y="9920"/>
                </a:cubicBezTo>
                <a:cubicBezTo>
                  <a:pt x="14927" y="11312"/>
                  <a:pt x="14824" y="13013"/>
                  <a:pt x="14064" y="14224"/>
                </a:cubicBezTo>
                <a:cubicBezTo>
                  <a:pt x="13499" y="15124"/>
                  <a:pt x="12363" y="16126"/>
                  <a:pt x="11213" y="16126"/>
                </a:cubicBezTo>
                <a:cubicBezTo>
                  <a:pt x="11059" y="16126"/>
                  <a:pt x="10904" y="16108"/>
                  <a:pt x="10751" y="16069"/>
                </a:cubicBezTo>
                <a:cubicBezTo>
                  <a:pt x="9810" y="15832"/>
                  <a:pt x="9577" y="14755"/>
                  <a:pt x="9637" y="13913"/>
                </a:cubicBezTo>
                <a:cubicBezTo>
                  <a:pt x="9721" y="12719"/>
                  <a:pt x="10472" y="11638"/>
                  <a:pt x="11233" y="10758"/>
                </a:cubicBezTo>
                <a:cubicBezTo>
                  <a:pt x="12159" y="9691"/>
                  <a:pt x="13287" y="8802"/>
                  <a:pt x="14535" y="8140"/>
                </a:cubicBezTo>
                <a:cubicBezTo>
                  <a:pt x="14581" y="8116"/>
                  <a:pt x="14627" y="8091"/>
                  <a:pt x="14674" y="8067"/>
                </a:cubicBezTo>
                <a:close/>
                <a:moveTo>
                  <a:pt x="6705" y="1"/>
                </a:moveTo>
                <a:cubicBezTo>
                  <a:pt x="4905" y="1"/>
                  <a:pt x="3063" y="647"/>
                  <a:pt x="1792" y="1926"/>
                </a:cubicBezTo>
                <a:cubicBezTo>
                  <a:pt x="0" y="3732"/>
                  <a:pt x="64" y="6294"/>
                  <a:pt x="1155" y="8455"/>
                </a:cubicBezTo>
                <a:cubicBezTo>
                  <a:pt x="1543" y="9222"/>
                  <a:pt x="2036" y="9924"/>
                  <a:pt x="2571" y="10594"/>
                </a:cubicBezTo>
                <a:cubicBezTo>
                  <a:pt x="2635" y="10673"/>
                  <a:pt x="2709" y="10706"/>
                  <a:pt x="2782" y="10706"/>
                </a:cubicBezTo>
                <a:cubicBezTo>
                  <a:pt x="3013" y="10706"/>
                  <a:pt x="3229" y="10380"/>
                  <a:pt x="3033" y="10134"/>
                </a:cubicBezTo>
                <a:cubicBezTo>
                  <a:pt x="1621" y="8367"/>
                  <a:pt x="311" y="5863"/>
                  <a:pt x="1387" y="3608"/>
                </a:cubicBezTo>
                <a:cubicBezTo>
                  <a:pt x="2180" y="1945"/>
                  <a:pt x="3961" y="983"/>
                  <a:pt x="5728" y="720"/>
                </a:cubicBezTo>
                <a:cubicBezTo>
                  <a:pt x="6043" y="673"/>
                  <a:pt x="6359" y="650"/>
                  <a:pt x="6674" y="650"/>
                </a:cubicBezTo>
                <a:cubicBezTo>
                  <a:pt x="8588" y="650"/>
                  <a:pt x="10452" y="1490"/>
                  <a:pt x="11841" y="2807"/>
                </a:cubicBezTo>
                <a:cubicBezTo>
                  <a:pt x="13160" y="4055"/>
                  <a:pt x="14056" y="5669"/>
                  <a:pt x="14520" y="7407"/>
                </a:cubicBezTo>
                <a:lnTo>
                  <a:pt x="14520" y="7407"/>
                </a:lnTo>
                <a:cubicBezTo>
                  <a:pt x="14165" y="7587"/>
                  <a:pt x="13823" y="7784"/>
                  <a:pt x="13499" y="7987"/>
                </a:cubicBezTo>
                <a:cubicBezTo>
                  <a:pt x="12144" y="8833"/>
                  <a:pt x="10931" y="9941"/>
                  <a:pt x="10028" y="11262"/>
                </a:cubicBezTo>
                <a:cubicBezTo>
                  <a:pt x="9319" y="12300"/>
                  <a:pt x="8834" y="13461"/>
                  <a:pt x="9018" y="14736"/>
                </a:cubicBezTo>
                <a:cubicBezTo>
                  <a:pt x="9178" y="15824"/>
                  <a:pt x="9896" y="16702"/>
                  <a:pt x="11042" y="16764"/>
                </a:cubicBezTo>
                <a:cubicBezTo>
                  <a:pt x="11092" y="16767"/>
                  <a:pt x="11141" y="16768"/>
                  <a:pt x="11191" y="16768"/>
                </a:cubicBezTo>
                <a:cubicBezTo>
                  <a:pt x="12612" y="16768"/>
                  <a:pt x="13957" y="15658"/>
                  <a:pt x="14658" y="14500"/>
                </a:cubicBezTo>
                <a:cubicBezTo>
                  <a:pt x="15082" y="13800"/>
                  <a:pt x="15269" y="12965"/>
                  <a:pt x="15394" y="12165"/>
                </a:cubicBezTo>
                <a:cubicBezTo>
                  <a:pt x="15530" y="11300"/>
                  <a:pt x="15574" y="10422"/>
                  <a:pt x="15521" y="9547"/>
                </a:cubicBezTo>
                <a:cubicBezTo>
                  <a:pt x="15484" y="8950"/>
                  <a:pt x="15404" y="8358"/>
                  <a:pt x="15279" y="7776"/>
                </a:cubicBezTo>
                <a:lnTo>
                  <a:pt x="15279" y="7776"/>
                </a:lnTo>
                <a:cubicBezTo>
                  <a:pt x="16064" y="7427"/>
                  <a:pt x="16906" y="7176"/>
                  <a:pt x="17759" y="7176"/>
                </a:cubicBezTo>
                <a:cubicBezTo>
                  <a:pt x="17925" y="7176"/>
                  <a:pt x="18092" y="7186"/>
                  <a:pt x="18259" y="7206"/>
                </a:cubicBezTo>
                <a:cubicBezTo>
                  <a:pt x="19482" y="7355"/>
                  <a:pt x="20611" y="8050"/>
                  <a:pt x="21343" y="9020"/>
                </a:cubicBezTo>
                <a:lnTo>
                  <a:pt x="21343" y="9020"/>
                </a:lnTo>
                <a:cubicBezTo>
                  <a:pt x="20702" y="9627"/>
                  <a:pt x="20124" y="10301"/>
                  <a:pt x="19694" y="11049"/>
                </a:cubicBezTo>
                <a:cubicBezTo>
                  <a:pt x="19339" y="11669"/>
                  <a:pt x="19084" y="12394"/>
                  <a:pt x="19284" y="13109"/>
                </a:cubicBezTo>
                <a:cubicBezTo>
                  <a:pt x="19433" y="13638"/>
                  <a:pt x="19819" y="14106"/>
                  <a:pt x="20347" y="14286"/>
                </a:cubicBezTo>
                <a:cubicBezTo>
                  <a:pt x="20527" y="14347"/>
                  <a:pt x="20700" y="14376"/>
                  <a:pt x="20862" y="14376"/>
                </a:cubicBezTo>
                <a:cubicBezTo>
                  <a:pt x="22059" y="14376"/>
                  <a:pt x="22759" y="12846"/>
                  <a:pt x="22825" y="11779"/>
                </a:cubicBezTo>
                <a:cubicBezTo>
                  <a:pt x="22882" y="10851"/>
                  <a:pt x="22654" y="9930"/>
                  <a:pt x="22202" y="9130"/>
                </a:cubicBezTo>
                <a:lnTo>
                  <a:pt x="22202" y="9130"/>
                </a:lnTo>
                <a:cubicBezTo>
                  <a:pt x="24022" y="7507"/>
                  <a:pt x="26480" y="6087"/>
                  <a:pt x="28974" y="6087"/>
                </a:cubicBezTo>
                <a:cubicBezTo>
                  <a:pt x="29027" y="6087"/>
                  <a:pt x="29080" y="6087"/>
                  <a:pt x="29133" y="6089"/>
                </a:cubicBezTo>
                <a:cubicBezTo>
                  <a:pt x="29762" y="6104"/>
                  <a:pt x="30387" y="6231"/>
                  <a:pt x="30967" y="6480"/>
                </a:cubicBezTo>
                <a:cubicBezTo>
                  <a:pt x="31015" y="6500"/>
                  <a:pt x="31061" y="6509"/>
                  <a:pt x="31106" y="6509"/>
                </a:cubicBezTo>
                <a:cubicBezTo>
                  <a:pt x="31419" y="6509"/>
                  <a:pt x="31632" y="6062"/>
                  <a:pt x="31296" y="5918"/>
                </a:cubicBezTo>
                <a:cubicBezTo>
                  <a:pt x="30528" y="5588"/>
                  <a:pt x="29733" y="5445"/>
                  <a:pt x="28936" y="5445"/>
                </a:cubicBezTo>
                <a:cubicBezTo>
                  <a:pt x="26758" y="5445"/>
                  <a:pt x="24562" y="6516"/>
                  <a:pt x="22843" y="7782"/>
                </a:cubicBezTo>
                <a:cubicBezTo>
                  <a:pt x="22505" y="8030"/>
                  <a:pt x="22167" y="8295"/>
                  <a:pt x="21839" y="8576"/>
                </a:cubicBezTo>
                <a:lnTo>
                  <a:pt x="21839" y="8576"/>
                </a:lnTo>
                <a:cubicBezTo>
                  <a:pt x="21706" y="8400"/>
                  <a:pt x="21562" y="8232"/>
                  <a:pt x="21406" y="8075"/>
                </a:cubicBezTo>
                <a:cubicBezTo>
                  <a:pt x="20472" y="7129"/>
                  <a:pt x="19175" y="6560"/>
                  <a:pt x="17844" y="6525"/>
                </a:cubicBezTo>
                <a:cubicBezTo>
                  <a:pt x="17802" y="6524"/>
                  <a:pt x="17760" y="6524"/>
                  <a:pt x="17718" y="6524"/>
                </a:cubicBezTo>
                <a:cubicBezTo>
                  <a:pt x="16836" y="6524"/>
                  <a:pt x="15951" y="6766"/>
                  <a:pt x="15119" y="7125"/>
                </a:cubicBezTo>
                <a:lnTo>
                  <a:pt x="15119" y="7125"/>
                </a:lnTo>
                <a:cubicBezTo>
                  <a:pt x="14921" y="6412"/>
                  <a:pt x="14653" y="5718"/>
                  <a:pt x="14314" y="5054"/>
                </a:cubicBezTo>
                <a:cubicBezTo>
                  <a:pt x="13025" y="2536"/>
                  <a:pt x="10644" y="508"/>
                  <a:pt x="7795" y="81"/>
                </a:cubicBezTo>
                <a:cubicBezTo>
                  <a:pt x="7437" y="27"/>
                  <a:pt x="7072" y="1"/>
                  <a:pt x="6705" y="1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75540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9" name="Google Shape;2349;p20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2350" name="Google Shape;2350;p20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2351" name="Google Shape;2351;p20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2" name="Google Shape;2352;p20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3" name="Google Shape;2353;p20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4" name="Google Shape;2354;p20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5" name="Google Shape;2355;p20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6" name="Google Shape;2356;p20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7" name="Google Shape;2357;p20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8" name="Google Shape;2358;p20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9" name="Google Shape;2359;p20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0" name="Google Shape;2360;p20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1" name="Google Shape;2361;p20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2" name="Google Shape;2362;p20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3" name="Google Shape;2363;p20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4" name="Google Shape;2364;p20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5" name="Google Shape;2365;p20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6" name="Google Shape;2366;p20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7" name="Google Shape;2367;p20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8" name="Google Shape;2368;p20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9" name="Google Shape;2369;p20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0" name="Google Shape;2370;p20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1" name="Google Shape;2371;p20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2" name="Google Shape;2372;p20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3" name="Google Shape;2373;p20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4" name="Google Shape;2374;p20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5" name="Google Shape;2375;p20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6" name="Google Shape;2376;p20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7" name="Google Shape;2377;p20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8" name="Google Shape;2378;p20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9" name="Google Shape;2379;p20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0" name="Google Shape;2380;p20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1" name="Google Shape;2381;p20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2" name="Google Shape;2382;p20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3" name="Google Shape;2383;p20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4" name="Google Shape;2384;p20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5" name="Google Shape;2385;p20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6" name="Google Shape;2386;p20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7" name="Google Shape;2387;p20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8" name="Google Shape;2388;p20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9" name="Google Shape;2389;p20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0" name="Google Shape;2390;p20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1" name="Google Shape;2391;p20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2" name="Google Shape;2392;p20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3" name="Google Shape;2393;p20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4" name="Google Shape;2394;p20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5" name="Google Shape;2395;p20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6" name="Google Shape;2396;p20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7" name="Google Shape;2397;p20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8" name="Google Shape;2398;p20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9" name="Google Shape;2399;p20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0" name="Google Shape;2400;p20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1" name="Google Shape;2401;p20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2" name="Google Shape;2402;p20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3" name="Google Shape;2403;p20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4" name="Google Shape;2404;p20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5" name="Google Shape;2405;p20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6" name="Google Shape;2406;p20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7" name="Google Shape;2407;p20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8" name="Google Shape;2408;p20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9" name="Google Shape;2409;p20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0" name="Google Shape;2410;p20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1" name="Google Shape;2411;p20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2" name="Google Shape;2412;p20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413" name="Google Shape;2413;p20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414" name="Google Shape;2414;p20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5" name="Google Shape;2415;p20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6" name="Google Shape;2416;p20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7" name="Google Shape;2417;p20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8" name="Google Shape;2418;p20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19" name="Google Shape;2419;p20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0" name="Google Shape;2420;p20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1" name="Google Shape;2421;p20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2" name="Google Shape;2422;p20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3" name="Google Shape;2423;p20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4" name="Google Shape;2424;p20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5" name="Google Shape;2425;p20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6" name="Google Shape;2426;p20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7" name="Google Shape;2427;p20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8" name="Google Shape;2428;p20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29" name="Google Shape;2429;p20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0" name="Google Shape;2430;p20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1" name="Google Shape;2431;p20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2" name="Google Shape;2432;p20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3" name="Google Shape;2433;p20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4" name="Google Shape;2434;p20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5" name="Google Shape;2435;p20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6" name="Google Shape;2436;p20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7" name="Google Shape;2437;p20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8" name="Google Shape;2438;p20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39" name="Google Shape;2439;p20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40" name="Google Shape;2440;p20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41" name="Google Shape;2441;p20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42" name="Google Shape;2442;p20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43" name="Google Shape;2443;p20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44" name="Google Shape;2444;p20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45" name="Google Shape;2445;p20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46" name="Google Shape;2446;p20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447" name="Google Shape;2447;p20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48" name="Google Shape;2448;p20"/>
          <p:cNvSpPr txBox="1">
            <a:spLocks noGrp="1"/>
          </p:cNvSpPr>
          <p:nvPr>
            <p:ph type="subTitle" idx="1"/>
          </p:nvPr>
        </p:nvSpPr>
        <p:spPr>
          <a:xfrm>
            <a:off x="1188133" y="3179333"/>
            <a:ext cx="7819600" cy="29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449" name="Google Shape;2449;p20"/>
          <p:cNvGrpSpPr/>
          <p:nvPr/>
        </p:nvGrpSpPr>
        <p:grpSpPr>
          <a:xfrm rot="10800000" flipH="1">
            <a:off x="-645867" y="5812934"/>
            <a:ext cx="1331533" cy="1414700"/>
            <a:chOff x="238125" y="1333450"/>
            <a:chExt cx="998650" cy="1061025"/>
          </a:xfrm>
        </p:grpSpPr>
        <p:sp>
          <p:nvSpPr>
            <p:cNvPr id="2450" name="Google Shape;2450;p20"/>
            <p:cNvSpPr/>
            <p:nvPr/>
          </p:nvSpPr>
          <p:spPr>
            <a:xfrm>
              <a:off x="255475" y="1333450"/>
              <a:ext cx="980550" cy="1048800"/>
            </a:xfrm>
            <a:custGeom>
              <a:avLst/>
              <a:gdLst/>
              <a:ahLst/>
              <a:cxnLst/>
              <a:rect l="l" t="t" r="r" b="b"/>
              <a:pathLst>
                <a:path w="39222" h="41952" extrusionOk="0">
                  <a:moveTo>
                    <a:pt x="3512" y="1"/>
                  </a:moveTo>
                  <a:lnTo>
                    <a:pt x="1933" y="1239"/>
                  </a:lnTo>
                  <a:lnTo>
                    <a:pt x="1753" y="4170"/>
                  </a:lnTo>
                  <a:lnTo>
                    <a:pt x="1" y="4173"/>
                  </a:lnTo>
                  <a:lnTo>
                    <a:pt x="33037" y="38661"/>
                  </a:lnTo>
                  <a:lnTo>
                    <a:pt x="34040" y="39043"/>
                  </a:lnTo>
                  <a:lnTo>
                    <a:pt x="34057" y="37423"/>
                  </a:lnTo>
                  <a:lnTo>
                    <a:pt x="35206" y="37645"/>
                  </a:lnTo>
                  <a:lnTo>
                    <a:pt x="35264" y="36087"/>
                  </a:lnTo>
                  <a:lnTo>
                    <a:pt x="39221" y="41952"/>
                  </a:lnTo>
                  <a:lnTo>
                    <a:pt x="39221" y="41952"/>
                  </a:lnTo>
                  <a:lnTo>
                    <a:pt x="36395" y="34697"/>
                  </a:lnTo>
                  <a:lnTo>
                    <a:pt x="3512" y="1"/>
                  </a:lnTo>
                  <a:close/>
                </a:path>
              </a:pathLst>
            </a:custGeom>
            <a:solidFill>
              <a:srgbClr val="0619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20"/>
            <p:cNvSpPr/>
            <p:nvPr/>
          </p:nvSpPr>
          <p:spPr>
            <a:xfrm>
              <a:off x="1037100" y="2200825"/>
              <a:ext cx="198100" cy="193650"/>
            </a:xfrm>
            <a:custGeom>
              <a:avLst/>
              <a:gdLst/>
              <a:ahLst/>
              <a:cxnLst/>
              <a:rect l="l" t="t" r="r" b="b"/>
              <a:pathLst>
                <a:path w="7924" h="7746" extrusionOk="0">
                  <a:moveTo>
                    <a:pt x="1939" y="1"/>
                  </a:moveTo>
                  <a:cubicBezTo>
                    <a:pt x="1746" y="1"/>
                    <a:pt x="1" y="1556"/>
                    <a:pt x="1" y="1556"/>
                  </a:cubicBezTo>
                  <a:lnTo>
                    <a:pt x="1077" y="4556"/>
                  </a:lnTo>
                  <a:lnTo>
                    <a:pt x="5105" y="6653"/>
                  </a:lnTo>
                  <a:lnTo>
                    <a:pt x="7207" y="7745"/>
                  </a:lnTo>
                  <a:lnTo>
                    <a:pt x="7924" y="6981"/>
                  </a:lnTo>
                  <a:lnTo>
                    <a:pt x="6870" y="5052"/>
                  </a:lnTo>
                  <a:lnTo>
                    <a:pt x="4437" y="592"/>
                  </a:lnTo>
                  <a:cubicBezTo>
                    <a:pt x="4437" y="592"/>
                    <a:pt x="2065" y="87"/>
                    <a:pt x="1950" y="4"/>
                  </a:cubicBezTo>
                  <a:cubicBezTo>
                    <a:pt x="1948" y="2"/>
                    <a:pt x="1944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20"/>
            <p:cNvSpPr/>
            <p:nvPr/>
          </p:nvSpPr>
          <p:spPr>
            <a:xfrm>
              <a:off x="238125" y="1350000"/>
              <a:ext cx="913275" cy="974325"/>
            </a:xfrm>
            <a:custGeom>
              <a:avLst/>
              <a:gdLst/>
              <a:ahLst/>
              <a:cxnLst/>
              <a:rect l="l" t="t" r="r" b="b"/>
              <a:pathLst>
                <a:path w="36531" h="38973" extrusionOk="0">
                  <a:moveTo>
                    <a:pt x="3530" y="1"/>
                  </a:moveTo>
                  <a:lnTo>
                    <a:pt x="2886" y="1746"/>
                  </a:lnTo>
                  <a:lnTo>
                    <a:pt x="1200" y="3666"/>
                  </a:lnTo>
                  <a:lnTo>
                    <a:pt x="0" y="4102"/>
                  </a:lnTo>
                  <a:lnTo>
                    <a:pt x="33036" y="38589"/>
                  </a:lnTo>
                  <a:lnTo>
                    <a:pt x="34041" y="38972"/>
                  </a:lnTo>
                  <a:lnTo>
                    <a:pt x="34056" y="37351"/>
                  </a:lnTo>
                  <a:lnTo>
                    <a:pt x="35205" y="37575"/>
                  </a:lnTo>
                  <a:lnTo>
                    <a:pt x="35265" y="36016"/>
                  </a:lnTo>
                  <a:lnTo>
                    <a:pt x="36531" y="36357"/>
                  </a:lnTo>
                  <a:lnTo>
                    <a:pt x="36396" y="34625"/>
                  </a:lnTo>
                  <a:lnTo>
                    <a:pt x="35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20"/>
            <p:cNvSpPr/>
            <p:nvPr/>
          </p:nvSpPr>
          <p:spPr>
            <a:xfrm>
              <a:off x="238850" y="1350000"/>
              <a:ext cx="87550" cy="102375"/>
            </a:xfrm>
            <a:custGeom>
              <a:avLst/>
              <a:gdLst/>
              <a:ahLst/>
              <a:cxnLst/>
              <a:rect l="l" t="t" r="r" b="b"/>
              <a:pathLst>
                <a:path w="3502" h="4095" extrusionOk="0">
                  <a:moveTo>
                    <a:pt x="3501" y="1"/>
                  </a:moveTo>
                  <a:lnTo>
                    <a:pt x="2295" y="871"/>
                  </a:lnTo>
                  <a:lnTo>
                    <a:pt x="869" y="2512"/>
                  </a:lnTo>
                  <a:lnTo>
                    <a:pt x="1" y="4094"/>
                  </a:lnTo>
                  <a:lnTo>
                    <a:pt x="1" y="4094"/>
                  </a:lnTo>
                  <a:lnTo>
                    <a:pt x="1171" y="3666"/>
                  </a:lnTo>
                  <a:lnTo>
                    <a:pt x="2857" y="1746"/>
                  </a:lnTo>
                  <a:lnTo>
                    <a:pt x="35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20"/>
            <p:cNvSpPr/>
            <p:nvPr/>
          </p:nvSpPr>
          <p:spPr>
            <a:xfrm>
              <a:off x="264475" y="1380650"/>
              <a:ext cx="39650" cy="44675"/>
            </a:xfrm>
            <a:custGeom>
              <a:avLst/>
              <a:gdLst/>
              <a:ahLst/>
              <a:cxnLst/>
              <a:rect l="l" t="t" r="r" b="b"/>
              <a:pathLst>
                <a:path w="1586" h="1787" extrusionOk="0">
                  <a:moveTo>
                    <a:pt x="1510" y="1"/>
                  </a:moveTo>
                  <a:cubicBezTo>
                    <a:pt x="1410" y="1"/>
                    <a:pt x="1065" y="322"/>
                    <a:pt x="692" y="768"/>
                  </a:cubicBezTo>
                  <a:cubicBezTo>
                    <a:pt x="286" y="1257"/>
                    <a:pt x="1" y="1709"/>
                    <a:pt x="55" y="1778"/>
                  </a:cubicBezTo>
                  <a:cubicBezTo>
                    <a:pt x="60" y="1784"/>
                    <a:pt x="68" y="1787"/>
                    <a:pt x="77" y="1787"/>
                  </a:cubicBezTo>
                  <a:cubicBezTo>
                    <a:pt x="177" y="1787"/>
                    <a:pt x="521" y="1465"/>
                    <a:pt x="894" y="1019"/>
                  </a:cubicBezTo>
                  <a:cubicBezTo>
                    <a:pt x="1301" y="530"/>
                    <a:pt x="1586" y="80"/>
                    <a:pt x="1531" y="9"/>
                  </a:cubicBezTo>
                  <a:cubicBezTo>
                    <a:pt x="1526" y="3"/>
                    <a:pt x="1519" y="1"/>
                    <a:pt x="15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20"/>
            <p:cNvSpPr/>
            <p:nvPr/>
          </p:nvSpPr>
          <p:spPr>
            <a:xfrm>
              <a:off x="1174075" y="2327125"/>
              <a:ext cx="62700" cy="67350"/>
            </a:xfrm>
            <a:custGeom>
              <a:avLst/>
              <a:gdLst/>
              <a:ahLst/>
              <a:cxnLst/>
              <a:rect l="l" t="t" r="r" b="b"/>
              <a:pathLst>
                <a:path w="2508" h="2694" extrusionOk="0">
                  <a:moveTo>
                    <a:pt x="1391" y="0"/>
                  </a:moveTo>
                  <a:cubicBezTo>
                    <a:pt x="1096" y="1293"/>
                    <a:pt x="0" y="1784"/>
                    <a:pt x="0" y="1784"/>
                  </a:cubicBezTo>
                  <a:lnTo>
                    <a:pt x="1728" y="2693"/>
                  </a:lnTo>
                  <a:cubicBezTo>
                    <a:pt x="2507" y="2504"/>
                    <a:pt x="2445" y="1929"/>
                    <a:pt x="2445" y="1929"/>
                  </a:cubicBezTo>
                  <a:lnTo>
                    <a:pt x="13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20"/>
            <p:cNvSpPr/>
            <p:nvPr/>
          </p:nvSpPr>
          <p:spPr>
            <a:xfrm>
              <a:off x="736650" y="1920725"/>
              <a:ext cx="338625" cy="365325"/>
            </a:xfrm>
            <a:custGeom>
              <a:avLst/>
              <a:gdLst/>
              <a:ahLst/>
              <a:cxnLst/>
              <a:rect l="l" t="t" r="r" b="b"/>
              <a:pathLst>
                <a:path w="13545" h="14613" extrusionOk="0">
                  <a:moveTo>
                    <a:pt x="0" y="0"/>
                  </a:moveTo>
                  <a:cubicBezTo>
                    <a:pt x="1085" y="1257"/>
                    <a:pt x="2194" y="2494"/>
                    <a:pt x="3305" y="3728"/>
                  </a:cubicBezTo>
                  <a:lnTo>
                    <a:pt x="6667" y="7402"/>
                  </a:lnTo>
                  <a:lnTo>
                    <a:pt x="10078" y="11032"/>
                  </a:lnTo>
                  <a:cubicBezTo>
                    <a:pt x="11224" y="12236"/>
                    <a:pt x="12372" y="13435"/>
                    <a:pt x="13544" y="14613"/>
                  </a:cubicBezTo>
                  <a:cubicBezTo>
                    <a:pt x="12458" y="13355"/>
                    <a:pt x="11350" y="12118"/>
                    <a:pt x="10238" y="10885"/>
                  </a:cubicBezTo>
                  <a:lnTo>
                    <a:pt x="6876" y="7209"/>
                  </a:lnTo>
                  <a:lnTo>
                    <a:pt x="3466" y="3577"/>
                  </a:lnTo>
                  <a:cubicBezTo>
                    <a:pt x="2321" y="2376"/>
                    <a:pt x="1172" y="117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20"/>
            <p:cNvSpPr/>
            <p:nvPr/>
          </p:nvSpPr>
          <p:spPr>
            <a:xfrm>
              <a:off x="521950" y="1687275"/>
              <a:ext cx="175750" cy="189300"/>
            </a:xfrm>
            <a:custGeom>
              <a:avLst/>
              <a:gdLst/>
              <a:ahLst/>
              <a:cxnLst/>
              <a:rect l="l" t="t" r="r" b="b"/>
              <a:pathLst>
                <a:path w="7030" h="7572" extrusionOk="0">
                  <a:moveTo>
                    <a:pt x="0" y="0"/>
                  </a:moveTo>
                  <a:lnTo>
                    <a:pt x="0" y="0"/>
                  </a:lnTo>
                  <a:cubicBezTo>
                    <a:pt x="543" y="672"/>
                    <a:pt x="1108" y="1321"/>
                    <a:pt x="1678" y="1968"/>
                  </a:cubicBezTo>
                  <a:cubicBezTo>
                    <a:pt x="2247" y="2614"/>
                    <a:pt x="2834" y="3244"/>
                    <a:pt x="3412" y="3883"/>
                  </a:cubicBezTo>
                  <a:cubicBezTo>
                    <a:pt x="4005" y="4506"/>
                    <a:pt x="4590" y="5138"/>
                    <a:pt x="5192" y="5753"/>
                  </a:cubicBezTo>
                  <a:cubicBezTo>
                    <a:pt x="5795" y="6368"/>
                    <a:pt x="6401" y="6980"/>
                    <a:pt x="7030" y="7571"/>
                  </a:cubicBezTo>
                  <a:cubicBezTo>
                    <a:pt x="6487" y="6900"/>
                    <a:pt x="5922" y="6251"/>
                    <a:pt x="5352" y="5604"/>
                  </a:cubicBezTo>
                  <a:cubicBezTo>
                    <a:pt x="4784" y="4958"/>
                    <a:pt x="4197" y="4327"/>
                    <a:pt x="3620" y="3689"/>
                  </a:cubicBezTo>
                  <a:cubicBezTo>
                    <a:pt x="3027" y="3066"/>
                    <a:pt x="2441" y="2434"/>
                    <a:pt x="1839" y="1819"/>
                  </a:cubicBezTo>
                  <a:cubicBezTo>
                    <a:pt x="1236" y="1204"/>
                    <a:pt x="629" y="592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884838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9" name="Google Shape;2459;p21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2460" name="Google Shape;2460;p21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2461" name="Google Shape;2461;p21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2" name="Google Shape;2462;p21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3" name="Google Shape;2463;p21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4" name="Google Shape;2464;p21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5" name="Google Shape;2465;p21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6" name="Google Shape;2466;p21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7" name="Google Shape;2467;p21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8" name="Google Shape;2468;p21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9" name="Google Shape;2469;p21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0" name="Google Shape;2470;p21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1" name="Google Shape;2471;p21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2" name="Google Shape;2472;p21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3" name="Google Shape;2473;p21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4" name="Google Shape;2474;p21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5" name="Google Shape;2475;p21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6" name="Google Shape;2476;p21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7" name="Google Shape;2477;p21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8" name="Google Shape;2478;p21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9" name="Google Shape;2479;p21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0" name="Google Shape;2480;p21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1" name="Google Shape;2481;p21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2" name="Google Shape;2482;p21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3" name="Google Shape;2483;p21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4" name="Google Shape;2484;p21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5" name="Google Shape;2485;p21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6" name="Google Shape;2486;p21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7" name="Google Shape;2487;p21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8" name="Google Shape;2488;p21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9" name="Google Shape;2489;p21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0" name="Google Shape;2490;p21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1" name="Google Shape;2491;p21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2" name="Google Shape;2492;p21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3" name="Google Shape;2493;p21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4" name="Google Shape;2494;p21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5" name="Google Shape;2495;p21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6" name="Google Shape;2496;p21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7" name="Google Shape;2497;p21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8" name="Google Shape;2498;p21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9" name="Google Shape;2499;p21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0" name="Google Shape;2500;p21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1" name="Google Shape;2501;p21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2" name="Google Shape;2502;p21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3" name="Google Shape;2503;p21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4" name="Google Shape;2504;p21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5" name="Google Shape;2505;p21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6" name="Google Shape;2506;p21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7" name="Google Shape;2507;p21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8" name="Google Shape;2508;p21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9" name="Google Shape;2509;p21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0" name="Google Shape;2510;p21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1" name="Google Shape;2511;p21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2" name="Google Shape;2512;p21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3" name="Google Shape;2513;p21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4" name="Google Shape;2514;p21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5" name="Google Shape;2515;p21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6" name="Google Shape;2516;p21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7" name="Google Shape;2517;p21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8" name="Google Shape;2518;p21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9" name="Google Shape;2519;p21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0" name="Google Shape;2520;p21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1" name="Google Shape;2521;p21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2" name="Google Shape;2522;p21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523" name="Google Shape;2523;p21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524" name="Google Shape;2524;p21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25" name="Google Shape;2525;p21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26" name="Google Shape;2526;p21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27" name="Google Shape;2527;p21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28" name="Google Shape;2528;p21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29" name="Google Shape;2529;p21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0" name="Google Shape;2530;p21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1" name="Google Shape;2531;p21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2" name="Google Shape;2532;p21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3" name="Google Shape;2533;p21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4" name="Google Shape;2534;p21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5" name="Google Shape;2535;p21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6" name="Google Shape;2536;p21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7" name="Google Shape;2537;p21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8" name="Google Shape;2538;p21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9" name="Google Shape;2539;p21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0" name="Google Shape;2540;p21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1" name="Google Shape;2541;p21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2" name="Google Shape;2542;p21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3" name="Google Shape;2543;p21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4" name="Google Shape;2544;p21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5" name="Google Shape;2545;p21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6" name="Google Shape;2546;p21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7" name="Google Shape;2547;p21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8" name="Google Shape;2548;p21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9" name="Google Shape;2549;p21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50" name="Google Shape;2550;p21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51" name="Google Shape;2551;p21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52" name="Google Shape;2552;p21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53" name="Google Shape;2553;p21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54" name="Google Shape;2554;p21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55" name="Google Shape;2555;p21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56" name="Google Shape;2556;p21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557" name="Google Shape;2557;p21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58" name="Google Shape;2558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59" name="Google Shape;2559;p21"/>
          <p:cNvSpPr txBox="1">
            <a:spLocks noGrp="1"/>
          </p:cNvSpPr>
          <p:nvPr>
            <p:ph type="subTitle" idx="1"/>
          </p:nvPr>
        </p:nvSpPr>
        <p:spPr>
          <a:xfrm>
            <a:off x="960000" y="4262233"/>
            <a:ext cx="5174000" cy="17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0" name="Google Shape;2560;p21"/>
          <p:cNvSpPr txBox="1">
            <a:spLocks noGrp="1"/>
          </p:cNvSpPr>
          <p:nvPr>
            <p:ph type="subTitle" idx="2"/>
          </p:nvPr>
        </p:nvSpPr>
        <p:spPr>
          <a:xfrm>
            <a:off x="960000" y="2249700"/>
            <a:ext cx="5174000" cy="17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1" name="Google Shape;2561;p21"/>
          <p:cNvSpPr/>
          <p:nvPr/>
        </p:nvSpPr>
        <p:spPr>
          <a:xfrm>
            <a:off x="939335" y="6216884"/>
            <a:ext cx="277236" cy="344440"/>
          </a:xfrm>
          <a:custGeom>
            <a:avLst/>
            <a:gdLst/>
            <a:ahLst/>
            <a:cxnLst/>
            <a:rect l="l" t="t" r="r" b="b"/>
            <a:pathLst>
              <a:path w="10932" h="13582" extrusionOk="0">
                <a:moveTo>
                  <a:pt x="7016" y="4506"/>
                </a:moveTo>
                <a:lnTo>
                  <a:pt x="7016" y="4506"/>
                </a:lnTo>
                <a:cubicBezTo>
                  <a:pt x="7874" y="4569"/>
                  <a:pt x="8670" y="5108"/>
                  <a:pt x="9231" y="5731"/>
                </a:cubicBezTo>
                <a:cubicBezTo>
                  <a:pt x="9601" y="6142"/>
                  <a:pt x="10145" y="7321"/>
                  <a:pt x="9173" y="7338"/>
                </a:cubicBezTo>
                <a:cubicBezTo>
                  <a:pt x="9169" y="7338"/>
                  <a:pt x="9165" y="7338"/>
                  <a:pt x="9161" y="7338"/>
                </a:cubicBezTo>
                <a:cubicBezTo>
                  <a:pt x="8724" y="7338"/>
                  <a:pt x="8387" y="7014"/>
                  <a:pt x="8125" y="6696"/>
                </a:cubicBezTo>
                <a:cubicBezTo>
                  <a:pt x="7611" y="6077"/>
                  <a:pt x="7255" y="5301"/>
                  <a:pt x="7016" y="4506"/>
                </a:cubicBezTo>
                <a:close/>
                <a:moveTo>
                  <a:pt x="4780" y="7571"/>
                </a:moveTo>
                <a:cubicBezTo>
                  <a:pt x="5738" y="8287"/>
                  <a:pt x="6440" y="9442"/>
                  <a:pt x="6851" y="10533"/>
                </a:cubicBezTo>
                <a:cubicBezTo>
                  <a:pt x="7083" y="11150"/>
                  <a:pt x="7368" y="12114"/>
                  <a:pt x="6829" y="12654"/>
                </a:cubicBezTo>
                <a:cubicBezTo>
                  <a:pt x="6687" y="12796"/>
                  <a:pt x="6546" y="12855"/>
                  <a:pt x="6409" y="12855"/>
                </a:cubicBezTo>
                <a:cubicBezTo>
                  <a:pt x="5892" y="12855"/>
                  <a:pt x="5444" y="12011"/>
                  <a:pt x="5307" y="11602"/>
                </a:cubicBezTo>
                <a:cubicBezTo>
                  <a:pt x="4991" y="10668"/>
                  <a:pt x="4828" y="9668"/>
                  <a:pt x="4784" y="8685"/>
                </a:cubicBezTo>
                <a:cubicBezTo>
                  <a:pt x="4768" y="8319"/>
                  <a:pt x="4762" y="7944"/>
                  <a:pt x="4780" y="7571"/>
                </a:cubicBezTo>
                <a:close/>
                <a:moveTo>
                  <a:pt x="8009" y="0"/>
                </a:moveTo>
                <a:cubicBezTo>
                  <a:pt x="7418" y="0"/>
                  <a:pt x="6811" y="262"/>
                  <a:pt x="6438" y="717"/>
                </a:cubicBezTo>
                <a:cubicBezTo>
                  <a:pt x="6056" y="1182"/>
                  <a:pt x="5992" y="1850"/>
                  <a:pt x="6003" y="2429"/>
                </a:cubicBezTo>
                <a:cubicBezTo>
                  <a:pt x="6012" y="2920"/>
                  <a:pt x="6072" y="3428"/>
                  <a:pt x="6180" y="3933"/>
                </a:cubicBezTo>
                <a:lnTo>
                  <a:pt x="6180" y="3933"/>
                </a:lnTo>
                <a:cubicBezTo>
                  <a:pt x="6101" y="3953"/>
                  <a:pt x="6023" y="3979"/>
                  <a:pt x="5945" y="4008"/>
                </a:cubicBezTo>
                <a:cubicBezTo>
                  <a:pt x="4897" y="4405"/>
                  <a:pt x="4409" y="5407"/>
                  <a:pt x="4213" y="6533"/>
                </a:cubicBezTo>
                <a:lnTo>
                  <a:pt x="4213" y="6533"/>
                </a:lnTo>
                <a:cubicBezTo>
                  <a:pt x="3918" y="6423"/>
                  <a:pt x="3611" y="6361"/>
                  <a:pt x="3297" y="6361"/>
                </a:cubicBezTo>
                <a:cubicBezTo>
                  <a:pt x="2931" y="6361"/>
                  <a:pt x="2555" y="6446"/>
                  <a:pt x="2177" y="6640"/>
                </a:cubicBezTo>
                <a:cubicBezTo>
                  <a:pt x="379" y="7563"/>
                  <a:pt x="25" y="10092"/>
                  <a:pt x="5" y="11896"/>
                </a:cubicBezTo>
                <a:cubicBezTo>
                  <a:pt x="0" y="12356"/>
                  <a:pt x="22" y="12817"/>
                  <a:pt x="78" y="13272"/>
                </a:cubicBezTo>
                <a:cubicBezTo>
                  <a:pt x="104" y="13478"/>
                  <a:pt x="281" y="13582"/>
                  <a:pt x="444" y="13582"/>
                </a:cubicBezTo>
                <a:cubicBezTo>
                  <a:pt x="606" y="13582"/>
                  <a:pt x="755" y="13479"/>
                  <a:pt x="729" y="13272"/>
                </a:cubicBezTo>
                <a:lnTo>
                  <a:pt x="731" y="13272"/>
                </a:lnTo>
                <a:cubicBezTo>
                  <a:pt x="537" y="11716"/>
                  <a:pt x="624" y="9912"/>
                  <a:pt x="1330" y="8487"/>
                </a:cubicBezTo>
                <a:cubicBezTo>
                  <a:pt x="1769" y="7601"/>
                  <a:pt x="2522" y="7034"/>
                  <a:pt x="3364" y="7034"/>
                </a:cubicBezTo>
                <a:cubicBezTo>
                  <a:pt x="3613" y="7034"/>
                  <a:pt x="3871" y="7084"/>
                  <a:pt x="4131" y="7190"/>
                </a:cubicBezTo>
                <a:lnTo>
                  <a:pt x="4131" y="7190"/>
                </a:lnTo>
                <a:cubicBezTo>
                  <a:pt x="4053" y="8146"/>
                  <a:pt x="4141" y="9124"/>
                  <a:pt x="4242" y="9854"/>
                </a:cubicBezTo>
                <a:cubicBezTo>
                  <a:pt x="4393" y="10920"/>
                  <a:pt x="4607" y="12339"/>
                  <a:pt x="5460" y="13092"/>
                </a:cubicBezTo>
                <a:cubicBezTo>
                  <a:pt x="5742" y="13341"/>
                  <a:pt x="6085" y="13475"/>
                  <a:pt x="6421" y="13475"/>
                </a:cubicBezTo>
                <a:cubicBezTo>
                  <a:pt x="6783" y="13475"/>
                  <a:pt x="7136" y="13321"/>
                  <a:pt x="7396" y="12990"/>
                </a:cubicBezTo>
                <a:cubicBezTo>
                  <a:pt x="8479" y="11607"/>
                  <a:pt x="7148" y="9333"/>
                  <a:pt x="6271" y="8185"/>
                </a:cubicBezTo>
                <a:cubicBezTo>
                  <a:pt x="5884" y="7677"/>
                  <a:pt x="5397" y="7192"/>
                  <a:pt x="4849" y="6850"/>
                </a:cubicBezTo>
                <a:lnTo>
                  <a:pt x="4849" y="6850"/>
                </a:lnTo>
                <a:cubicBezTo>
                  <a:pt x="4895" y="6544"/>
                  <a:pt x="4964" y="6243"/>
                  <a:pt x="5064" y="5951"/>
                </a:cubicBezTo>
                <a:cubicBezTo>
                  <a:pt x="5294" y="5281"/>
                  <a:pt x="5717" y="4757"/>
                  <a:pt x="6342" y="4573"/>
                </a:cubicBezTo>
                <a:lnTo>
                  <a:pt x="6342" y="4573"/>
                </a:lnTo>
                <a:cubicBezTo>
                  <a:pt x="6587" y="5403"/>
                  <a:pt x="6959" y="6198"/>
                  <a:pt x="7440" y="6867"/>
                </a:cubicBezTo>
                <a:cubicBezTo>
                  <a:pt x="7781" y="7341"/>
                  <a:pt x="8233" y="7825"/>
                  <a:pt x="8828" y="7958"/>
                </a:cubicBezTo>
                <a:cubicBezTo>
                  <a:pt x="8939" y="7982"/>
                  <a:pt x="9050" y="7994"/>
                  <a:pt x="9158" y="7994"/>
                </a:cubicBezTo>
                <a:cubicBezTo>
                  <a:pt x="9841" y="7994"/>
                  <a:pt x="10414" y="7519"/>
                  <a:pt x="10372" y="6768"/>
                </a:cubicBezTo>
                <a:cubicBezTo>
                  <a:pt x="10319" y="5818"/>
                  <a:pt x="9612" y="5084"/>
                  <a:pt x="8881" y="4562"/>
                </a:cubicBezTo>
                <a:cubicBezTo>
                  <a:pt x="8295" y="4142"/>
                  <a:pt x="7569" y="3852"/>
                  <a:pt x="6845" y="3849"/>
                </a:cubicBezTo>
                <a:lnTo>
                  <a:pt x="6845" y="3849"/>
                </a:lnTo>
                <a:cubicBezTo>
                  <a:pt x="6809" y="3692"/>
                  <a:pt x="6778" y="3535"/>
                  <a:pt x="6751" y="3380"/>
                </a:cubicBezTo>
                <a:cubicBezTo>
                  <a:pt x="6568" y="2351"/>
                  <a:pt x="6479" y="761"/>
                  <a:pt x="7900" y="650"/>
                </a:cubicBezTo>
                <a:cubicBezTo>
                  <a:pt x="7938" y="647"/>
                  <a:pt x="7976" y="645"/>
                  <a:pt x="8014" y="645"/>
                </a:cubicBezTo>
                <a:cubicBezTo>
                  <a:pt x="9335" y="645"/>
                  <a:pt x="10228" y="2448"/>
                  <a:pt x="10272" y="3571"/>
                </a:cubicBezTo>
                <a:cubicBezTo>
                  <a:pt x="10280" y="3781"/>
                  <a:pt x="10447" y="3886"/>
                  <a:pt x="10611" y="3886"/>
                </a:cubicBezTo>
                <a:cubicBezTo>
                  <a:pt x="10773" y="3886"/>
                  <a:pt x="10932" y="3781"/>
                  <a:pt x="10923" y="3571"/>
                </a:cubicBezTo>
                <a:cubicBezTo>
                  <a:pt x="10867" y="2149"/>
                  <a:pt x="9895" y="344"/>
                  <a:pt x="8389" y="38"/>
                </a:cubicBezTo>
                <a:cubicBezTo>
                  <a:pt x="8265" y="12"/>
                  <a:pt x="8138" y="0"/>
                  <a:pt x="8009" y="0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62" name="Google Shape;2562;p21"/>
          <p:cNvGrpSpPr/>
          <p:nvPr/>
        </p:nvGrpSpPr>
        <p:grpSpPr>
          <a:xfrm rot="-781824">
            <a:off x="221263" y="-557708"/>
            <a:ext cx="1713424" cy="1181960"/>
            <a:chOff x="6990000" y="-778850"/>
            <a:chExt cx="1983174" cy="1380286"/>
          </a:xfrm>
        </p:grpSpPr>
        <p:sp>
          <p:nvSpPr>
            <p:cNvPr id="2563" name="Google Shape;2563;p21"/>
            <p:cNvSpPr/>
            <p:nvPr/>
          </p:nvSpPr>
          <p:spPr>
            <a:xfrm>
              <a:off x="7202395" y="-454077"/>
              <a:ext cx="1758741" cy="1055513"/>
            </a:xfrm>
            <a:custGeom>
              <a:avLst/>
              <a:gdLst/>
              <a:ahLst/>
              <a:cxnLst/>
              <a:rect l="l" t="t" r="r" b="b"/>
              <a:pathLst>
                <a:path w="44542" h="26732" extrusionOk="0">
                  <a:moveTo>
                    <a:pt x="39330" y="2144"/>
                  </a:moveTo>
                  <a:cubicBezTo>
                    <a:pt x="39440" y="2144"/>
                    <a:pt x="39551" y="2156"/>
                    <a:pt x="39662" y="2181"/>
                  </a:cubicBezTo>
                  <a:cubicBezTo>
                    <a:pt x="40479" y="2362"/>
                    <a:pt x="40994" y="3173"/>
                    <a:pt x="40812" y="3990"/>
                  </a:cubicBezTo>
                  <a:cubicBezTo>
                    <a:pt x="40656" y="4695"/>
                    <a:pt x="40029" y="5177"/>
                    <a:pt x="39335" y="5177"/>
                  </a:cubicBezTo>
                  <a:cubicBezTo>
                    <a:pt x="39226" y="5177"/>
                    <a:pt x="39115" y="5165"/>
                    <a:pt x="39003" y="5140"/>
                  </a:cubicBezTo>
                  <a:cubicBezTo>
                    <a:pt x="38185" y="4958"/>
                    <a:pt x="37670" y="4148"/>
                    <a:pt x="37852" y="3331"/>
                  </a:cubicBezTo>
                  <a:cubicBezTo>
                    <a:pt x="38010" y="2625"/>
                    <a:pt x="38635" y="2144"/>
                    <a:pt x="39330" y="2144"/>
                  </a:cubicBezTo>
                  <a:close/>
                  <a:moveTo>
                    <a:pt x="39293" y="1"/>
                  </a:moveTo>
                  <a:lnTo>
                    <a:pt x="0" y="25931"/>
                  </a:lnTo>
                  <a:lnTo>
                    <a:pt x="439" y="26732"/>
                  </a:lnTo>
                  <a:lnTo>
                    <a:pt x="44542" y="7531"/>
                  </a:lnTo>
                  <a:lnTo>
                    <a:pt x="44471" y="6223"/>
                  </a:lnTo>
                  <a:lnTo>
                    <a:pt x="39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21"/>
            <p:cNvSpPr/>
            <p:nvPr/>
          </p:nvSpPr>
          <p:spPr>
            <a:xfrm>
              <a:off x="7007334" y="-747222"/>
              <a:ext cx="1965840" cy="1346438"/>
            </a:xfrm>
            <a:custGeom>
              <a:avLst/>
              <a:gdLst/>
              <a:ahLst/>
              <a:cxnLst/>
              <a:rect l="l" t="t" r="r" b="b"/>
              <a:pathLst>
                <a:path w="49787" h="34100" extrusionOk="0">
                  <a:moveTo>
                    <a:pt x="26667" y="8033"/>
                  </a:moveTo>
                  <a:cubicBezTo>
                    <a:pt x="30563" y="8033"/>
                    <a:pt x="33966" y="9785"/>
                    <a:pt x="35351" y="12908"/>
                  </a:cubicBezTo>
                  <a:lnTo>
                    <a:pt x="13796" y="22463"/>
                  </a:lnTo>
                  <a:cubicBezTo>
                    <a:pt x="11743" y="17833"/>
                    <a:pt x="14904" y="11938"/>
                    <a:pt x="20855" y="9299"/>
                  </a:cubicBezTo>
                  <a:cubicBezTo>
                    <a:pt x="22793" y="8441"/>
                    <a:pt x="24787" y="8033"/>
                    <a:pt x="26667" y="8033"/>
                  </a:cubicBezTo>
                  <a:close/>
                  <a:moveTo>
                    <a:pt x="27595" y="1"/>
                  </a:moveTo>
                  <a:cubicBezTo>
                    <a:pt x="24311" y="1"/>
                    <a:pt x="20973" y="672"/>
                    <a:pt x="17777" y="2088"/>
                  </a:cubicBezTo>
                  <a:cubicBezTo>
                    <a:pt x="5527" y="7519"/>
                    <a:pt x="0" y="21850"/>
                    <a:pt x="5429" y="34100"/>
                  </a:cubicBezTo>
                  <a:lnTo>
                    <a:pt x="49787" y="14435"/>
                  </a:lnTo>
                  <a:cubicBezTo>
                    <a:pt x="45775" y="5383"/>
                    <a:pt x="36899" y="1"/>
                    <a:pt x="27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21"/>
            <p:cNvSpPr/>
            <p:nvPr/>
          </p:nvSpPr>
          <p:spPr>
            <a:xfrm>
              <a:off x="6990000" y="-778850"/>
              <a:ext cx="1965958" cy="1346438"/>
            </a:xfrm>
            <a:custGeom>
              <a:avLst/>
              <a:gdLst/>
              <a:ahLst/>
              <a:cxnLst/>
              <a:rect l="l" t="t" r="r" b="b"/>
              <a:pathLst>
                <a:path w="49790" h="34100" extrusionOk="0">
                  <a:moveTo>
                    <a:pt x="26668" y="8032"/>
                  </a:moveTo>
                  <a:cubicBezTo>
                    <a:pt x="30563" y="8032"/>
                    <a:pt x="33967" y="9785"/>
                    <a:pt x="35352" y="12909"/>
                  </a:cubicBezTo>
                  <a:lnTo>
                    <a:pt x="13797" y="22464"/>
                  </a:lnTo>
                  <a:cubicBezTo>
                    <a:pt x="11744" y="17832"/>
                    <a:pt x="14905" y="11938"/>
                    <a:pt x="20858" y="9299"/>
                  </a:cubicBezTo>
                  <a:cubicBezTo>
                    <a:pt x="22795" y="8440"/>
                    <a:pt x="24789" y="8032"/>
                    <a:pt x="26668" y="8032"/>
                  </a:cubicBezTo>
                  <a:close/>
                  <a:moveTo>
                    <a:pt x="27596" y="1"/>
                  </a:moveTo>
                  <a:cubicBezTo>
                    <a:pt x="24311" y="1"/>
                    <a:pt x="20974" y="671"/>
                    <a:pt x="17778" y="2088"/>
                  </a:cubicBezTo>
                  <a:cubicBezTo>
                    <a:pt x="5528" y="7518"/>
                    <a:pt x="1" y="21849"/>
                    <a:pt x="5431" y="34099"/>
                  </a:cubicBezTo>
                  <a:lnTo>
                    <a:pt x="49789" y="14435"/>
                  </a:lnTo>
                  <a:cubicBezTo>
                    <a:pt x="45776" y="5383"/>
                    <a:pt x="36900" y="1"/>
                    <a:pt x="27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21"/>
            <p:cNvSpPr/>
            <p:nvPr/>
          </p:nvSpPr>
          <p:spPr>
            <a:xfrm>
              <a:off x="7285513" y="473726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21"/>
            <p:cNvSpPr/>
            <p:nvPr/>
          </p:nvSpPr>
          <p:spPr>
            <a:xfrm>
              <a:off x="7373251" y="432700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21"/>
            <p:cNvSpPr/>
            <p:nvPr/>
          </p:nvSpPr>
          <p:spPr>
            <a:xfrm>
              <a:off x="7462766" y="391042"/>
              <a:ext cx="29100" cy="63137"/>
            </a:xfrm>
            <a:custGeom>
              <a:avLst/>
              <a:gdLst/>
              <a:ahLst/>
              <a:cxnLst/>
              <a:rect l="l" t="t" r="r" b="b"/>
              <a:pathLst>
                <a:path w="737" h="1599" fill="none" extrusionOk="0">
                  <a:moveTo>
                    <a:pt x="1" y="0"/>
                  </a:moveTo>
                  <a:lnTo>
                    <a:pt x="736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21"/>
            <p:cNvSpPr/>
            <p:nvPr/>
          </p:nvSpPr>
          <p:spPr>
            <a:xfrm>
              <a:off x="7554492" y="348950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21"/>
            <p:cNvSpPr/>
            <p:nvPr/>
          </p:nvSpPr>
          <p:spPr>
            <a:xfrm>
              <a:off x="7641125" y="309898"/>
              <a:ext cx="29061" cy="63137"/>
            </a:xfrm>
            <a:custGeom>
              <a:avLst/>
              <a:gdLst/>
              <a:ahLst/>
              <a:cxnLst/>
              <a:rect l="l" t="t" r="r" b="b"/>
              <a:pathLst>
                <a:path w="736" h="1599" fill="none" extrusionOk="0">
                  <a:moveTo>
                    <a:pt x="0" y="1"/>
                  </a:moveTo>
                  <a:lnTo>
                    <a:pt x="736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21"/>
            <p:cNvSpPr/>
            <p:nvPr/>
          </p:nvSpPr>
          <p:spPr>
            <a:xfrm>
              <a:off x="7734272" y="268319"/>
              <a:ext cx="29021" cy="63058"/>
            </a:xfrm>
            <a:custGeom>
              <a:avLst/>
              <a:gdLst/>
              <a:ahLst/>
              <a:cxnLst/>
              <a:rect l="l" t="t" r="r" b="b"/>
              <a:pathLst>
                <a:path w="735" h="1597" fill="none" extrusionOk="0">
                  <a:moveTo>
                    <a:pt x="1" y="1"/>
                  </a:moveTo>
                  <a:lnTo>
                    <a:pt x="735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21"/>
            <p:cNvSpPr/>
            <p:nvPr/>
          </p:nvSpPr>
          <p:spPr>
            <a:xfrm>
              <a:off x="7822721" y="22871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21"/>
            <p:cNvSpPr/>
            <p:nvPr/>
          </p:nvSpPr>
          <p:spPr>
            <a:xfrm>
              <a:off x="7915908" y="185912"/>
              <a:ext cx="28982" cy="63058"/>
            </a:xfrm>
            <a:custGeom>
              <a:avLst/>
              <a:gdLst/>
              <a:ahLst/>
              <a:cxnLst/>
              <a:rect l="l" t="t" r="r" b="b"/>
              <a:pathLst>
                <a:path w="734" h="1597" fill="none" extrusionOk="0">
                  <a:moveTo>
                    <a:pt x="0" y="0"/>
                  </a:moveTo>
                  <a:lnTo>
                    <a:pt x="734" y="159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21"/>
            <p:cNvSpPr/>
            <p:nvPr/>
          </p:nvSpPr>
          <p:spPr>
            <a:xfrm>
              <a:off x="8004672" y="147571"/>
              <a:ext cx="29021" cy="63137"/>
            </a:xfrm>
            <a:custGeom>
              <a:avLst/>
              <a:gdLst/>
              <a:ahLst/>
              <a:cxnLst/>
              <a:rect l="l" t="t" r="r" b="b"/>
              <a:pathLst>
                <a:path w="735" h="1599" fill="none" extrusionOk="0">
                  <a:moveTo>
                    <a:pt x="1" y="1"/>
                  </a:moveTo>
                  <a:lnTo>
                    <a:pt x="735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21"/>
            <p:cNvSpPr/>
            <p:nvPr/>
          </p:nvSpPr>
          <p:spPr>
            <a:xfrm>
              <a:off x="8092371" y="10654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21"/>
            <p:cNvSpPr/>
            <p:nvPr/>
          </p:nvSpPr>
          <p:spPr>
            <a:xfrm>
              <a:off x="8180109" y="66704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1" y="0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21"/>
            <p:cNvSpPr/>
            <p:nvPr/>
          </p:nvSpPr>
          <p:spPr>
            <a:xfrm>
              <a:off x="8268597" y="23467"/>
              <a:ext cx="31193" cy="69296"/>
            </a:xfrm>
            <a:custGeom>
              <a:avLst/>
              <a:gdLst/>
              <a:ahLst/>
              <a:cxnLst/>
              <a:rect l="l" t="t" r="r" b="b"/>
              <a:pathLst>
                <a:path w="790" h="1755" fill="none" extrusionOk="0">
                  <a:moveTo>
                    <a:pt x="0" y="0"/>
                  </a:moveTo>
                  <a:lnTo>
                    <a:pt x="789" y="175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21"/>
            <p:cNvSpPr/>
            <p:nvPr/>
          </p:nvSpPr>
          <p:spPr>
            <a:xfrm>
              <a:off x="8355229" y="-15546"/>
              <a:ext cx="31864" cy="68309"/>
            </a:xfrm>
            <a:custGeom>
              <a:avLst/>
              <a:gdLst/>
              <a:ahLst/>
              <a:cxnLst/>
              <a:rect l="l" t="t" r="r" b="b"/>
              <a:pathLst>
                <a:path w="807" h="1730" fill="none" extrusionOk="0">
                  <a:moveTo>
                    <a:pt x="0" y="1"/>
                  </a:moveTo>
                  <a:lnTo>
                    <a:pt x="806" y="1730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21"/>
            <p:cNvSpPr/>
            <p:nvPr/>
          </p:nvSpPr>
          <p:spPr>
            <a:xfrm>
              <a:off x="8448337" y="-57203"/>
              <a:ext cx="30127" cy="68941"/>
            </a:xfrm>
            <a:custGeom>
              <a:avLst/>
              <a:gdLst/>
              <a:ahLst/>
              <a:cxnLst/>
              <a:rect l="l" t="t" r="r" b="b"/>
              <a:pathLst>
                <a:path w="763" h="1746" fill="none" extrusionOk="0">
                  <a:moveTo>
                    <a:pt x="1" y="1"/>
                  </a:moveTo>
                  <a:lnTo>
                    <a:pt x="763" y="174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21"/>
            <p:cNvSpPr/>
            <p:nvPr/>
          </p:nvSpPr>
          <p:spPr>
            <a:xfrm>
              <a:off x="8536825" y="-96808"/>
              <a:ext cx="32615" cy="64992"/>
            </a:xfrm>
            <a:custGeom>
              <a:avLst/>
              <a:gdLst/>
              <a:ahLst/>
              <a:cxnLst/>
              <a:rect l="l" t="t" r="r" b="b"/>
              <a:pathLst>
                <a:path w="826" h="1646" fill="none" extrusionOk="0">
                  <a:moveTo>
                    <a:pt x="1" y="1"/>
                  </a:moveTo>
                  <a:lnTo>
                    <a:pt x="825" y="164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21"/>
            <p:cNvSpPr/>
            <p:nvPr/>
          </p:nvSpPr>
          <p:spPr>
            <a:xfrm>
              <a:off x="8629934" y="-139611"/>
              <a:ext cx="29772" cy="66374"/>
            </a:xfrm>
            <a:custGeom>
              <a:avLst/>
              <a:gdLst/>
              <a:ahLst/>
              <a:cxnLst/>
              <a:rect l="l" t="t" r="r" b="b"/>
              <a:pathLst>
                <a:path w="754" h="1681" fill="none" extrusionOk="0">
                  <a:moveTo>
                    <a:pt x="1" y="0"/>
                  </a:moveTo>
                  <a:lnTo>
                    <a:pt x="754" y="168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21"/>
            <p:cNvSpPr/>
            <p:nvPr/>
          </p:nvSpPr>
          <p:spPr>
            <a:xfrm>
              <a:off x="8718738" y="-177873"/>
              <a:ext cx="30127" cy="66453"/>
            </a:xfrm>
            <a:custGeom>
              <a:avLst/>
              <a:gdLst/>
              <a:ahLst/>
              <a:cxnLst/>
              <a:rect l="l" t="t" r="r" b="b"/>
              <a:pathLst>
                <a:path w="763" h="1683" fill="none" extrusionOk="0">
                  <a:moveTo>
                    <a:pt x="1" y="1"/>
                  </a:moveTo>
                  <a:lnTo>
                    <a:pt x="763" y="168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21"/>
            <p:cNvSpPr/>
            <p:nvPr/>
          </p:nvSpPr>
          <p:spPr>
            <a:xfrm>
              <a:off x="8806476" y="-218938"/>
              <a:ext cx="31943" cy="64716"/>
            </a:xfrm>
            <a:custGeom>
              <a:avLst/>
              <a:gdLst/>
              <a:ahLst/>
              <a:cxnLst/>
              <a:rect l="l" t="t" r="r" b="b"/>
              <a:pathLst>
                <a:path w="809" h="1639" fill="none" extrusionOk="0">
                  <a:moveTo>
                    <a:pt x="1" y="0"/>
                  </a:moveTo>
                  <a:lnTo>
                    <a:pt x="808" y="163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21"/>
            <p:cNvSpPr/>
            <p:nvPr/>
          </p:nvSpPr>
          <p:spPr>
            <a:xfrm>
              <a:off x="7615103" y="-199748"/>
              <a:ext cx="699161" cy="308259"/>
            </a:xfrm>
            <a:custGeom>
              <a:avLst/>
              <a:gdLst/>
              <a:ahLst/>
              <a:cxnLst/>
              <a:rect l="l" t="t" r="r" b="b"/>
              <a:pathLst>
                <a:path w="17707" h="7807" extrusionOk="0">
                  <a:moveTo>
                    <a:pt x="17707" y="1"/>
                  </a:moveTo>
                  <a:lnTo>
                    <a:pt x="17707" y="1"/>
                  </a:lnTo>
                  <a:cubicBezTo>
                    <a:pt x="16209" y="602"/>
                    <a:pt x="14724" y="1229"/>
                    <a:pt x="13239" y="1860"/>
                  </a:cubicBezTo>
                  <a:lnTo>
                    <a:pt x="8801" y="3783"/>
                  </a:lnTo>
                  <a:lnTo>
                    <a:pt x="4387" y="5763"/>
                  </a:lnTo>
                  <a:cubicBezTo>
                    <a:pt x="2920" y="6432"/>
                    <a:pt x="1454" y="7105"/>
                    <a:pt x="0" y="7806"/>
                  </a:cubicBezTo>
                  <a:cubicBezTo>
                    <a:pt x="1498" y="7205"/>
                    <a:pt x="2983" y="6578"/>
                    <a:pt x="4468" y="5947"/>
                  </a:cubicBezTo>
                  <a:lnTo>
                    <a:pt x="8906" y="4024"/>
                  </a:lnTo>
                  <a:lnTo>
                    <a:pt x="13320" y="2044"/>
                  </a:lnTo>
                  <a:cubicBezTo>
                    <a:pt x="14788" y="1375"/>
                    <a:pt x="16253" y="702"/>
                    <a:pt x="17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21"/>
            <p:cNvSpPr/>
            <p:nvPr/>
          </p:nvSpPr>
          <p:spPr>
            <a:xfrm>
              <a:off x="7290765" y="-695258"/>
              <a:ext cx="549394" cy="459724"/>
            </a:xfrm>
            <a:custGeom>
              <a:avLst/>
              <a:gdLst/>
              <a:ahLst/>
              <a:cxnLst/>
              <a:rect l="l" t="t" r="r" b="b"/>
              <a:pathLst>
                <a:path w="13914" h="11643" extrusionOk="0">
                  <a:moveTo>
                    <a:pt x="13914" y="1"/>
                  </a:moveTo>
                  <a:lnTo>
                    <a:pt x="12815" y="380"/>
                  </a:lnTo>
                  <a:cubicBezTo>
                    <a:pt x="12450" y="511"/>
                    <a:pt x="12078" y="624"/>
                    <a:pt x="11727" y="791"/>
                  </a:cubicBezTo>
                  <a:cubicBezTo>
                    <a:pt x="11020" y="1109"/>
                    <a:pt x="10303" y="1412"/>
                    <a:pt x="9630" y="1804"/>
                  </a:cubicBezTo>
                  <a:cubicBezTo>
                    <a:pt x="8253" y="2525"/>
                    <a:pt x="6981" y="3434"/>
                    <a:pt x="5778" y="4417"/>
                  </a:cubicBezTo>
                  <a:cubicBezTo>
                    <a:pt x="4582" y="5412"/>
                    <a:pt x="3485" y="6525"/>
                    <a:pt x="2509" y="7735"/>
                  </a:cubicBezTo>
                  <a:cubicBezTo>
                    <a:pt x="1534" y="8943"/>
                    <a:pt x="657" y="10238"/>
                    <a:pt x="0" y="11642"/>
                  </a:cubicBezTo>
                  <a:cubicBezTo>
                    <a:pt x="753" y="10290"/>
                    <a:pt x="1664" y="9035"/>
                    <a:pt x="2664" y="7863"/>
                  </a:cubicBezTo>
                  <a:cubicBezTo>
                    <a:pt x="3665" y="6691"/>
                    <a:pt x="4748" y="5588"/>
                    <a:pt x="5945" y="4617"/>
                  </a:cubicBezTo>
                  <a:cubicBezTo>
                    <a:pt x="7125" y="3630"/>
                    <a:pt x="8385" y="2732"/>
                    <a:pt x="9729" y="1979"/>
                  </a:cubicBezTo>
                  <a:cubicBezTo>
                    <a:pt x="11053" y="1184"/>
                    <a:pt x="12479" y="585"/>
                    <a:pt x="13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35964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7" name="Google Shape;2587;p22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2588" name="Google Shape;2588;p22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2589" name="Google Shape;2589;p22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0" name="Google Shape;2590;p22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1" name="Google Shape;2591;p22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2" name="Google Shape;2592;p22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3" name="Google Shape;2593;p22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4" name="Google Shape;2594;p22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5" name="Google Shape;2595;p22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6" name="Google Shape;2596;p22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7" name="Google Shape;2597;p22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8" name="Google Shape;2598;p22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9" name="Google Shape;2599;p22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0" name="Google Shape;2600;p22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1" name="Google Shape;2601;p22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2" name="Google Shape;2602;p22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3" name="Google Shape;2603;p22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4" name="Google Shape;2604;p22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5" name="Google Shape;2605;p22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6" name="Google Shape;2606;p22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7" name="Google Shape;2607;p22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8" name="Google Shape;2608;p22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9" name="Google Shape;2609;p22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0" name="Google Shape;2610;p22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1" name="Google Shape;2611;p22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2" name="Google Shape;2612;p22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3" name="Google Shape;2613;p22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4" name="Google Shape;2614;p22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5" name="Google Shape;2615;p22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6" name="Google Shape;2616;p22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7" name="Google Shape;2617;p22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8" name="Google Shape;2618;p22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9" name="Google Shape;2619;p22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0" name="Google Shape;2620;p22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1" name="Google Shape;2621;p22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2" name="Google Shape;2622;p22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3" name="Google Shape;2623;p22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4" name="Google Shape;2624;p22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5" name="Google Shape;2625;p22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6" name="Google Shape;2626;p22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7" name="Google Shape;2627;p22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8" name="Google Shape;2628;p22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9" name="Google Shape;2629;p22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0" name="Google Shape;2630;p22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1" name="Google Shape;2631;p22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2" name="Google Shape;2632;p22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3" name="Google Shape;2633;p22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4" name="Google Shape;2634;p22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5" name="Google Shape;2635;p22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6" name="Google Shape;2636;p22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7" name="Google Shape;2637;p22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8" name="Google Shape;2638;p22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9" name="Google Shape;2639;p22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0" name="Google Shape;2640;p22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1" name="Google Shape;2641;p22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2" name="Google Shape;2642;p22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3" name="Google Shape;2643;p22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4" name="Google Shape;2644;p22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5" name="Google Shape;2645;p22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6" name="Google Shape;2646;p22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7" name="Google Shape;2647;p22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8" name="Google Shape;2648;p22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9" name="Google Shape;2649;p22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50" name="Google Shape;2650;p22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651" name="Google Shape;2651;p22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652" name="Google Shape;2652;p22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53" name="Google Shape;2653;p22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54" name="Google Shape;2654;p22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55" name="Google Shape;2655;p22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56" name="Google Shape;2656;p22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57" name="Google Shape;2657;p22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58" name="Google Shape;2658;p22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59" name="Google Shape;2659;p22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0" name="Google Shape;2660;p22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1" name="Google Shape;2661;p22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2" name="Google Shape;2662;p22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3" name="Google Shape;2663;p22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4" name="Google Shape;2664;p22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5" name="Google Shape;2665;p22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6" name="Google Shape;2666;p22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7" name="Google Shape;2667;p22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8" name="Google Shape;2668;p22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9" name="Google Shape;2669;p22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0" name="Google Shape;2670;p22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1" name="Google Shape;2671;p22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2" name="Google Shape;2672;p22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3" name="Google Shape;2673;p22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4" name="Google Shape;2674;p22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5" name="Google Shape;2675;p22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6" name="Google Shape;2676;p22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7" name="Google Shape;2677;p22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8" name="Google Shape;2678;p22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9" name="Google Shape;2679;p22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80" name="Google Shape;2680;p22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81" name="Google Shape;2681;p22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82" name="Google Shape;2682;p22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83" name="Google Shape;2683;p22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84" name="Google Shape;2684;p22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685" name="Google Shape;2685;p22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86" name="Google Shape;2686;p22"/>
          <p:cNvSpPr txBox="1">
            <a:spLocks noGrp="1"/>
          </p:cNvSpPr>
          <p:nvPr>
            <p:ph type="title"/>
          </p:nvPr>
        </p:nvSpPr>
        <p:spPr>
          <a:xfrm>
            <a:off x="1154233" y="720000"/>
            <a:ext cx="7184800" cy="13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87" name="Google Shape;2687;p22"/>
          <p:cNvSpPr txBox="1">
            <a:spLocks noGrp="1"/>
          </p:cNvSpPr>
          <p:nvPr>
            <p:ph type="subTitle" idx="1"/>
          </p:nvPr>
        </p:nvSpPr>
        <p:spPr>
          <a:xfrm>
            <a:off x="1154167" y="1859267"/>
            <a:ext cx="7184800" cy="15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8" name="Google Shape;2688;p22"/>
          <p:cNvSpPr txBox="1"/>
          <p:nvPr/>
        </p:nvSpPr>
        <p:spPr>
          <a:xfrm>
            <a:off x="1154267" y="4650833"/>
            <a:ext cx="79364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CRÉDITOS: Este modelo de apresentação foi criado pelo </a:t>
            </a:r>
            <a:r>
              <a:rPr lang="es" sz="16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Slidesgo</a:t>
            </a:r>
            <a:r>
              <a:rPr lang="es" sz="16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e inclui ícones da </a:t>
            </a:r>
            <a:r>
              <a:rPr lang="es" sz="16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Flaticon</a:t>
            </a:r>
            <a:r>
              <a:rPr lang="es" sz="16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infográficos e imagens da </a:t>
            </a:r>
            <a:r>
              <a:rPr lang="es" sz="16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Freepik </a:t>
            </a:r>
            <a:r>
              <a:rPr lang="es" sz="16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e conteúdo de </a:t>
            </a:r>
            <a:r>
              <a:rPr lang="es" sz="16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Swetha Tandri</a:t>
            </a:r>
            <a:endParaRPr sz="1600" b="1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689" name="Google Shape;2689;p22"/>
          <p:cNvSpPr/>
          <p:nvPr/>
        </p:nvSpPr>
        <p:spPr>
          <a:xfrm>
            <a:off x="11482135" y="434816"/>
            <a:ext cx="277236" cy="344440"/>
          </a:xfrm>
          <a:custGeom>
            <a:avLst/>
            <a:gdLst/>
            <a:ahLst/>
            <a:cxnLst/>
            <a:rect l="l" t="t" r="r" b="b"/>
            <a:pathLst>
              <a:path w="10932" h="13582" extrusionOk="0">
                <a:moveTo>
                  <a:pt x="7016" y="4506"/>
                </a:moveTo>
                <a:lnTo>
                  <a:pt x="7016" y="4506"/>
                </a:lnTo>
                <a:cubicBezTo>
                  <a:pt x="7874" y="4569"/>
                  <a:pt x="8670" y="5108"/>
                  <a:pt x="9231" y="5731"/>
                </a:cubicBezTo>
                <a:cubicBezTo>
                  <a:pt x="9601" y="6142"/>
                  <a:pt x="10145" y="7321"/>
                  <a:pt x="9173" y="7338"/>
                </a:cubicBezTo>
                <a:cubicBezTo>
                  <a:pt x="9169" y="7338"/>
                  <a:pt x="9165" y="7338"/>
                  <a:pt x="9161" y="7338"/>
                </a:cubicBezTo>
                <a:cubicBezTo>
                  <a:pt x="8724" y="7338"/>
                  <a:pt x="8387" y="7014"/>
                  <a:pt x="8125" y="6696"/>
                </a:cubicBezTo>
                <a:cubicBezTo>
                  <a:pt x="7611" y="6077"/>
                  <a:pt x="7255" y="5301"/>
                  <a:pt x="7016" y="4506"/>
                </a:cubicBezTo>
                <a:close/>
                <a:moveTo>
                  <a:pt x="4780" y="7571"/>
                </a:moveTo>
                <a:cubicBezTo>
                  <a:pt x="5738" y="8287"/>
                  <a:pt x="6440" y="9442"/>
                  <a:pt x="6851" y="10533"/>
                </a:cubicBezTo>
                <a:cubicBezTo>
                  <a:pt x="7083" y="11150"/>
                  <a:pt x="7368" y="12114"/>
                  <a:pt x="6829" y="12654"/>
                </a:cubicBezTo>
                <a:cubicBezTo>
                  <a:pt x="6687" y="12796"/>
                  <a:pt x="6546" y="12855"/>
                  <a:pt x="6409" y="12855"/>
                </a:cubicBezTo>
                <a:cubicBezTo>
                  <a:pt x="5892" y="12855"/>
                  <a:pt x="5444" y="12011"/>
                  <a:pt x="5307" y="11602"/>
                </a:cubicBezTo>
                <a:cubicBezTo>
                  <a:pt x="4991" y="10668"/>
                  <a:pt x="4828" y="9668"/>
                  <a:pt x="4784" y="8685"/>
                </a:cubicBezTo>
                <a:cubicBezTo>
                  <a:pt x="4768" y="8319"/>
                  <a:pt x="4762" y="7944"/>
                  <a:pt x="4780" y="7571"/>
                </a:cubicBezTo>
                <a:close/>
                <a:moveTo>
                  <a:pt x="8009" y="0"/>
                </a:moveTo>
                <a:cubicBezTo>
                  <a:pt x="7418" y="0"/>
                  <a:pt x="6811" y="262"/>
                  <a:pt x="6438" y="717"/>
                </a:cubicBezTo>
                <a:cubicBezTo>
                  <a:pt x="6056" y="1182"/>
                  <a:pt x="5992" y="1850"/>
                  <a:pt x="6003" y="2429"/>
                </a:cubicBezTo>
                <a:cubicBezTo>
                  <a:pt x="6012" y="2920"/>
                  <a:pt x="6072" y="3428"/>
                  <a:pt x="6180" y="3933"/>
                </a:cubicBezTo>
                <a:lnTo>
                  <a:pt x="6180" y="3933"/>
                </a:lnTo>
                <a:cubicBezTo>
                  <a:pt x="6101" y="3953"/>
                  <a:pt x="6023" y="3979"/>
                  <a:pt x="5945" y="4008"/>
                </a:cubicBezTo>
                <a:cubicBezTo>
                  <a:pt x="4897" y="4405"/>
                  <a:pt x="4409" y="5407"/>
                  <a:pt x="4213" y="6533"/>
                </a:cubicBezTo>
                <a:lnTo>
                  <a:pt x="4213" y="6533"/>
                </a:lnTo>
                <a:cubicBezTo>
                  <a:pt x="3918" y="6423"/>
                  <a:pt x="3611" y="6361"/>
                  <a:pt x="3297" y="6361"/>
                </a:cubicBezTo>
                <a:cubicBezTo>
                  <a:pt x="2931" y="6361"/>
                  <a:pt x="2555" y="6446"/>
                  <a:pt x="2177" y="6640"/>
                </a:cubicBezTo>
                <a:cubicBezTo>
                  <a:pt x="379" y="7563"/>
                  <a:pt x="25" y="10092"/>
                  <a:pt x="5" y="11896"/>
                </a:cubicBezTo>
                <a:cubicBezTo>
                  <a:pt x="0" y="12356"/>
                  <a:pt x="22" y="12817"/>
                  <a:pt x="78" y="13272"/>
                </a:cubicBezTo>
                <a:cubicBezTo>
                  <a:pt x="104" y="13478"/>
                  <a:pt x="281" y="13582"/>
                  <a:pt x="444" y="13582"/>
                </a:cubicBezTo>
                <a:cubicBezTo>
                  <a:pt x="606" y="13582"/>
                  <a:pt x="755" y="13479"/>
                  <a:pt x="729" y="13272"/>
                </a:cubicBezTo>
                <a:lnTo>
                  <a:pt x="731" y="13272"/>
                </a:lnTo>
                <a:cubicBezTo>
                  <a:pt x="537" y="11716"/>
                  <a:pt x="624" y="9912"/>
                  <a:pt x="1330" y="8487"/>
                </a:cubicBezTo>
                <a:cubicBezTo>
                  <a:pt x="1769" y="7601"/>
                  <a:pt x="2522" y="7034"/>
                  <a:pt x="3364" y="7034"/>
                </a:cubicBezTo>
                <a:cubicBezTo>
                  <a:pt x="3613" y="7034"/>
                  <a:pt x="3871" y="7084"/>
                  <a:pt x="4131" y="7190"/>
                </a:cubicBezTo>
                <a:lnTo>
                  <a:pt x="4131" y="7190"/>
                </a:lnTo>
                <a:cubicBezTo>
                  <a:pt x="4053" y="8146"/>
                  <a:pt x="4141" y="9124"/>
                  <a:pt x="4242" y="9854"/>
                </a:cubicBezTo>
                <a:cubicBezTo>
                  <a:pt x="4393" y="10920"/>
                  <a:pt x="4607" y="12339"/>
                  <a:pt x="5460" y="13092"/>
                </a:cubicBezTo>
                <a:cubicBezTo>
                  <a:pt x="5742" y="13341"/>
                  <a:pt x="6085" y="13475"/>
                  <a:pt x="6421" y="13475"/>
                </a:cubicBezTo>
                <a:cubicBezTo>
                  <a:pt x="6783" y="13475"/>
                  <a:pt x="7136" y="13321"/>
                  <a:pt x="7396" y="12990"/>
                </a:cubicBezTo>
                <a:cubicBezTo>
                  <a:pt x="8479" y="11607"/>
                  <a:pt x="7148" y="9333"/>
                  <a:pt x="6271" y="8185"/>
                </a:cubicBezTo>
                <a:cubicBezTo>
                  <a:pt x="5884" y="7677"/>
                  <a:pt x="5397" y="7192"/>
                  <a:pt x="4849" y="6850"/>
                </a:cubicBezTo>
                <a:lnTo>
                  <a:pt x="4849" y="6850"/>
                </a:lnTo>
                <a:cubicBezTo>
                  <a:pt x="4895" y="6544"/>
                  <a:pt x="4964" y="6243"/>
                  <a:pt x="5064" y="5951"/>
                </a:cubicBezTo>
                <a:cubicBezTo>
                  <a:pt x="5294" y="5281"/>
                  <a:pt x="5717" y="4757"/>
                  <a:pt x="6342" y="4573"/>
                </a:cubicBezTo>
                <a:lnTo>
                  <a:pt x="6342" y="4573"/>
                </a:lnTo>
                <a:cubicBezTo>
                  <a:pt x="6587" y="5403"/>
                  <a:pt x="6959" y="6198"/>
                  <a:pt x="7440" y="6867"/>
                </a:cubicBezTo>
                <a:cubicBezTo>
                  <a:pt x="7781" y="7341"/>
                  <a:pt x="8233" y="7825"/>
                  <a:pt x="8828" y="7958"/>
                </a:cubicBezTo>
                <a:cubicBezTo>
                  <a:pt x="8939" y="7982"/>
                  <a:pt x="9050" y="7994"/>
                  <a:pt x="9158" y="7994"/>
                </a:cubicBezTo>
                <a:cubicBezTo>
                  <a:pt x="9841" y="7994"/>
                  <a:pt x="10414" y="7519"/>
                  <a:pt x="10372" y="6768"/>
                </a:cubicBezTo>
                <a:cubicBezTo>
                  <a:pt x="10319" y="5818"/>
                  <a:pt x="9612" y="5084"/>
                  <a:pt x="8881" y="4562"/>
                </a:cubicBezTo>
                <a:cubicBezTo>
                  <a:pt x="8295" y="4142"/>
                  <a:pt x="7569" y="3852"/>
                  <a:pt x="6845" y="3849"/>
                </a:cubicBezTo>
                <a:lnTo>
                  <a:pt x="6845" y="3849"/>
                </a:lnTo>
                <a:cubicBezTo>
                  <a:pt x="6809" y="3692"/>
                  <a:pt x="6778" y="3535"/>
                  <a:pt x="6751" y="3380"/>
                </a:cubicBezTo>
                <a:cubicBezTo>
                  <a:pt x="6568" y="2351"/>
                  <a:pt x="6479" y="761"/>
                  <a:pt x="7900" y="650"/>
                </a:cubicBezTo>
                <a:cubicBezTo>
                  <a:pt x="7938" y="647"/>
                  <a:pt x="7976" y="645"/>
                  <a:pt x="8014" y="645"/>
                </a:cubicBezTo>
                <a:cubicBezTo>
                  <a:pt x="9335" y="645"/>
                  <a:pt x="10228" y="2448"/>
                  <a:pt x="10272" y="3571"/>
                </a:cubicBezTo>
                <a:cubicBezTo>
                  <a:pt x="10280" y="3781"/>
                  <a:pt x="10447" y="3886"/>
                  <a:pt x="10611" y="3886"/>
                </a:cubicBezTo>
                <a:cubicBezTo>
                  <a:pt x="10773" y="3886"/>
                  <a:pt x="10932" y="3781"/>
                  <a:pt x="10923" y="3571"/>
                </a:cubicBezTo>
                <a:cubicBezTo>
                  <a:pt x="10867" y="2149"/>
                  <a:pt x="9895" y="344"/>
                  <a:pt x="8389" y="38"/>
                </a:cubicBezTo>
                <a:cubicBezTo>
                  <a:pt x="8265" y="12"/>
                  <a:pt x="8138" y="0"/>
                  <a:pt x="8009" y="0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90" name="Google Shape;2690;p22"/>
          <p:cNvGrpSpPr/>
          <p:nvPr/>
        </p:nvGrpSpPr>
        <p:grpSpPr>
          <a:xfrm rot="4499947" flipH="1">
            <a:off x="153907" y="419770"/>
            <a:ext cx="718772" cy="464135"/>
            <a:chOff x="3941313" y="681850"/>
            <a:chExt cx="282625" cy="182500"/>
          </a:xfrm>
        </p:grpSpPr>
        <p:sp>
          <p:nvSpPr>
            <p:cNvPr id="2691" name="Google Shape;2691;p22"/>
            <p:cNvSpPr/>
            <p:nvPr/>
          </p:nvSpPr>
          <p:spPr>
            <a:xfrm>
              <a:off x="4082563" y="737050"/>
              <a:ext cx="122750" cy="113225"/>
            </a:xfrm>
            <a:custGeom>
              <a:avLst/>
              <a:gdLst/>
              <a:ahLst/>
              <a:cxnLst/>
              <a:rect l="l" t="t" r="r" b="b"/>
              <a:pathLst>
                <a:path w="4910" h="4529" extrusionOk="0">
                  <a:moveTo>
                    <a:pt x="1274" y="0"/>
                  </a:moveTo>
                  <a:lnTo>
                    <a:pt x="0" y="2970"/>
                  </a:lnTo>
                  <a:lnTo>
                    <a:pt x="3637" y="4529"/>
                  </a:lnTo>
                  <a:lnTo>
                    <a:pt x="4909" y="1557"/>
                  </a:lnTo>
                  <a:lnTo>
                    <a:pt x="12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22"/>
            <p:cNvSpPr/>
            <p:nvPr/>
          </p:nvSpPr>
          <p:spPr>
            <a:xfrm>
              <a:off x="4150263" y="755375"/>
              <a:ext cx="68825" cy="106900"/>
            </a:xfrm>
            <a:custGeom>
              <a:avLst/>
              <a:gdLst/>
              <a:ahLst/>
              <a:cxnLst/>
              <a:rect l="l" t="t" r="r" b="b"/>
              <a:pathLst>
                <a:path w="2753" h="4276" extrusionOk="0">
                  <a:moveTo>
                    <a:pt x="2115" y="0"/>
                  </a:moveTo>
                  <a:cubicBezTo>
                    <a:pt x="1638" y="0"/>
                    <a:pt x="962" y="731"/>
                    <a:pt x="517" y="1769"/>
                  </a:cubicBezTo>
                  <a:cubicBezTo>
                    <a:pt x="20" y="2932"/>
                    <a:pt x="1" y="4040"/>
                    <a:pt x="475" y="4243"/>
                  </a:cubicBezTo>
                  <a:cubicBezTo>
                    <a:pt x="526" y="4265"/>
                    <a:pt x="580" y="4275"/>
                    <a:pt x="637" y="4275"/>
                  </a:cubicBezTo>
                  <a:cubicBezTo>
                    <a:pt x="1114" y="4275"/>
                    <a:pt x="1790" y="3544"/>
                    <a:pt x="2236" y="2505"/>
                  </a:cubicBezTo>
                  <a:cubicBezTo>
                    <a:pt x="2733" y="1342"/>
                    <a:pt x="2752" y="236"/>
                    <a:pt x="2278" y="32"/>
                  </a:cubicBezTo>
                  <a:cubicBezTo>
                    <a:pt x="2227" y="11"/>
                    <a:pt x="2173" y="0"/>
                    <a:pt x="2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22"/>
            <p:cNvSpPr/>
            <p:nvPr/>
          </p:nvSpPr>
          <p:spPr>
            <a:xfrm>
              <a:off x="4155138" y="757450"/>
              <a:ext cx="68800" cy="106900"/>
            </a:xfrm>
            <a:custGeom>
              <a:avLst/>
              <a:gdLst/>
              <a:ahLst/>
              <a:cxnLst/>
              <a:rect l="l" t="t" r="r" b="b"/>
              <a:pathLst>
                <a:path w="2752" h="4276" extrusionOk="0">
                  <a:moveTo>
                    <a:pt x="2115" y="0"/>
                  </a:moveTo>
                  <a:cubicBezTo>
                    <a:pt x="1637" y="0"/>
                    <a:pt x="961" y="732"/>
                    <a:pt x="516" y="1769"/>
                  </a:cubicBezTo>
                  <a:cubicBezTo>
                    <a:pt x="19" y="2932"/>
                    <a:pt x="0" y="4040"/>
                    <a:pt x="474" y="4243"/>
                  </a:cubicBezTo>
                  <a:cubicBezTo>
                    <a:pt x="525" y="4265"/>
                    <a:pt x="579" y="4276"/>
                    <a:pt x="636" y="4276"/>
                  </a:cubicBezTo>
                  <a:cubicBezTo>
                    <a:pt x="1112" y="4276"/>
                    <a:pt x="1789" y="3543"/>
                    <a:pt x="2235" y="2506"/>
                  </a:cubicBezTo>
                  <a:cubicBezTo>
                    <a:pt x="2732" y="1342"/>
                    <a:pt x="2751" y="236"/>
                    <a:pt x="2277" y="32"/>
                  </a:cubicBezTo>
                  <a:cubicBezTo>
                    <a:pt x="2226" y="11"/>
                    <a:pt x="2172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22"/>
            <p:cNvSpPr/>
            <p:nvPr/>
          </p:nvSpPr>
          <p:spPr>
            <a:xfrm>
              <a:off x="4009213" y="681850"/>
              <a:ext cx="137925" cy="154700"/>
            </a:xfrm>
            <a:custGeom>
              <a:avLst/>
              <a:gdLst/>
              <a:ahLst/>
              <a:cxnLst/>
              <a:rect l="l" t="t" r="r" b="b"/>
              <a:pathLst>
                <a:path w="5517" h="6188" extrusionOk="0">
                  <a:moveTo>
                    <a:pt x="3466" y="0"/>
                  </a:moveTo>
                  <a:cubicBezTo>
                    <a:pt x="1332" y="390"/>
                    <a:pt x="0" y="4244"/>
                    <a:pt x="853" y="5814"/>
                  </a:cubicBezTo>
                  <a:lnTo>
                    <a:pt x="906" y="5861"/>
                  </a:lnTo>
                  <a:cubicBezTo>
                    <a:pt x="906" y="5861"/>
                    <a:pt x="1478" y="6187"/>
                    <a:pt x="2133" y="6187"/>
                  </a:cubicBezTo>
                  <a:cubicBezTo>
                    <a:pt x="2618" y="6187"/>
                    <a:pt x="3149" y="6009"/>
                    <a:pt x="3527" y="5386"/>
                  </a:cubicBezTo>
                  <a:cubicBezTo>
                    <a:pt x="3527" y="5386"/>
                    <a:pt x="2989" y="3944"/>
                    <a:pt x="4749" y="2377"/>
                  </a:cubicBezTo>
                  <a:cubicBezTo>
                    <a:pt x="4749" y="2377"/>
                    <a:pt x="5516" y="779"/>
                    <a:pt x="3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22"/>
            <p:cNvSpPr/>
            <p:nvPr/>
          </p:nvSpPr>
          <p:spPr>
            <a:xfrm>
              <a:off x="3941313" y="710075"/>
              <a:ext cx="110250" cy="54075"/>
            </a:xfrm>
            <a:custGeom>
              <a:avLst/>
              <a:gdLst/>
              <a:ahLst/>
              <a:cxnLst/>
              <a:rect l="l" t="t" r="r" b="b"/>
              <a:pathLst>
                <a:path w="4410" h="2163" extrusionOk="0">
                  <a:moveTo>
                    <a:pt x="1" y="1"/>
                  </a:moveTo>
                  <a:lnTo>
                    <a:pt x="4149" y="2162"/>
                  </a:lnTo>
                  <a:cubicBezTo>
                    <a:pt x="4149" y="2162"/>
                    <a:pt x="4255" y="1711"/>
                    <a:pt x="4408" y="1559"/>
                  </a:cubicBezTo>
                  <a:lnTo>
                    <a:pt x="4408" y="1559"/>
                  </a:lnTo>
                  <a:lnTo>
                    <a:pt x="4409" y="1560"/>
                  </a:lnTo>
                  <a:lnTo>
                    <a:pt x="4409" y="1558"/>
                  </a:lnTo>
                  <a:cubicBezTo>
                    <a:pt x="4409" y="1558"/>
                    <a:pt x="4408" y="1559"/>
                    <a:pt x="4408" y="1559"/>
                  </a:cubicBezTo>
                  <a:lnTo>
                    <a:pt x="4408" y="15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22"/>
            <p:cNvSpPr/>
            <p:nvPr/>
          </p:nvSpPr>
          <p:spPr>
            <a:xfrm>
              <a:off x="4012088" y="683675"/>
              <a:ext cx="137950" cy="154725"/>
            </a:xfrm>
            <a:custGeom>
              <a:avLst/>
              <a:gdLst/>
              <a:ahLst/>
              <a:cxnLst/>
              <a:rect l="l" t="t" r="r" b="b"/>
              <a:pathLst>
                <a:path w="5518" h="6189" extrusionOk="0">
                  <a:moveTo>
                    <a:pt x="3465" y="1"/>
                  </a:moveTo>
                  <a:cubicBezTo>
                    <a:pt x="1333" y="390"/>
                    <a:pt x="1" y="4245"/>
                    <a:pt x="852" y="5814"/>
                  </a:cubicBezTo>
                  <a:lnTo>
                    <a:pt x="905" y="5863"/>
                  </a:lnTo>
                  <a:cubicBezTo>
                    <a:pt x="905" y="5863"/>
                    <a:pt x="1477" y="6188"/>
                    <a:pt x="2132" y="6188"/>
                  </a:cubicBezTo>
                  <a:cubicBezTo>
                    <a:pt x="2617" y="6188"/>
                    <a:pt x="3148" y="6010"/>
                    <a:pt x="3527" y="5387"/>
                  </a:cubicBezTo>
                  <a:cubicBezTo>
                    <a:pt x="3527" y="5387"/>
                    <a:pt x="2990" y="3944"/>
                    <a:pt x="4750" y="2379"/>
                  </a:cubicBezTo>
                  <a:cubicBezTo>
                    <a:pt x="4750" y="2379"/>
                    <a:pt x="5517" y="782"/>
                    <a:pt x="34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22"/>
            <p:cNvSpPr/>
            <p:nvPr/>
          </p:nvSpPr>
          <p:spPr>
            <a:xfrm>
              <a:off x="4089763" y="743150"/>
              <a:ext cx="41100" cy="75200"/>
            </a:xfrm>
            <a:custGeom>
              <a:avLst/>
              <a:gdLst/>
              <a:ahLst/>
              <a:cxnLst/>
              <a:rect l="l" t="t" r="r" b="b"/>
              <a:pathLst>
                <a:path w="1644" h="3008" extrusionOk="0">
                  <a:moveTo>
                    <a:pt x="1643" y="0"/>
                  </a:moveTo>
                  <a:cubicBezTo>
                    <a:pt x="988" y="100"/>
                    <a:pt x="132" y="1310"/>
                    <a:pt x="188" y="2097"/>
                  </a:cubicBezTo>
                  <a:cubicBezTo>
                    <a:pt x="246" y="2914"/>
                    <a:pt x="421" y="3008"/>
                    <a:pt x="421" y="3008"/>
                  </a:cubicBezTo>
                  <a:cubicBezTo>
                    <a:pt x="0" y="1157"/>
                    <a:pt x="1643" y="0"/>
                    <a:pt x="1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22"/>
            <p:cNvSpPr/>
            <p:nvPr/>
          </p:nvSpPr>
          <p:spPr>
            <a:xfrm>
              <a:off x="4188738" y="766275"/>
              <a:ext cx="26700" cy="24850"/>
            </a:xfrm>
            <a:custGeom>
              <a:avLst/>
              <a:gdLst/>
              <a:ahLst/>
              <a:cxnLst/>
              <a:rect l="l" t="t" r="r" b="b"/>
              <a:pathLst>
                <a:path w="1068" h="994" extrusionOk="0">
                  <a:moveTo>
                    <a:pt x="686" y="1"/>
                  </a:moveTo>
                  <a:cubicBezTo>
                    <a:pt x="547" y="1"/>
                    <a:pt x="424" y="79"/>
                    <a:pt x="332" y="149"/>
                  </a:cubicBezTo>
                  <a:cubicBezTo>
                    <a:pt x="199" y="250"/>
                    <a:pt x="93" y="374"/>
                    <a:pt x="0" y="509"/>
                  </a:cubicBezTo>
                  <a:cubicBezTo>
                    <a:pt x="133" y="415"/>
                    <a:pt x="255" y="312"/>
                    <a:pt x="390" y="235"/>
                  </a:cubicBezTo>
                  <a:cubicBezTo>
                    <a:pt x="483" y="178"/>
                    <a:pt x="589" y="130"/>
                    <a:pt x="679" y="130"/>
                  </a:cubicBezTo>
                  <a:cubicBezTo>
                    <a:pt x="714" y="130"/>
                    <a:pt x="746" y="137"/>
                    <a:pt x="773" y="153"/>
                  </a:cubicBezTo>
                  <a:cubicBezTo>
                    <a:pt x="878" y="211"/>
                    <a:pt x="928" y="371"/>
                    <a:pt x="955" y="520"/>
                  </a:cubicBezTo>
                  <a:cubicBezTo>
                    <a:pt x="983" y="673"/>
                    <a:pt x="992" y="833"/>
                    <a:pt x="1005" y="994"/>
                  </a:cubicBezTo>
                  <a:cubicBezTo>
                    <a:pt x="1049" y="837"/>
                    <a:pt x="1068" y="675"/>
                    <a:pt x="1058" y="507"/>
                  </a:cubicBezTo>
                  <a:cubicBezTo>
                    <a:pt x="1047" y="348"/>
                    <a:pt x="1014" y="157"/>
                    <a:pt x="841" y="35"/>
                  </a:cubicBezTo>
                  <a:cubicBezTo>
                    <a:pt x="787" y="11"/>
                    <a:pt x="736" y="1"/>
                    <a:pt x="6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22"/>
            <p:cNvSpPr/>
            <p:nvPr/>
          </p:nvSpPr>
          <p:spPr>
            <a:xfrm>
              <a:off x="4130513" y="749250"/>
              <a:ext cx="43875" cy="20825"/>
            </a:xfrm>
            <a:custGeom>
              <a:avLst/>
              <a:gdLst/>
              <a:ahLst/>
              <a:cxnLst/>
              <a:rect l="l" t="t" r="r" b="b"/>
              <a:pathLst>
                <a:path w="1755" h="833" extrusionOk="0">
                  <a:moveTo>
                    <a:pt x="1" y="0"/>
                  </a:moveTo>
                  <a:lnTo>
                    <a:pt x="1" y="0"/>
                  </a:lnTo>
                  <a:cubicBezTo>
                    <a:pt x="268" y="190"/>
                    <a:pt x="559" y="332"/>
                    <a:pt x="849" y="478"/>
                  </a:cubicBezTo>
                  <a:cubicBezTo>
                    <a:pt x="1145" y="609"/>
                    <a:pt x="1437" y="745"/>
                    <a:pt x="1753" y="833"/>
                  </a:cubicBezTo>
                  <a:lnTo>
                    <a:pt x="1755" y="833"/>
                  </a:lnTo>
                  <a:cubicBezTo>
                    <a:pt x="1486" y="642"/>
                    <a:pt x="1196" y="500"/>
                    <a:pt x="907" y="354"/>
                  </a:cubicBezTo>
                  <a:cubicBezTo>
                    <a:pt x="611" y="223"/>
                    <a:pt x="318" y="8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22"/>
            <p:cNvSpPr/>
            <p:nvPr/>
          </p:nvSpPr>
          <p:spPr>
            <a:xfrm>
              <a:off x="4096013" y="690325"/>
              <a:ext cx="32850" cy="50225"/>
            </a:xfrm>
            <a:custGeom>
              <a:avLst/>
              <a:gdLst/>
              <a:ahLst/>
              <a:cxnLst/>
              <a:rect l="l" t="t" r="r" b="b"/>
              <a:pathLst>
                <a:path w="1314" h="2009" extrusionOk="0">
                  <a:moveTo>
                    <a:pt x="1" y="1"/>
                  </a:moveTo>
                  <a:lnTo>
                    <a:pt x="1" y="1"/>
                  </a:lnTo>
                  <a:cubicBezTo>
                    <a:pt x="190" y="112"/>
                    <a:pt x="371" y="231"/>
                    <a:pt x="540" y="364"/>
                  </a:cubicBezTo>
                  <a:cubicBezTo>
                    <a:pt x="706" y="498"/>
                    <a:pt x="869" y="641"/>
                    <a:pt x="983" y="816"/>
                  </a:cubicBezTo>
                  <a:cubicBezTo>
                    <a:pt x="1108" y="982"/>
                    <a:pt x="1185" y="1179"/>
                    <a:pt x="1204" y="1384"/>
                  </a:cubicBezTo>
                  <a:cubicBezTo>
                    <a:pt x="1231" y="1594"/>
                    <a:pt x="1155" y="1800"/>
                    <a:pt x="1088" y="2008"/>
                  </a:cubicBezTo>
                  <a:cubicBezTo>
                    <a:pt x="1205" y="1827"/>
                    <a:pt x="1313" y="1617"/>
                    <a:pt x="1309" y="1381"/>
                  </a:cubicBezTo>
                  <a:cubicBezTo>
                    <a:pt x="1312" y="1149"/>
                    <a:pt x="1223" y="924"/>
                    <a:pt x="1094" y="736"/>
                  </a:cubicBezTo>
                  <a:cubicBezTo>
                    <a:pt x="960" y="552"/>
                    <a:pt x="788" y="400"/>
                    <a:pt x="601" y="279"/>
                  </a:cubicBezTo>
                  <a:cubicBezTo>
                    <a:pt x="414" y="159"/>
                    <a:pt x="213" y="6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1" name="Google Shape;2701;p22"/>
          <p:cNvGrpSpPr/>
          <p:nvPr/>
        </p:nvGrpSpPr>
        <p:grpSpPr>
          <a:xfrm>
            <a:off x="4341501" y="268551"/>
            <a:ext cx="2544367" cy="166267"/>
            <a:chOff x="2807150" y="2231875"/>
            <a:chExt cx="1908275" cy="124700"/>
          </a:xfrm>
        </p:grpSpPr>
        <p:sp>
          <p:nvSpPr>
            <p:cNvPr id="2702" name="Google Shape;2702;p22"/>
            <p:cNvSpPr/>
            <p:nvPr/>
          </p:nvSpPr>
          <p:spPr>
            <a:xfrm>
              <a:off x="3279350" y="2271975"/>
              <a:ext cx="77675" cy="82100"/>
            </a:xfrm>
            <a:custGeom>
              <a:avLst/>
              <a:gdLst/>
              <a:ahLst/>
              <a:cxnLst/>
              <a:rect l="l" t="t" r="r" b="b"/>
              <a:pathLst>
                <a:path w="3107" h="3284" extrusionOk="0">
                  <a:moveTo>
                    <a:pt x="1527" y="330"/>
                  </a:moveTo>
                  <a:lnTo>
                    <a:pt x="1523" y="331"/>
                  </a:lnTo>
                  <a:lnTo>
                    <a:pt x="1523" y="331"/>
                  </a:lnTo>
                  <a:cubicBezTo>
                    <a:pt x="1524" y="331"/>
                    <a:pt x="1526" y="330"/>
                    <a:pt x="1527" y="330"/>
                  </a:cubicBezTo>
                  <a:close/>
                  <a:moveTo>
                    <a:pt x="1578" y="334"/>
                  </a:moveTo>
                  <a:lnTo>
                    <a:pt x="1578" y="334"/>
                  </a:lnTo>
                  <a:cubicBezTo>
                    <a:pt x="1580" y="336"/>
                    <a:pt x="1582" y="337"/>
                    <a:pt x="1584" y="339"/>
                  </a:cubicBezTo>
                  <a:lnTo>
                    <a:pt x="1584" y="339"/>
                  </a:lnTo>
                  <a:lnTo>
                    <a:pt x="1578" y="334"/>
                  </a:lnTo>
                  <a:close/>
                  <a:moveTo>
                    <a:pt x="1589" y="343"/>
                  </a:move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lnTo>
                    <a:pt x="1589" y="343"/>
                  </a:lnTo>
                  <a:close/>
                  <a:moveTo>
                    <a:pt x="1590" y="343"/>
                  </a:moveTo>
                  <a:lnTo>
                    <a:pt x="1590" y="343"/>
                  </a:lnTo>
                  <a:cubicBezTo>
                    <a:pt x="1593" y="344"/>
                    <a:pt x="1595" y="345"/>
                    <a:pt x="1598" y="346"/>
                  </a:cubicBezTo>
                  <a:lnTo>
                    <a:pt x="1598" y="346"/>
                  </a:lnTo>
                  <a:cubicBezTo>
                    <a:pt x="1598" y="347"/>
                    <a:pt x="1598" y="347"/>
                    <a:pt x="1599" y="347"/>
                  </a:cubicBezTo>
                  <a:lnTo>
                    <a:pt x="1599" y="347"/>
                  </a:lnTo>
                  <a:lnTo>
                    <a:pt x="1590" y="343"/>
                  </a:lnTo>
                  <a:lnTo>
                    <a:pt x="1590" y="343"/>
                  </a:lnTo>
                  <a:lnTo>
                    <a:pt x="1590" y="343"/>
                  </a:lnTo>
                  <a:close/>
                  <a:moveTo>
                    <a:pt x="1598" y="347"/>
                  </a:moveTo>
                  <a:cubicBezTo>
                    <a:pt x="1600" y="347"/>
                    <a:pt x="1602" y="348"/>
                    <a:pt x="1603" y="349"/>
                  </a:cubicBezTo>
                  <a:lnTo>
                    <a:pt x="1599" y="347"/>
                  </a:lnTo>
                  <a:lnTo>
                    <a:pt x="1599" y="347"/>
                  </a:lnTo>
                  <a:lnTo>
                    <a:pt x="1598" y="347"/>
                  </a:lnTo>
                  <a:close/>
                  <a:moveTo>
                    <a:pt x="1605" y="355"/>
                  </a:moveTo>
                  <a:lnTo>
                    <a:pt x="1605" y="355"/>
                  </a:lnTo>
                  <a:cubicBezTo>
                    <a:pt x="1608" y="357"/>
                    <a:pt x="1610" y="358"/>
                    <a:pt x="1613" y="360"/>
                  </a:cubicBezTo>
                  <a:lnTo>
                    <a:pt x="1613" y="360"/>
                  </a:ln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05" y="355"/>
                  </a:lnTo>
                  <a:lnTo>
                    <a:pt x="1605" y="355"/>
                  </a:lnTo>
                  <a:close/>
                  <a:moveTo>
                    <a:pt x="1613" y="361"/>
                  </a:move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13" y="361"/>
                  </a:lnTo>
                  <a:close/>
                  <a:moveTo>
                    <a:pt x="1616" y="369"/>
                  </a:moveTo>
                  <a:lnTo>
                    <a:pt x="1616" y="369"/>
                  </a:lnTo>
                  <a:cubicBezTo>
                    <a:pt x="1619" y="371"/>
                    <a:pt x="1621" y="374"/>
                    <a:pt x="1624" y="377"/>
                  </a:cubicBezTo>
                  <a:lnTo>
                    <a:pt x="1616" y="369"/>
                  </a:lnTo>
                  <a:close/>
                  <a:moveTo>
                    <a:pt x="2882" y="2810"/>
                  </a:moveTo>
                  <a:cubicBezTo>
                    <a:pt x="2879" y="2811"/>
                    <a:pt x="2877" y="2811"/>
                    <a:pt x="2875" y="2812"/>
                  </a:cubicBezTo>
                  <a:lnTo>
                    <a:pt x="2869" y="2812"/>
                  </a:lnTo>
                  <a:lnTo>
                    <a:pt x="2882" y="2810"/>
                  </a:lnTo>
                  <a:close/>
                  <a:moveTo>
                    <a:pt x="1547" y="0"/>
                  </a:moveTo>
                  <a:cubicBezTo>
                    <a:pt x="1498" y="0"/>
                    <a:pt x="1449" y="7"/>
                    <a:pt x="1402" y="18"/>
                  </a:cubicBezTo>
                  <a:cubicBezTo>
                    <a:pt x="1317" y="39"/>
                    <a:pt x="1237" y="73"/>
                    <a:pt x="1161" y="115"/>
                  </a:cubicBezTo>
                  <a:cubicBezTo>
                    <a:pt x="847" y="283"/>
                    <a:pt x="555" y="497"/>
                    <a:pt x="284" y="727"/>
                  </a:cubicBezTo>
                  <a:cubicBezTo>
                    <a:pt x="268" y="741"/>
                    <a:pt x="251" y="756"/>
                    <a:pt x="235" y="768"/>
                  </a:cubicBezTo>
                  <a:cubicBezTo>
                    <a:pt x="229" y="776"/>
                    <a:pt x="220" y="782"/>
                    <a:pt x="214" y="788"/>
                  </a:cubicBezTo>
                  <a:cubicBezTo>
                    <a:pt x="198" y="803"/>
                    <a:pt x="185" y="817"/>
                    <a:pt x="171" y="836"/>
                  </a:cubicBezTo>
                  <a:lnTo>
                    <a:pt x="192" y="809"/>
                  </a:lnTo>
                  <a:lnTo>
                    <a:pt x="192" y="809"/>
                  </a:lnTo>
                  <a:cubicBezTo>
                    <a:pt x="159" y="844"/>
                    <a:pt x="128" y="881"/>
                    <a:pt x="95" y="916"/>
                  </a:cubicBezTo>
                  <a:cubicBezTo>
                    <a:pt x="58" y="959"/>
                    <a:pt x="50" y="1018"/>
                    <a:pt x="87" y="1064"/>
                  </a:cubicBezTo>
                  <a:cubicBezTo>
                    <a:pt x="108" y="1092"/>
                    <a:pt x="142" y="1108"/>
                    <a:pt x="177" y="1108"/>
                  </a:cubicBezTo>
                  <a:cubicBezTo>
                    <a:pt x="195" y="1108"/>
                    <a:pt x="214" y="1103"/>
                    <a:pt x="231" y="1092"/>
                  </a:cubicBezTo>
                  <a:cubicBezTo>
                    <a:pt x="280" y="1060"/>
                    <a:pt x="332" y="1032"/>
                    <a:pt x="377" y="997"/>
                  </a:cubicBezTo>
                  <a:lnTo>
                    <a:pt x="377" y="997"/>
                  </a:lnTo>
                  <a:cubicBezTo>
                    <a:pt x="501" y="905"/>
                    <a:pt x="628" y="814"/>
                    <a:pt x="759" y="731"/>
                  </a:cubicBezTo>
                  <a:cubicBezTo>
                    <a:pt x="894" y="643"/>
                    <a:pt x="1030" y="560"/>
                    <a:pt x="1167" y="482"/>
                  </a:cubicBezTo>
                  <a:cubicBezTo>
                    <a:pt x="1234" y="445"/>
                    <a:pt x="1301" y="406"/>
                    <a:pt x="1371" y="375"/>
                  </a:cubicBezTo>
                  <a:lnTo>
                    <a:pt x="1371" y="375"/>
                  </a:lnTo>
                  <a:cubicBezTo>
                    <a:pt x="1413" y="358"/>
                    <a:pt x="1456" y="343"/>
                    <a:pt x="1501" y="335"/>
                  </a:cubicBezTo>
                  <a:lnTo>
                    <a:pt x="1501" y="335"/>
                  </a:lnTo>
                  <a:cubicBezTo>
                    <a:pt x="1511" y="334"/>
                    <a:pt x="1522" y="333"/>
                    <a:pt x="1532" y="333"/>
                  </a:cubicBezTo>
                  <a:cubicBezTo>
                    <a:pt x="1540" y="333"/>
                    <a:pt x="1548" y="334"/>
                    <a:pt x="1556" y="334"/>
                  </a:cubicBezTo>
                  <a:lnTo>
                    <a:pt x="1556" y="334"/>
                  </a:lnTo>
                  <a:cubicBezTo>
                    <a:pt x="1563" y="336"/>
                    <a:pt x="1571" y="337"/>
                    <a:pt x="1578" y="339"/>
                  </a:cubicBezTo>
                  <a:lnTo>
                    <a:pt x="1578" y="339"/>
                  </a:lnTo>
                  <a:cubicBezTo>
                    <a:pt x="1585" y="343"/>
                    <a:pt x="1591" y="346"/>
                    <a:pt x="1597" y="350"/>
                  </a:cubicBezTo>
                  <a:lnTo>
                    <a:pt x="1597" y="350"/>
                  </a:lnTo>
                  <a:cubicBezTo>
                    <a:pt x="1600" y="352"/>
                    <a:pt x="1604" y="355"/>
                    <a:pt x="1607" y="358"/>
                  </a:cubicBezTo>
                  <a:lnTo>
                    <a:pt x="1607" y="358"/>
                  </a:lnTo>
                  <a:cubicBezTo>
                    <a:pt x="1611" y="365"/>
                    <a:pt x="1615" y="372"/>
                    <a:pt x="1619" y="379"/>
                  </a:cubicBezTo>
                  <a:lnTo>
                    <a:pt x="1619" y="379"/>
                  </a:lnTo>
                  <a:cubicBezTo>
                    <a:pt x="1622" y="387"/>
                    <a:pt x="1624" y="395"/>
                    <a:pt x="1625" y="403"/>
                  </a:cubicBezTo>
                  <a:lnTo>
                    <a:pt x="1625" y="403"/>
                  </a:lnTo>
                  <a:cubicBezTo>
                    <a:pt x="1626" y="423"/>
                    <a:pt x="1626" y="445"/>
                    <a:pt x="1624" y="466"/>
                  </a:cubicBezTo>
                  <a:lnTo>
                    <a:pt x="1624" y="466"/>
                  </a:lnTo>
                  <a:cubicBezTo>
                    <a:pt x="1615" y="513"/>
                    <a:pt x="1601" y="559"/>
                    <a:pt x="1584" y="604"/>
                  </a:cubicBezTo>
                  <a:lnTo>
                    <a:pt x="1584" y="604"/>
                  </a:lnTo>
                  <a:cubicBezTo>
                    <a:pt x="1558" y="662"/>
                    <a:pt x="1529" y="716"/>
                    <a:pt x="1500" y="770"/>
                  </a:cubicBezTo>
                  <a:cubicBezTo>
                    <a:pt x="1467" y="836"/>
                    <a:pt x="1433" y="901"/>
                    <a:pt x="1396" y="965"/>
                  </a:cubicBezTo>
                  <a:cubicBezTo>
                    <a:pt x="1326" y="1092"/>
                    <a:pt x="1252" y="1220"/>
                    <a:pt x="1176" y="1345"/>
                  </a:cubicBezTo>
                  <a:cubicBezTo>
                    <a:pt x="1026" y="1598"/>
                    <a:pt x="863" y="1844"/>
                    <a:pt x="695" y="2085"/>
                  </a:cubicBezTo>
                  <a:cubicBezTo>
                    <a:pt x="598" y="2218"/>
                    <a:pt x="500" y="2352"/>
                    <a:pt x="399" y="2481"/>
                  </a:cubicBezTo>
                  <a:lnTo>
                    <a:pt x="428" y="2446"/>
                  </a:lnTo>
                  <a:lnTo>
                    <a:pt x="428" y="2446"/>
                  </a:lnTo>
                  <a:cubicBezTo>
                    <a:pt x="307" y="2600"/>
                    <a:pt x="183" y="2752"/>
                    <a:pt x="56" y="2902"/>
                  </a:cubicBezTo>
                  <a:cubicBezTo>
                    <a:pt x="38" y="2925"/>
                    <a:pt x="19" y="2952"/>
                    <a:pt x="11" y="2980"/>
                  </a:cubicBezTo>
                  <a:cubicBezTo>
                    <a:pt x="1" y="3019"/>
                    <a:pt x="5" y="3061"/>
                    <a:pt x="19" y="3096"/>
                  </a:cubicBezTo>
                  <a:cubicBezTo>
                    <a:pt x="31" y="3126"/>
                    <a:pt x="50" y="3149"/>
                    <a:pt x="75" y="3167"/>
                  </a:cubicBezTo>
                  <a:cubicBezTo>
                    <a:pt x="85" y="3178"/>
                    <a:pt x="99" y="3186"/>
                    <a:pt x="114" y="3190"/>
                  </a:cubicBezTo>
                  <a:cubicBezTo>
                    <a:pt x="134" y="3200"/>
                    <a:pt x="157" y="3206"/>
                    <a:pt x="181" y="3206"/>
                  </a:cubicBezTo>
                  <a:cubicBezTo>
                    <a:pt x="539" y="3252"/>
                    <a:pt x="896" y="3276"/>
                    <a:pt x="1256" y="3282"/>
                  </a:cubicBezTo>
                  <a:cubicBezTo>
                    <a:pt x="1310" y="3283"/>
                    <a:pt x="1364" y="3284"/>
                    <a:pt x="1418" y="3284"/>
                  </a:cubicBezTo>
                  <a:cubicBezTo>
                    <a:pt x="1722" y="3284"/>
                    <a:pt x="2027" y="3269"/>
                    <a:pt x="2330" y="3241"/>
                  </a:cubicBezTo>
                  <a:cubicBezTo>
                    <a:pt x="2429" y="3233"/>
                    <a:pt x="2530" y="3221"/>
                    <a:pt x="2630" y="3208"/>
                  </a:cubicBezTo>
                  <a:cubicBezTo>
                    <a:pt x="2692" y="3200"/>
                    <a:pt x="2756" y="3192"/>
                    <a:pt x="2819" y="3184"/>
                  </a:cubicBezTo>
                  <a:cubicBezTo>
                    <a:pt x="2844" y="3182"/>
                    <a:pt x="2869" y="3178"/>
                    <a:pt x="2893" y="3174"/>
                  </a:cubicBezTo>
                  <a:cubicBezTo>
                    <a:pt x="2918" y="3169"/>
                    <a:pt x="2943" y="3159"/>
                    <a:pt x="2969" y="3155"/>
                  </a:cubicBezTo>
                  <a:cubicBezTo>
                    <a:pt x="3010" y="3149"/>
                    <a:pt x="3056" y="3108"/>
                    <a:pt x="3076" y="3073"/>
                  </a:cubicBezTo>
                  <a:cubicBezTo>
                    <a:pt x="3099" y="3036"/>
                    <a:pt x="3107" y="2978"/>
                    <a:pt x="3092" y="2937"/>
                  </a:cubicBezTo>
                  <a:cubicBezTo>
                    <a:pt x="3080" y="2894"/>
                    <a:pt x="3053" y="2851"/>
                    <a:pt x="3012" y="2830"/>
                  </a:cubicBezTo>
                  <a:lnTo>
                    <a:pt x="2969" y="2812"/>
                  </a:lnTo>
                  <a:cubicBezTo>
                    <a:pt x="2953" y="2808"/>
                    <a:pt x="2937" y="2806"/>
                    <a:pt x="2921" y="2806"/>
                  </a:cubicBezTo>
                  <a:cubicBezTo>
                    <a:pt x="2919" y="2806"/>
                    <a:pt x="2917" y="2806"/>
                    <a:pt x="2915" y="2806"/>
                  </a:cubicBezTo>
                  <a:lnTo>
                    <a:pt x="2915" y="2806"/>
                  </a:lnTo>
                  <a:lnTo>
                    <a:pt x="2916" y="2806"/>
                  </a:lnTo>
                  <a:cubicBezTo>
                    <a:pt x="2860" y="2806"/>
                    <a:pt x="2803" y="2816"/>
                    <a:pt x="2749" y="2824"/>
                  </a:cubicBezTo>
                  <a:cubicBezTo>
                    <a:pt x="2706" y="2830"/>
                    <a:pt x="2665" y="2837"/>
                    <a:pt x="2624" y="2843"/>
                  </a:cubicBezTo>
                  <a:lnTo>
                    <a:pt x="2673" y="2835"/>
                  </a:lnTo>
                  <a:lnTo>
                    <a:pt x="2673" y="2835"/>
                  </a:lnTo>
                  <a:cubicBezTo>
                    <a:pt x="2351" y="2878"/>
                    <a:pt x="2026" y="2906"/>
                    <a:pt x="1702" y="2917"/>
                  </a:cubicBezTo>
                  <a:cubicBezTo>
                    <a:pt x="1589" y="2920"/>
                    <a:pt x="1475" y="2922"/>
                    <a:pt x="1362" y="2922"/>
                  </a:cubicBezTo>
                  <a:cubicBezTo>
                    <a:pt x="1151" y="2922"/>
                    <a:pt x="939" y="2916"/>
                    <a:pt x="728" y="2902"/>
                  </a:cubicBezTo>
                  <a:cubicBezTo>
                    <a:pt x="661" y="2898"/>
                    <a:pt x="594" y="2892"/>
                    <a:pt x="527" y="2886"/>
                  </a:cubicBezTo>
                  <a:lnTo>
                    <a:pt x="527" y="2886"/>
                  </a:lnTo>
                  <a:cubicBezTo>
                    <a:pt x="680" y="2695"/>
                    <a:pt x="828" y="2498"/>
                    <a:pt x="970" y="2298"/>
                  </a:cubicBezTo>
                  <a:cubicBezTo>
                    <a:pt x="1170" y="2015"/>
                    <a:pt x="1356" y="1723"/>
                    <a:pt x="1531" y="1423"/>
                  </a:cubicBezTo>
                  <a:cubicBezTo>
                    <a:pt x="1619" y="1271"/>
                    <a:pt x="1704" y="1119"/>
                    <a:pt x="1784" y="963"/>
                  </a:cubicBezTo>
                  <a:cubicBezTo>
                    <a:pt x="1827" y="885"/>
                    <a:pt x="1866" y="805"/>
                    <a:pt x="1901" y="721"/>
                  </a:cubicBezTo>
                  <a:cubicBezTo>
                    <a:pt x="1934" y="643"/>
                    <a:pt x="1952" y="564"/>
                    <a:pt x="1963" y="480"/>
                  </a:cubicBezTo>
                  <a:cubicBezTo>
                    <a:pt x="1973" y="388"/>
                    <a:pt x="1954" y="297"/>
                    <a:pt x="1915" y="215"/>
                  </a:cubicBezTo>
                  <a:cubicBezTo>
                    <a:pt x="1907" y="203"/>
                    <a:pt x="1901" y="188"/>
                    <a:pt x="1891" y="178"/>
                  </a:cubicBezTo>
                  <a:cubicBezTo>
                    <a:pt x="1874" y="156"/>
                    <a:pt x="1858" y="131"/>
                    <a:pt x="1835" y="110"/>
                  </a:cubicBezTo>
                  <a:cubicBezTo>
                    <a:pt x="1790" y="69"/>
                    <a:pt x="1739" y="41"/>
                    <a:pt x="1679" y="20"/>
                  </a:cubicBezTo>
                  <a:cubicBezTo>
                    <a:pt x="1637" y="6"/>
                    <a:pt x="1592" y="0"/>
                    <a:pt x="154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22"/>
            <p:cNvSpPr/>
            <p:nvPr/>
          </p:nvSpPr>
          <p:spPr>
            <a:xfrm>
              <a:off x="3381050" y="2286325"/>
              <a:ext cx="56000" cy="58600"/>
            </a:xfrm>
            <a:custGeom>
              <a:avLst/>
              <a:gdLst/>
              <a:ahLst/>
              <a:cxnLst/>
              <a:rect l="l" t="t" r="r" b="b"/>
              <a:pathLst>
                <a:path w="2240" h="2344" extrusionOk="0">
                  <a:moveTo>
                    <a:pt x="115" y="1"/>
                  </a:moveTo>
                  <a:cubicBezTo>
                    <a:pt x="91" y="3"/>
                    <a:pt x="68" y="9"/>
                    <a:pt x="48" y="25"/>
                  </a:cubicBezTo>
                  <a:cubicBezTo>
                    <a:pt x="29" y="40"/>
                    <a:pt x="13" y="60"/>
                    <a:pt x="7" y="83"/>
                  </a:cubicBezTo>
                  <a:cubicBezTo>
                    <a:pt x="0" y="112"/>
                    <a:pt x="0" y="147"/>
                    <a:pt x="19" y="169"/>
                  </a:cubicBezTo>
                  <a:cubicBezTo>
                    <a:pt x="119" y="306"/>
                    <a:pt x="222" y="441"/>
                    <a:pt x="328" y="576"/>
                  </a:cubicBezTo>
                  <a:lnTo>
                    <a:pt x="328" y="576"/>
                  </a:lnTo>
                  <a:cubicBezTo>
                    <a:pt x="349" y="605"/>
                    <a:pt x="370" y="636"/>
                    <a:pt x="391" y="664"/>
                  </a:cubicBezTo>
                  <a:cubicBezTo>
                    <a:pt x="417" y="703"/>
                    <a:pt x="448" y="738"/>
                    <a:pt x="479" y="775"/>
                  </a:cubicBezTo>
                  <a:cubicBezTo>
                    <a:pt x="526" y="837"/>
                    <a:pt x="576" y="896"/>
                    <a:pt x="625" y="956"/>
                  </a:cubicBezTo>
                  <a:cubicBezTo>
                    <a:pt x="724" y="1073"/>
                    <a:pt x="824" y="1192"/>
                    <a:pt x="927" y="1305"/>
                  </a:cubicBezTo>
                  <a:cubicBezTo>
                    <a:pt x="1134" y="1531"/>
                    <a:pt x="1350" y="1749"/>
                    <a:pt x="1570" y="1963"/>
                  </a:cubicBezTo>
                  <a:cubicBezTo>
                    <a:pt x="1632" y="2022"/>
                    <a:pt x="1695" y="2082"/>
                    <a:pt x="1759" y="2139"/>
                  </a:cubicBezTo>
                  <a:cubicBezTo>
                    <a:pt x="1790" y="2170"/>
                    <a:pt x="1823" y="2197"/>
                    <a:pt x="1858" y="2224"/>
                  </a:cubicBezTo>
                  <a:cubicBezTo>
                    <a:pt x="1899" y="2259"/>
                    <a:pt x="1942" y="2300"/>
                    <a:pt x="1991" y="2322"/>
                  </a:cubicBezTo>
                  <a:cubicBezTo>
                    <a:pt x="2018" y="2336"/>
                    <a:pt x="2044" y="2344"/>
                    <a:pt x="2074" y="2344"/>
                  </a:cubicBezTo>
                  <a:cubicBezTo>
                    <a:pt x="2081" y="2344"/>
                    <a:pt x="2087" y="2343"/>
                    <a:pt x="2094" y="2343"/>
                  </a:cubicBezTo>
                  <a:cubicBezTo>
                    <a:pt x="2127" y="2337"/>
                    <a:pt x="2162" y="2324"/>
                    <a:pt x="2186" y="2298"/>
                  </a:cubicBezTo>
                  <a:cubicBezTo>
                    <a:pt x="2205" y="2277"/>
                    <a:pt x="2219" y="2252"/>
                    <a:pt x="2227" y="2226"/>
                  </a:cubicBezTo>
                  <a:cubicBezTo>
                    <a:pt x="2240" y="2189"/>
                    <a:pt x="2234" y="2135"/>
                    <a:pt x="2211" y="2102"/>
                  </a:cubicBezTo>
                  <a:cubicBezTo>
                    <a:pt x="2192" y="2072"/>
                    <a:pt x="2170" y="2045"/>
                    <a:pt x="2145" y="2020"/>
                  </a:cubicBezTo>
                  <a:cubicBezTo>
                    <a:pt x="2127" y="2004"/>
                    <a:pt x="2110" y="1987"/>
                    <a:pt x="2094" y="1971"/>
                  </a:cubicBezTo>
                  <a:cubicBezTo>
                    <a:pt x="2059" y="1938"/>
                    <a:pt x="2026" y="1907"/>
                    <a:pt x="1991" y="1876"/>
                  </a:cubicBezTo>
                  <a:cubicBezTo>
                    <a:pt x="1921" y="1815"/>
                    <a:pt x="1853" y="1753"/>
                    <a:pt x="1786" y="1689"/>
                  </a:cubicBezTo>
                  <a:cubicBezTo>
                    <a:pt x="1648" y="1564"/>
                    <a:pt x="1512" y="1435"/>
                    <a:pt x="1381" y="1303"/>
                  </a:cubicBezTo>
                  <a:cubicBezTo>
                    <a:pt x="1249" y="1172"/>
                    <a:pt x="1118" y="1038"/>
                    <a:pt x="989" y="907"/>
                  </a:cubicBezTo>
                  <a:cubicBezTo>
                    <a:pt x="859" y="773"/>
                    <a:pt x="736" y="638"/>
                    <a:pt x="611" y="504"/>
                  </a:cubicBezTo>
                  <a:cubicBezTo>
                    <a:pt x="574" y="465"/>
                    <a:pt x="535" y="430"/>
                    <a:pt x="500" y="391"/>
                  </a:cubicBezTo>
                  <a:cubicBezTo>
                    <a:pt x="465" y="350"/>
                    <a:pt x="434" y="313"/>
                    <a:pt x="399" y="276"/>
                  </a:cubicBezTo>
                  <a:cubicBezTo>
                    <a:pt x="331" y="196"/>
                    <a:pt x="261" y="116"/>
                    <a:pt x="196" y="34"/>
                  </a:cubicBezTo>
                  <a:cubicBezTo>
                    <a:pt x="179" y="13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22"/>
            <p:cNvSpPr/>
            <p:nvPr/>
          </p:nvSpPr>
          <p:spPr>
            <a:xfrm>
              <a:off x="3384950" y="2285675"/>
              <a:ext cx="47125" cy="57000"/>
            </a:xfrm>
            <a:custGeom>
              <a:avLst/>
              <a:gdLst/>
              <a:ahLst/>
              <a:cxnLst/>
              <a:rect l="l" t="t" r="r" b="b"/>
              <a:pathLst>
                <a:path w="1885" h="2280" extrusionOk="0">
                  <a:moveTo>
                    <a:pt x="1748" y="0"/>
                  </a:moveTo>
                  <a:cubicBezTo>
                    <a:pt x="1716" y="0"/>
                    <a:pt x="1685" y="11"/>
                    <a:pt x="1665" y="37"/>
                  </a:cubicBezTo>
                  <a:cubicBezTo>
                    <a:pt x="1455" y="288"/>
                    <a:pt x="1243" y="540"/>
                    <a:pt x="1034" y="791"/>
                  </a:cubicBezTo>
                  <a:cubicBezTo>
                    <a:pt x="822" y="1044"/>
                    <a:pt x="607" y="1290"/>
                    <a:pt x="391" y="1537"/>
                  </a:cubicBezTo>
                  <a:cubicBezTo>
                    <a:pt x="331" y="1607"/>
                    <a:pt x="272" y="1674"/>
                    <a:pt x="212" y="1744"/>
                  </a:cubicBezTo>
                  <a:cubicBezTo>
                    <a:pt x="196" y="1763"/>
                    <a:pt x="181" y="1779"/>
                    <a:pt x="165" y="1798"/>
                  </a:cubicBezTo>
                  <a:cubicBezTo>
                    <a:pt x="140" y="1824"/>
                    <a:pt x="118" y="1855"/>
                    <a:pt x="95" y="1886"/>
                  </a:cubicBezTo>
                  <a:cubicBezTo>
                    <a:pt x="81" y="1904"/>
                    <a:pt x="66" y="1923"/>
                    <a:pt x="52" y="1941"/>
                  </a:cubicBezTo>
                  <a:cubicBezTo>
                    <a:pt x="35" y="1964"/>
                    <a:pt x="27" y="1976"/>
                    <a:pt x="19" y="2007"/>
                  </a:cubicBezTo>
                  <a:cubicBezTo>
                    <a:pt x="11" y="2033"/>
                    <a:pt x="10" y="2059"/>
                    <a:pt x="13" y="2084"/>
                  </a:cubicBezTo>
                  <a:lnTo>
                    <a:pt x="13" y="2084"/>
                  </a:lnTo>
                  <a:lnTo>
                    <a:pt x="11" y="2091"/>
                  </a:lnTo>
                  <a:cubicBezTo>
                    <a:pt x="5" y="2108"/>
                    <a:pt x="0" y="2126"/>
                    <a:pt x="0" y="2143"/>
                  </a:cubicBezTo>
                  <a:cubicBezTo>
                    <a:pt x="0" y="2159"/>
                    <a:pt x="3" y="2173"/>
                    <a:pt x="7" y="2187"/>
                  </a:cubicBezTo>
                  <a:lnTo>
                    <a:pt x="7" y="2187"/>
                  </a:lnTo>
                  <a:cubicBezTo>
                    <a:pt x="9" y="2211"/>
                    <a:pt x="16" y="2234"/>
                    <a:pt x="35" y="2252"/>
                  </a:cubicBezTo>
                  <a:cubicBezTo>
                    <a:pt x="50" y="2265"/>
                    <a:pt x="71" y="2279"/>
                    <a:pt x="93" y="2279"/>
                  </a:cubicBezTo>
                  <a:cubicBezTo>
                    <a:pt x="96" y="2279"/>
                    <a:pt x="99" y="2279"/>
                    <a:pt x="101" y="2278"/>
                  </a:cubicBezTo>
                  <a:cubicBezTo>
                    <a:pt x="109" y="2278"/>
                    <a:pt x="116" y="2276"/>
                    <a:pt x="124" y="2276"/>
                  </a:cubicBezTo>
                  <a:cubicBezTo>
                    <a:pt x="127" y="2277"/>
                    <a:pt x="130" y="2277"/>
                    <a:pt x="133" y="2277"/>
                  </a:cubicBezTo>
                  <a:cubicBezTo>
                    <a:pt x="158" y="2277"/>
                    <a:pt x="184" y="2269"/>
                    <a:pt x="208" y="2256"/>
                  </a:cubicBezTo>
                  <a:cubicBezTo>
                    <a:pt x="213" y="2253"/>
                    <a:pt x="218" y="2250"/>
                    <a:pt x="223" y="2247"/>
                  </a:cubicBezTo>
                  <a:lnTo>
                    <a:pt x="223" y="2247"/>
                  </a:lnTo>
                  <a:cubicBezTo>
                    <a:pt x="270" y="2242"/>
                    <a:pt x="315" y="2219"/>
                    <a:pt x="348" y="2182"/>
                  </a:cubicBezTo>
                  <a:cubicBezTo>
                    <a:pt x="362" y="2165"/>
                    <a:pt x="374" y="2149"/>
                    <a:pt x="389" y="2133"/>
                  </a:cubicBezTo>
                  <a:cubicBezTo>
                    <a:pt x="426" y="2089"/>
                    <a:pt x="459" y="2046"/>
                    <a:pt x="492" y="2001"/>
                  </a:cubicBezTo>
                  <a:cubicBezTo>
                    <a:pt x="539" y="1935"/>
                    <a:pt x="588" y="1870"/>
                    <a:pt x="635" y="1806"/>
                  </a:cubicBezTo>
                  <a:cubicBezTo>
                    <a:pt x="734" y="1674"/>
                    <a:pt x="830" y="1543"/>
                    <a:pt x="929" y="1411"/>
                  </a:cubicBezTo>
                  <a:cubicBezTo>
                    <a:pt x="1026" y="1280"/>
                    <a:pt x="1122" y="1148"/>
                    <a:pt x="1223" y="1019"/>
                  </a:cubicBezTo>
                  <a:cubicBezTo>
                    <a:pt x="1324" y="890"/>
                    <a:pt x="1422" y="760"/>
                    <a:pt x="1523" y="629"/>
                  </a:cubicBezTo>
                  <a:cubicBezTo>
                    <a:pt x="1636" y="483"/>
                    <a:pt x="1749" y="335"/>
                    <a:pt x="1862" y="189"/>
                  </a:cubicBezTo>
                  <a:cubicBezTo>
                    <a:pt x="1880" y="166"/>
                    <a:pt x="1884" y="119"/>
                    <a:pt x="1874" y="92"/>
                  </a:cubicBezTo>
                  <a:cubicBezTo>
                    <a:pt x="1866" y="66"/>
                    <a:pt x="1852" y="43"/>
                    <a:pt x="1829" y="27"/>
                  </a:cubicBezTo>
                  <a:cubicBezTo>
                    <a:pt x="1807" y="10"/>
                    <a:pt x="1777" y="0"/>
                    <a:pt x="1748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22"/>
            <p:cNvSpPr/>
            <p:nvPr/>
          </p:nvSpPr>
          <p:spPr>
            <a:xfrm>
              <a:off x="3473400" y="2253550"/>
              <a:ext cx="96575" cy="36425"/>
            </a:xfrm>
            <a:custGeom>
              <a:avLst/>
              <a:gdLst/>
              <a:ahLst/>
              <a:cxnLst/>
              <a:rect l="l" t="t" r="r" b="b"/>
              <a:pathLst>
                <a:path w="3863" h="1457" extrusionOk="0">
                  <a:moveTo>
                    <a:pt x="3577" y="381"/>
                  </a:moveTo>
                  <a:lnTo>
                    <a:pt x="3577" y="381"/>
                  </a:lnTo>
                  <a:cubicBezTo>
                    <a:pt x="3576" y="384"/>
                    <a:pt x="3576" y="388"/>
                    <a:pt x="3575" y="391"/>
                  </a:cubicBezTo>
                  <a:lnTo>
                    <a:pt x="3575" y="391"/>
                  </a:lnTo>
                  <a:lnTo>
                    <a:pt x="3577" y="381"/>
                  </a:lnTo>
                  <a:close/>
                  <a:moveTo>
                    <a:pt x="3540" y="531"/>
                  </a:moveTo>
                  <a:cubicBezTo>
                    <a:pt x="3536" y="540"/>
                    <a:pt x="3532" y="549"/>
                    <a:pt x="3529" y="557"/>
                  </a:cubicBezTo>
                  <a:lnTo>
                    <a:pt x="3529" y="557"/>
                  </a:lnTo>
                  <a:lnTo>
                    <a:pt x="3540" y="531"/>
                  </a:lnTo>
                  <a:close/>
                  <a:moveTo>
                    <a:pt x="633" y="685"/>
                  </a:moveTo>
                  <a:lnTo>
                    <a:pt x="628" y="686"/>
                  </a:lnTo>
                  <a:lnTo>
                    <a:pt x="628" y="686"/>
                  </a:lnTo>
                  <a:cubicBezTo>
                    <a:pt x="630" y="686"/>
                    <a:pt x="631" y="685"/>
                    <a:pt x="633" y="685"/>
                  </a:cubicBezTo>
                  <a:close/>
                  <a:moveTo>
                    <a:pt x="678" y="685"/>
                  </a:moveTo>
                  <a:lnTo>
                    <a:pt x="678" y="685"/>
                  </a:lnTo>
                  <a:cubicBezTo>
                    <a:pt x="683" y="686"/>
                    <a:pt x="687" y="687"/>
                    <a:pt x="692" y="687"/>
                  </a:cubicBezTo>
                  <a:lnTo>
                    <a:pt x="692" y="687"/>
                  </a:lnTo>
                  <a:lnTo>
                    <a:pt x="678" y="685"/>
                  </a:lnTo>
                  <a:close/>
                  <a:moveTo>
                    <a:pt x="489" y="723"/>
                  </a:moveTo>
                  <a:lnTo>
                    <a:pt x="481" y="726"/>
                  </a:lnTo>
                  <a:cubicBezTo>
                    <a:pt x="484" y="725"/>
                    <a:pt x="486" y="724"/>
                    <a:pt x="489" y="723"/>
                  </a:cubicBezTo>
                  <a:close/>
                  <a:moveTo>
                    <a:pt x="3443" y="706"/>
                  </a:moveTo>
                  <a:lnTo>
                    <a:pt x="3443" y="706"/>
                  </a:lnTo>
                  <a:cubicBezTo>
                    <a:pt x="3436" y="715"/>
                    <a:pt x="3429" y="724"/>
                    <a:pt x="3422" y="733"/>
                  </a:cubicBezTo>
                  <a:lnTo>
                    <a:pt x="3422" y="733"/>
                  </a:lnTo>
                  <a:lnTo>
                    <a:pt x="3443" y="706"/>
                  </a:lnTo>
                  <a:close/>
                  <a:moveTo>
                    <a:pt x="902" y="749"/>
                  </a:moveTo>
                  <a:cubicBezTo>
                    <a:pt x="907" y="751"/>
                    <a:pt x="912" y="753"/>
                    <a:pt x="917" y="755"/>
                  </a:cubicBezTo>
                  <a:lnTo>
                    <a:pt x="902" y="749"/>
                  </a:lnTo>
                  <a:close/>
                  <a:moveTo>
                    <a:pt x="409" y="772"/>
                  </a:moveTo>
                  <a:lnTo>
                    <a:pt x="384" y="790"/>
                  </a:lnTo>
                  <a:cubicBezTo>
                    <a:pt x="393" y="784"/>
                    <a:pt x="401" y="778"/>
                    <a:pt x="409" y="772"/>
                  </a:cubicBezTo>
                  <a:close/>
                  <a:moveTo>
                    <a:pt x="3686" y="0"/>
                  </a:moveTo>
                  <a:cubicBezTo>
                    <a:pt x="3673" y="0"/>
                    <a:pt x="3662" y="2"/>
                    <a:pt x="3651" y="5"/>
                  </a:cubicBezTo>
                  <a:cubicBezTo>
                    <a:pt x="3581" y="28"/>
                    <a:pt x="3536" y="100"/>
                    <a:pt x="3556" y="174"/>
                  </a:cubicBezTo>
                  <a:cubicBezTo>
                    <a:pt x="3563" y="196"/>
                    <a:pt x="3568" y="220"/>
                    <a:pt x="3572" y="244"/>
                  </a:cubicBezTo>
                  <a:lnTo>
                    <a:pt x="3572" y="244"/>
                  </a:lnTo>
                  <a:cubicBezTo>
                    <a:pt x="3579" y="299"/>
                    <a:pt x="3579" y="355"/>
                    <a:pt x="3572" y="410"/>
                  </a:cubicBezTo>
                  <a:lnTo>
                    <a:pt x="3572" y="410"/>
                  </a:lnTo>
                  <a:cubicBezTo>
                    <a:pt x="3562" y="462"/>
                    <a:pt x="3547" y="512"/>
                    <a:pt x="3527" y="560"/>
                  </a:cubicBezTo>
                  <a:lnTo>
                    <a:pt x="3527" y="560"/>
                  </a:lnTo>
                  <a:cubicBezTo>
                    <a:pt x="3499" y="622"/>
                    <a:pt x="3462" y="680"/>
                    <a:pt x="3420" y="735"/>
                  </a:cubicBezTo>
                  <a:lnTo>
                    <a:pt x="3420" y="735"/>
                  </a:lnTo>
                  <a:cubicBezTo>
                    <a:pt x="3380" y="783"/>
                    <a:pt x="3336" y="827"/>
                    <a:pt x="3287" y="867"/>
                  </a:cubicBezTo>
                  <a:lnTo>
                    <a:pt x="3287" y="867"/>
                  </a:lnTo>
                  <a:cubicBezTo>
                    <a:pt x="3213" y="920"/>
                    <a:pt x="3133" y="964"/>
                    <a:pt x="3051" y="1001"/>
                  </a:cubicBezTo>
                  <a:lnTo>
                    <a:pt x="3051" y="1001"/>
                  </a:lnTo>
                  <a:cubicBezTo>
                    <a:pt x="2976" y="1031"/>
                    <a:pt x="2901" y="1053"/>
                    <a:pt x="2822" y="1065"/>
                  </a:cubicBezTo>
                  <a:lnTo>
                    <a:pt x="2822" y="1065"/>
                  </a:lnTo>
                  <a:cubicBezTo>
                    <a:pt x="2764" y="1071"/>
                    <a:pt x="2706" y="1074"/>
                    <a:pt x="2648" y="1074"/>
                  </a:cubicBezTo>
                  <a:cubicBezTo>
                    <a:pt x="2583" y="1074"/>
                    <a:pt x="2518" y="1070"/>
                    <a:pt x="2453" y="1061"/>
                  </a:cubicBezTo>
                  <a:lnTo>
                    <a:pt x="2453" y="1061"/>
                  </a:lnTo>
                  <a:lnTo>
                    <a:pt x="2505" y="1069"/>
                  </a:lnTo>
                  <a:cubicBezTo>
                    <a:pt x="2320" y="1045"/>
                    <a:pt x="2141" y="989"/>
                    <a:pt x="1970" y="917"/>
                  </a:cubicBezTo>
                  <a:lnTo>
                    <a:pt x="1970" y="917"/>
                  </a:lnTo>
                  <a:lnTo>
                    <a:pt x="2016" y="936"/>
                  </a:lnTo>
                  <a:cubicBezTo>
                    <a:pt x="1864" y="872"/>
                    <a:pt x="1718" y="794"/>
                    <a:pt x="1578" y="706"/>
                  </a:cubicBezTo>
                  <a:cubicBezTo>
                    <a:pt x="1436" y="619"/>
                    <a:pt x="1313" y="529"/>
                    <a:pt x="1171" y="455"/>
                  </a:cubicBezTo>
                  <a:cubicBezTo>
                    <a:pt x="1089" y="412"/>
                    <a:pt x="1003" y="373"/>
                    <a:pt x="912" y="348"/>
                  </a:cubicBezTo>
                  <a:cubicBezTo>
                    <a:pt x="869" y="336"/>
                    <a:pt x="824" y="330"/>
                    <a:pt x="779" y="324"/>
                  </a:cubicBezTo>
                  <a:cubicBezTo>
                    <a:pt x="743" y="318"/>
                    <a:pt x="708" y="313"/>
                    <a:pt x="671" y="313"/>
                  </a:cubicBezTo>
                  <a:cubicBezTo>
                    <a:pt x="665" y="313"/>
                    <a:pt x="659" y="313"/>
                    <a:pt x="654" y="313"/>
                  </a:cubicBezTo>
                  <a:cubicBezTo>
                    <a:pt x="485" y="319"/>
                    <a:pt x="321" y="381"/>
                    <a:pt x="193" y="492"/>
                  </a:cubicBezTo>
                  <a:cubicBezTo>
                    <a:pt x="158" y="523"/>
                    <a:pt x="130" y="558"/>
                    <a:pt x="101" y="595"/>
                  </a:cubicBezTo>
                  <a:cubicBezTo>
                    <a:pt x="82" y="621"/>
                    <a:pt x="66" y="648"/>
                    <a:pt x="52" y="679"/>
                  </a:cubicBezTo>
                  <a:cubicBezTo>
                    <a:pt x="31" y="728"/>
                    <a:pt x="17" y="773"/>
                    <a:pt x="8" y="827"/>
                  </a:cubicBezTo>
                  <a:cubicBezTo>
                    <a:pt x="0" y="882"/>
                    <a:pt x="4" y="930"/>
                    <a:pt x="13" y="985"/>
                  </a:cubicBezTo>
                  <a:cubicBezTo>
                    <a:pt x="19" y="1020"/>
                    <a:pt x="54" y="1061"/>
                    <a:pt x="84" y="1078"/>
                  </a:cubicBezTo>
                  <a:cubicBezTo>
                    <a:pt x="108" y="1090"/>
                    <a:pt x="135" y="1098"/>
                    <a:pt x="162" y="1098"/>
                  </a:cubicBezTo>
                  <a:cubicBezTo>
                    <a:pt x="169" y="1098"/>
                    <a:pt x="177" y="1097"/>
                    <a:pt x="185" y="1096"/>
                  </a:cubicBezTo>
                  <a:cubicBezTo>
                    <a:pt x="259" y="1086"/>
                    <a:pt x="325" y="1020"/>
                    <a:pt x="321" y="942"/>
                  </a:cubicBezTo>
                  <a:cubicBezTo>
                    <a:pt x="319" y="929"/>
                    <a:pt x="320" y="917"/>
                    <a:pt x="321" y="904"/>
                  </a:cubicBezTo>
                  <a:lnTo>
                    <a:pt x="321" y="904"/>
                  </a:lnTo>
                  <a:cubicBezTo>
                    <a:pt x="323" y="892"/>
                    <a:pt x="327" y="880"/>
                    <a:pt x="331" y="869"/>
                  </a:cubicBezTo>
                  <a:lnTo>
                    <a:pt x="331" y="869"/>
                  </a:lnTo>
                  <a:cubicBezTo>
                    <a:pt x="338" y="853"/>
                    <a:pt x="347" y="838"/>
                    <a:pt x="356" y="824"/>
                  </a:cubicBezTo>
                  <a:lnTo>
                    <a:pt x="356" y="824"/>
                  </a:lnTo>
                  <a:cubicBezTo>
                    <a:pt x="373" y="804"/>
                    <a:pt x="393" y="785"/>
                    <a:pt x="414" y="769"/>
                  </a:cubicBezTo>
                  <a:lnTo>
                    <a:pt x="414" y="769"/>
                  </a:lnTo>
                  <a:cubicBezTo>
                    <a:pt x="445" y="748"/>
                    <a:pt x="477" y="730"/>
                    <a:pt x="511" y="715"/>
                  </a:cubicBezTo>
                  <a:lnTo>
                    <a:pt x="511" y="715"/>
                  </a:lnTo>
                  <a:cubicBezTo>
                    <a:pt x="543" y="703"/>
                    <a:pt x="575" y="695"/>
                    <a:pt x="607" y="689"/>
                  </a:cubicBezTo>
                  <a:lnTo>
                    <a:pt x="607" y="689"/>
                  </a:lnTo>
                  <a:cubicBezTo>
                    <a:pt x="620" y="688"/>
                    <a:pt x="632" y="688"/>
                    <a:pt x="645" y="688"/>
                  </a:cubicBezTo>
                  <a:cubicBezTo>
                    <a:pt x="668" y="688"/>
                    <a:pt x="692" y="689"/>
                    <a:pt x="715" y="692"/>
                  </a:cubicBezTo>
                  <a:lnTo>
                    <a:pt x="715" y="692"/>
                  </a:lnTo>
                  <a:cubicBezTo>
                    <a:pt x="771" y="703"/>
                    <a:pt x="825" y="720"/>
                    <a:pt x="878" y="740"/>
                  </a:cubicBezTo>
                  <a:lnTo>
                    <a:pt x="878" y="740"/>
                  </a:lnTo>
                  <a:cubicBezTo>
                    <a:pt x="994" y="789"/>
                    <a:pt x="1100" y="857"/>
                    <a:pt x="1204" y="925"/>
                  </a:cubicBezTo>
                  <a:cubicBezTo>
                    <a:pt x="1315" y="997"/>
                    <a:pt x="1424" y="1069"/>
                    <a:pt x="1541" y="1135"/>
                  </a:cubicBezTo>
                  <a:cubicBezTo>
                    <a:pt x="1670" y="1207"/>
                    <a:pt x="1806" y="1271"/>
                    <a:pt x="1944" y="1324"/>
                  </a:cubicBezTo>
                  <a:cubicBezTo>
                    <a:pt x="2067" y="1371"/>
                    <a:pt x="2194" y="1408"/>
                    <a:pt x="2326" y="1431"/>
                  </a:cubicBezTo>
                  <a:cubicBezTo>
                    <a:pt x="2424" y="1446"/>
                    <a:pt x="2522" y="1457"/>
                    <a:pt x="2621" y="1457"/>
                  </a:cubicBezTo>
                  <a:cubicBezTo>
                    <a:pt x="2667" y="1457"/>
                    <a:pt x="2713" y="1455"/>
                    <a:pt x="2759" y="1449"/>
                  </a:cubicBezTo>
                  <a:cubicBezTo>
                    <a:pt x="2835" y="1443"/>
                    <a:pt x="2911" y="1431"/>
                    <a:pt x="2985" y="1410"/>
                  </a:cubicBezTo>
                  <a:cubicBezTo>
                    <a:pt x="3051" y="1392"/>
                    <a:pt x="3115" y="1367"/>
                    <a:pt x="3176" y="1338"/>
                  </a:cubicBezTo>
                  <a:cubicBezTo>
                    <a:pt x="3287" y="1287"/>
                    <a:pt x="3386" y="1215"/>
                    <a:pt x="3474" y="1133"/>
                  </a:cubicBezTo>
                  <a:cubicBezTo>
                    <a:pt x="3561" y="1049"/>
                    <a:pt x="3637" y="958"/>
                    <a:pt x="3700" y="860"/>
                  </a:cubicBezTo>
                  <a:cubicBezTo>
                    <a:pt x="3762" y="759"/>
                    <a:pt x="3805" y="654"/>
                    <a:pt x="3830" y="545"/>
                  </a:cubicBezTo>
                  <a:cubicBezTo>
                    <a:pt x="3858" y="422"/>
                    <a:pt x="3863" y="299"/>
                    <a:pt x="3838" y="176"/>
                  </a:cubicBezTo>
                  <a:cubicBezTo>
                    <a:pt x="3834" y="151"/>
                    <a:pt x="3828" y="124"/>
                    <a:pt x="3819" y="100"/>
                  </a:cubicBezTo>
                  <a:cubicBezTo>
                    <a:pt x="3809" y="67"/>
                    <a:pt x="3787" y="36"/>
                    <a:pt x="3758" y="19"/>
                  </a:cubicBezTo>
                  <a:cubicBezTo>
                    <a:pt x="3737" y="7"/>
                    <a:pt x="3711" y="0"/>
                    <a:pt x="3686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22"/>
            <p:cNvSpPr/>
            <p:nvPr/>
          </p:nvSpPr>
          <p:spPr>
            <a:xfrm>
              <a:off x="3500300" y="2290825"/>
              <a:ext cx="11025" cy="52725"/>
            </a:xfrm>
            <a:custGeom>
              <a:avLst/>
              <a:gdLst/>
              <a:ahLst/>
              <a:cxnLst/>
              <a:rect l="l" t="t" r="r" b="b"/>
              <a:pathLst>
                <a:path w="441" h="2109" extrusionOk="0">
                  <a:moveTo>
                    <a:pt x="216" y="1"/>
                  </a:moveTo>
                  <a:cubicBezTo>
                    <a:pt x="179" y="1"/>
                    <a:pt x="151" y="24"/>
                    <a:pt x="138" y="59"/>
                  </a:cubicBezTo>
                  <a:lnTo>
                    <a:pt x="138" y="61"/>
                  </a:lnTo>
                  <a:cubicBezTo>
                    <a:pt x="126" y="94"/>
                    <a:pt x="116" y="127"/>
                    <a:pt x="108" y="164"/>
                  </a:cubicBezTo>
                  <a:cubicBezTo>
                    <a:pt x="100" y="195"/>
                    <a:pt x="94" y="227"/>
                    <a:pt x="87" y="257"/>
                  </a:cubicBezTo>
                  <a:lnTo>
                    <a:pt x="87" y="257"/>
                  </a:lnTo>
                  <a:cubicBezTo>
                    <a:pt x="81" y="270"/>
                    <a:pt x="76" y="282"/>
                    <a:pt x="73" y="295"/>
                  </a:cubicBezTo>
                  <a:cubicBezTo>
                    <a:pt x="69" y="306"/>
                    <a:pt x="67" y="316"/>
                    <a:pt x="67" y="326"/>
                  </a:cubicBezTo>
                  <a:cubicBezTo>
                    <a:pt x="62" y="349"/>
                    <a:pt x="58" y="371"/>
                    <a:pt x="56" y="394"/>
                  </a:cubicBezTo>
                  <a:cubicBezTo>
                    <a:pt x="48" y="451"/>
                    <a:pt x="40" y="507"/>
                    <a:pt x="32" y="562"/>
                  </a:cubicBezTo>
                  <a:lnTo>
                    <a:pt x="38" y="525"/>
                  </a:lnTo>
                  <a:lnTo>
                    <a:pt x="38" y="525"/>
                  </a:lnTo>
                  <a:cubicBezTo>
                    <a:pt x="34" y="558"/>
                    <a:pt x="25" y="591"/>
                    <a:pt x="21" y="624"/>
                  </a:cubicBezTo>
                  <a:cubicBezTo>
                    <a:pt x="19" y="647"/>
                    <a:pt x="17" y="671"/>
                    <a:pt x="15" y="694"/>
                  </a:cubicBezTo>
                  <a:cubicBezTo>
                    <a:pt x="13" y="737"/>
                    <a:pt x="9" y="780"/>
                    <a:pt x="7" y="823"/>
                  </a:cubicBezTo>
                  <a:cubicBezTo>
                    <a:pt x="1" y="912"/>
                    <a:pt x="1" y="998"/>
                    <a:pt x="3" y="1086"/>
                  </a:cubicBezTo>
                  <a:cubicBezTo>
                    <a:pt x="5" y="1175"/>
                    <a:pt x="9" y="1261"/>
                    <a:pt x="15" y="1349"/>
                  </a:cubicBezTo>
                  <a:cubicBezTo>
                    <a:pt x="23" y="1452"/>
                    <a:pt x="34" y="1553"/>
                    <a:pt x="48" y="1655"/>
                  </a:cubicBezTo>
                  <a:cubicBezTo>
                    <a:pt x="56" y="1705"/>
                    <a:pt x="64" y="1754"/>
                    <a:pt x="75" y="1801"/>
                  </a:cubicBezTo>
                  <a:cubicBezTo>
                    <a:pt x="81" y="1824"/>
                    <a:pt x="85" y="1846"/>
                    <a:pt x="91" y="1871"/>
                  </a:cubicBezTo>
                  <a:cubicBezTo>
                    <a:pt x="95" y="1881"/>
                    <a:pt x="97" y="1894"/>
                    <a:pt x="101" y="1906"/>
                  </a:cubicBezTo>
                  <a:cubicBezTo>
                    <a:pt x="112" y="1947"/>
                    <a:pt x="135" y="1981"/>
                    <a:pt x="167" y="2005"/>
                  </a:cubicBezTo>
                  <a:lnTo>
                    <a:pt x="167" y="2005"/>
                  </a:lnTo>
                  <a:cubicBezTo>
                    <a:pt x="172" y="2013"/>
                    <a:pt x="177" y="2021"/>
                    <a:pt x="182" y="2029"/>
                  </a:cubicBezTo>
                  <a:cubicBezTo>
                    <a:pt x="206" y="2066"/>
                    <a:pt x="235" y="2093"/>
                    <a:pt x="276" y="2105"/>
                  </a:cubicBezTo>
                  <a:cubicBezTo>
                    <a:pt x="284" y="2108"/>
                    <a:pt x="291" y="2109"/>
                    <a:pt x="299" y="2109"/>
                  </a:cubicBezTo>
                  <a:cubicBezTo>
                    <a:pt x="322" y="2109"/>
                    <a:pt x="345" y="2098"/>
                    <a:pt x="362" y="2083"/>
                  </a:cubicBezTo>
                  <a:cubicBezTo>
                    <a:pt x="387" y="2060"/>
                    <a:pt x="401" y="2029"/>
                    <a:pt x="408" y="1996"/>
                  </a:cubicBezTo>
                  <a:cubicBezTo>
                    <a:pt x="409" y="1986"/>
                    <a:pt x="410" y="1975"/>
                    <a:pt x="412" y="1964"/>
                  </a:cubicBezTo>
                  <a:lnTo>
                    <a:pt x="412" y="1964"/>
                  </a:lnTo>
                  <a:cubicBezTo>
                    <a:pt x="422" y="1948"/>
                    <a:pt x="429" y="1932"/>
                    <a:pt x="434" y="1914"/>
                  </a:cubicBezTo>
                  <a:cubicBezTo>
                    <a:pt x="438" y="1898"/>
                    <a:pt x="440" y="1877"/>
                    <a:pt x="440" y="1857"/>
                  </a:cubicBezTo>
                  <a:cubicBezTo>
                    <a:pt x="438" y="1842"/>
                    <a:pt x="436" y="1830"/>
                    <a:pt x="434" y="1816"/>
                  </a:cubicBezTo>
                  <a:cubicBezTo>
                    <a:pt x="432" y="1787"/>
                    <a:pt x="428" y="1760"/>
                    <a:pt x="426" y="1733"/>
                  </a:cubicBezTo>
                  <a:cubicBezTo>
                    <a:pt x="419" y="1670"/>
                    <a:pt x="408" y="1608"/>
                    <a:pt x="400" y="1546"/>
                  </a:cubicBezTo>
                  <a:lnTo>
                    <a:pt x="400" y="1546"/>
                  </a:lnTo>
                  <a:cubicBezTo>
                    <a:pt x="401" y="1554"/>
                    <a:pt x="402" y="1561"/>
                    <a:pt x="403" y="1569"/>
                  </a:cubicBezTo>
                  <a:lnTo>
                    <a:pt x="397" y="1522"/>
                  </a:lnTo>
                  <a:lnTo>
                    <a:pt x="397" y="1522"/>
                  </a:lnTo>
                  <a:cubicBezTo>
                    <a:pt x="398" y="1530"/>
                    <a:pt x="399" y="1538"/>
                    <a:pt x="400" y="1546"/>
                  </a:cubicBezTo>
                  <a:lnTo>
                    <a:pt x="400" y="1546"/>
                  </a:lnTo>
                  <a:cubicBezTo>
                    <a:pt x="394" y="1497"/>
                    <a:pt x="387" y="1448"/>
                    <a:pt x="380" y="1398"/>
                  </a:cubicBezTo>
                  <a:lnTo>
                    <a:pt x="380" y="1398"/>
                  </a:lnTo>
                  <a:cubicBezTo>
                    <a:pt x="364" y="1262"/>
                    <a:pt x="351" y="1125"/>
                    <a:pt x="344" y="990"/>
                  </a:cubicBezTo>
                  <a:cubicBezTo>
                    <a:pt x="340" y="916"/>
                    <a:pt x="334" y="842"/>
                    <a:pt x="329" y="768"/>
                  </a:cubicBezTo>
                  <a:cubicBezTo>
                    <a:pt x="327" y="729"/>
                    <a:pt x="325" y="692"/>
                    <a:pt x="325" y="655"/>
                  </a:cubicBezTo>
                  <a:cubicBezTo>
                    <a:pt x="323" y="618"/>
                    <a:pt x="319" y="581"/>
                    <a:pt x="317" y="544"/>
                  </a:cubicBezTo>
                  <a:cubicBezTo>
                    <a:pt x="315" y="503"/>
                    <a:pt x="315" y="462"/>
                    <a:pt x="315" y="421"/>
                  </a:cubicBezTo>
                  <a:cubicBezTo>
                    <a:pt x="315" y="398"/>
                    <a:pt x="315" y="377"/>
                    <a:pt x="315" y="355"/>
                  </a:cubicBezTo>
                  <a:cubicBezTo>
                    <a:pt x="315" y="328"/>
                    <a:pt x="310" y="303"/>
                    <a:pt x="305" y="278"/>
                  </a:cubicBezTo>
                  <a:lnTo>
                    <a:pt x="305" y="278"/>
                  </a:lnTo>
                  <a:cubicBezTo>
                    <a:pt x="303" y="248"/>
                    <a:pt x="305" y="219"/>
                    <a:pt x="305" y="188"/>
                  </a:cubicBezTo>
                  <a:cubicBezTo>
                    <a:pt x="303" y="154"/>
                    <a:pt x="301" y="117"/>
                    <a:pt x="299" y="82"/>
                  </a:cubicBezTo>
                  <a:cubicBezTo>
                    <a:pt x="295" y="41"/>
                    <a:pt x="270" y="8"/>
                    <a:pt x="229" y="2"/>
                  </a:cubicBezTo>
                  <a:cubicBezTo>
                    <a:pt x="224" y="1"/>
                    <a:pt x="220" y="1"/>
                    <a:pt x="216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22"/>
            <p:cNvSpPr/>
            <p:nvPr/>
          </p:nvSpPr>
          <p:spPr>
            <a:xfrm>
              <a:off x="3537075" y="2295150"/>
              <a:ext cx="9225" cy="53550"/>
            </a:xfrm>
            <a:custGeom>
              <a:avLst/>
              <a:gdLst/>
              <a:ahLst/>
              <a:cxnLst/>
              <a:rect l="l" t="t" r="r" b="b"/>
              <a:pathLst>
                <a:path w="369" h="2142" extrusionOk="0">
                  <a:moveTo>
                    <a:pt x="240" y="380"/>
                  </a:moveTo>
                  <a:lnTo>
                    <a:pt x="249" y="391"/>
                  </a:lnTo>
                  <a:lnTo>
                    <a:pt x="247" y="389"/>
                  </a:lnTo>
                  <a:lnTo>
                    <a:pt x="247" y="389"/>
                  </a:lnTo>
                  <a:cubicBezTo>
                    <a:pt x="245" y="386"/>
                    <a:pt x="242" y="383"/>
                    <a:pt x="240" y="380"/>
                  </a:cubicBezTo>
                  <a:close/>
                  <a:moveTo>
                    <a:pt x="115" y="0"/>
                  </a:moveTo>
                  <a:cubicBezTo>
                    <a:pt x="87" y="0"/>
                    <a:pt x="57" y="20"/>
                    <a:pt x="58" y="54"/>
                  </a:cubicBezTo>
                  <a:lnTo>
                    <a:pt x="60" y="54"/>
                  </a:lnTo>
                  <a:cubicBezTo>
                    <a:pt x="62" y="118"/>
                    <a:pt x="62" y="182"/>
                    <a:pt x="62" y="246"/>
                  </a:cubicBezTo>
                  <a:cubicBezTo>
                    <a:pt x="62" y="301"/>
                    <a:pt x="64" y="357"/>
                    <a:pt x="60" y="413"/>
                  </a:cubicBezTo>
                  <a:lnTo>
                    <a:pt x="60" y="413"/>
                  </a:lnTo>
                  <a:cubicBezTo>
                    <a:pt x="53" y="431"/>
                    <a:pt x="49" y="447"/>
                    <a:pt x="48" y="469"/>
                  </a:cubicBezTo>
                  <a:cubicBezTo>
                    <a:pt x="48" y="482"/>
                    <a:pt x="48" y="494"/>
                    <a:pt x="48" y="506"/>
                  </a:cubicBezTo>
                  <a:cubicBezTo>
                    <a:pt x="48" y="531"/>
                    <a:pt x="48" y="556"/>
                    <a:pt x="48" y="582"/>
                  </a:cubicBezTo>
                  <a:cubicBezTo>
                    <a:pt x="48" y="607"/>
                    <a:pt x="50" y="632"/>
                    <a:pt x="48" y="656"/>
                  </a:cubicBezTo>
                  <a:cubicBezTo>
                    <a:pt x="46" y="683"/>
                    <a:pt x="42" y="708"/>
                    <a:pt x="42" y="732"/>
                  </a:cubicBezTo>
                  <a:cubicBezTo>
                    <a:pt x="42" y="833"/>
                    <a:pt x="38" y="936"/>
                    <a:pt x="38" y="1037"/>
                  </a:cubicBezTo>
                  <a:cubicBezTo>
                    <a:pt x="40" y="1238"/>
                    <a:pt x="34" y="1441"/>
                    <a:pt x="19" y="1643"/>
                  </a:cubicBezTo>
                  <a:cubicBezTo>
                    <a:pt x="17" y="1698"/>
                    <a:pt x="11" y="1756"/>
                    <a:pt x="7" y="1813"/>
                  </a:cubicBezTo>
                  <a:cubicBezTo>
                    <a:pt x="5" y="1840"/>
                    <a:pt x="7" y="1867"/>
                    <a:pt x="5" y="1895"/>
                  </a:cubicBezTo>
                  <a:cubicBezTo>
                    <a:pt x="5" y="1936"/>
                    <a:pt x="1" y="1982"/>
                    <a:pt x="15" y="2021"/>
                  </a:cubicBezTo>
                  <a:cubicBezTo>
                    <a:pt x="27" y="2047"/>
                    <a:pt x="38" y="2072"/>
                    <a:pt x="58" y="2092"/>
                  </a:cubicBezTo>
                  <a:cubicBezTo>
                    <a:pt x="85" y="2119"/>
                    <a:pt x="118" y="2134"/>
                    <a:pt x="153" y="2140"/>
                  </a:cubicBezTo>
                  <a:cubicBezTo>
                    <a:pt x="160" y="2141"/>
                    <a:pt x="168" y="2141"/>
                    <a:pt x="175" y="2141"/>
                  </a:cubicBezTo>
                  <a:cubicBezTo>
                    <a:pt x="197" y="2141"/>
                    <a:pt x="217" y="2137"/>
                    <a:pt x="239" y="2127"/>
                  </a:cubicBezTo>
                  <a:cubicBezTo>
                    <a:pt x="272" y="2113"/>
                    <a:pt x="299" y="2090"/>
                    <a:pt x="317" y="2060"/>
                  </a:cubicBezTo>
                  <a:cubicBezTo>
                    <a:pt x="340" y="2023"/>
                    <a:pt x="344" y="1994"/>
                    <a:pt x="348" y="1951"/>
                  </a:cubicBezTo>
                  <a:cubicBezTo>
                    <a:pt x="350" y="1938"/>
                    <a:pt x="352" y="1926"/>
                    <a:pt x="354" y="1914"/>
                  </a:cubicBezTo>
                  <a:cubicBezTo>
                    <a:pt x="356" y="1887"/>
                    <a:pt x="358" y="1858"/>
                    <a:pt x="362" y="1832"/>
                  </a:cubicBezTo>
                  <a:cubicBezTo>
                    <a:pt x="366" y="1782"/>
                    <a:pt x="364" y="1731"/>
                    <a:pt x="366" y="1680"/>
                  </a:cubicBezTo>
                  <a:cubicBezTo>
                    <a:pt x="368" y="1579"/>
                    <a:pt x="366" y="1478"/>
                    <a:pt x="364" y="1378"/>
                  </a:cubicBezTo>
                  <a:cubicBezTo>
                    <a:pt x="362" y="1277"/>
                    <a:pt x="360" y="1176"/>
                    <a:pt x="354" y="1073"/>
                  </a:cubicBezTo>
                  <a:cubicBezTo>
                    <a:pt x="350" y="973"/>
                    <a:pt x="338" y="872"/>
                    <a:pt x="325" y="771"/>
                  </a:cubicBezTo>
                  <a:cubicBezTo>
                    <a:pt x="321" y="732"/>
                    <a:pt x="319" y="691"/>
                    <a:pt x="311" y="652"/>
                  </a:cubicBezTo>
                  <a:cubicBezTo>
                    <a:pt x="303" y="626"/>
                    <a:pt x="299" y="601"/>
                    <a:pt x="295" y="574"/>
                  </a:cubicBezTo>
                  <a:cubicBezTo>
                    <a:pt x="288" y="546"/>
                    <a:pt x="284" y="517"/>
                    <a:pt x="280" y="488"/>
                  </a:cubicBezTo>
                  <a:cubicBezTo>
                    <a:pt x="276" y="474"/>
                    <a:pt x="274" y="459"/>
                    <a:pt x="272" y="445"/>
                  </a:cubicBezTo>
                  <a:cubicBezTo>
                    <a:pt x="268" y="425"/>
                    <a:pt x="261" y="410"/>
                    <a:pt x="251" y="395"/>
                  </a:cubicBezTo>
                  <a:lnTo>
                    <a:pt x="251" y="395"/>
                  </a:lnTo>
                  <a:cubicBezTo>
                    <a:pt x="235" y="340"/>
                    <a:pt x="226" y="282"/>
                    <a:pt x="212" y="225"/>
                  </a:cubicBezTo>
                  <a:cubicBezTo>
                    <a:pt x="198" y="163"/>
                    <a:pt x="184" y="102"/>
                    <a:pt x="167" y="40"/>
                  </a:cubicBezTo>
                  <a:cubicBezTo>
                    <a:pt x="161" y="13"/>
                    <a:pt x="138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22"/>
            <p:cNvSpPr/>
            <p:nvPr/>
          </p:nvSpPr>
          <p:spPr>
            <a:xfrm>
              <a:off x="3596975" y="2285575"/>
              <a:ext cx="66950" cy="51650"/>
            </a:xfrm>
            <a:custGeom>
              <a:avLst/>
              <a:gdLst/>
              <a:ahLst/>
              <a:cxnLst/>
              <a:rect l="l" t="t" r="r" b="b"/>
              <a:pathLst>
                <a:path w="2678" h="2066" extrusionOk="0">
                  <a:moveTo>
                    <a:pt x="84" y="1"/>
                  </a:moveTo>
                  <a:cubicBezTo>
                    <a:pt x="63" y="1"/>
                    <a:pt x="41" y="9"/>
                    <a:pt x="27" y="25"/>
                  </a:cubicBezTo>
                  <a:cubicBezTo>
                    <a:pt x="17" y="35"/>
                    <a:pt x="10" y="47"/>
                    <a:pt x="6" y="62"/>
                  </a:cubicBezTo>
                  <a:cubicBezTo>
                    <a:pt x="0" y="78"/>
                    <a:pt x="2" y="109"/>
                    <a:pt x="15" y="123"/>
                  </a:cubicBezTo>
                  <a:cubicBezTo>
                    <a:pt x="29" y="142"/>
                    <a:pt x="41" y="160"/>
                    <a:pt x="56" y="179"/>
                  </a:cubicBezTo>
                  <a:cubicBezTo>
                    <a:pt x="74" y="203"/>
                    <a:pt x="89" y="230"/>
                    <a:pt x="109" y="253"/>
                  </a:cubicBezTo>
                  <a:cubicBezTo>
                    <a:pt x="138" y="283"/>
                    <a:pt x="167" y="312"/>
                    <a:pt x="194" y="342"/>
                  </a:cubicBezTo>
                  <a:lnTo>
                    <a:pt x="194" y="342"/>
                  </a:lnTo>
                  <a:lnTo>
                    <a:pt x="194" y="342"/>
                  </a:lnTo>
                  <a:lnTo>
                    <a:pt x="194" y="342"/>
                  </a:lnTo>
                  <a:cubicBezTo>
                    <a:pt x="194" y="342"/>
                    <a:pt x="194" y="342"/>
                    <a:pt x="194" y="343"/>
                  </a:cubicBezTo>
                  <a:lnTo>
                    <a:pt x="194" y="343"/>
                  </a:lnTo>
                  <a:cubicBezTo>
                    <a:pt x="194" y="343"/>
                    <a:pt x="194" y="343"/>
                    <a:pt x="194" y="342"/>
                  </a:cubicBezTo>
                  <a:lnTo>
                    <a:pt x="194" y="342"/>
                  </a:lnTo>
                  <a:lnTo>
                    <a:pt x="197" y="351"/>
                  </a:lnTo>
                  <a:cubicBezTo>
                    <a:pt x="197" y="348"/>
                    <a:pt x="196" y="345"/>
                    <a:pt x="194" y="343"/>
                  </a:cubicBezTo>
                  <a:lnTo>
                    <a:pt x="194" y="343"/>
                  </a:lnTo>
                  <a:cubicBezTo>
                    <a:pt x="195" y="343"/>
                    <a:pt x="195" y="343"/>
                    <a:pt x="195" y="343"/>
                  </a:cubicBezTo>
                  <a:lnTo>
                    <a:pt x="195" y="343"/>
                  </a:lnTo>
                  <a:cubicBezTo>
                    <a:pt x="205" y="364"/>
                    <a:pt x="218" y="380"/>
                    <a:pt x="234" y="396"/>
                  </a:cubicBezTo>
                  <a:cubicBezTo>
                    <a:pt x="241" y="403"/>
                    <a:pt x="249" y="409"/>
                    <a:pt x="255" y="417"/>
                  </a:cubicBezTo>
                  <a:cubicBezTo>
                    <a:pt x="273" y="433"/>
                    <a:pt x="290" y="448"/>
                    <a:pt x="308" y="464"/>
                  </a:cubicBezTo>
                  <a:cubicBezTo>
                    <a:pt x="341" y="497"/>
                    <a:pt x="374" y="528"/>
                    <a:pt x="407" y="559"/>
                  </a:cubicBezTo>
                  <a:cubicBezTo>
                    <a:pt x="475" y="620"/>
                    <a:pt x="541" y="684"/>
                    <a:pt x="608" y="744"/>
                  </a:cubicBezTo>
                  <a:cubicBezTo>
                    <a:pt x="746" y="861"/>
                    <a:pt x="886" y="976"/>
                    <a:pt x="1025" y="1089"/>
                  </a:cubicBezTo>
                  <a:cubicBezTo>
                    <a:pt x="1319" y="1325"/>
                    <a:pt x="1619" y="1553"/>
                    <a:pt x="1929" y="1769"/>
                  </a:cubicBezTo>
                  <a:cubicBezTo>
                    <a:pt x="2012" y="1826"/>
                    <a:pt x="2096" y="1884"/>
                    <a:pt x="2180" y="1939"/>
                  </a:cubicBezTo>
                  <a:cubicBezTo>
                    <a:pt x="2201" y="1954"/>
                    <a:pt x="2223" y="1970"/>
                    <a:pt x="2244" y="1982"/>
                  </a:cubicBezTo>
                  <a:cubicBezTo>
                    <a:pt x="2266" y="1995"/>
                    <a:pt x="2291" y="2007"/>
                    <a:pt x="2314" y="2019"/>
                  </a:cubicBezTo>
                  <a:cubicBezTo>
                    <a:pt x="2324" y="2024"/>
                    <a:pt x="2334" y="2030"/>
                    <a:pt x="2344" y="2036"/>
                  </a:cubicBezTo>
                  <a:cubicBezTo>
                    <a:pt x="2363" y="2044"/>
                    <a:pt x="2379" y="2052"/>
                    <a:pt x="2400" y="2058"/>
                  </a:cubicBezTo>
                  <a:cubicBezTo>
                    <a:pt x="2422" y="2065"/>
                    <a:pt x="2441" y="2065"/>
                    <a:pt x="2461" y="2065"/>
                  </a:cubicBezTo>
                  <a:cubicBezTo>
                    <a:pt x="2475" y="2065"/>
                    <a:pt x="2490" y="2065"/>
                    <a:pt x="2505" y="2065"/>
                  </a:cubicBezTo>
                  <a:cubicBezTo>
                    <a:pt x="2516" y="2065"/>
                    <a:pt x="2528" y="2065"/>
                    <a:pt x="2539" y="2063"/>
                  </a:cubicBezTo>
                  <a:lnTo>
                    <a:pt x="2539" y="2063"/>
                  </a:lnTo>
                  <a:cubicBezTo>
                    <a:pt x="2542" y="2063"/>
                    <a:pt x="2545" y="2063"/>
                    <a:pt x="2548" y="2063"/>
                  </a:cubicBezTo>
                  <a:cubicBezTo>
                    <a:pt x="2558" y="2060"/>
                    <a:pt x="2568" y="2060"/>
                    <a:pt x="2579" y="2060"/>
                  </a:cubicBezTo>
                  <a:cubicBezTo>
                    <a:pt x="2607" y="2058"/>
                    <a:pt x="2632" y="2046"/>
                    <a:pt x="2650" y="2024"/>
                  </a:cubicBezTo>
                  <a:cubicBezTo>
                    <a:pt x="2667" y="2001"/>
                    <a:pt x="2677" y="1970"/>
                    <a:pt x="2667" y="1943"/>
                  </a:cubicBezTo>
                  <a:cubicBezTo>
                    <a:pt x="2663" y="1933"/>
                    <a:pt x="2659" y="1925"/>
                    <a:pt x="2657" y="1915"/>
                  </a:cubicBezTo>
                  <a:cubicBezTo>
                    <a:pt x="2655" y="1913"/>
                    <a:pt x="2655" y="1906"/>
                    <a:pt x="2653" y="1902"/>
                  </a:cubicBezTo>
                  <a:cubicBezTo>
                    <a:pt x="2651" y="1899"/>
                    <a:pt x="2650" y="1896"/>
                    <a:pt x="2648" y="1892"/>
                  </a:cubicBezTo>
                  <a:lnTo>
                    <a:pt x="2648" y="1892"/>
                  </a:lnTo>
                  <a:cubicBezTo>
                    <a:pt x="2648" y="1892"/>
                    <a:pt x="2648" y="1892"/>
                    <a:pt x="2648" y="1892"/>
                  </a:cubicBezTo>
                  <a:cubicBezTo>
                    <a:pt x="2644" y="1882"/>
                    <a:pt x="2636" y="1865"/>
                    <a:pt x="2632" y="1853"/>
                  </a:cubicBezTo>
                  <a:cubicBezTo>
                    <a:pt x="2628" y="1847"/>
                    <a:pt x="2626" y="1841"/>
                    <a:pt x="2622" y="1835"/>
                  </a:cubicBezTo>
                  <a:cubicBezTo>
                    <a:pt x="2611" y="1812"/>
                    <a:pt x="2603" y="1793"/>
                    <a:pt x="2589" y="1775"/>
                  </a:cubicBezTo>
                  <a:cubicBezTo>
                    <a:pt x="2564" y="1742"/>
                    <a:pt x="2529" y="1719"/>
                    <a:pt x="2496" y="1693"/>
                  </a:cubicBezTo>
                  <a:cubicBezTo>
                    <a:pt x="2459" y="1662"/>
                    <a:pt x="2418" y="1635"/>
                    <a:pt x="2377" y="1609"/>
                  </a:cubicBezTo>
                  <a:cubicBezTo>
                    <a:pt x="2348" y="1590"/>
                    <a:pt x="2320" y="1569"/>
                    <a:pt x="2291" y="1551"/>
                  </a:cubicBezTo>
                  <a:cubicBezTo>
                    <a:pt x="2174" y="1475"/>
                    <a:pt x="2061" y="1399"/>
                    <a:pt x="1946" y="1321"/>
                  </a:cubicBezTo>
                  <a:cubicBezTo>
                    <a:pt x="1720" y="1165"/>
                    <a:pt x="1492" y="1007"/>
                    <a:pt x="1270" y="844"/>
                  </a:cubicBezTo>
                  <a:cubicBezTo>
                    <a:pt x="1145" y="752"/>
                    <a:pt x="1021" y="659"/>
                    <a:pt x="898" y="563"/>
                  </a:cubicBezTo>
                  <a:lnTo>
                    <a:pt x="898" y="563"/>
                  </a:lnTo>
                  <a:lnTo>
                    <a:pt x="931" y="590"/>
                  </a:lnTo>
                  <a:cubicBezTo>
                    <a:pt x="785" y="477"/>
                    <a:pt x="639" y="368"/>
                    <a:pt x="493" y="255"/>
                  </a:cubicBezTo>
                  <a:lnTo>
                    <a:pt x="493" y="255"/>
                  </a:lnTo>
                  <a:lnTo>
                    <a:pt x="522" y="277"/>
                  </a:lnTo>
                  <a:lnTo>
                    <a:pt x="452" y="224"/>
                  </a:lnTo>
                  <a:cubicBezTo>
                    <a:pt x="442" y="216"/>
                    <a:pt x="432" y="205"/>
                    <a:pt x="419" y="197"/>
                  </a:cubicBezTo>
                  <a:cubicBezTo>
                    <a:pt x="399" y="179"/>
                    <a:pt x="380" y="166"/>
                    <a:pt x="354" y="156"/>
                  </a:cubicBezTo>
                  <a:cubicBezTo>
                    <a:pt x="352" y="156"/>
                    <a:pt x="350" y="155"/>
                    <a:pt x="349" y="155"/>
                  </a:cubicBezTo>
                  <a:lnTo>
                    <a:pt x="349" y="155"/>
                  </a:lnTo>
                  <a:cubicBezTo>
                    <a:pt x="333" y="145"/>
                    <a:pt x="319" y="133"/>
                    <a:pt x="304" y="123"/>
                  </a:cubicBezTo>
                  <a:cubicBezTo>
                    <a:pt x="286" y="109"/>
                    <a:pt x="267" y="94"/>
                    <a:pt x="247" y="82"/>
                  </a:cubicBezTo>
                  <a:cubicBezTo>
                    <a:pt x="228" y="68"/>
                    <a:pt x="206" y="59"/>
                    <a:pt x="185" y="47"/>
                  </a:cubicBezTo>
                  <a:cubicBezTo>
                    <a:pt x="165" y="35"/>
                    <a:pt x="146" y="25"/>
                    <a:pt x="126" y="12"/>
                  </a:cubicBezTo>
                  <a:cubicBezTo>
                    <a:pt x="113" y="5"/>
                    <a:pt x="98" y="1"/>
                    <a:pt x="8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22"/>
            <p:cNvSpPr/>
            <p:nvPr/>
          </p:nvSpPr>
          <p:spPr>
            <a:xfrm>
              <a:off x="3596400" y="2286275"/>
              <a:ext cx="53250" cy="53850"/>
            </a:xfrm>
            <a:custGeom>
              <a:avLst/>
              <a:gdLst/>
              <a:ahLst/>
              <a:cxnLst/>
              <a:rect l="l" t="t" r="r" b="b"/>
              <a:pathLst>
                <a:path w="2130" h="2154" extrusionOk="0">
                  <a:moveTo>
                    <a:pt x="1707" y="443"/>
                  </a:moveTo>
                  <a:lnTo>
                    <a:pt x="1696" y="453"/>
                  </a:lnTo>
                  <a:cubicBezTo>
                    <a:pt x="1700" y="450"/>
                    <a:pt x="1703" y="447"/>
                    <a:pt x="1707" y="443"/>
                  </a:cubicBezTo>
                  <a:close/>
                  <a:moveTo>
                    <a:pt x="2003" y="1"/>
                  </a:moveTo>
                  <a:cubicBezTo>
                    <a:pt x="1985" y="1"/>
                    <a:pt x="1966" y="5"/>
                    <a:pt x="1948" y="15"/>
                  </a:cubicBezTo>
                  <a:cubicBezTo>
                    <a:pt x="1794" y="93"/>
                    <a:pt x="1644" y="181"/>
                    <a:pt x="1500" y="276"/>
                  </a:cubicBezTo>
                  <a:cubicBezTo>
                    <a:pt x="1346" y="377"/>
                    <a:pt x="1198" y="486"/>
                    <a:pt x="1059" y="607"/>
                  </a:cubicBezTo>
                  <a:cubicBezTo>
                    <a:pt x="929" y="720"/>
                    <a:pt x="804" y="841"/>
                    <a:pt x="687" y="968"/>
                  </a:cubicBezTo>
                  <a:cubicBezTo>
                    <a:pt x="561" y="1104"/>
                    <a:pt x="442" y="1248"/>
                    <a:pt x="331" y="1396"/>
                  </a:cubicBezTo>
                  <a:cubicBezTo>
                    <a:pt x="280" y="1465"/>
                    <a:pt x="229" y="1535"/>
                    <a:pt x="183" y="1609"/>
                  </a:cubicBezTo>
                  <a:cubicBezTo>
                    <a:pt x="159" y="1646"/>
                    <a:pt x="136" y="1683"/>
                    <a:pt x="114" y="1720"/>
                  </a:cubicBezTo>
                  <a:cubicBezTo>
                    <a:pt x="93" y="1759"/>
                    <a:pt x="75" y="1796"/>
                    <a:pt x="54" y="1835"/>
                  </a:cubicBezTo>
                  <a:cubicBezTo>
                    <a:pt x="40" y="1866"/>
                    <a:pt x="21" y="1899"/>
                    <a:pt x="11" y="1932"/>
                  </a:cubicBezTo>
                  <a:cubicBezTo>
                    <a:pt x="1" y="1969"/>
                    <a:pt x="5" y="2010"/>
                    <a:pt x="21" y="2045"/>
                  </a:cubicBezTo>
                  <a:cubicBezTo>
                    <a:pt x="36" y="2080"/>
                    <a:pt x="58" y="2113"/>
                    <a:pt x="93" y="2129"/>
                  </a:cubicBezTo>
                  <a:cubicBezTo>
                    <a:pt x="120" y="2143"/>
                    <a:pt x="151" y="2152"/>
                    <a:pt x="181" y="2154"/>
                  </a:cubicBezTo>
                  <a:cubicBezTo>
                    <a:pt x="183" y="2154"/>
                    <a:pt x="185" y="2154"/>
                    <a:pt x="186" y="2154"/>
                  </a:cubicBezTo>
                  <a:cubicBezTo>
                    <a:pt x="225" y="2154"/>
                    <a:pt x="279" y="2132"/>
                    <a:pt x="305" y="2102"/>
                  </a:cubicBezTo>
                  <a:cubicBezTo>
                    <a:pt x="333" y="2067"/>
                    <a:pt x="354" y="2030"/>
                    <a:pt x="379" y="1993"/>
                  </a:cubicBezTo>
                  <a:cubicBezTo>
                    <a:pt x="393" y="1969"/>
                    <a:pt x="409" y="1944"/>
                    <a:pt x="424" y="1920"/>
                  </a:cubicBezTo>
                  <a:cubicBezTo>
                    <a:pt x="457" y="1868"/>
                    <a:pt x="485" y="1817"/>
                    <a:pt x="516" y="1767"/>
                  </a:cubicBezTo>
                  <a:cubicBezTo>
                    <a:pt x="580" y="1667"/>
                    <a:pt x="642" y="1566"/>
                    <a:pt x="711" y="1470"/>
                  </a:cubicBezTo>
                  <a:cubicBezTo>
                    <a:pt x="748" y="1414"/>
                    <a:pt x="790" y="1361"/>
                    <a:pt x="831" y="1307"/>
                  </a:cubicBezTo>
                  <a:lnTo>
                    <a:pt x="831" y="1307"/>
                  </a:lnTo>
                  <a:lnTo>
                    <a:pt x="804" y="1342"/>
                  </a:lnTo>
                  <a:cubicBezTo>
                    <a:pt x="1011" y="1073"/>
                    <a:pt x="1252" y="837"/>
                    <a:pt x="1504" y="613"/>
                  </a:cubicBezTo>
                  <a:cubicBezTo>
                    <a:pt x="1573" y="551"/>
                    <a:pt x="1645" y="492"/>
                    <a:pt x="1717" y="436"/>
                  </a:cubicBezTo>
                  <a:lnTo>
                    <a:pt x="1717" y="436"/>
                  </a:lnTo>
                  <a:cubicBezTo>
                    <a:pt x="1828" y="352"/>
                    <a:pt x="1941" y="273"/>
                    <a:pt x="2057" y="200"/>
                  </a:cubicBezTo>
                  <a:cubicBezTo>
                    <a:pt x="2104" y="169"/>
                    <a:pt x="2129" y="103"/>
                    <a:pt x="2096" y="52"/>
                  </a:cubicBezTo>
                  <a:cubicBezTo>
                    <a:pt x="2074" y="19"/>
                    <a:pt x="2040" y="1"/>
                    <a:pt x="2003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22"/>
            <p:cNvSpPr/>
            <p:nvPr/>
          </p:nvSpPr>
          <p:spPr>
            <a:xfrm>
              <a:off x="3165275" y="2330800"/>
              <a:ext cx="40100" cy="15450"/>
            </a:xfrm>
            <a:custGeom>
              <a:avLst/>
              <a:gdLst/>
              <a:ahLst/>
              <a:cxnLst/>
              <a:rect l="l" t="t" r="r" b="b"/>
              <a:pathLst>
                <a:path w="1604" h="618" extrusionOk="0">
                  <a:moveTo>
                    <a:pt x="157" y="0"/>
                  </a:moveTo>
                  <a:cubicBezTo>
                    <a:pt x="123" y="0"/>
                    <a:pt x="77" y="23"/>
                    <a:pt x="54" y="48"/>
                  </a:cubicBezTo>
                  <a:cubicBezTo>
                    <a:pt x="31" y="73"/>
                    <a:pt x="15" y="102"/>
                    <a:pt x="11" y="139"/>
                  </a:cubicBezTo>
                  <a:cubicBezTo>
                    <a:pt x="1" y="215"/>
                    <a:pt x="48" y="286"/>
                    <a:pt x="124" y="309"/>
                  </a:cubicBezTo>
                  <a:lnTo>
                    <a:pt x="124" y="311"/>
                  </a:lnTo>
                  <a:cubicBezTo>
                    <a:pt x="202" y="334"/>
                    <a:pt x="282" y="358"/>
                    <a:pt x="362" y="381"/>
                  </a:cubicBezTo>
                  <a:cubicBezTo>
                    <a:pt x="403" y="393"/>
                    <a:pt x="444" y="406"/>
                    <a:pt x="485" y="418"/>
                  </a:cubicBezTo>
                  <a:cubicBezTo>
                    <a:pt x="504" y="422"/>
                    <a:pt x="520" y="428"/>
                    <a:pt x="539" y="436"/>
                  </a:cubicBezTo>
                  <a:cubicBezTo>
                    <a:pt x="559" y="443"/>
                    <a:pt x="580" y="447"/>
                    <a:pt x="601" y="453"/>
                  </a:cubicBezTo>
                  <a:cubicBezTo>
                    <a:pt x="681" y="473"/>
                    <a:pt x="761" y="498"/>
                    <a:pt x="843" y="514"/>
                  </a:cubicBezTo>
                  <a:cubicBezTo>
                    <a:pt x="923" y="531"/>
                    <a:pt x="1005" y="549"/>
                    <a:pt x="1087" y="566"/>
                  </a:cubicBezTo>
                  <a:cubicBezTo>
                    <a:pt x="1133" y="576"/>
                    <a:pt x="1178" y="586"/>
                    <a:pt x="1225" y="597"/>
                  </a:cubicBezTo>
                  <a:cubicBezTo>
                    <a:pt x="1248" y="601"/>
                    <a:pt x="1268" y="603"/>
                    <a:pt x="1291" y="607"/>
                  </a:cubicBezTo>
                  <a:cubicBezTo>
                    <a:pt x="1320" y="611"/>
                    <a:pt x="1348" y="617"/>
                    <a:pt x="1375" y="617"/>
                  </a:cubicBezTo>
                  <a:cubicBezTo>
                    <a:pt x="1379" y="617"/>
                    <a:pt x="1382" y="618"/>
                    <a:pt x="1386" y="618"/>
                  </a:cubicBezTo>
                  <a:cubicBezTo>
                    <a:pt x="1410" y="618"/>
                    <a:pt x="1434" y="613"/>
                    <a:pt x="1457" y="609"/>
                  </a:cubicBezTo>
                  <a:lnTo>
                    <a:pt x="1504" y="588"/>
                  </a:lnTo>
                  <a:lnTo>
                    <a:pt x="1546" y="558"/>
                  </a:lnTo>
                  <a:lnTo>
                    <a:pt x="1576" y="519"/>
                  </a:lnTo>
                  <a:cubicBezTo>
                    <a:pt x="1591" y="496"/>
                    <a:pt x="1597" y="471"/>
                    <a:pt x="1599" y="445"/>
                  </a:cubicBezTo>
                  <a:cubicBezTo>
                    <a:pt x="1603" y="428"/>
                    <a:pt x="1603" y="410"/>
                    <a:pt x="1599" y="393"/>
                  </a:cubicBezTo>
                  <a:cubicBezTo>
                    <a:pt x="1599" y="375"/>
                    <a:pt x="1595" y="358"/>
                    <a:pt x="1587" y="344"/>
                  </a:cubicBezTo>
                  <a:cubicBezTo>
                    <a:pt x="1581" y="328"/>
                    <a:pt x="1572" y="313"/>
                    <a:pt x="1560" y="301"/>
                  </a:cubicBezTo>
                  <a:cubicBezTo>
                    <a:pt x="1548" y="278"/>
                    <a:pt x="1529" y="262"/>
                    <a:pt x="1507" y="249"/>
                  </a:cubicBezTo>
                  <a:cubicBezTo>
                    <a:pt x="1459" y="219"/>
                    <a:pt x="1398" y="204"/>
                    <a:pt x="1344" y="192"/>
                  </a:cubicBezTo>
                  <a:cubicBezTo>
                    <a:pt x="1303" y="182"/>
                    <a:pt x="1264" y="175"/>
                    <a:pt x="1225" y="167"/>
                  </a:cubicBezTo>
                  <a:cubicBezTo>
                    <a:pt x="1143" y="149"/>
                    <a:pt x="1061" y="132"/>
                    <a:pt x="979" y="116"/>
                  </a:cubicBezTo>
                  <a:cubicBezTo>
                    <a:pt x="898" y="99"/>
                    <a:pt x="814" y="87"/>
                    <a:pt x="732" y="73"/>
                  </a:cubicBezTo>
                  <a:cubicBezTo>
                    <a:pt x="714" y="71"/>
                    <a:pt x="695" y="69"/>
                    <a:pt x="675" y="65"/>
                  </a:cubicBezTo>
                  <a:cubicBezTo>
                    <a:pt x="650" y="60"/>
                    <a:pt x="623" y="56"/>
                    <a:pt x="598" y="54"/>
                  </a:cubicBezTo>
                  <a:cubicBezTo>
                    <a:pt x="586" y="52"/>
                    <a:pt x="574" y="52"/>
                    <a:pt x="564" y="52"/>
                  </a:cubicBezTo>
                  <a:cubicBezTo>
                    <a:pt x="522" y="48"/>
                    <a:pt x="481" y="42"/>
                    <a:pt x="440" y="36"/>
                  </a:cubicBezTo>
                  <a:cubicBezTo>
                    <a:pt x="350" y="26"/>
                    <a:pt x="257" y="13"/>
                    <a:pt x="165" y="1"/>
                  </a:cubicBezTo>
                  <a:cubicBezTo>
                    <a:pt x="162" y="1"/>
                    <a:pt x="160" y="0"/>
                    <a:pt x="15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22"/>
            <p:cNvSpPr/>
            <p:nvPr/>
          </p:nvSpPr>
          <p:spPr>
            <a:xfrm>
              <a:off x="3159925" y="2312475"/>
              <a:ext cx="50325" cy="9000"/>
            </a:xfrm>
            <a:custGeom>
              <a:avLst/>
              <a:gdLst/>
              <a:ahLst/>
              <a:cxnLst/>
              <a:rect l="l" t="t" r="r" b="b"/>
              <a:pathLst>
                <a:path w="2013" h="360" extrusionOk="0">
                  <a:moveTo>
                    <a:pt x="1829" y="315"/>
                  </a:moveTo>
                  <a:lnTo>
                    <a:pt x="1817" y="320"/>
                  </a:lnTo>
                  <a:lnTo>
                    <a:pt x="1817" y="320"/>
                  </a:lnTo>
                  <a:cubicBezTo>
                    <a:pt x="1821" y="318"/>
                    <a:pt x="1825" y="316"/>
                    <a:pt x="1829" y="315"/>
                  </a:cubicBezTo>
                  <a:close/>
                  <a:moveTo>
                    <a:pt x="1691" y="0"/>
                  </a:moveTo>
                  <a:cubicBezTo>
                    <a:pt x="1689" y="0"/>
                    <a:pt x="1686" y="0"/>
                    <a:pt x="1684" y="0"/>
                  </a:cubicBezTo>
                  <a:lnTo>
                    <a:pt x="1603" y="5"/>
                  </a:lnTo>
                  <a:lnTo>
                    <a:pt x="1443" y="9"/>
                  </a:lnTo>
                  <a:cubicBezTo>
                    <a:pt x="1336" y="13"/>
                    <a:pt x="1230" y="21"/>
                    <a:pt x="1123" y="25"/>
                  </a:cubicBezTo>
                  <a:cubicBezTo>
                    <a:pt x="907" y="37"/>
                    <a:pt x="693" y="46"/>
                    <a:pt x="478" y="54"/>
                  </a:cubicBezTo>
                  <a:cubicBezTo>
                    <a:pt x="356" y="60"/>
                    <a:pt x="235" y="64"/>
                    <a:pt x="116" y="70"/>
                  </a:cubicBezTo>
                  <a:cubicBezTo>
                    <a:pt x="56" y="72"/>
                    <a:pt x="1" y="120"/>
                    <a:pt x="5" y="181"/>
                  </a:cubicBezTo>
                  <a:cubicBezTo>
                    <a:pt x="7" y="243"/>
                    <a:pt x="52" y="288"/>
                    <a:pt x="116" y="290"/>
                  </a:cubicBezTo>
                  <a:lnTo>
                    <a:pt x="114" y="290"/>
                  </a:lnTo>
                  <a:cubicBezTo>
                    <a:pt x="328" y="300"/>
                    <a:pt x="543" y="309"/>
                    <a:pt x="757" y="319"/>
                  </a:cubicBezTo>
                  <a:cubicBezTo>
                    <a:pt x="971" y="327"/>
                    <a:pt x="1186" y="337"/>
                    <a:pt x="1400" y="350"/>
                  </a:cubicBezTo>
                  <a:cubicBezTo>
                    <a:pt x="1462" y="352"/>
                    <a:pt x="1521" y="354"/>
                    <a:pt x="1581" y="356"/>
                  </a:cubicBezTo>
                  <a:lnTo>
                    <a:pt x="1671" y="360"/>
                  </a:lnTo>
                  <a:lnTo>
                    <a:pt x="1692" y="360"/>
                  </a:lnTo>
                  <a:cubicBezTo>
                    <a:pt x="1729" y="360"/>
                    <a:pt x="1760" y="350"/>
                    <a:pt x="1792" y="333"/>
                  </a:cubicBezTo>
                  <a:cubicBezTo>
                    <a:pt x="1797" y="331"/>
                    <a:pt x="1802" y="328"/>
                    <a:pt x="1807" y="325"/>
                  </a:cubicBezTo>
                  <a:lnTo>
                    <a:pt x="1807" y="325"/>
                  </a:lnTo>
                  <a:lnTo>
                    <a:pt x="1922" y="294"/>
                  </a:lnTo>
                  <a:cubicBezTo>
                    <a:pt x="1971" y="282"/>
                    <a:pt x="2012" y="231"/>
                    <a:pt x="2010" y="179"/>
                  </a:cubicBezTo>
                  <a:cubicBezTo>
                    <a:pt x="2008" y="130"/>
                    <a:pt x="1975" y="81"/>
                    <a:pt x="1922" y="66"/>
                  </a:cubicBezTo>
                  <a:lnTo>
                    <a:pt x="1808" y="35"/>
                  </a:lnTo>
                  <a:lnTo>
                    <a:pt x="1808" y="35"/>
                  </a:lnTo>
                  <a:cubicBezTo>
                    <a:pt x="1805" y="34"/>
                    <a:pt x="1802" y="32"/>
                    <a:pt x="1799" y="31"/>
                  </a:cubicBezTo>
                  <a:cubicBezTo>
                    <a:pt x="1764" y="14"/>
                    <a:pt x="1729" y="0"/>
                    <a:pt x="1691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22"/>
            <p:cNvSpPr/>
            <p:nvPr/>
          </p:nvSpPr>
          <p:spPr>
            <a:xfrm>
              <a:off x="2807150" y="2283500"/>
              <a:ext cx="72025" cy="70450"/>
            </a:xfrm>
            <a:custGeom>
              <a:avLst/>
              <a:gdLst/>
              <a:ahLst/>
              <a:cxnLst/>
              <a:rect l="l" t="t" r="r" b="b"/>
              <a:pathLst>
                <a:path w="2881" h="2818" extrusionOk="0">
                  <a:moveTo>
                    <a:pt x="1845" y="1815"/>
                  </a:moveTo>
                  <a:cubicBezTo>
                    <a:pt x="1843" y="1817"/>
                    <a:pt x="1841" y="1819"/>
                    <a:pt x="1840" y="1822"/>
                  </a:cubicBezTo>
                  <a:lnTo>
                    <a:pt x="1840" y="1822"/>
                  </a:lnTo>
                  <a:lnTo>
                    <a:pt x="1845" y="1815"/>
                  </a:lnTo>
                  <a:close/>
                  <a:moveTo>
                    <a:pt x="2069" y="2092"/>
                  </a:moveTo>
                  <a:cubicBezTo>
                    <a:pt x="2066" y="2094"/>
                    <a:pt x="2065" y="2094"/>
                    <a:pt x="2065" y="2094"/>
                  </a:cubicBezTo>
                  <a:cubicBezTo>
                    <a:pt x="2065" y="2094"/>
                    <a:pt x="2065" y="2094"/>
                    <a:pt x="2065" y="2094"/>
                  </a:cubicBezTo>
                  <a:lnTo>
                    <a:pt x="2065" y="2094"/>
                  </a:lnTo>
                  <a:cubicBezTo>
                    <a:pt x="2066" y="2093"/>
                    <a:pt x="2067" y="2093"/>
                    <a:pt x="2069" y="2092"/>
                  </a:cubicBezTo>
                  <a:close/>
                  <a:moveTo>
                    <a:pt x="1414" y="2247"/>
                  </a:moveTo>
                  <a:cubicBezTo>
                    <a:pt x="1412" y="2249"/>
                    <a:pt x="1410" y="2251"/>
                    <a:pt x="1407" y="2252"/>
                  </a:cubicBezTo>
                  <a:lnTo>
                    <a:pt x="1414" y="2247"/>
                  </a:lnTo>
                  <a:close/>
                  <a:moveTo>
                    <a:pt x="1635" y="2437"/>
                  </a:moveTo>
                  <a:lnTo>
                    <a:pt x="1609" y="2458"/>
                  </a:lnTo>
                  <a:cubicBezTo>
                    <a:pt x="1612" y="2455"/>
                    <a:pt x="1615" y="2453"/>
                    <a:pt x="1619" y="2450"/>
                  </a:cubicBezTo>
                  <a:lnTo>
                    <a:pt x="1619" y="2450"/>
                  </a:lnTo>
                  <a:cubicBezTo>
                    <a:pt x="1624" y="2446"/>
                    <a:pt x="1630" y="2441"/>
                    <a:pt x="1635" y="2437"/>
                  </a:cubicBezTo>
                  <a:close/>
                  <a:moveTo>
                    <a:pt x="2802" y="1"/>
                  </a:moveTo>
                  <a:cubicBezTo>
                    <a:pt x="2776" y="5"/>
                    <a:pt x="2749" y="7"/>
                    <a:pt x="2722" y="9"/>
                  </a:cubicBezTo>
                  <a:cubicBezTo>
                    <a:pt x="2691" y="11"/>
                    <a:pt x="2654" y="13"/>
                    <a:pt x="2624" y="19"/>
                  </a:cubicBezTo>
                  <a:cubicBezTo>
                    <a:pt x="2570" y="29"/>
                    <a:pt x="2519" y="42"/>
                    <a:pt x="2467" y="54"/>
                  </a:cubicBezTo>
                  <a:cubicBezTo>
                    <a:pt x="2363" y="79"/>
                    <a:pt x="2260" y="112"/>
                    <a:pt x="2153" y="132"/>
                  </a:cubicBezTo>
                  <a:lnTo>
                    <a:pt x="2157" y="132"/>
                  </a:lnTo>
                  <a:lnTo>
                    <a:pt x="2157" y="132"/>
                  </a:lnTo>
                  <a:cubicBezTo>
                    <a:pt x="2124" y="138"/>
                    <a:pt x="2089" y="150"/>
                    <a:pt x="2057" y="159"/>
                  </a:cubicBezTo>
                  <a:cubicBezTo>
                    <a:pt x="2024" y="169"/>
                    <a:pt x="1989" y="182"/>
                    <a:pt x="1954" y="192"/>
                  </a:cubicBezTo>
                  <a:cubicBezTo>
                    <a:pt x="1886" y="212"/>
                    <a:pt x="1818" y="235"/>
                    <a:pt x="1752" y="258"/>
                  </a:cubicBezTo>
                  <a:cubicBezTo>
                    <a:pt x="1617" y="303"/>
                    <a:pt x="1485" y="350"/>
                    <a:pt x="1352" y="401"/>
                  </a:cubicBezTo>
                  <a:cubicBezTo>
                    <a:pt x="1075" y="506"/>
                    <a:pt x="801" y="625"/>
                    <a:pt x="534" y="757"/>
                  </a:cubicBezTo>
                  <a:cubicBezTo>
                    <a:pt x="390" y="827"/>
                    <a:pt x="249" y="901"/>
                    <a:pt x="107" y="977"/>
                  </a:cubicBezTo>
                  <a:lnTo>
                    <a:pt x="64" y="1009"/>
                  </a:lnTo>
                  <a:lnTo>
                    <a:pt x="31" y="1053"/>
                  </a:lnTo>
                  <a:lnTo>
                    <a:pt x="10" y="1102"/>
                  </a:lnTo>
                  <a:cubicBezTo>
                    <a:pt x="2" y="1131"/>
                    <a:pt x="0" y="1159"/>
                    <a:pt x="6" y="1188"/>
                  </a:cubicBezTo>
                  <a:cubicBezTo>
                    <a:pt x="6" y="1207"/>
                    <a:pt x="10" y="1225"/>
                    <a:pt x="21" y="1242"/>
                  </a:cubicBezTo>
                  <a:cubicBezTo>
                    <a:pt x="27" y="1258"/>
                    <a:pt x="35" y="1274"/>
                    <a:pt x="47" y="1287"/>
                  </a:cubicBezTo>
                  <a:cubicBezTo>
                    <a:pt x="58" y="1303"/>
                    <a:pt x="70" y="1316"/>
                    <a:pt x="86" y="1326"/>
                  </a:cubicBezTo>
                  <a:cubicBezTo>
                    <a:pt x="107" y="1344"/>
                    <a:pt x="129" y="1357"/>
                    <a:pt x="158" y="1363"/>
                  </a:cubicBezTo>
                  <a:cubicBezTo>
                    <a:pt x="224" y="1383"/>
                    <a:pt x="292" y="1406"/>
                    <a:pt x="358" y="1422"/>
                  </a:cubicBezTo>
                  <a:cubicBezTo>
                    <a:pt x="425" y="1441"/>
                    <a:pt x="491" y="1455"/>
                    <a:pt x="559" y="1470"/>
                  </a:cubicBezTo>
                  <a:cubicBezTo>
                    <a:pt x="694" y="1498"/>
                    <a:pt x="830" y="1523"/>
                    <a:pt x="966" y="1544"/>
                  </a:cubicBezTo>
                  <a:cubicBezTo>
                    <a:pt x="1120" y="1564"/>
                    <a:pt x="1276" y="1585"/>
                    <a:pt x="1430" y="1597"/>
                  </a:cubicBezTo>
                  <a:cubicBezTo>
                    <a:pt x="1525" y="1604"/>
                    <a:pt x="1621" y="1606"/>
                    <a:pt x="1717" y="1606"/>
                  </a:cubicBezTo>
                  <a:cubicBezTo>
                    <a:pt x="1760" y="1606"/>
                    <a:pt x="1802" y="1606"/>
                    <a:pt x="1845" y="1605"/>
                  </a:cubicBezTo>
                  <a:cubicBezTo>
                    <a:pt x="1891" y="1605"/>
                    <a:pt x="1938" y="1604"/>
                    <a:pt x="1984" y="1602"/>
                  </a:cubicBezTo>
                  <a:lnTo>
                    <a:pt x="1984" y="1602"/>
                  </a:lnTo>
                  <a:cubicBezTo>
                    <a:pt x="1936" y="1684"/>
                    <a:pt x="1883" y="1763"/>
                    <a:pt x="1826" y="1839"/>
                  </a:cubicBezTo>
                  <a:lnTo>
                    <a:pt x="1826" y="1839"/>
                  </a:lnTo>
                  <a:cubicBezTo>
                    <a:pt x="1710" y="1985"/>
                    <a:pt x="1579" y="2116"/>
                    <a:pt x="1433" y="2233"/>
                  </a:cubicBezTo>
                  <a:lnTo>
                    <a:pt x="1433" y="2233"/>
                  </a:lnTo>
                  <a:cubicBezTo>
                    <a:pt x="1367" y="2283"/>
                    <a:pt x="1300" y="2329"/>
                    <a:pt x="1231" y="2374"/>
                  </a:cubicBezTo>
                  <a:cubicBezTo>
                    <a:pt x="1194" y="2396"/>
                    <a:pt x="1157" y="2417"/>
                    <a:pt x="1118" y="2437"/>
                  </a:cubicBezTo>
                  <a:cubicBezTo>
                    <a:pt x="1081" y="2458"/>
                    <a:pt x="1040" y="2476"/>
                    <a:pt x="1003" y="2499"/>
                  </a:cubicBezTo>
                  <a:cubicBezTo>
                    <a:pt x="968" y="2517"/>
                    <a:pt x="933" y="2565"/>
                    <a:pt x="925" y="2602"/>
                  </a:cubicBezTo>
                  <a:cubicBezTo>
                    <a:pt x="914" y="2641"/>
                    <a:pt x="916" y="2678"/>
                    <a:pt x="933" y="2713"/>
                  </a:cubicBezTo>
                  <a:cubicBezTo>
                    <a:pt x="947" y="2745"/>
                    <a:pt x="970" y="2778"/>
                    <a:pt x="1003" y="2795"/>
                  </a:cubicBezTo>
                  <a:cubicBezTo>
                    <a:pt x="1029" y="2809"/>
                    <a:pt x="1059" y="2818"/>
                    <a:pt x="1090" y="2818"/>
                  </a:cubicBezTo>
                  <a:cubicBezTo>
                    <a:pt x="1105" y="2818"/>
                    <a:pt x="1120" y="2816"/>
                    <a:pt x="1134" y="2811"/>
                  </a:cubicBezTo>
                  <a:cubicBezTo>
                    <a:pt x="1202" y="2791"/>
                    <a:pt x="1268" y="2754"/>
                    <a:pt x="1331" y="2719"/>
                  </a:cubicBezTo>
                  <a:cubicBezTo>
                    <a:pt x="1383" y="2692"/>
                    <a:pt x="1434" y="2661"/>
                    <a:pt x="1483" y="2630"/>
                  </a:cubicBezTo>
                  <a:cubicBezTo>
                    <a:pt x="1592" y="2558"/>
                    <a:pt x="1699" y="2480"/>
                    <a:pt x="1798" y="2394"/>
                  </a:cubicBezTo>
                  <a:cubicBezTo>
                    <a:pt x="1931" y="2280"/>
                    <a:pt x="2053" y="2151"/>
                    <a:pt x="2162" y="2012"/>
                  </a:cubicBezTo>
                  <a:lnTo>
                    <a:pt x="2162" y="2012"/>
                  </a:lnTo>
                  <a:cubicBezTo>
                    <a:pt x="2188" y="1992"/>
                    <a:pt x="2216" y="1972"/>
                    <a:pt x="2241" y="1952"/>
                  </a:cubicBezTo>
                  <a:cubicBezTo>
                    <a:pt x="2270" y="1934"/>
                    <a:pt x="2301" y="1909"/>
                    <a:pt x="2326" y="1893"/>
                  </a:cubicBezTo>
                  <a:cubicBezTo>
                    <a:pt x="2350" y="1876"/>
                    <a:pt x="2363" y="1844"/>
                    <a:pt x="2344" y="1817"/>
                  </a:cubicBezTo>
                  <a:cubicBezTo>
                    <a:pt x="2338" y="1806"/>
                    <a:pt x="2328" y="1798"/>
                    <a:pt x="2316" y="1793"/>
                  </a:cubicBezTo>
                  <a:lnTo>
                    <a:pt x="2316" y="1793"/>
                  </a:lnTo>
                  <a:cubicBezTo>
                    <a:pt x="2378" y="1695"/>
                    <a:pt x="2433" y="1593"/>
                    <a:pt x="2482" y="1486"/>
                  </a:cubicBezTo>
                  <a:cubicBezTo>
                    <a:pt x="2498" y="1455"/>
                    <a:pt x="2509" y="1422"/>
                    <a:pt x="2509" y="1387"/>
                  </a:cubicBezTo>
                  <a:cubicBezTo>
                    <a:pt x="2509" y="1353"/>
                    <a:pt x="2500" y="1320"/>
                    <a:pt x="2482" y="1289"/>
                  </a:cubicBezTo>
                  <a:cubicBezTo>
                    <a:pt x="2448" y="1231"/>
                    <a:pt x="2384" y="1190"/>
                    <a:pt x="2316" y="1190"/>
                  </a:cubicBezTo>
                  <a:cubicBezTo>
                    <a:pt x="2315" y="1190"/>
                    <a:pt x="2313" y="1190"/>
                    <a:pt x="2311" y="1190"/>
                  </a:cubicBezTo>
                  <a:cubicBezTo>
                    <a:pt x="2231" y="1193"/>
                    <a:pt x="2152" y="1195"/>
                    <a:pt x="2072" y="1195"/>
                  </a:cubicBezTo>
                  <a:cubicBezTo>
                    <a:pt x="1992" y="1195"/>
                    <a:pt x="1913" y="1193"/>
                    <a:pt x="1833" y="1190"/>
                  </a:cubicBezTo>
                  <a:cubicBezTo>
                    <a:pt x="1672" y="1182"/>
                    <a:pt x="1518" y="1170"/>
                    <a:pt x="1360" y="1155"/>
                  </a:cubicBezTo>
                  <a:cubicBezTo>
                    <a:pt x="1282" y="1148"/>
                    <a:pt x="1201" y="1139"/>
                    <a:pt x="1121" y="1129"/>
                  </a:cubicBezTo>
                  <a:lnTo>
                    <a:pt x="1121" y="1129"/>
                  </a:lnTo>
                  <a:cubicBezTo>
                    <a:pt x="1014" y="1113"/>
                    <a:pt x="909" y="1096"/>
                    <a:pt x="803" y="1075"/>
                  </a:cubicBezTo>
                  <a:cubicBezTo>
                    <a:pt x="795" y="1074"/>
                    <a:pt x="787" y="1072"/>
                    <a:pt x="779" y="1071"/>
                  </a:cubicBezTo>
                  <a:lnTo>
                    <a:pt x="779" y="1071"/>
                  </a:lnTo>
                  <a:cubicBezTo>
                    <a:pt x="829" y="1042"/>
                    <a:pt x="880" y="1014"/>
                    <a:pt x="931" y="987"/>
                  </a:cubicBezTo>
                  <a:cubicBezTo>
                    <a:pt x="1138" y="876"/>
                    <a:pt x="1348" y="769"/>
                    <a:pt x="1559" y="670"/>
                  </a:cubicBezTo>
                  <a:cubicBezTo>
                    <a:pt x="1676" y="617"/>
                    <a:pt x="1793" y="563"/>
                    <a:pt x="1912" y="514"/>
                  </a:cubicBezTo>
                  <a:lnTo>
                    <a:pt x="1912" y="514"/>
                  </a:lnTo>
                  <a:cubicBezTo>
                    <a:pt x="1971" y="489"/>
                    <a:pt x="2031" y="464"/>
                    <a:pt x="2091" y="440"/>
                  </a:cubicBezTo>
                  <a:cubicBezTo>
                    <a:pt x="2124" y="428"/>
                    <a:pt x="2157" y="414"/>
                    <a:pt x="2190" y="401"/>
                  </a:cubicBezTo>
                  <a:cubicBezTo>
                    <a:pt x="2217" y="391"/>
                    <a:pt x="2243" y="381"/>
                    <a:pt x="2268" y="368"/>
                  </a:cubicBezTo>
                  <a:cubicBezTo>
                    <a:pt x="2280" y="362"/>
                    <a:pt x="2293" y="356"/>
                    <a:pt x="2305" y="350"/>
                  </a:cubicBezTo>
                  <a:lnTo>
                    <a:pt x="2305" y="350"/>
                  </a:lnTo>
                  <a:cubicBezTo>
                    <a:pt x="2307" y="349"/>
                    <a:pt x="2308" y="349"/>
                    <a:pt x="2310" y="348"/>
                  </a:cubicBezTo>
                  <a:lnTo>
                    <a:pt x="2310" y="348"/>
                  </a:lnTo>
                  <a:cubicBezTo>
                    <a:pt x="2395" y="316"/>
                    <a:pt x="2479" y="285"/>
                    <a:pt x="2564" y="253"/>
                  </a:cubicBezTo>
                  <a:cubicBezTo>
                    <a:pt x="2615" y="235"/>
                    <a:pt x="2667" y="218"/>
                    <a:pt x="2716" y="194"/>
                  </a:cubicBezTo>
                  <a:cubicBezTo>
                    <a:pt x="2757" y="173"/>
                    <a:pt x="2796" y="155"/>
                    <a:pt x="2839" y="134"/>
                  </a:cubicBezTo>
                  <a:cubicBezTo>
                    <a:pt x="2866" y="122"/>
                    <a:pt x="2880" y="83"/>
                    <a:pt x="2872" y="54"/>
                  </a:cubicBezTo>
                  <a:cubicBezTo>
                    <a:pt x="2862" y="28"/>
                    <a:pt x="2837" y="3"/>
                    <a:pt x="2806" y="3"/>
                  </a:cubicBezTo>
                  <a:cubicBezTo>
                    <a:pt x="2805" y="3"/>
                    <a:pt x="2803" y="3"/>
                    <a:pt x="2802" y="3"/>
                  </a:cubicBezTo>
                  <a:lnTo>
                    <a:pt x="2802" y="1"/>
                  </a:ln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22"/>
            <p:cNvSpPr/>
            <p:nvPr/>
          </p:nvSpPr>
          <p:spPr>
            <a:xfrm>
              <a:off x="2883925" y="2293775"/>
              <a:ext cx="112250" cy="57725"/>
            </a:xfrm>
            <a:custGeom>
              <a:avLst/>
              <a:gdLst/>
              <a:ahLst/>
              <a:cxnLst/>
              <a:rect l="l" t="t" r="r" b="b"/>
              <a:pathLst>
                <a:path w="4490" h="2309" extrusionOk="0">
                  <a:moveTo>
                    <a:pt x="1884" y="738"/>
                  </a:moveTo>
                  <a:lnTo>
                    <a:pt x="1859" y="771"/>
                  </a:lnTo>
                  <a:lnTo>
                    <a:pt x="1859" y="771"/>
                  </a:lnTo>
                  <a:cubicBezTo>
                    <a:pt x="1868" y="760"/>
                    <a:pt x="1876" y="749"/>
                    <a:pt x="1884" y="738"/>
                  </a:cubicBezTo>
                  <a:close/>
                  <a:moveTo>
                    <a:pt x="3583" y="903"/>
                  </a:moveTo>
                  <a:cubicBezTo>
                    <a:pt x="3583" y="903"/>
                    <a:pt x="3583" y="904"/>
                    <a:pt x="3583" y="904"/>
                  </a:cubicBezTo>
                  <a:lnTo>
                    <a:pt x="3583" y="904"/>
                  </a:lnTo>
                  <a:cubicBezTo>
                    <a:pt x="3582" y="906"/>
                    <a:pt x="3582" y="908"/>
                    <a:pt x="3582" y="910"/>
                  </a:cubicBezTo>
                  <a:lnTo>
                    <a:pt x="3582" y="910"/>
                  </a:lnTo>
                  <a:cubicBezTo>
                    <a:pt x="3582" y="911"/>
                    <a:pt x="3581" y="912"/>
                    <a:pt x="3581" y="913"/>
                  </a:cubicBezTo>
                  <a:lnTo>
                    <a:pt x="3583" y="903"/>
                  </a:lnTo>
                  <a:close/>
                  <a:moveTo>
                    <a:pt x="3939" y="920"/>
                  </a:moveTo>
                  <a:lnTo>
                    <a:pt x="3939" y="925"/>
                  </a:lnTo>
                  <a:lnTo>
                    <a:pt x="3939" y="925"/>
                  </a:lnTo>
                  <a:cubicBezTo>
                    <a:pt x="3939" y="924"/>
                    <a:pt x="3939" y="924"/>
                    <a:pt x="3939" y="923"/>
                  </a:cubicBezTo>
                  <a:cubicBezTo>
                    <a:pt x="3939" y="922"/>
                    <a:pt x="3939" y="921"/>
                    <a:pt x="3939" y="920"/>
                  </a:cubicBezTo>
                  <a:close/>
                  <a:moveTo>
                    <a:pt x="403" y="970"/>
                  </a:moveTo>
                  <a:lnTo>
                    <a:pt x="403" y="970"/>
                  </a:lnTo>
                  <a:cubicBezTo>
                    <a:pt x="402" y="972"/>
                    <a:pt x="399" y="976"/>
                    <a:pt x="399" y="976"/>
                  </a:cubicBezTo>
                  <a:cubicBezTo>
                    <a:pt x="399" y="976"/>
                    <a:pt x="400" y="975"/>
                    <a:pt x="403" y="970"/>
                  </a:cubicBezTo>
                  <a:close/>
                  <a:moveTo>
                    <a:pt x="620" y="1027"/>
                  </a:moveTo>
                  <a:lnTo>
                    <a:pt x="620" y="1027"/>
                  </a:lnTo>
                  <a:cubicBezTo>
                    <a:pt x="619" y="1031"/>
                    <a:pt x="618" y="1036"/>
                    <a:pt x="618" y="1036"/>
                  </a:cubicBezTo>
                  <a:cubicBezTo>
                    <a:pt x="618" y="1036"/>
                    <a:pt x="618" y="1035"/>
                    <a:pt x="619" y="1032"/>
                  </a:cubicBezTo>
                  <a:cubicBezTo>
                    <a:pt x="619" y="1030"/>
                    <a:pt x="620" y="1029"/>
                    <a:pt x="620" y="1027"/>
                  </a:cubicBezTo>
                  <a:close/>
                  <a:moveTo>
                    <a:pt x="3946" y="1313"/>
                  </a:moveTo>
                  <a:lnTo>
                    <a:pt x="3947" y="1320"/>
                  </a:lnTo>
                  <a:cubicBezTo>
                    <a:pt x="3947" y="1317"/>
                    <a:pt x="3947" y="1315"/>
                    <a:pt x="3946" y="1313"/>
                  </a:cubicBezTo>
                  <a:close/>
                  <a:moveTo>
                    <a:pt x="3992" y="1488"/>
                  </a:moveTo>
                  <a:lnTo>
                    <a:pt x="3998" y="1502"/>
                  </a:lnTo>
                  <a:lnTo>
                    <a:pt x="3998" y="1502"/>
                  </a:lnTo>
                  <a:cubicBezTo>
                    <a:pt x="3996" y="1497"/>
                    <a:pt x="3994" y="1493"/>
                    <a:pt x="3992" y="1488"/>
                  </a:cubicBezTo>
                  <a:close/>
                  <a:moveTo>
                    <a:pt x="4000" y="1507"/>
                  </a:moveTo>
                  <a:lnTo>
                    <a:pt x="4013" y="1537"/>
                  </a:lnTo>
                  <a:cubicBezTo>
                    <a:pt x="4008" y="1527"/>
                    <a:pt x="4004" y="1517"/>
                    <a:pt x="4000" y="1507"/>
                  </a:cubicBezTo>
                  <a:close/>
                  <a:moveTo>
                    <a:pt x="4174" y="1759"/>
                  </a:moveTo>
                  <a:lnTo>
                    <a:pt x="4176" y="1761"/>
                  </a:lnTo>
                  <a:lnTo>
                    <a:pt x="4176" y="1761"/>
                  </a:lnTo>
                  <a:cubicBezTo>
                    <a:pt x="4176" y="1761"/>
                    <a:pt x="4176" y="1761"/>
                    <a:pt x="4176" y="1761"/>
                  </a:cubicBezTo>
                  <a:lnTo>
                    <a:pt x="4176" y="1761"/>
                  </a:lnTo>
                  <a:cubicBezTo>
                    <a:pt x="4175" y="1760"/>
                    <a:pt x="4174" y="1760"/>
                    <a:pt x="4174" y="1759"/>
                  </a:cubicBezTo>
                  <a:close/>
                  <a:moveTo>
                    <a:pt x="4176" y="1761"/>
                  </a:moveTo>
                  <a:lnTo>
                    <a:pt x="4176" y="1761"/>
                  </a:lnTo>
                  <a:lnTo>
                    <a:pt x="4176" y="1761"/>
                  </a:lnTo>
                  <a:lnTo>
                    <a:pt x="4181" y="1765"/>
                  </a:lnTo>
                  <a:cubicBezTo>
                    <a:pt x="4179" y="1764"/>
                    <a:pt x="4178" y="1763"/>
                    <a:pt x="4176" y="1761"/>
                  </a:cubicBezTo>
                  <a:close/>
                  <a:moveTo>
                    <a:pt x="4253" y="1794"/>
                  </a:moveTo>
                  <a:lnTo>
                    <a:pt x="4263" y="1795"/>
                  </a:lnTo>
                  <a:lnTo>
                    <a:pt x="4263" y="1795"/>
                  </a:lnTo>
                  <a:cubicBezTo>
                    <a:pt x="4259" y="1795"/>
                    <a:pt x="4256" y="1795"/>
                    <a:pt x="4253" y="1794"/>
                  </a:cubicBezTo>
                  <a:close/>
                  <a:moveTo>
                    <a:pt x="4303" y="1800"/>
                  </a:moveTo>
                  <a:lnTo>
                    <a:pt x="4304" y="1800"/>
                  </a:lnTo>
                  <a:cubicBezTo>
                    <a:pt x="4304" y="1800"/>
                    <a:pt x="4304" y="1800"/>
                    <a:pt x="4303" y="1800"/>
                  </a:cubicBezTo>
                  <a:close/>
                  <a:moveTo>
                    <a:pt x="781" y="1"/>
                  </a:moveTo>
                  <a:cubicBezTo>
                    <a:pt x="752" y="1"/>
                    <a:pt x="724" y="18"/>
                    <a:pt x="715" y="48"/>
                  </a:cubicBezTo>
                  <a:lnTo>
                    <a:pt x="715" y="50"/>
                  </a:lnTo>
                  <a:cubicBezTo>
                    <a:pt x="676" y="183"/>
                    <a:pt x="643" y="321"/>
                    <a:pt x="594" y="451"/>
                  </a:cubicBezTo>
                  <a:cubicBezTo>
                    <a:pt x="547" y="582"/>
                    <a:pt x="498" y="713"/>
                    <a:pt x="448" y="845"/>
                  </a:cubicBezTo>
                  <a:cubicBezTo>
                    <a:pt x="436" y="880"/>
                    <a:pt x="424" y="913"/>
                    <a:pt x="411" y="946"/>
                  </a:cubicBezTo>
                  <a:lnTo>
                    <a:pt x="403" y="970"/>
                  </a:lnTo>
                  <a:cubicBezTo>
                    <a:pt x="405" y="966"/>
                    <a:pt x="407" y="965"/>
                    <a:pt x="407" y="965"/>
                  </a:cubicBezTo>
                  <a:lnTo>
                    <a:pt x="407" y="965"/>
                  </a:lnTo>
                  <a:cubicBezTo>
                    <a:pt x="408" y="965"/>
                    <a:pt x="395" y="993"/>
                    <a:pt x="395" y="993"/>
                  </a:cubicBezTo>
                  <a:cubicBezTo>
                    <a:pt x="389" y="1009"/>
                    <a:pt x="383" y="1026"/>
                    <a:pt x="376" y="1042"/>
                  </a:cubicBezTo>
                  <a:cubicBezTo>
                    <a:pt x="354" y="1108"/>
                    <a:pt x="331" y="1176"/>
                    <a:pt x="309" y="1241"/>
                  </a:cubicBezTo>
                  <a:cubicBezTo>
                    <a:pt x="263" y="1375"/>
                    <a:pt x="216" y="1509"/>
                    <a:pt x="171" y="1642"/>
                  </a:cubicBezTo>
                  <a:lnTo>
                    <a:pt x="19" y="2090"/>
                  </a:lnTo>
                  <a:cubicBezTo>
                    <a:pt x="0" y="2147"/>
                    <a:pt x="21" y="2217"/>
                    <a:pt x="64" y="2258"/>
                  </a:cubicBezTo>
                  <a:cubicBezTo>
                    <a:pt x="97" y="2292"/>
                    <a:pt x="141" y="2309"/>
                    <a:pt x="186" y="2309"/>
                  </a:cubicBezTo>
                  <a:cubicBezTo>
                    <a:pt x="201" y="2309"/>
                    <a:pt x="216" y="2307"/>
                    <a:pt x="231" y="2304"/>
                  </a:cubicBezTo>
                  <a:cubicBezTo>
                    <a:pt x="397" y="2263"/>
                    <a:pt x="557" y="2211"/>
                    <a:pt x="715" y="2143"/>
                  </a:cubicBezTo>
                  <a:cubicBezTo>
                    <a:pt x="872" y="2078"/>
                    <a:pt x="1021" y="1993"/>
                    <a:pt x="1163" y="1903"/>
                  </a:cubicBezTo>
                  <a:cubicBezTo>
                    <a:pt x="1449" y="1722"/>
                    <a:pt x="1710" y="1504"/>
                    <a:pt x="1934" y="1252"/>
                  </a:cubicBezTo>
                  <a:cubicBezTo>
                    <a:pt x="1981" y="1199"/>
                    <a:pt x="2026" y="1144"/>
                    <a:pt x="2071" y="1088"/>
                  </a:cubicBezTo>
                  <a:lnTo>
                    <a:pt x="2071" y="1088"/>
                  </a:lnTo>
                  <a:cubicBezTo>
                    <a:pt x="2092" y="1184"/>
                    <a:pt x="2110" y="1282"/>
                    <a:pt x="2123" y="1379"/>
                  </a:cubicBezTo>
                  <a:lnTo>
                    <a:pt x="2116" y="1332"/>
                  </a:lnTo>
                  <a:lnTo>
                    <a:pt x="2116" y="1332"/>
                  </a:lnTo>
                  <a:cubicBezTo>
                    <a:pt x="2145" y="1539"/>
                    <a:pt x="2156" y="1749"/>
                    <a:pt x="2139" y="1958"/>
                  </a:cubicBezTo>
                  <a:cubicBezTo>
                    <a:pt x="2135" y="2026"/>
                    <a:pt x="2180" y="2094"/>
                    <a:pt x="2236" y="2127"/>
                  </a:cubicBezTo>
                  <a:cubicBezTo>
                    <a:pt x="2266" y="2144"/>
                    <a:pt x="2303" y="2154"/>
                    <a:pt x="2340" y="2154"/>
                  </a:cubicBezTo>
                  <a:cubicBezTo>
                    <a:pt x="2373" y="2154"/>
                    <a:pt x="2406" y="2146"/>
                    <a:pt x="2433" y="2127"/>
                  </a:cubicBezTo>
                  <a:cubicBezTo>
                    <a:pt x="2482" y="2094"/>
                    <a:pt x="2531" y="2059"/>
                    <a:pt x="2581" y="2024"/>
                  </a:cubicBezTo>
                  <a:cubicBezTo>
                    <a:pt x="2630" y="1991"/>
                    <a:pt x="2673" y="1956"/>
                    <a:pt x="2718" y="1922"/>
                  </a:cubicBezTo>
                  <a:lnTo>
                    <a:pt x="3000" y="1708"/>
                  </a:lnTo>
                  <a:cubicBezTo>
                    <a:pt x="3105" y="1630"/>
                    <a:pt x="3212" y="1552"/>
                    <a:pt x="3314" y="1470"/>
                  </a:cubicBezTo>
                  <a:cubicBezTo>
                    <a:pt x="3399" y="1400"/>
                    <a:pt x="3483" y="1333"/>
                    <a:pt x="3568" y="1266"/>
                  </a:cubicBezTo>
                  <a:lnTo>
                    <a:pt x="3568" y="1266"/>
                  </a:lnTo>
                  <a:cubicBezTo>
                    <a:pt x="3572" y="1339"/>
                    <a:pt x="3581" y="1414"/>
                    <a:pt x="3595" y="1487"/>
                  </a:cubicBezTo>
                  <a:lnTo>
                    <a:pt x="3595" y="1487"/>
                  </a:lnTo>
                  <a:cubicBezTo>
                    <a:pt x="3616" y="1631"/>
                    <a:pt x="3649" y="1770"/>
                    <a:pt x="3719" y="1899"/>
                  </a:cubicBezTo>
                  <a:lnTo>
                    <a:pt x="3712" y="1882"/>
                  </a:lnTo>
                  <a:lnTo>
                    <a:pt x="3712" y="1882"/>
                  </a:lnTo>
                  <a:cubicBezTo>
                    <a:pt x="3726" y="1913"/>
                    <a:pt x="3737" y="1926"/>
                    <a:pt x="3768" y="1965"/>
                  </a:cubicBezTo>
                  <a:cubicBezTo>
                    <a:pt x="3772" y="1973"/>
                    <a:pt x="3779" y="1979"/>
                    <a:pt x="3787" y="1987"/>
                  </a:cubicBezTo>
                  <a:cubicBezTo>
                    <a:pt x="3799" y="2002"/>
                    <a:pt x="3813" y="2016"/>
                    <a:pt x="3828" y="2030"/>
                  </a:cubicBezTo>
                  <a:cubicBezTo>
                    <a:pt x="3869" y="2067"/>
                    <a:pt x="3916" y="2102"/>
                    <a:pt x="3965" y="2127"/>
                  </a:cubicBezTo>
                  <a:cubicBezTo>
                    <a:pt x="3998" y="2141"/>
                    <a:pt x="4033" y="2160"/>
                    <a:pt x="4068" y="2168"/>
                  </a:cubicBezTo>
                  <a:cubicBezTo>
                    <a:pt x="4103" y="2176"/>
                    <a:pt x="4142" y="2180"/>
                    <a:pt x="4177" y="2180"/>
                  </a:cubicBezTo>
                  <a:cubicBezTo>
                    <a:pt x="4182" y="2181"/>
                    <a:pt x="4187" y="2181"/>
                    <a:pt x="4192" y="2181"/>
                  </a:cubicBezTo>
                  <a:cubicBezTo>
                    <a:pt x="4224" y="2181"/>
                    <a:pt x="4256" y="2175"/>
                    <a:pt x="4288" y="2170"/>
                  </a:cubicBezTo>
                  <a:cubicBezTo>
                    <a:pt x="4303" y="2168"/>
                    <a:pt x="4317" y="2166"/>
                    <a:pt x="4330" y="2162"/>
                  </a:cubicBezTo>
                  <a:lnTo>
                    <a:pt x="4330" y="2162"/>
                  </a:lnTo>
                  <a:cubicBezTo>
                    <a:pt x="4345" y="2160"/>
                    <a:pt x="4360" y="2155"/>
                    <a:pt x="4374" y="2147"/>
                  </a:cubicBezTo>
                  <a:cubicBezTo>
                    <a:pt x="4397" y="2139"/>
                    <a:pt x="4415" y="2127"/>
                    <a:pt x="4432" y="2111"/>
                  </a:cubicBezTo>
                  <a:cubicBezTo>
                    <a:pt x="4465" y="2078"/>
                    <a:pt x="4489" y="2026"/>
                    <a:pt x="4487" y="1981"/>
                  </a:cubicBezTo>
                  <a:cubicBezTo>
                    <a:pt x="4485" y="1934"/>
                    <a:pt x="4469" y="1885"/>
                    <a:pt x="4432" y="1852"/>
                  </a:cubicBezTo>
                  <a:cubicBezTo>
                    <a:pt x="4402" y="1824"/>
                    <a:pt x="4359" y="1797"/>
                    <a:pt x="4316" y="1797"/>
                  </a:cubicBezTo>
                  <a:cubicBezTo>
                    <a:pt x="4311" y="1797"/>
                    <a:pt x="4307" y="1798"/>
                    <a:pt x="4302" y="1798"/>
                  </a:cubicBezTo>
                  <a:lnTo>
                    <a:pt x="4298" y="1798"/>
                  </a:lnTo>
                  <a:lnTo>
                    <a:pt x="4300" y="1798"/>
                  </a:lnTo>
                  <a:lnTo>
                    <a:pt x="4300" y="1798"/>
                  </a:lnTo>
                  <a:cubicBezTo>
                    <a:pt x="4295" y="1798"/>
                    <a:pt x="4290" y="1798"/>
                    <a:pt x="4284" y="1797"/>
                  </a:cubicBezTo>
                  <a:lnTo>
                    <a:pt x="4284" y="1797"/>
                  </a:lnTo>
                  <a:cubicBezTo>
                    <a:pt x="4264" y="1793"/>
                    <a:pt x="4244" y="1788"/>
                    <a:pt x="4224" y="1781"/>
                  </a:cubicBezTo>
                  <a:lnTo>
                    <a:pt x="4224" y="1781"/>
                  </a:lnTo>
                  <a:cubicBezTo>
                    <a:pt x="4221" y="1779"/>
                    <a:pt x="4218" y="1778"/>
                    <a:pt x="4214" y="1777"/>
                  </a:cubicBezTo>
                  <a:lnTo>
                    <a:pt x="4214" y="1777"/>
                  </a:lnTo>
                  <a:lnTo>
                    <a:pt x="4222" y="1780"/>
                  </a:lnTo>
                  <a:cubicBezTo>
                    <a:pt x="4199" y="1768"/>
                    <a:pt x="4176" y="1757"/>
                    <a:pt x="4155" y="1742"/>
                  </a:cubicBezTo>
                  <a:lnTo>
                    <a:pt x="4155" y="1742"/>
                  </a:lnTo>
                  <a:cubicBezTo>
                    <a:pt x="4142" y="1730"/>
                    <a:pt x="4130" y="1717"/>
                    <a:pt x="4118" y="1704"/>
                  </a:cubicBezTo>
                  <a:lnTo>
                    <a:pt x="4118" y="1704"/>
                  </a:lnTo>
                  <a:cubicBezTo>
                    <a:pt x="4106" y="1687"/>
                    <a:pt x="4095" y="1671"/>
                    <a:pt x="4083" y="1655"/>
                  </a:cubicBezTo>
                  <a:lnTo>
                    <a:pt x="4083" y="1655"/>
                  </a:lnTo>
                  <a:lnTo>
                    <a:pt x="4097" y="1673"/>
                  </a:lnTo>
                  <a:cubicBezTo>
                    <a:pt x="4057" y="1620"/>
                    <a:pt x="4025" y="1564"/>
                    <a:pt x="3999" y="1505"/>
                  </a:cubicBezTo>
                  <a:lnTo>
                    <a:pt x="3999" y="1505"/>
                  </a:lnTo>
                  <a:cubicBezTo>
                    <a:pt x="3986" y="1472"/>
                    <a:pt x="3975" y="1440"/>
                    <a:pt x="3965" y="1408"/>
                  </a:cubicBezTo>
                  <a:cubicBezTo>
                    <a:pt x="3955" y="1370"/>
                    <a:pt x="3949" y="1328"/>
                    <a:pt x="3943" y="1286"/>
                  </a:cubicBezTo>
                  <a:lnTo>
                    <a:pt x="3943" y="1286"/>
                  </a:lnTo>
                  <a:cubicBezTo>
                    <a:pt x="3931" y="1171"/>
                    <a:pt x="3926" y="1054"/>
                    <a:pt x="3937" y="940"/>
                  </a:cubicBezTo>
                  <a:lnTo>
                    <a:pt x="3937" y="940"/>
                  </a:lnTo>
                  <a:cubicBezTo>
                    <a:pt x="3938" y="936"/>
                    <a:pt x="3938" y="932"/>
                    <a:pt x="3939" y="928"/>
                  </a:cubicBezTo>
                  <a:lnTo>
                    <a:pt x="3939" y="928"/>
                  </a:lnTo>
                  <a:cubicBezTo>
                    <a:pt x="3939" y="925"/>
                    <a:pt x="3939" y="922"/>
                    <a:pt x="3940" y="918"/>
                  </a:cubicBezTo>
                  <a:lnTo>
                    <a:pt x="3940" y="918"/>
                  </a:lnTo>
                  <a:cubicBezTo>
                    <a:pt x="3945" y="889"/>
                    <a:pt x="3949" y="858"/>
                    <a:pt x="3939" y="826"/>
                  </a:cubicBezTo>
                  <a:cubicBezTo>
                    <a:pt x="3929" y="790"/>
                    <a:pt x="3906" y="757"/>
                    <a:pt x="3875" y="734"/>
                  </a:cubicBezTo>
                  <a:cubicBezTo>
                    <a:pt x="3848" y="713"/>
                    <a:pt x="3822" y="701"/>
                    <a:pt x="3789" y="697"/>
                  </a:cubicBezTo>
                  <a:cubicBezTo>
                    <a:pt x="3781" y="696"/>
                    <a:pt x="3772" y="696"/>
                    <a:pt x="3763" y="696"/>
                  </a:cubicBezTo>
                  <a:cubicBezTo>
                    <a:pt x="3733" y="696"/>
                    <a:pt x="3699" y="702"/>
                    <a:pt x="3674" y="720"/>
                  </a:cubicBezTo>
                  <a:lnTo>
                    <a:pt x="3103" y="1128"/>
                  </a:lnTo>
                  <a:cubicBezTo>
                    <a:pt x="2912" y="1264"/>
                    <a:pt x="2729" y="1408"/>
                    <a:pt x="2542" y="1550"/>
                  </a:cubicBezTo>
                  <a:cubicBezTo>
                    <a:pt x="2531" y="1558"/>
                    <a:pt x="2519" y="1566"/>
                    <a:pt x="2508" y="1574"/>
                  </a:cubicBezTo>
                  <a:lnTo>
                    <a:pt x="2508" y="1574"/>
                  </a:lnTo>
                  <a:cubicBezTo>
                    <a:pt x="2504" y="1534"/>
                    <a:pt x="2500" y="1495"/>
                    <a:pt x="2495" y="1455"/>
                  </a:cubicBezTo>
                  <a:cubicBezTo>
                    <a:pt x="2482" y="1359"/>
                    <a:pt x="2468" y="1262"/>
                    <a:pt x="2447" y="1165"/>
                  </a:cubicBezTo>
                  <a:cubicBezTo>
                    <a:pt x="2431" y="1083"/>
                    <a:pt x="2408" y="1003"/>
                    <a:pt x="2388" y="921"/>
                  </a:cubicBezTo>
                  <a:cubicBezTo>
                    <a:pt x="2363" y="829"/>
                    <a:pt x="2336" y="736"/>
                    <a:pt x="2306" y="646"/>
                  </a:cubicBezTo>
                  <a:cubicBezTo>
                    <a:pt x="2283" y="578"/>
                    <a:pt x="2232" y="529"/>
                    <a:pt x="2160" y="518"/>
                  </a:cubicBezTo>
                  <a:cubicBezTo>
                    <a:pt x="2151" y="517"/>
                    <a:pt x="2143" y="517"/>
                    <a:pt x="2134" y="517"/>
                  </a:cubicBezTo>
                  <a:cubicBezTo>
                    <a:pt x="2071" y="517"/>
                    <a:pt x="2017" y="550"/>
                    <a:pt x="1981" y="603"/>
                  </a:cubicBezTo>
                  <a:cubicBezTo>
                    <a:pt x="1940" y="662"/>
                    <a:pt x="1901" y="720"/>
                    <a:pt x="1856" y="775"/>
                  </a:cubicBezTo>
                  <a:lnTo>
                    <a:pt x="1859" y="771"/>
                  </a:lnTo>
                  <a:lnTo>
                    <a:pt x="1859" y="771"/>
                  </a:lnTo>
                  <a:cubicBezTo>
                    <a:pt x="1716" y="953"/>
                    <a:pt x="1556" y="1119"/>
                    <a:pt x="1379" y="1268"/>
                  </a:cubicBezTo>
                  <a:cubicBezTo>
                    <a:pt x="1326" y="1313"/>
                    <a:pt x="1272" y="1357"/>
                    <a:pt x="1217" y="1400"/>
                  </a:cubicBezTo>
                  <a:lnTo>
                    <a:pt x="1256" y="1371"/>
                  </a:lnTo>
                  <a:lnTo>
                    <a:pt x="1256" y="1371"/>
                  </a:lnTo>
                  <a:cubicBezTo>
                    <a:pt x="1145" y="1455"/>
                    <a:pt x="1030" y="1533"/>
                    <a:pt x="911" y="1605"/>
                  </a:cubicBezTo>
                  <a:cubicBezTo>
                    <a:pt x="791" y="1677"/>
                    <a:pt x="670" y="1739"/>
                    <a:pt x="545" y="1798"/>
                  </a:cubicBezTo>
                  <a:cubicBezTo>
                    <a:pt x="507" y="1817"/>
                    <a:pt x="469" y="1835"/>
                    <a:pt x="430" y="1853"/>
                  </a:cubicBezTo>
                  <a:lnTo>
                    <a:pt x="430" y="1853"/>
                  </a:lnTo>
                  <a:cubicBezTo>
                    <a:pt x="469" y="1690"/>
                    <a:pt x="507" y="1528"/>
                    <a:pt x="545" y="1365"/>
                  </a:cubicBezTo>
                  <a:cubicBezTo>
                    <a:pt x="559" y="1297"/>
                    <a:pt x="576" y="1229"/>
                    <a:pt x="592" y="1161"/>
                  </a:cubicBezTo>
                  <a:cubicBezTo>
                    <a:pt x="598" y="1126"/>
                    <a:pt x="609" y="1092"/>
                    <a:pt x="615" y="1057"/>
                  </a:cubicBezTo>
                  <a:cubicBezTo>
                    <a:pt x="617" y="1051"/>
                    <a:pt x="622" y="1030"/>
                    <a:pt x="621" y="1023"/>
                  </a:cubicBezTo>
                  <a:lnTo>
                    <a:pt x="621" y="1023"/>
                  </a:lnTo>
                  <a:cubicBezTo>
                    <a:pt x="622" y="1018"/>
                    <a:pt x="624" y="1013"/>
                    <a:pt x="625" y="1009"/>
                  </a:cubicBezTo>
                  <a:lnTo>
                    <a:pt x="635" y="956"/>
                  </a:lnTo>
                  <a:cubicBezTo>
                    <a:pt x="664" y="818"/>
                    <a:pt x="693" y="679"/>
                    <a:pt x="722" y="541"/>
                  </a:cubicBezTo>
                  <a:cubicBezTo>
                    <a:pt x="730" y="504"/>
                    <a:pt x="736" y="465"/>
                    <a:pt x="746" y="428"/>
                  </a:cubicBezTo>
                  <a:cubicBezTo>
                    <a:pt x="756" y="391"/>
                    <a:pt x="767" y="352"/>
                    <a:pt x="779" y="313"/>
                  </a:cubicBezTo>
                  <a:cubicBezTo>
                    <a:pt x="800" y="237"/>
                    <a:pt x="822" y="161"/>
                    <a:pt x="843" y="85"/>
                  </a:cubicBezTo>
                  <a:cubicBezTo>
                    <a:pt x="853" y="50"/>
                    <a:pt x="832" y="11"/>
                    <a:pt x="798" y="3"/>
                  </a:cubicBezTo>
                  <a:cubicBezTo>
                    <a:pt x="792" y="1"/>
                    <a:pt x="786" y="1"/>
                    <a:pt x="781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22"/>
            <p:cNvSpPr/>
            <p:nvPr/>
          </p:nvSpPr>
          <p:spPr>
            <a:xfrm>
              <a:off x="3057575" y="2289575"/>
              <a:ext cx="53225" cy="63050"/>
            </a:xfrm>
            <a:custGeom>
              <a:avLst/>
              <a:gdLst/>
              <a:ahLst/>
              <a:cxnLst/>
              <a:rect l="l" t="t" r="r" b="b"/>
              <a:pathLst>
                <a:path w="2129" h="2522" extrusionOk="0">
                  <a:moveTo>
                    <a:pt x="1798" y="1097"/>
                  </a:moveTo>
                  <a:cubicBezTo>
                    <a:pt x="1798" y="1098"/>
                    <a:pt x="1798" y="1099"/>
                    <a:pt x="1797" y="1099"/>
                  </a:cubicBezTo>
                  <a:lnTo>
                    <a:pt x="1797" y="1099"/>
                  </a:lnTo>
                  <a:lnTo>
                    <a:pt x="1798" y="1097"/>
                  </a:lnTo>
                  <a:close/>
                  <a:moveTo>
                    <a:pt x="1638" y="1598"/>
                  </a:moveTo>
                  <a:cubicBezTo>
                    <a:pt x="1635" y="1605"/>
                    <a:pt x="1633" y="1611"/>
                    <a:pt x="1630" y="1617"/>
                  </a:cubicBezTo>
                  <a:lnTo>
                    <a:pt x="1630" y="1617"/>
                  </a:lnTo>
                  <a:lnTo>
                    <a:pt x="1638" y="1598"/>
                  </a:lnTo>
                  <a:close/>
                  <a:moveTo>
                    <a:pt x="121" y="0"/>
                  </a:moveTo>
                  <a:cubicBezTo>
                    <a:pt x="110" y="0"/>
                    <a:pt x="100" y="2"/>
                    <a:pt x="93" y="4"/>
                  </a:cubicBezTo>
                  <a:cubicBezTo>
                    <a:pt x="68" y="12"/>
                    <a:pt x="48" y="25"/>
                    <a:pt x="33" y="45"/>
                  </a:cubicBezTo>
                  <a:cubicBezTo>
                    <a:pt x="0" y="88"/>
                    <a:pt x="0" y="156"/>
                    <a:pt x="42" y="195"/>
                  </a:cubicBezTo>
                  <a:cubicBezTo>
                    <a:pt x="99" y="249"/>
                    <a:pt x="157" y="304"/>
                    <a:pt x="210" y="364"/>
                  </a:cubicBezTo>
                  <a:cubicBezTo>
                    <a:pt x="263" y="423"/>
                    <a:pt x="313" y="485"/>
                    <a:pt x="362" y="549"/>
                  </a:cubicBezTo>
                  <a:lnTo>
                    <a:pt x="339" y="520"/>
                  </a:lnTo>
                  <a:lnTo>
                    <a:pt x="339" y="520"/>
                  </a:lnTo>
                  <a:cubicBezTo>
                    <a:pt x="383" y="575"/>
                    <a:pt x="426" y="633"/>
                    <a:pt x="469" y="690"/>
                  </a:cubicBezTo>
                  <a:lnTo>
                    <a:pt x="444" y="658"/>
                  </a:lnTo>
                  <a:lnTo>
                    <a:pt x="444" y="658"/>
                  </a:lnTo>
                  <a:cubicBezTo>
                    <a:pt x="528" y="766"/>
                    <a:pt x="609" y="881"/>
                    <a:pt x="681" y="999"/>
                  </a:cubicBezTo>
                  <a:cubicBezTo>
                    <a:pt x="754" y="1116"/>
                    <a:pt x="826" y="1237"/>
                    <a:pt x="890" y="1360"/>
                  </a:cubicBezTo>
                  <a:cubicBezTo>
                    <a:pt x="919" y="1419"/>
                    <a:pt x="947" y="1478"/>
                    <a:pt x="975" y="1538"/>
                  </a:cubicBezTo>
                  <a:lnTo>
                    <a:pt x="975" y="1538"/>
                  </a:lnTo>
                  <a:cubicBezTo>
                    <a:pt x="1013" y="1638"/>
                    <a:pt x="1052" y="1739"/>
                    <a:pt x="1083" y="1841"/>
                  </a:cubicBezTo>
                  <a:cubicBezTo>
                    <a:pt x="1118" y="1948"/>
                    <a:pt x="1147" y="2057"/>
                    <a:pt x="1174" y="2166"/>
                  </a:cubicBezTo>
                  <a:cubicBezTo>
                    <a:pt x="1188" y="2227"/>
                    <a:pt x="1200" y="2289"/>
                    <a:pt x="1213" y="2352"/>
                  </a:cubicBezTo>
                  <a:cubicBezTo>
                    <a:pt x="1223" y="2392"/>
                    <a:pt x="1243" y="2426"/>
                    <a:pt x="1272" y="2455"/>
                  </a:cubicBezTo>
                  <a:cubicBezTo>
                    <a:pt x="1301" y="2484"/>
                    <a:pt x="1334" y="2502"/>
                    <a:pt x="1375" y="2513"/>
                  </a:cubicBezTo>
                  <a:cubicBezTo>
                    <a:pt x="1394" y="2519"/>
                    <a:pt x="1414" y="2522"/>
                    <a:pt x="1435" y="2522"/>
                  </a:cubicBezTo>
                  <a:cubicBezTo>
                    <a:pt x="1455" y="2522"/>
                    <a:pt x="1476" y="2519"/>
                    <a:pt x="1496" y="2513"/>
                  </a:cubicBezTo>
                  <a:cubicBezTo>
                    <a:pt x="1535" y="2502"/>
                    <a:pt x="1570" y="2484"/>
                    <a:pt x="1599" y="2455"/>
                  </a:cubicBezTo>
                  <a:cubicBezTo>
                    <a:pt x="1675" y="2385"/>
                    <a:pt x="1741" y="2299"/>
                    <a:pt x="1800" y="2215"/>
                  </a:cubicBezTo>
                  <a:cubicBezTo>
                    <a:pt x="1849" y="2147"/>
                    <a:pt x="1895" y="2075"/>
                    <a:pt x="1932" y="1999"/>
                  </a:cubicBezTo>
                  <a:cubicBezTo>
                    <a:pt x="2018" y="1831"/>
                    <a:pt x="2082" y="1652"/>
                    <a:pt x="2110" y="1465"/>
                  </a:cubicBezTo>
                  <a:cubicBezTo>
                    <a:pt x="2117" y="1424"/>
                    <a:pt x="2123" y="1383"/>
                    <a:pt x="2127" y="1344"/>
                  </a:cubicBezTo>
                  <a:cubicBezTo>
                    <a:pt x="2129" y="1331"/>
                    <a:pt x="2127" y="1319"/>
                    <a:pt x="2125" y="1307"/>
                  </a:cubicBezTo>
                  <a:cubicBezTo>
                    <a:pt x="2121" y="1280"/>
                    <a:pt x="2119" y="1253"/>
                    <a:pt x="2115" y="1227"/>
                  </a:cubicBezTo>
                  <a:cubicBezTo>
                    <a:pt x="2110" y="1204"/>
                    <a:pt x="2108" y="1179"/>
                    <a:pt x="2100" y="1159"/>
                  </a:cubicBezTo>
                  <a:cubicBezTo>
                    <a:pt x="2092" y="1128"/>
                    <a:pt x="2082" y="1089"/>
                    <a:pt x="2063" y="1064"/>
                  </a:cubicBezTo>
                  <a:cubicBezTo>
                    <a:pt x="2051" y="1042"/>
                    <a:pt x="2034" y="1025"/>
                    <a:pt x="2012" y="1011"/>
                  </a:cubicBezTo>
                  <a:cubicBezTo>
                    <a:pt x="1989" y="999"/>
                    <a:pt x="1965" y="992"/>
                    <a:pt x="1938" y="992"/>
                  </a:cubicBezTo>
                  <a:cubicBezTo>
                    <a:pt x="1913" y="992"/>
                    <a:pt x="1889" y="999"/>
                    <a:pt x="1866" y="1011"/>
                  </a:cubicBezTo>
                  <a:cubicBezTo>
                    <a:pt x="1843" y="1025"/>
                    <a:pt x="1827" y="1042"/>
                    <a:pt x="1815" y="1064"/>
                  </a:cubicBezTo>
                  <a:cubicBezTo>
                    <a:pt x="1802" y="1079"/>
                    <a:pt x="1795" y="1099"/>
                    <a:pt x="1788" y="1119"/>
                  </a:cubicBezTo>
                  <a:lnTo>
                    <a:pt x="1788" y="1119"/>
                  </a:lnTo>
                  <a:cubicBezTo>
                    <a:pt x="1780" y="1137"/>
                    <a:pt x="1771" y="1155"/>
                    <a:pt x="1765" y="1173"/>
                  </a:cubicBezTo>
                  <a:lnTo>
                    <a:pt x="1781" y="1137"/>
                  </a:lnTo>
                  <a:lnTo>
                    <a:pt x="1781" y="1137"/>
                  </a:lnTo>
                  <a:cubicBezTo>
                    <a:pt x="1768" y="1168"/>
                    <a:pt x="1758" y="1198"/>
                    <a:pt x="1747" y="1229"/>
                  </a:cubicBezTo>
                  <a:cubicBezTo>
                    <a:pt x="1739" y="1247"/>
                    <a:pt x="1728" y="1266"/>
                    <a:pt x="1724" y="1286"/>
                  </a:cubicBezTo>
                  <a:cubicBezTo>
                    <a:pt x="1716" y="1327"/>
                    <a:pt x="1708" y="1368"/>
                    <a:pt x="1697" y="1409"/>
                  </a:cubicBezTo>
                  <a:cubicBezTo>
                    <a:pt x="1679" y="1484"/>
                    <a:pt x="1653" y="1559"/>
                    <a:pt x="1624" y="1631"/>
                  </a:cubicBezTo>
                  <a:lnTo>
                    <a:pt x="1624" y="1631"/>
                  </a:lnTo>
                  <a:cubicBezTo>
                    <a:pt x="1595" y="1696"/>
                    <a:pt x="1562" y="1759"/>
                    <a:pt x="1525" y="1820"/>
                  </a:cubicBezTo>
                  <a:lnTo>
                    <a:pt x="1525" y="1820"/>
                  </a:lnTo>
                  <a:cubicBezTo>
                    <a:pt x="1516" y="1796"/>
                    <a:pt x="1506" y="1772"/>
                    <a:pt x="1496" y="1748"/>
                  </a:cubicBezTo>
                  <a:cubicBezTo>
                    <a:pt x="1457" y="1656"/>
                    <a:pt x="1418" y="1564"/>
                    <a:pt x="1373" y="1473"/>
                  </a:cubicBezTo>
                  <a:cubicBezTo>
                    <a:pt x="1365" y="1455"/>
                    <a:pt x="1354" y="1436"/>
                    <a:pt x="1346" y="1418"/>
                  </a:cubicBezTo>
                  <a:cubicBezTo>
                    <a:pt x="1336" y="1397"/>
                    <a:pt x="1324" y="1379"/>
                    <a:pt x="1313" y="1360"/>
                  </a:cubicBezTo>
                  <a:cubicBezTo>
                    <a:pt x="1295" y="1323"/>
                    <a:pt x="1274" y="1286"/>
                    <a:pt x="1256" y="1249"/>
                  </a:cubicBezTo>
                  <a:cubicBezTo>
                    <a:pt x="1176" y="1099"/>
                    <a:pt x="1087" y="953"/>
                    <a:pt x="987" y="818"/>
                  </a:cubicBezTo>
                  <a:cubicBezTo>
                    <a:pt x="927" y="740"/>
                    <a:pt x="867" y="664"/>
                    <a:pt x="804" y="588"/>
                  </a:cubicBezTo>
                  <a:cubicBezTo>
                    <a:pt x="750" y="524"/>
                    <a:pt x="695" y="458"/>
                    <a:pt x="635" y="401"/>
                  </a:cubicBezTo>
                  <a:cubicBezTo>
                    <a:pt x="565" y="335"/>
                    <a:pt x="494" y="271"/>
                    <a:pt x="422" y="212"/>
                  </a:cubicBezTo>
                  <a:cubicBezTo>
                    <a:pt x="342" y="146"/>
                    <a:pt x="261" y="78"/>
                    <a:pt x="179" y="17"/>
                  </a:cubicBezTo>
                  <a:cubicBezTo>
                    <a:pt x="166" y="6"/>
                    <a:pt x="142" y="0"/>
                    <a:pt x="121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22"/>
            <p:cNvSpPr/>
            <p:nvPr/>
          </p:nvSpPr>
          <p:spPr>
            <a:xfrm>
              <a:off x="3025125" y="2289150"/>
              <a:ext cx="96825" cy="65375"/>
            </a:xfrm>
            <a:custGeom>
              <a:avLst/>
              <a:gdLst/>
              <a:ahLst/>
              <a:cxnLst/>
              <a:rect l="l" t="t" r="r" b="b"/>
              <a:pathLst>
                <a:path w="3873" h="2615" extrusionOk="0">
                  <a:moveTo>
                    <a:pt x="3743" y="1"/>
                  </a:moveTo>
                  <a:cubicBezTo>
                    <a:pt x="3723" y="1"/>
                    <a:pt x="3703" y="6"/>
                    <a:pt x="3684" y="17"/>
                  </a:cubicBezTo>
                  <a:cubicBezTo>
                    <a:pt x="3454" y="161"/>
                    <a:pt x="3223" y="303"/>
                    <a:pt x="2991" y="444"/>
                  </a:cubicBezTo>
                  <a:cubicBezTo>
                    <a:pt x="2761" y="588"/>
                    <a:pt x="2531" y="730"/>
                    <a:pt x="2301" y="874"/>
                  </a:cubicBezTo>
                  <a:cubicBezTo>
                    <a:pt x="2071" y="1016"/>
                    <a:pt x="1837" y="1155"/>
                    <a:pt x="1603" y="1297"/>
                  </a:cubicBezTo>
                  <a:cubicBezTo>
                    <a:pt x="1377" y="1431"/>
                    <a:pt x="1152" y="1566"/>
                    <a:pt x="927" y="1702"/>
                  </a:cubicBezTo>
                  <a:lnTo>
                    <a:pt x="927" y="1702"/>
                  </a:lnTo>
                  <a:cubicBezTo>
                    <a:pt x="888" y="1703"/>
                    <a:pt x="838" y="1723"/>
                    <a:pt x="816" y="1751"/>
                  </a:cubicBezTo>
                  <a:cubicBezTo>
                    <a:pt x="806" y="1764"/>
                    <a:pt x="796" y="1775"/>
                    <a:pt x="785" y="1787"/>
                  </a:cubicBezTo>
                  <a:lnTo>
                    <a:pt x="785" y="1787"/>
                  </a:lnTo>
                  <a:cubicBezTo>
                    <a:pt x="593" y="1902"/>
                    <a:pt x="401" y="2017"/>
                    <a:pt x="208" y="2127"/>
                  </a:cubicBezTo>
                  <a:cubicBezTo>
                    <a:pt x="177" y="2146"/>
                    <a:pt x="148" y="2162"/>
                    <a:pt x="119" y="2178"/>
                  </a:cubicBezTo>
                  <a:lnTo>
                    <a:pt x="72" y="2215"/>
                  </a:lnTo>
                  <a:cubicBezTo>
                    <a:pt x="47" y="2236"/>
                    <a:pt x="33" y="2261"/>
                    <a:pt x="23" y="2289"/>
                  </a:cubicBezTo>
                  <a:cubicBezTo>
                    <a:pt x="12" y="2308"/>
                    <a:pt x="6" y="2328"/>
                    <a:pt x="6" y="2349"/>
                  </a:cubicBezTo>
                  <a:cubicBezTo>
                    <a:pt x="0" y="2380"/>
                    <a:pt x="2" y="2411"/>
                    <a:pt x="10" y="2441"/>
                  </a:cubicBezTo>
                  <a:cubicBezTo>
                    <a:pt x="23" y="2480"/>
                    <a:pt x="43" y="2515"/>
                    <a:pt x="72" y="2546"/>
                  </a:cubicBezTo>
                  <a:cubicBezTo>
                    <a:pt x="93" y="2569"/>
                    <a:pt x="117" y="2585"/>
                    <a:pt x="146" y="2593"/>
                  </a:cubicBezTo>
                  <a:cubicBezTo>
                    <a:pt x="172" y="2606"/>
                    <a:pt x="199" y="2614"/>
                    <a:pt x="227" y="2614"/>
                  </a:cubicBezTo>
                  <a:cubicBezTo>
                    <a:pt x="230" y="2614"/>
                    <a:pt x="233" y="2614"/>
                    <a:pt x="236" y="2614"/>
                  </a:cubicBezTo>
                  <a:cubicBezTo>
                    <a:pt x="284" y="2608"/>
                    <a:pt x="335" y="2604"/>
                    <a:pt x="382" y="2591"/>
                  </a:cubicBezTo>
                  <a:cubicBezTo>
                    <a:pt x="429" y="2579"/>
                    <a:pt x="475" y="2558"/>
                    <a:pt x="518" y="2540"/>
                  </a:cubicBezTo>
                  <a:cubicBezTo>
                    <a:pt x="573" y="2515"/>
                    <a:pt x="625" y="2489"/>
                    <a:pt x="676" y="2456"/>
                  </a:cubicBezTo>
                  <a:cubicBezTo>
                    <a:pt x="740" y="2413"/>
                    <a:pt x="799" y="2365"/>
                    <a:pt x="855" y="2314"/>
                  </a:cubicBezTo>
                  <a:cubicBezTo>
                    <a:pt x="910" y="2261"/>
                    <a:pt x="960" y="2201"/>
                    <a:pt x="1005" y="2139"/>
                  </a:cubicBezTo>
                  <a:cubicBezTo>
                    <a:pt x="1011" y="2132"/>
                    <a:pt x="1017" y="2124"/>
                    <a:pt x="1022" y="2115"/>
                  </a:cubicBezTo>
                  <a:lnTo>
                    <a:pt x="1022" y="2115"/>
                  </a:lnTo>
                  <a:cubicBezTo>
                    <a:pt x="1023" y="2115"/>
                    <a:pt x="1023" y="2115"/>
                    <a:pt x="1023" y="2115"/>
                  </a:cubicBezTo>
                  <a:cubicBezTo>
                    <a:pt x="1247" y="1961"/>
                    <a:pt x="1471" y="1807"/>
                    <a:pt x="1693" y="1652"/>
                  </a:cubicBezTo>
                  <a:cubicBezTo>
                    <a:pt x="1917" y="1498"/>
                    <a:pt x="2143" y="1342"/>
                    <a:pt x="2369" y="1190"/>
                  </a:cubicBezTo>
                  <a:cubicBezTo>
                    <a:pt x="2597" y="1040"/>
                    <a:pt x="2821" y="890"/>
                    <a:pt x="3047" y="738"/>
                  </a:cubicBezTo>
                  <a:cubicBezTo>
                    <a:pt x="3273" y="588"/>
                    <a:pt x="3497" y="438"/>
                    <a:pt x="3723" y="286"/>
                  </a:cubicBezTo>
                  <a:cubicBezTo>
                    <a:pt x="3751" y="268"/>
                    <a:pt x="3780" y="249"/>
                    <a:pt x="3807" y="231"/>
                  </a:cubicBezTo>
                  <a:cubicBezTo>
                    <a:pt x="3834" y="212"/>
                    <a:pt x="3856" y="188"/>
                    <a:pt x="3864" y="157"/>
                  </a:cubicBezTo>
                  <a:cubicBezTo>
                    <a:pt x="3873" y="128"/>
                    <a:pt x="3869" y="89"/>
                    <a:pt x="3852" y="62"/>
                  </a:cubicBezTo>
                  <a:cubicBezTo>
                    <a:pt x="3828" y="24"/>
                    <a:pt x="3786" y="1"/>
                    <a:pt x="3743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22"/>
            <p:cNvSpPr/>
            <p:nvPr/>
          </p:nvSpPr>
          <p:spPr>
            <a:xfrm>
              <a:off x="3781975" y="2255800"/>
              <a:ext cx="98525" cy="95175"/>
            </a:xfrm>
            <a:custGeom>
              <a:avLst/>
              <a:gdLst/>
              <a:ahLst/>
              <a:cxnLst/>
              <a:rect l="l" t="t" r="r" b="b"/>
              <a:pathLst>
                <a:path w="3941" h="3807" extrusionOk="0">
                  <a:moveTo>
                    <a:pt x="115" y="0"/>
                  </a:moveTo>
                  <a:cubicBezTo>
                    <a:pt x="88" y="0"/>
                    <a:pt x="61" y="9"/>
                    <a:pt x="41" y="30"/>
                  </a:cubicBezTo>
                  <a:cubicBezTo>
                    <a:pt x="0" y="75"/>
                    <a:pt x="0" y="141"/>
                    <a:pt x="41" y="184"/>
                  </a:cubicBezTo>
                  <a:lnTo>
                    <a:pt x="41" y="186"/>
                  </a:lnTo>
                  <a:cubicBezTo>
                    <a:pt x="161" y="305"/>
                    <a:pt x="278" y="425"/>
                    <a:pt x="395" y="546"/>
                  </a:cubicBezTo>
                  <a:cubicBezTo>
                    <a:pt x="512" y="665"/>
                    <a:pt x="629" y="782"/>
                    <a:pt x="740" y="905"/>
                  </a:cubicBezTo>
                  <a:cubicBezTo>
                    <a:pt x="797" y="969"/>
                    <a:pt x="857" y="1029"/>
                    <a:pt x="917" y="1088"/>
                  </a:cubicBezTo>
                  <a:cubicBezTo>
                    <a:pt x="974" y="1150"/>
                    <a:pt x="1032" y="1209"/>
                    <a:pt x="1089" y="1269"/>
                  </a:cubicBezTo>
                  <a:cubicBezTo>
                    <a:pt x="1206" y="1388"/>
                    <a:pt x="1323" y="1505"/>
                    <a:pt x="1443" y="1624"/>
                  </a:cubicBezTo>
                  <a:cubicBezTo>
                    <a:pt x="1679" y="1861"/>
                    <a:pt x="1915" y="2095"/>
                    <a:pt x="2153" y="2331"/>
                  </a:cubicBezTo>
                  <a:cubicBezTo>
                    <a:pt x="2270" y="2448"/>
                    <a:pt x="2388" y="2567"/>
                    <a:pt x="2507" y="2684"/>
                  </a:cubicBezTo>
                  <a:cubicBezTo>
                    <a:pt x="2628" y="2800"/>
                    <a:pt x="2749" y="2917"/>
                    <a:pt x="2870" y="3034"/>
                  </a:cubicBezTo>
                  <a:cubicBezTo>
                    <a:pt x="2990" y="3151"/>
                    <a:pt x="3109" y="3266"/>
                    <a:pt x="3232" y="3379"/>
                  </a:cubicBezTo>
                  <a:cubicBezTo>
                    <a:pt x="3353" y="3492"/>
                    <a:pt x="3476" y="3607"/>
                    <a:pt x="3598" y="3720"/>
                  </a:cubicBezTo>
                  <a:cubicBezTo>
                    <a:pt x="3622" y="3740"/>
                    <a:pt x="3645" y="3765"/>
                    <a:pt x="3672" y="3782"/>
                  </a:cubicBezTo>
                  <a:cubicBezTo>
                    <a:pt x="3700" y="3801"/>
                    <a:pt x="3730" y="3806"/>
                    <a:pt x="3761" y="3806"/>
                  </a:cubicBezTo>
                  <a:cubicBezTo>
                    <a:pt x="3774" y="3806"/>
                    <a:pt x="3786" y="3805"/>
                    <a:pt x="3799" y="3804"/>
                  </a:cubicBezTo>
                  <a:cubicBezTo>
                    <a:pt x="3834" y="3802"/>
                    <a:pt x="3873" y="3790"/>
                    <a:pt x="3898" y="3763"/>
                  </a:cubicBezTo>
                  <a:cubicBezTo>
                    <a:pt x="3922" y="3734"/>
                    <a:pt x="3937" y="3703"/>
                    <a:pt x="3939" y="3664"/>
                  </a:cubicBezTo>
                  <a:cubicBezTo>
                    <a:pt x="3941" y="3627"/>
                    <a:pt x="3939" y="3595"/>
                    <a:pt x="3924" y="3560"/>
                  </a:cubicBezTo>
                  <a:cubicBezTo>
                    <a:pt x="3908" y="3521"/>
                    <a:pt x="3881" y="3494"/>
                    <a:pt x="3852" y="3465"/>
                  </a:cubicBezTo>
                  <a:cubicBezTo>
                    <a:pt x="3824" y="3436"/>
                    <a:pt x="3793" y="3408"/>
                    <a:pt x="3764" y="3377"/>
                  </a:cubicBezTo>
                  <a:cubicBezTo>
                    <a:pt x="3704" y="3317"/>
                    <a:pt x="3645" y="3258"/>
                    <a:pt x="3585" y="3198"/>
                  </a:cubicBezTo>
                  <a:cubicBezTo>
                    <a:pt x="3466" y="3079"/>
                    <a:pt x="3349" y="2962"/>
                    <a:pt x="3228" y="2847"/>
                  </a:cubicBezTo>
                  <a:cubicBezTo>
                    <a:pt x="2987" y="2613"/>
                    <a:pt x="2747" y="2380"/>
                    <a:pt x="2503" y="2152"/>
                  </a:cubicBezTo>
                  <a:cubicBezTo>
                    <a:pt x="2260" y="1922"/>
                    <a:pt x="2016" y="1694"/>
                    <a:pt x="1771" y="1466"/>
                  </a:cubicBezTo>
                  <a:cubicBezTo>
                    <a:pt x="1650" y="1351"/>
                    <a:pt x="1531" y="1236"/>
                    <a:pt x="1406" y="1123"/>
                  </a:cubicBezTo>
                  <a:cubicBezTo>
                    <a:pt x="1282" y="1012"/>
                    <a:pt x="1157" y="899"/>
                    <a:pt x="1032" y="786"/>
                  </a:cubicBezTo>
                  <a:cubicBezTo>
                    <a:pt x="970" y="731"/>
                    <a:pt x="906" y="677"/>
                    <a:pt x="843" y="622"/>
                  </a:cubicBezTo>
                  <a:cubicBezTo>
                    <a:pt x="779" y="568"/>
                    <a:pt x="719" y="509"/>
                    <a:pt x="658" y="453"/>
                  </a:cubicBezTo>
                  <a:cubicBezTo>
                    <a:pt x="534" y="340"/>
                    <a:pt x="411" y="227"/>
                    <a:pt x="288" y="114"/>
                  </a:cubicBezTo>
                  <a:cubicBezTo>
                    <a:pt x="257" y="88"/>
                    <a:pt x="228" y="59"/>
                    <a:pt x="198" y="30"/>
                  </a:cubicBezTo>
                  <a:cubicBezTo>
                    <a:pt x="175" y="11"/>
                    <a:pt x="145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22"/>
            <p:cNvSpPr/>
            <p:nvPr/>
          </p:nvSpPr>
          <p:spPr>
            <a:xfrm>
              <a:off x="3787150" y="2256375"/>
              <a:ext cx="73525" cy="89375"/>
            </a:xfrm>
            <a:custGeom>
              <a:avLst/>
              <a:gdLst/>
              <a:ahLst/>
              <a:cxnLst/>
              <a:rect l="l" t="t" r="r" b="b"/>
              <a:pathLst>
                <a:path w="2941" h="3575" extrusionOk="0">
                  <a:moveTo>
                    <a:pt x="2825" y="1"/>
                  </a:moveTo>
                  <a:cubicBezTo>
                    <a:pt x="2799" y="1"/>
                    <a:pt x="2772" y="10"/>
                    <a:pt x="2754" y="32"/>
                  </a:cubicBezTo>
                  <a:lnTo>
                    <a:pt x="2754" y="34"/>
                  </a:lnTo>
                  <a:cubicBezTo>
                    <a:pt x="2575" y="241"/>
                    <a:pt x="2396" y="449"/>
                    <a:pt x="2218" y="658"/>
                  </a:cubicBezTo>
                  <a:cubicBezTo>
                    <a:pt x="2039" y="866"/>
                    <a:pt x="1862" y="1078"/>
                    <a:pt x="1685" y="1287"/>
                  </a:cubicBezTo>
                  <a:cubicBezTo>
                    <a:pt x="1597" y="1394"/>
                    <a:pt x="1509" y="1499"/>
                    <a:pt x="1422" y="1603"/>
                  </a:cubicBezTo>
                  <a:cubicBezTo>
                    <a:pt x="1334" y="1710"/>
                    <a:pt x="1248" y="1817"/>
                    <a:pt x="1157" y="1922"/>
                  </a:cubicBezTo>
                  <a:cubicBezTo>
                    <a:pt x="1135" y="1947"/>
                    <a:pt x="1110" y="1967"/>
                    <a:pt x="1088" y="1994"/>
                  </a:cubicBezTo>
                  <a:cubicBezTo>
                    <a:pt x="1065" y="2018"/>
                    <a:pt x="1042" y="2043"/>
                    <a:pt x="1020" y="2068"/>
                  </a:cubicBezTo>
                  <a:cubicBezTo>
                    <a:pt x="975" y="2119"/>
                    <a:pt x="929" y="2170"/>
                    <a:pt x="884" y="2222"/>
                  </a:cubicBezTo>
                  <a:cubicBezTo>
                    <a:pt x="792" y="2325"/>
                    <a:pt x="703" y="2429"/>
                    <a:pt x="615" y="2534"/>
                  </a:cubicBezTo>
                  <a:cubicBezTo>
                    <a:pt x="527" y="2639"/>
                    <a:pt x="438" y="2744"/>
                    <a:pt x="350" y="2848"/>
                  </a:cubicBezTo>
                  <a:cubicBezTo>
                    <a:pt x="305" y="2902"/>
                    <a:pt x="262" y="2953"/>
                    <a:pt x="217" y="3007"/>
                  </a:cubicBezTo>
                  <a:cubicBezTo>
                    <a:pt x="194" y="3033"/>
                    <a:pt x="173" y="3058"/>
                    <a:pt x="151" y="3085"/>
                  </a:cubicBezTo>
                  <a:cubicBezTo>
                    <a:pt x="118" y="3124"/>
                    <a:pt x="89" y="3167"/>
                    <a:pt x="60" y="3210"/>
                  </a:cubicBezTo>
                  <a:cubicBezTo>
                    <a:pt x="52" y="3222"/>
                    <a:pt x="42" y="3237"/>
                    <a:pt x="34" y="3251"/>
                  </a:cubicBezTo>
                  <a:cubicBezTo>
                    <a:pt x="17" y="3286"/>
                    <a:pt x="9" y="3315"/>
                    <a:pt x="5" y="3356"/>
                  </a:cubicBezTo>
                  <a:cubicBezTo>
                    <a:pt x="5" y="3360"/>
                    <a:pt x="5" y="3364"/>
                    <a:pt x="5" y="3366"/>
                  </a:cubicBezTo>
                  <a:cubicBezTo>
                    <a:pt x="5" y="3374"/>
                    <a:pt x="5" y="3381"/>
                    <a:pt x="5" y="3387"/>
                  </a:cubicBezTo>
                  <a:cubicBezTo>
                    <a:pt x="1" y="3446"/>
                    <a:pt x="34" y="3500"/>
                    <a:pt x="79" y="3535"/>
                  </a:cubicBezTo>
                  <a:cubicBezTo>
                    <a:pt x="111" y="3561"/>
                    <a:pt x="150" y="3575"/>
                    <a:pt x="191" y="3575"/>
                  </a:cubicBezTo>
                  <a:cubicBezTo>
                    <a:pt x="207" y="3575"/>
                    <a:pt x="224" y="3572"/>
                    <a:pt x="241" y="3567"/>
                  </a:cubicBezTo>
                  <a:cubicBezTo>
                    <a:pt x="272" y="3559"/>
                    <a:pt x="301" y="3551"/>
                    <a:pt x="327" y="3535"/>
                  </a:cubicBezTo>
                  <a:cubicBezTo>
                    <a:pt x="358" y="3516"/>
                    <a:pt x="381" y="3491"/>
                    <a:pt x="406" y="3467"/>
                  </a:cubicBezTo>
                  <a:cubicBezTo>
                    <a:pt x="418" y="3454"/>
                    <a:pt x="428" y="3442"/>
                    <a:pt x="440" y="3428"/>
                  </a:cubicBezTo>
                  <a:cubicBezTo>
                    <a:pt x="465" y="3403"/>
                    <a:pt x="486" y="3374"/>
                    <a:pt x="508" y="3346"/>
                  </a:cubicBezTo>
                  <a:cubicBezTo>
                    <a:pt x="551" y="3290"/>
                    <a:pt x="595" y="3233"/>
                    <a:pt x="640" y="3175"/>
                  </a:cubicBezTo>
                  <a:cubicBezTo>
                    <a:pt x="726" y="3062"/>
                    <a:pt x="814" y="2947"/>
                    <a:pt x="903" y="2834"/>
                  </a:cubicBezTo>
                  <a:cubicBezTo>
                    <a:pt x="950" y="2770"/>
                    <a:pt x="999" y="2707"/>
                    <a:pt x="1049" y="2643"/>
                  </a:cubicBezTo>
                  <a:lnTo>
                    <a:pt x="1049" y="2643"/>
                  </a:lnTo>
                  <a:lnTo>
                    <a:pt x="1018" y="2684"/>
                  </a:lnTo>
                  <a:cubicBezTo>
                    <a:pt x="1130" y="2537"/>
                    <a:pt x="1238" y="2385"/>
                    <a:pt x="1346" y="2234"/>
                  </a:cubicBezTo>
                  <a:lnTo>
                    <a:pt x="1346" y="2234"/>
                  </a:lnTo>
                  <a:cubicBezTo>
                    <a:pt x="1364" y="2210"/>
                    <a:pt x="1380" y="2188"/>
                    <a:pt x="1394" y="2164"/>
                  </a:cubicBezTo>
                  <a:cubicBezTo>
                    <a:pt x="1403" y="2151"/>
                    <a:pt x="1411" y="2138"/>
                    <a:pt x="1418" y="2127"/>
                  </a:cubicBezTo>
                  <a:lnTo>
                    <a:pt x="1418" y="2127"/>
                  </a:lnTo>
                  <a:cubicBezTo>
                    <a:pt x="1609" y="1880"/>
                    <a:pt x="1800" y="1634"/>
                    <a:pt x="1990" y="1390"/>
                  </a:cubicBezTo>
                  <a:cubicBezTo>
                    <a:pt x="2189" y="1133"/>
                    <a:pt x="2394" y="862"/>
                    <a:pt x="2596" y="595"/>
                  </a:cubicBezTo>
                  <a:cubicBezTo>
                    <a:pt x="2704" y="451"/>
                    <a:pt x="2813" y="307"/>
                    <a:pt x="2922" y="163"/>
                  </a:cubicBezTo>
                  <a:cubicBezTo>
                    <a:pt x="2937" y="143"/>
                    <a:pt x="2941" y="104"/>
                    <a:pt x="2932" y="79"/>
                  </a:cubicBezTo>
                  <a:cubicBezTo>
                    <a:pt x="2926" y="56"/>
                    <a:pt x="2914" y="38"/>
                    <a:pt x="2893" y="24"/>
                  </a:cubicBezTo>
                  <a:cubicBezTo>
                    <a:pt x="2875" y="9"/>
                    <a:pt x="2850" y="1"/>
                    <a:pt x="282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22"/>
            <p:cNvSpPr/>
            <p:nvPr/>
          </p:nvSpPr>
          <p:spPr>
            <a:xfrm>
              <a:off x="3965800" y="2293475"/>
              <a:ext cx="68025" cy="10900"/>
            </a:xfrm>
            <a:custGeom>
              <a:avLst/>
              <a:gdLst/>
              <a:ahLst/>
              <a:cxnLst/>
              <a:rect l="l" t="t" r="r" b="b"/>
              <a:pathLst>
                <a:path w="2721" h="436" extrusionOk="0">
                  <a:moveTo>
                    <a:pt x="2529" y="0"/>
                  </a:moveTo>
                  <a:cubicBezTo>
                    <a:pt x="2501" y="0"/>
                    <a:pt x="2474" y="6"/>
                    <a:pt x="2446" y="9"/>
                  </a:cubicBezTo>
                  <a:lnTo>
                    <a:pt x="2446" y="9"/>
                  </a:lnTo>
                  <a:cubicBezTo>
                    <a:pt x="2432" y="5"/>
                    <a:pt x="2418" y="3"/>
                    <a:pt x="2404" y="3"/>
                  </a:cubicBezTo>
                  <a:cubicBezTo>
                    <a:pt x="2391" y="3"/>
                    <a:pt x="2378" y="5"/>
                    <a:pt x="2363" y="6"/>
                  </a:cubicBezTo>
                  <a:cubicBezTo>
                    <a:pt x="2350" y="9"/>
                    <a:pt x="2338" y="11"/>
                    <a:pt x="2326" y="13"/>
                  </a:cubicBezTo>
                  <a:cubicBezTo>
                    <a:pt x="2301" y="17"/>
                    <a:pt x="2274" y="23"/>
                    <a:pt x="2250" y="27"/>
                  </a:cubicBezTo>
                  <a:cubicBezTo>
                    <a:pt x="2198" y="39"/>
                    <a:pt x="2149" y="48"/>
                    <a:pt x="2100" y="58"/>
                  </a:cubicBezTo>
                  <a:cubicBezTo>
                    <a:pt x="1997" y="76"/>
                    <a:pt x="1894" y="93"/>
                    <a:pt x="1792" y="107"/>
                  </a:cubicBezTo>
                  <a:lnTo>
                    <a:pt x="1833" y="101"/>
                  </a:lnTo>
                  <a:lnTo>
                    <a:pt x="1833" y="101"/>
                  </a:lnTo>
                  <a:cubicBezTo>
                    <a:pt x="1720" y="117"/>
                    <a:pt x="1605" y="128"/>
                    <a:pt x="1492" y="138"/>
                  </a:cubicBezTo>
                  <a:cubicBezTo>
                    <a:pt x="1379" y="150"/>
                    <a:pt x="1266" y="158"/>
                    <a:pt x="1151" y="165"/>
                  </a:cubicBezTo>
                  <a:cubicBezTo>
                    <a:pt x="1025" y="170"/>
                    <a:pt x="900" y="173"/>
                    <a:pt x="775" y="173"/>
                  </a:cubicBezTo>
                  <a:cubicBezTo>
                    <a:pt x="672" y="173"/>
                    <a:pt x="569" y="171"/>
                    <a:pt x="467" y="167"/>
                  </a:cubicBezTo>
                  <a:cubicBezTo>
                    <a:pt x="403" y="165"/>
                    <a:pt x="339" y="158"/>
                    <a:pt x="275" y="154"/>
                  </a:cubicBezTo>
                  <a:cubicBezTo>
                    <a:pt x="210" y="150"/>
                    <a:pt x="146" y="148"/>
                    <a:pt x="84" y="144"/>
                  </a:cubicBezTo>
                  <a:cubicBezTo>
                    <a:pt x="83" y="144"/>
                    <a:pt x="82" y="144"/>
                    <a:pt x="81" y="144"/>
                  </a:cubicBezTo>
                  <a:cubicBezTo>
                    <a:pt x="41" y="144"/>
                    <a:pt x="10" y="178"/>
                    <a:pt x="4" y="214"/>
                  </a:cubicBezTo>
                  <a:cubicBezTo>
                    <a:pt x="0" y="251"/>
                    <a:pt x="23" y="292"/>
                    <a:pt x="62" y="302"/>
                  </a:cubicBezTo>
                  <a:cubicBezTo>
                    <a:pt x="138" y="321"/>
                    <a:pt x="214" y="341"/>
                    <a:pt x="290" y="354"/>
                  </a:cubicBezTo>
                  <a:cubicBezTo>
                    <a:pt x="374" y="366"/>
                    <a:pt x="456" y="378"/>
                    <a:pt x="540" y="389"/>
                  </a:cubicBezTo>
                  <a:cubicBezTo>
                    <a:pt x="695" y="409"/>
                    <a:pt x="851" y="423"/>
                    <a:pt x="1005" y="430"/>
                  </a:cubicBezTo>
                  <a:cubicBezTo>
                    <a:pt x="1077" y="433"/>
                    <a:pt x="1150" y="435"/>
                    <a:pt x="1222" y="435"/>
                  </a:cubicBezTo>
                  <a:cubicBezTo>
                    <a:pt x="1306" y="435"/>
                    <a:pt x="1389" y="433"/>
                    <a:pt x="1471" y="430"/>
                  </a:cubicBezTo>
                  <a:cubicBezTo>
                    <a:pt x="1638" y="421"/>
                    <a:pt x="1802" y="401"/>
                    <a:pt x="1966" y="378"/>
                  </a:cubicBezTo>
                  <a:cubicBezTo>
                    <a:pt x="2053" y="368"/>
                    <a:pt x="2139" y="354"/>
                    <a:pt x="2223" y="337"/>
                  </a:cubicBezTo>
                  <a:cubicBezTo>
                    <a:pt x="2266" y="331"/>
                    <a:pt x="2309" y="321"/>
                    <a:pt x="2352" y="313"/>
                  </a:cubicBezTo>
                  <a:cubicBezTo>
                    <a:pt x="2375" y="308"/>
                    <a:pt x="2396" y="302"/>
                    <a:pt x="2416" y="296"/>
                  </a:cubicBezTo>
                  <a:cubicBezTo>
                    <a:pt x="2437" y="290"/>
                    <a:pt x="2457" y="286"/>
                    <a:pt x="2476" y="276"/>
                  </a:cubicBezTo>
                  <a:cubicBezTo>
                    <a:pt x="2488" y="268"/>
                    <a:pt x="2496" y="260"/>
                    <a:pt x="2505" y="252"/>
                  </a:cubicBezTo>
                  <a:lnTo>
                    <a:pt x="2505" y="252"/>
                  </a:lnTo>
                  <a:lnTo>
                    <a:pt x="2513" y="249"/>
                  </a:lnTo>
                  <a:cubicBezTo>
                    <a:pt x="2537" y="241"/>
                    <a:pt x="2564" y="232"/>
                    <a:pt x="2585" y="220"/>
                  </a:cubicBezTo>
                  <a:cubicBezTo>
                    <a:pt x="2615" y="204"/>
                    <a:pt x="2642" y="183"/>
                    <a:pt x="2669" y="165"/>
                  </a:cubicBezTo>
                  <a:cubicBezTo>
                    <a:pt x="2700" y="144"/>
                    <a:pt x="2720" y="107"/>
                    <a:pt x="2708" y="70"/>
                  </a:cubicBezTo>
                  <a:cubicBezTo>
                    <a:pt x="2696" y="33"/>
                    <a:pt x="2667" y="13"/>
                    <a:pt x="2628" y="9"/>
                  </a:cubicBezTo>
                  <a:cubicBezTo>
                    <a:pt x="2595" y="6"/>
                    <a:pt x="2562" y="0"/>
                    <a:pt x="2529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22"/>
            <p:cNvSpPr/>
            <p:nvPr/>
          </p:nvSpPr>
          <p:spPr>
            <a:xfrm>
              <a:off x="4308050" y="2259650"/>
              <a:ext cx="83550" cy="43175"/>
            </a:xfrm>
            <a:custGeom>
              <a:avLst/>
              <a:gdLst/>
              <a:ahLst/>
              <a:cxnLst/>
              <a:rect l="l" t="t" r="r" b="b"/>
              <a:pathLst>
                <a:path w="3342" h="1727" extrusionOk="0">
                  <a:moveTo>
                    <a:pt x="139" y="1"/>
                  </a:moveTo>
                  <a:cubicBezTo>
                    <a:pt x="116" y="1"/>
                    <a:pt x="90" y="8"/>
                    <a:pt x="73" y="18"/>
                  </a:cubicBezTo>
                  <a:cubicBezTo>
                    <a:pt x="50" y="34"/>
                    <a:pt x="34" y="51"/>
                    <a:pt x="24" y="77"/>
                  </a:cubicBezTo>
                  <a:cubicBezTo>
                    <a:pt x="1" y="131"/>
                    <a:pt x="19" y="199"/>
                    <a:pt x="73" y="227"/>
                  </a:cubicBezTo>
                  <a:lnTo>
                    <a:pt x="73" y="230"/>
                  </a:lnTo>
                  <a:cubicBezTo>
                    <a:pt x="169" y="283"/>
                    <a:pt x="268" y="336"/>
                    <a:pt x="365" y="390"/>
                  </a:cubicBezTo>
                  <a:cubicBezTo>
                    <a:pt x="461" y="443"/>
                    <a:pt x="562" y="492"/>
                    <a:pt x="660" y="542"/>
                  </a:cubicBezTo>
                  <a:cubicBezTo>
                    <a:pt x="856" y="645"/>
                    <a:pt x="1053" y="745"/>
                    <a:pt x="1250" y="846"/>
                  </a:cubicBezTo>
                  <a:cubicBezTo>
                    <a:pt x="1445" y="947"/>
                    <a:pt x="1644" y="1045"/>
                    <a:pt x="1844" y="1144"/>
                  </a:cubicBezTo>
                  <a:cubicBezTo>
                    <a:pt x="2043" y="1242"/>
                    <a:pt x="2240" y="1343"/>
                    <a:pt x="2440" y="1435"/>
                  </a:cubicBezTo>
                  <a:cubicBezTo>
                    <a:pt x="2542" y="1483"/>
                    <a:pt x="2643" y="1528"/>
                    <a:pt x="2744" y="1575"/>
                  </a:cubicBezTo>
                  <a:cubicBezTo>
                    <a:pt x="2795" y="1600"/>
                    <a:pt x="2844" y="1622"/>
                    <a:pt x="2896" y="1645"/>
                  </a:cubicBezTo>
                  <a:cubicBezTo>
                    <a:pt x="2920" y="1657"/>
                    <a:pt x="2945" y="1670"/>
                    <a:pt x="2972" y="1682"/>
                  </a:cubicBezTo>
                  <a:cubicBezTo>
                    <a:pt x="2984" y="1686"/>
                    <a:pt x="2996" y="1692"/>
                    <a:pt x="3009" y="1698"/>
                  </a:cubicBezTo>
                  <a:cubicBezTo>
                    <a:pt x="3023" y="1705"/>
                    <a:pt x="3042" y="1715"/>
                    <a:pt x="3056" y="1719"/>
                  </a:cubicBezTo>
                  <a:cubicBezTo>
                    <a:pt x="3070" y="1723"/>
                    <a:pt x="3097" y="1725"/>
                    <a:pt x="3109" y="1725"/>
                  </a:cubicBezTo>
                  <a:lnTo>
                    <a:pt x="3130" y="1725"/>
                  </a:lnTo>
                  <a:cubicBezTo>
                    <a:pt x="3138" y="1725"/>
                    <a:pt x="3146" y="1726"/>
                    <a:pt x="3155" y="1726"/>
                  </a:cubicBezTo>
                  <a:cubicBezTo>
                    <a:pt x="3159" y="1726"/>
                    <a:pt x="3163" y="1726"/>
                    <a:pt x="3167" y="1725"/>
                  </a:cubicBezTo>
                  <a:cubicBezTo>
                    <a:pt x="3191" y="1723"/>
                    <a:pt x="3214" y="1719"/>
                    <a:pt x="3235" y="1711"/>
                  </a:cubicBezTo>
                  <a:cubicBezTo>
                    <a:pt x="3267" y="1698"/>
                    <a:pt x="3300" y="1680"/>
                    <a:pt x="3317" y="1649"/>
                  </a:cubicBezTo>
                  <a:cubicBezTo>
                    <a:pt x="3333" y="1616"/>
                    <a:pt x="3341" y="1579"/>
                    <a:pt x="3329" y="1544"/>
                  </a:cubicBezTo>
                  <a:cubicBezTo>
                    <a:pt x="3323" y="1524"/>
                    <a:pt x="3317" y="1501"/>
                    <a:pt x="3307" y="1485"/>
                  </a:cubicBezTo>
                  <a:cubicBezTo>
                    <a:pt x="3292" y="1464"/>
                    <a:pt x="3276" y="1444"/>
                    <a:pt x="3259" y="1425"/>
                  </a:cubicBezTo>
                  <a:cubicBezTo>
                    <a:pt x="3243" y="1403"/>
                    <a:pt x="3226" y="1386"/>
                    <a:pt x="3200" y="1372"/>
                  </a:cubicBezTo>
                  <a:cubicBezTo>
                    <a:pt x="3187" y="1366"/>
                    <a:pt x="3175" y="1359"/>
                    <a:pt x="3163" y="1353"/>
                  </a:cubicBezTo>
                  <a:cubicBezTo>
                    <a:pt x="3111" y="1329"/>
                    <a:pt x="3062" y="1304"/>
                    <a:pt x="3013" y="1279"/>
                  </a:cubicBezTo>
                  <a:cubicBezTo>
                    <a:pt x="2912" y="1232"/>
                    <a:pt x="2813" y="1183"/>
                    <a:pt x="2713" y="1133"/>
                  </a:cubicBezTo>
                  <a:cubicBezTo>
                    <a:pt x="2612" y="1086"/>
                    <a:pt x="2514" y="1037"/>
                    <a:pt x="2411" y="990"/>
                  </a:cubicBezTo>
                  <a:cubicBezTo>
                    <a:pt x="2310" y="944"/>
                    <a:pt x="2209" y="897"/>
                    <a:pt x="2109" y="852"/>
                  </a:cubicBezTo>
                  <a:cubicBezTo>
                    <a:pt x="1905" y="760"/>
                    <a:pt x="1702" y="667"/>
                    <a:pt x="1499" y="577"/>
                  </a:cubicBezTo>
                  <a:cubicBezTo>
                    <a:pt x="1295" y="488"/>
                    <a:pt x="1090" y="398"/>
                    <a:pt x="886" y="308"/>
                  </a:cubicBezTo>
                  <a:cubicBezTo>
                    <a:pt x="784" y="264"/>
                    <a:pt x="681" y="219"/>
                    <a:pt x="580" y="174"/>
                  </a:cubicBezTo>
                  <a:cubicBezTo>
                    <a:pt x="469" y="125"/>
                    <a:pt x="356" y="82"/>
                    <a:pt x="243" y="36"/>
                  </a:cubicBezTo>
                  <a:cubicBezTo>
                    <a:pt x="219" y="26"/>
                    <a:pt x="192" y="16"/>
                    <a:pt x="167" y="6"/>
                  </a:cubicBezTo>
                  <a:cubicBezTo>
                    <a:pt x="159" y="2"/>
                    <a:pt x="149" y="1"/>
                    <a:pt x="139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22"/>
            <p:cNvSpPr/>
            <p:nvPr/>
          </p:nvSpPr>
          <p:spPr>
            <a:xfrm>
              <a:off x="4320325" y="2242375"/>
              <a:ext cx="70925" cy="61450"/>
            </a:xfrm>
            <a:custGeom>
              <a:avLst/>
              <a:gdLst/>
              <a:ahLst/>
              <a:cxnLst/>
              <a:rect l="l" t="t" r="r" b="b"/>
              <a:pathLst>
                <a:path w="2837" h="2458" extrusionOk="0">
                  <a:moveTo>
                    <a:pt x="2694" y="0"/>
                  </a:moveTo>
                  <a:lnTo>
                    <a:pt x="2657" y="6"/>
                  </a:lnTo>
                  <a:cubicBezTo>
                    <a:pt x="2633" y="12"/>
                    <a:pt x="2612" y="25"/>
                    <a:pt x="2594" y="43"/>
                  </a:cubicBezTo>
                  <a:lnTo>
                    <a:pt x="2594" y="41"/>
                  </a:lnTo>
                  <a:cubicBezTo>
                    <a:pt x="2427" y="179"/>
                    <a:pt x="2261" y="317"/>
                    <a:pt x="2094" y="454"/>
                  </a:cubicBezTo>
                  <a:cubicBezTo>
                    <a:pt x="1928" y="592"/>
                    <a:pt x="1760" y="729"/>
                    <a:pt x="1593" y="867"/>
                  </a:cubicBezTo>
                  <a:cubicBezTo>
                    <a:pt x="1427" y="1005"/>
                    <a:pt x="1258" y="1140"/>
                    <a:pt x="1090" y="1276"/>
                  </a:cubicBezTo>
                  <a:cubicBezTo>
                    <a:pt x="923" y="1412"/>
                    <a:pt x="753" y="1549"/>
                    <a:pt x="584" y="1687"/>
                  </a:cubicBezTo>
                  <a:cubicBezTo>
                    <a:pt x="500" y="1755"/>
                    <a:pt x="414" y="1820"/>
                    <a:pt x="330" y="1888"/>
                  </a:cubicBezTo>
                  <a:cubicBezTo>
                    <a:pt x="287" y="1921"/>
                    <a:pt x="239" y="1950"/>
                    <a:pt x="206" y="1991"/>
                  </a:cubicBezTo>
                  <a:cubicBezTo>
                    <a:pt x="174" y="2032"/>
                    <a:pt x="137" y="2075"/>
                    <a:pt x="104" y="2118"/>
                  </a:cubicBezTo>
                  <a:cubicBezTo>
                    <a:pt x="79" y="2149"/>
                    <a:pt x="54" y="2178"/>
                    <a:pt x="34" y="2211"/>
                  </a:cubicBezTo>
                  <a:cubicBezTo>
                    <a:pt x="1" y="2268"/>
                    <a:pt x="7" y="2342"/>
                    <a:pt x="46" y="2394"/>
                  </a:cubicBezTo>
                  <a:cubicBezTo>
                    <a:pt x="65" y="2416"/>
                    <a:pt x="85" y="2431"/>
                    <a:pt x="112" y="2443"/>
                  </a:cubicBezTo>
                  <a:cubicBezTo>
                    <a:pt x="132" y="2451"/>
                    <a:pt x="157" y="2457"/>
                    <a:pt x="182" y="2457"/>
                  </a:cubicBezTo>
                  <a:cubicBezTo>
                    <a:pt x="195" y="2457"/>
                    <a:pt x="207" y="2455"/>
                    <a:pt x="219" y="2451"/>
                  </a:cubicBezTo>
                  <a:cubicBezTo>
                    <a:pt x="254" y="2437"/>
                    <a:pt x="289" y="2422"/>
                    <a:pt x="321" y="2402"/>
                  </a:cubicBezTo>
                  <a:cubicBezTo>
                    <a:pt x="346" y="2387"/>
                    <a:pt x="369" y="2375"/>
                    <a:pt x="393" y="2361"/>
                  </a:cubicBezTo>
                  <a:cubicBezTo>
                    <a:pt x="416" y="2346"/>
                    <a:pt x="439" y="2334"/>
                    <a:pt x="461" y="2322"/>
                  </a:cubicBezTo>
                  <a:cubicBezTo>
                    <a:pt x="498" y="2299"/>
                    <a:pt x="531" y="2272"/>
                    <a:pt x="562" y="2242"/>
                  </a:cubicBezTo>
                  <a:cubicBezTo>
                    <a:pt x="642" y="2168"/>
                    <a:pt x="720" y="2094"/>
                    <a:pt x="800" y="2020"/>
                  </a:cubicBezTo>
                  <a:cubicBezTo>
                    <a:pt x="960" y="1876"/>
                    <a:pt x="1121" y="1732"/>
                    <a:pt x="1281" y="1588"/>
                  </a:cubicBezTo>
                  <a:cubicBezTo>
                    <a:pt x="1441" y="1444"/>
                    <a:pt x="1601" y="1296"/>
                    <a:pt x="1764" y="1153"/>
                  </a:cubicBezTo>
                  <a:cubicBezTo>
                    <a:pt x="1926" y="1011"/>
                    <a:pt x="2086" y="867"/>
                    <a:pt x="2249" y="725"/>
                  </a:cubicBezTo>
                  <a:cubicBezTo>
                    <a:pt x="2409" y="584"/>
                    <a:pt x="2571" y="438"/>
                    <a:pt x="2733" y="294"/>
                  </a:cubicBezTo>
                  <a:cubicBezTo>
                    <a:pt x="2754" y="277"/>
                    <a:pt x="2774" y="259"/>
                    <a:pt x="2795" y="243"/>
                  </a:cubicBezTo>
                  <a:cubicBezTo>
                    <a:pt x="2820" y="218"/>
                    <a:pt x="2836" y="177"/>
                    <a:pt x="2836" y="142"/>
                  </a:cubicBezTo>
                  <a:cubicBezTo>
                    <a:pt x="2836" y="109"/>
                    <a:pt x="2820" y="66"/>
                    <a:pt x="2795" y="43"/>
                  </a:cubicBezTo>
                  <a:cubicBezTo>
                    <a:pt x="2768" y="19"/>
                    <a:pt x="2731" y="0"/>
                    <a:pt x="269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22"/>
            <p:cNvSpPr/>
            <p:nvPr/>
          </p:nvSpPr>
          <p:spPr>
            <a:xfrm>
              <a:off x="4455425" y="2291550"/>
              <a:ext cx="40675" cy="11925"/>
            </a:xfrm>
            <a:custGeom>
              <a:avLst/>
              <a:gdLst/>
              <a:ahLst/>
              <a:cxnLst/>
              <a:rect l="l" t="t" r="r" b="b"/>
              <a:pathLst>
                <a:path w="1627" h="477" extrusionOk="0">
                  <a:moveTo>
                    <a:pt x="752" y="233"/>
                  </a:moveTo>
                  <a:cubicBezTo>
                    <a:pt x="749" y="234"/>
                    <a:pt x="747" y="234"/>
                    <a:pt x="744" y="235"/>
                  </a:cubicBezTo>
                  <a:lnTo>
                    <a:pt x="744" y="235"/>
                  </a:lnTo>
                  <a:lnTo>
                    <a:pt x="752" y="233"/>
                  </a:lnTo>
                  <a:close/>
                  <a:moveTo>
                    <a:pt x="586" y="250"/>
                  </a:moveTo>
                  <a:lnTo>
                    <a:pt x="586" y="250"/>
                  </a:lnTo>
                  <a:cubicBezTo>
                    <a:pt x="586" y="250"/>
                    <a:pt x="585" y="250"/>
                    <a:pt x="585" y="250"/>
                  </a:cubicBezTo>
                  <a:lnTo>
                    <a:pt x="585" y="250"/>
                  </a:lnTo>
                  <a:cubicBezTo>
                    <a:pt x="585" y="250"/>
                    <a:pt x="586" y="250"/>
                    <a:pt x="586" y="250"/>
                  </a:cubicBezTo>
                  <a:close/>
                  <a:moveTo>
                    <a:pt x="1509" y="1"/>
                  </a:moveTo>
                  <a:cubicBezTo>
                    <a:pt x="1507" y="1"/>
                    <a:pt x="1504" y="1"/>
                    <a:pt x="1502" y="1"/>
                  </a:cubicBezTo>
                  <a:cubicBezTo>
                    <a:pt x="1467" y="3"/>
                    <a:pt x="1434" y="5"/>
                    <a:pt x="1401" y="22"/>
                  </a:cubicBezTo>
                  <a:cubicBezTo>
                    <a:pt x="1385" y="30"/>
                    <a:pt x="1368" y="40"/>
                    <a:pt x="1352" y="49"/>
                  </a:cubicBezTo>
                  <a:cubicBezTo>
                    <a:pt x="1319" y="65"/>
                    <a:pt x="1284" y="81"/>
                    <a:pt x="1249" y="96"/>
                  </a:cubicBezTo>
                  <a:lnTo>
                    <a:pt x="1278" y="83"/>
                  </a:lnTo>
                  <a:lnTo>
                    <a:pt x="1278" y="83"/>
                  </a:lnTo>
                  <a:cubicBezTo>
                    <a:pt x="1190" y="120"/>
                    <a:pt x="1099" y="149"/>
                    <a:pt x="1007" y="176"/>
                  </a:cubicBezTo>
                  <a:cubicBezTo>
                    <a:pt x="917" y="202"/>
                    <a:pt x="824" y="222"/>
                    <a:pt x="730" y="236"/>
                  </a:cubicBezTo>
                  <a:lnTo>
                    <a:pt x="730" y="236"/>
                  </a:lnTo>
                  <a:cubicBezTo>
                    <a:pt x="682" y="242"/>
                    <a:pt x="634" y="244"/>
                    <a:pt x="586" y="250"/>
                  </a:cubicBezTo>
                  <a:lnTo>
                    <a:pt x="586" y="250"/>
                  </a:lnTo>
                  <a:cubicBezTo>
                    <a:pt x="592" y="249"/>
                    <a:pt x="598" y="249"/>
                    <a:pt x="604" y="248"/>
                  </a:cubicBezTo>
                  <a:lnTo>
                    <a:pt x="604" y="248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84" y="251"/>
                    <a:pt x="584" y="250"/>
                    <a:pt x="585" y="250"/>
                  </a:cubicBezTo>
                  <a:lnTo>
                    <a:pt x="585" y="250"/>
                  </a:lnTo>
                  <a:cubicBezTo>
                    <a:pt x="584" y="251"/>
                    <a:pt x="583" y="251"/>
                    <a:pt x="582" y="251"/>
                  </a:cubicBezTo>
                  <a:lnTo>
                    <a:pt x="582" y="251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39" y="256"/>
                    <a:pt x="493" y="258"/>
                    <a:pt x="448" y="258"/>
                  </a:cubicBezTo>
                  <a:cubicBezTo>
                    <a:pt x="370" y="258"/>
                    <a:pt x="292" y="251"/>
                    <a:pt x="216" y="242"/>
                  </a:cubicBezTo>
                  <a:lnTo>
                    <a:pt x="216" y="242"/>
                  </a:lnTo>
                  <a:lnTo>
                    <a:pt x="240" y="244"/>
                  </a:lnTo>
                  <a:cubicBezTo>
                    <a:pt x="199" y="240"/>
                    <a:pt x="160" y="231"/>
                    <a:pt x="119" y="223"/>
                  </a:cubicBezTo>
                  <a:cubicBezTo>
                    <a:pt x="113" y="222"/>
                    <a:pt x="107" y="221"/>
                    <a:pt x="101" y="221"/>
                  </a:cubicBezTo>
                  <a:cubicBezTo>
                    <a:pt x="61" y="221"/>
                    <a:pt x="21" y="244"/>
                    <a:pt x="12" y="285"/>
                  </a:cubicBezTo>
                  <a:cubicBezTo>
                    <a:pt x="0" y="334"/>
                    <a:pt x="27" y="379"/>
                    <a:pt x="72" y="394"/>
                  </a:cubicBezTo>
                  <a:cubicBezTo>
                    <a:pt x="173" y="422"/>
                    <a:pt x="275" y="443"/>
                    <a:pt x="378" y="455"/>
                  </a:cubicBezTo>
                  <a:cubicBezTo>
                    <a:pt x="427" y="461"/>
                    <a:pt x="475" y="468"/>
                    <a:pt x="524" y="470"/>
                  </a:cubicBezTo>
                  <a:cubicBezTo>
                    <a:pt x="549" y="472"/>
                    <a:pt x="573" y="474"/>
                    <a:pt x="598" y="476"/>
                  </a:cubicBezTo>
                  <a:cubicBezTo>
                    <a:pt x="606" y="477"/>
                    <a:pt x="614" y="477"/>
                    <a:pt x="622" y="477"/>
                  </a:cubicBezTo>
                  <a:cubicBezTo>
                    <a:pt x="638" y="477"/>
                    <a:pt x="653" y="476"/>
                    <a:pt x="670" y="476"/>
                  </a:cubicBezTo>
                  <a:cubicBezTo>
                    <a:pt x="777" y="472"/>
                    <a:pt x="884" y="459"/>
                    <a:pt x="988" y="439"/>
                  </a:cubicBezTo>
                  <a:cubicBezTo>
                    <a:pt x="1036" y="431"/>
                    <a:pt x="1083" y="420"/>
                    <a:pt x="1130" y="408"/>
                  </a:cubicBezTo>
                  <a:cubicBezTo>
                    <a:pt x="1177" y="394"/>
                    <a:pt x="1220" y="377"/>
                    <a:pt x="1264" y="359"/>
                  </a:cubicBezTo>
                  <a:cubicBezTo>
                    <a:pt x="1321" y="336"/>
                    <a:pt x="1379" y="309"/>
                    <a:pt x="1434" y="281"/>
                  </a:cubicBezTo>
                  <a:cubicBezTo>
                    <a:pt x="1457" y="270"/>
                    <a:pt x="1479" y="258"/>
                    <a:pt x="1502" y="244"/>
                  </a:cubicBezTo>
                  <a:cubicBezTo>
                    <a:pt x="1529" y="227"/>
                    <a:pt x="1553" y="211"/>
                    <a:pt x="1572" y="184"/>
                  </a:cubicBezTo>
                  <a:cubicBezTo>
                    <a:pt x="1578" y="174"/>
                    <a:pt x="1584" y="164"/>
                    <a:pt x="1590" y="153"/>
                  </a:cubicBezTo>
                  <a:cubicBezTo>
                    <a:pt x="1626" y="94"/>
                    <a:pt x="1583" y="1"/>
                    <a:pt x="1509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22"/>
            <p:cNvSpPr/>
            <p:nvPr/>
          </p:nvSpPr>
          <p:spPr>
            <a:xfrm>
              <a:off x="4452750" y="2294800"/>
              <a:ext cx="9875" cy="9800"/>
            </a:xfrm>
            <a:custGeom>
              <a:avLst/>
              <a:gdLst/>
              <a:ahLst/>
              <a:cxnLst/>
              <a:rect l="l" t="t" r="r" b="b"/>
              <a:pathLst>
                <a:path w="395" h="392" extrusionOk="0">
                  <a:moveTo>
                    <a:pt x="198" y="1"/>
                  </a:moveTo>
                  <a:cubicBezTo>
                    <a:pt x="146" y="1"/>
                    <a:pt x="95" y="23"/>
                    <a:pt x="60" y="58"/>
                  </a:cubicBezTo>
                  <a:cubicBezTo>
                    <a:pt x="23" y="95"/>
                    <a:pt x="0" y="149"/>
                    <a:pt x="2" y="196"/>
                  </a:cubicBezTo>
                  <a:cubicBezTo>
                    <a:pt x="4" y="245"/>
                    <a:pt x="21" y="299"/>
                    <a:pt x="60" y="336"/>
                  </a:cubicBezTo>
                  <a:cubicBezTo>
                    <a:pt x="97" y="370"/>
                    <a:pt x="144" y="391"/>
                    <a:pt x="198" y="391"/>
                  </a:cubicBezTo>
                  <a:cubicBezTo>
                    <a:pt x="247" y="391"/>
                    <a:pt x="300" y="370"/>
                    <a:pt x="335" y="336"/>
                  </a:cubicBezTo>
                  <a:cubicBezTo>
                    <a:pt x="370" y="299"/>
                    <a:pt x="395" y="245"/>
                    <a:pt x="393" y="196"/>
                  </a:cubicBezTo>
                  <a:cubicBezTo>
                    <a:pt x="391" y="149"/>
                    <a:pt x="374" y="93"/>
                    <a:pt x="335" y="58"/>
                  </a:cubicBezTo>
                  <a:cubicBezTo>
                    <a:pt x="296" y="23"/>
                    <a:pt x="249" y="1"/>
                    <a:pt x="19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22"/>
            <p:cNvSpPr/>
            <p:nvPr/>
          </p:nvSpPr>
          <p:spPr>
            <a:xfrm>
              <a:off x="4454325" y="2273775"/>
              <a:ext cx="40550" cy="22325"/>
            </a:xfrm>
            <a:custGeom>
              <a:avLst/>
              <a:gdLst/>
              <a:ahLst/>
              <a:cxnLst/>
              <a:rect l="l" t="t" r="r" b="b"/>
              <a:pathLst>
                <a:path w="1622" h="893" extrusionOk="0">
                  <a:moveTo>
                    <a:pt x="1410" y="189"/>
                  </a:moveTo>
                  <a:lnTo>
                    <a:pt x="1410" y="189"/>
                  </a:lnTo>
                  <a:cubicBezTo>
                    <a:pt x="1407" y="189"/>
                    <a:pt x="1403" y="190"/>
                    <a:pt x="1400" y="190"/>
                  </a:cubicBezTo>
                  <a:lnTo>
                    <a:pt x="1410" y="189"/>
                  </a:lnTo>
                  <a:close/>
                  <a:moveTo>
                    <a:pt x="857" y="334"/>
                  </a:moveTo>
                  <a:lnTo>
                    <a:pt x="841" y="340"/>
                  </a:lnTo>
                  <a:cubicBezTo>
                    <a:pt x="846" y="338"/>
                    <a:pt x="852" y="336"/>
                    <a:pt x="857" y="334"/>
                  </a:cubicBezTo>
                  <a:close/>
                  <a:moveTo>
                    <a:pt x="233" y="796"/>
                  </a:moveTo>
                  <a:lnTo>
                    <a:pt x="223" y="809"/>
                  </a:lnTo>
                  <a:cubicBezTo>
                    <a:pt x="226" y="805"/>
                    <a:pt x="230" y="800"/>
                    <a:pt x="233" y="796"/>
                  </a:cubicBezTo>
                  <a:close/>
                  <a:moveTo>
                    <a:pt x="1490" y="1"/>
                  </a:moveTo>
                  <a:cubicBezTo>
                    <a:pt x="1480" y="1"/>
                    <a:pt x="1470" y="1"/>
                    <a:pt x="1460" y="1"/>
                  </a:cubicBezTo>
                  <a:lnTo>
                    <a:pt x="1373" y="1"/>
                  </a:lnTo>
                  <a:cubicBezTo>
                    <a:pt x="1318" y="3"/>
                    <a:pt x="1262" y="10"/>
                    <a:pt x="1207" y="16"/>
                  </a:cubicBezTo>
                  <a:cubicBezTo>
                    <a:pt x="1088" y="32"/>
                    <a:pt x="971" y="65"/>
                    <a:pt x="860" y="106"/>
                  </a:cubicBezTo>
                  <a:cubicBezTo>
                    <a:pt x="642" y="188"/>
                    <a:pt x="439" y="303"/>
                    <a:pt x="264" y="458"/>
                  </a:cubicBezTo>
                  <a:cubicBezTo>
                    <a:pt x="172" y="540"/>
                    <a:pt x="89" y="632"/>
                    <a:pt x="17" y="733"/>
                  </a:cubicBezTo>
                  <a:cubicBezTo>
                    <a:pt x="3" y="755"/>
                    <a:pt x="1" y="790"/>
                    <a:pt x="7" y="815"/>
                  </a:cubicBezTo>
                  <a:cubicBezTo>
                    <a:pt x="13" y="840"/>
                    <a:pt x="34" y="866"/>
                    <a:pt x="56" y="879"/>
                  </a:cubicBezTo>
                  <a:cubicBezTo>
                    <a:pt x="73" y="887"/>
                    <a:pt x="92" y="893"/>
                    <a:pt x="112" y="893"/>
                  </a:cubicBezTo>
                  <a:cubicBezTo>
                    <a:pt x="121" y="893"/>
                    <a:pt x="130" y="892"/>
                    <a:pt x="139" y="889"/>
                  </a:cubicBezTo>
                  <a:cubicBezTo>
                    <a:pt x="165" y="881"/>
                    <a:pt x="184" y="864"/>
                    <a:pt x="202" y="840"/>
                  </a:cubicBezTo>
                  <a:cubicBezTo>
                    <a:pt x="214" y="824"/>
                    <a:pt x="226" y="806"/>
                    <a:pt x="238" y="790"/>
                  </a:cubicBezTo>
                  <a:lnTo>
                    <a:pt x="238" y="790"/>
                  </a:lnTo>
                  <a:cubicBezTo>
                    <a:pt x="313" y="699"/>
                    <a:pt x="398" y="615"/>
                    <a:pt x="492" y="544"/>
                  </a:cubicBezTo>
                  <a:lnTo>
                    <a:pt x="492" y="544"/>
                  </a:lnTo>
                  <a:lnTo>
                    <a:pt x="469" y="560"/>
                  </a:lnTo>
                  <a:cubicBezTo>
                    <a:pt x="589" y="467"/>
                    <a:pt x="721" y="392"/>
                    <a:pt x="861" y="332"/>
                  </a:cubicBezTo>
                  <a:lnTo>
                    <a:pt x="861" y="332"/>
                  </a:lnTo>
                  <a:cubicBezTo>
                    <a:pt x="947" y="297"/>
                    <a:pt x="1035" y="269"/>
                    <a:pt x="1127" y="246"/>
                  </a:cubicBezTo>
                  <a:cubicBezTo>
                    <a:pt x="1225" y="223"/>
                    <a:pt x="1324" y="201"/>
                    <a:pt x="1425" y="186"/>
                  </a:cubicBezTo>
                  <a:lnTo>
                    <a:pt x="1425" y="186"/>
                  </a:lnTo>
                  <a:lnTo>
                    <a:pt x="1410" y="189"/>
                  </a:lnTo>
                  <a:lnTo>
                    <a:pt x="1410" y="189"/>
                  </a:lnTo>
                  <a:cubicBezTo>
                    <a:pt x="1430" y="186"/>
                    <a:pt x="1451" y="184"/>
                    <a:pt x="1472" y="182"/>
                  </a:cubicBezTo>
                  <a:cubicBezTo>
                    <a:pt x="1488" y="180"/>
                    <a:pt x="1509" y="180"/>
                    <a:pt x="1525" y="176"/>
                  </a:cubicBezTo>
                  <a:cubicBezTo>
                    <a:pt x="1542" y="170"/>
                    <a:pt x="1556" y="162"/>
                    <a:pt x="1571" y="156"/>
                  </a:cubicBezTo>
                  <a:cubicBezTo>
                    <a:pt x="1620" y="133"/>
                    <a:pt x="1622" y="47"/>
                    <a:pt x="1571" y="24"/>
                  </a:cubicBezTo>
                  <a:cubicBezTo>
                    <a:pt x="1556" y="18"/>
                    <a:pt x="1538" y="8"/>
                    <a:pt x="1521" y="3"/>
                  </a:cubicBezTo>
                  <a:cubicBezTo>
                    <a:pt x="1511" y="1"/>
                    <a:pt x="1501" y="1"/>
                    <a:pt x="149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22"/>
            <p:cNvSpPr/>
            <p:nvPr/>
          </p:nvSpPr>
          <p:spPr>
            <a:xfrm>
              <a:off x="4542775" y="2238525"/>
              <a:ext cx="78250" cy="65250"/>
            </a:xfrm>
            <a:custGeom>
              <a:avLst/>
              <a:gdLst/>
              <a:ahLst/>
              <a:cxnLst/>
              <a:rect l="l" t="t" r="r" b="b"/>
              <a:pathLst>
                <a:path w="3130" h="2610" extrusionOk="0">
                  <a:moveTo>
                    <a:pt x="1147" y="316"/>
                  </a:moveTo>
                  <a:cubicBezTo>
                    <a:pt x="1153" y="317"/>
                    <a:pt x="1158" y="318"/>
                    <a:pt x="1164" y="319"/>
                  </a:cubicBezTo>
                  <a:lnTo>
                    <a:pt x="1164" y="319"/>
                  </a:lnTo>
                  <a:lnTo>
                    <a:pt x="1147" y="316"/>
                  </a:lnTo>
                  <a:close/>
                  <a:moveTo>
                    <a:pt x="727" y="335"/>
                  </a:moveTo>
                  <a:cubicBezTo>
                    <a:pt x="723" y="335"/>
                    <a:pt x="719" y="336"/>
                    <a:pt x="715" y="337"/>
                  </a:cubicBezTo>
                  <a:lnTo>
                    <a:pt x="715" y="337"/>
                  </a:lnTo>
                  <a:cubicBezTo>
                    <a:pt x="719" y="336"/>
                    <a:pt x="723" y="335"/>
                    <a:pt x="727" y="335"/>
                  </a:cubicBezTo>
                  <a:close/>
                  <a:moveTo>
                    <a:pt x="1375" y="384"/>
                  </a:moveTo>
                  <a:cubicBezTo>
                    <a:pt x="1377" y="386"/>
                    <a:pt x="1380" y="388"/>
                    <a:pt x="1382" y="389"/>
                  </a:cubicBezTo>
                  <a:lnTo>
                    <a:pt x="1382" y="389"/>
                  </a:lnTo>
                  <a:lnTo>
                    <a:pt x="1375" y="384"/>
                  </a:lnTo>
                  <a:close/>
                  <a:moveTo>
                    <a:pt x="1395" y="399"/>
                  </a:moveTo>
                  <a:cubicBezTo>
                    <a:pt x="1400" y="402"/>
                    <a:pt x="1404" y="406"/>
                    <a:pt x="1408" y="409"/>
                  </a:cubicBezTo>
                  <a:lnTo>
                    <a:pt x="1395" y="399"/>
                  </a:lnTo>
                  <a:close/>
                  <a:moveTo>
                    <a:pt x="1408" y="409"/>
                  </a:moveTo>
                  <a:cubicBezTo>
                    <a:pt x="1409" y="411"/>
                    <a:pt x="1411" y="413"/>
                    <a:pt x="1412" y="415"/>
                  </a:cubicBezTo>
                  <a:lnTo>
                    <a:pt x="1412" y="415"/>
                  </a:lnTo>
                  <a:lnTo>
                    <a:pt x="1408" y="409"/>
                  </a:lnTo>
                  <a:close/>
                  <a:moveTo>
                    <a:pt x="1428" y="435"/>
                  </a:moveTo>
                  <a:cubicBezTo>
                    <a:pt x="1429" y="437"/>
                    <a:pt x="1430" y="438"/>
                    <a:pt x="1431" y="439"/>
                  </a:cubicBezTo>
                  <a:lnTo>
                    <a:pt x="1431" y="439"/>
                  </a:lnTo>
                  <a:cubicBezTo>
                    <a:pt x="1431" y="439"/>
                    <a:pt x="1431" y="439"/>
                    <a:pt x="1431" y="440"/>
                  </a:cubicBezTo>
                  <a:lnTo>
                    <a:pt x="1431" y="440"/>
                  </a:lnTo>
                  <a:lnTo>
                    <a:pt x="1428" y="435"/>
                  </a:lnTo>
                  <a:close/>
                  <a:moveTo>
                    <a:pt x="1431" y="440"/>
                  </a:moveTo>
                  <a:lnTo>
                    <a:pt x="1431" y="440"/>
                  </a:lnTo>
                  <a:cubicBezTo>
                    <a:pt x="1432" y="440"/>
                    <a:pt x="1432" y="441"/>
                    <a:pt x="1433" y="442"/>
                  </a:cubicBezTo>
                  <a:lnTo>
                    <a:pt x="1431" y="440"/>
                  </a:lnTo>
                  <a:lnTo>
                    <a:pt x="1431" y="440"/>
                  </a:lnTo>
                  <a:close/>
                  <a:moveTo>
                    <a:pt x="1445" y="468"/>
                  </a:moveTo>
                  <a:lnTo>
                    <a:pt x="1445" y="468"/>
                  </a:lnTo>
                  <a:cubicBezTo>
                    <a:pt x="1446" y="476"/>
                    <a:pt x="1447" y="484"/>
                    <a:pt x="1447" y="492"/>
                  </a:cubicBezTo>
                  <a:lnTo>
                    <a:pt x="1447" y="492"/>
                  </a:lnTo>
                  <a:lnTo>
                    <a:pt x="1445" y="468"/>
                  </a:lnTo>
                  <a:close/>
                  <a:moveTo>
                    <a:pt x="1448" y="505"/>
                  </a:moveTo>
                  <a:cubicBezTo>
                    <a:pt x="1449" y="507"/>
                    <a:pt x="1449" y="509"/>
                    <a:pt x="1449" y="512"/>
                  </a:cubicBezTo>
                  <a:lnTo>
                    <a:pt x="1448" y="505"/>
                  </a:lnTo>
                  <a:close/>
                  <a:moveTo>
                    <a:pt x="1447" y="545"/>
                  </a:moveTo>
                  <a:cubicBezTo>
                    <a:pt x="1447" y="553"/>
                    <a:pt x="1446" y="561"/>
                    <a:pt x="1445" y="569"/>
                  </a:cubicBezTo>
                  <a:lnTo>
                    <a:pt x="1447" y="545"/>
                  </a:lnTo>
                  <a:close/>
                  <a:moveTo>
                    <a:pt x="1437" y="586"/>
                  </a:moveTo>
                  <a:lnTo>
                    <a:pt x="1437" y="586"/>
                  </a:lnTo>
                  <a:cubicBezTo>
                    <a:pt x="1436" y="587"/>
                    <a:pt x="1436" y="588"/>
                    <a:pt x="1435" y="589"/>
                  </a:cubicBezTo>
                  <a:lnTo>
                    <a:pt x="1435" y="589"/>
                  </a:lnTo>
                  <a:lnTo>
                    <a:pt x="1437" y="586"/>
                  </a:lnTo>
                  <a:close/>
                  <a:moveTo>
                    <a:pt x="1430" y="602"/>
                  </a:moveTo>
                  <a:cubicBezTo>
                    <a:pt x="1427" y="610"/>
                    <a:pt x="1424" y="617"/>
                    <a:pt x="1420" y="625"/>
                  </a:cubicBezTo>
                  <a:lnTo>
                    <a:pt x="1430" y="602"/>
                  </a:lnTo>
                  <a:close/>
                  <a:moveTo>
                    <a:pt x="1330" y="763"/>
                  </a:moveTo>
                  <a:cubicBezTo>
                    <a:pt x="1324" y="771"/>
                    <a:pt x="1318" y="779"/>
                    <a:pt x="1311" y="787"/>
                  </a:cubicBezTo>
                  <a:lnTo>
                    <a:pt x="1330" y="763"/>
                  </a:lnTo>
                  <a:close/>
                  <a:moveTo>
                    <a:pt x="1080" y="0"/>
                  </a:moveTo>
                  <a:cubicBezTo>
                    <a:pt x="981" y="0"/>
                    <a:pt x="882" y="12"/>
                    <a:pt x="783" y="27"/>
                  </a:cubicBezTo>
                  <a:cubicBezTo>
                    <a:pt x="666" y="47"/>
                    <a:pt x="557" y="80"/>
                    <a:pt x="449" y="121"/>
                  </a:cubicBezTo>
                  <a:cubicBezTo>
                    <a:pt x="340" y="162"/>
                    <a:pt x="227" y="212"/>
                    <a:pt x="124" y="273"/>
                  </a:cubicBezTo>
                  <a:cubicBezTo>
                    <a:pt x="101" y="286"/>
                    <a:pt x="79" y="300"/>
                    <a:pt x="58" y="314"/>
                  </a:cubicBezTo>
                  <a:cubicBezTo>
                    <a:pt x="36" y="331"/>
                    <a:pt x="17" y="351"/>
                    <a:pt x="9" y="380"/>
                  </a:cubicBezTo>
                  <a:cubicBezTo>
                    <a:pt x="1" y="405"/>
                    <a:pt x="5" y="440"/>
                    <a:pt x="19" y="464"/>
                  </a:cubicBezTo>
                  <a:cubicBezTo>
                    <a:pt x="43" y="499"/>
                    <a:pt x="77" y="517"/>
                    <a:pt x="114" y="517"/>
                  </a:cubicBezTo>
                  <a:cubicBezTo>
                    <a:pt x="132" y="517"/>
                    <a:pt x="151" y="512"/>
                    <a:pt x="169" y="503"/>
                  </a:cubicBezTo>
                  <a:lnTo>
                    <a:pt x="169" y="501"/>
                  </a:lnTo>
                  <a:cubicBezTo>
                    <a:pt x="196" y="488"/>
                    <a:pt x="224" y="476"/>
                    <a:pt x="251" y="464"/>
                  </a:cubicBezTo>
                  <a:lnTo>
                    <a:pt x="251" y="464"/>
                  </a:lnTo>
                  <a:cubicBezTo>
                    <a:pt x="375" y="413"/>
                    <a:pt x="504" y="377"/>
                    <a:pt x="633" y="351"/>
                  </a:cubicBezTo>
                  <a:cubicBezTo>
                    <a:pt x="660" y="346"/>
                    <a:pt x="688" y="341"/>
                    <a:pt x="715" y="337"/>
                  </a:cubicBezTo>
                  <a:lnTo>
                    <a:pt x="715" y="337"/>
                  </a:lnTo>
                  <a:cubicBezTo>
                    <a:pt x="715" y="337"/>
                    <a:pt x="714" y="337"/>
                    <a:pt x="714" y="337"/>
                  </a:cubicBezTo>
                  <a:lnTo>
                    <a:pt x="730" y="334"/>
                  </a:lnTo>
                  <a:lnTo>
                    <a:pt x="730" y="334"/>
                  </a:lnTo>
                  <a:cubicBezTo>
                    <a:pt x="729" y="335"/>
                    <a:pt x="728" y="335"/>
                    <a:pt x="727" y="335"/>
                  </a:cubicBezTo>
                  <a:lnTo>
                    <a:pt x="727" y="335"/>
                  </a:lnTo>
                  <a:cubicBezTo>
                    <a:pt x="736" y="333"/>
                    <a:pt x="744" y="332"/>
                    <a:pt x="752" y="331"/>
                  </a:cubicBezTo>
                  <a:lnTo>
                    <a:pt x="752" y="331"/>
                  </a:lnTo>
                  <a:lnTo>
                    <a:pt x="730" y="334"/>
                  </a:lnTo>
                  <a:lnTo>
                    <a:pt x="730" y="334"/>
                  </a:lnTo>
                  <a:cubicBezTo>
                    <a:pt x="762" y="330"/>
                    <a:pt x="795" y="326"/>
                    <a:pt x="827" y="323"/>
                  </a:cubicBezTo>
                  <a:lnTo>
                    <a:pt x="827" y="323"/>
                  </a:lnTo>
                  <a:lnTo>
                    <a:pt x="786" y="327"/>
                  </a:lnTo>
                  <a:cubicBezTo>
                    <a:pt x="862" y="317"/>
                    <a:pt x="939" y="311"/>
                    <a:pt x="1016" y="311"/>
                  </a:cubicBezTo>
                  <a:cubicBezTo>
                    <a:pt x="1070" y="311"/>
                    <a:pt x="1124" y="314"/>
                    <a:pt x="1177" y="321"/>
                  </a:cubicBezTo>
                  <a:lnTo>
                    <a:pt x="1177" y="321"/>
                  </a:lnTo>
                  <a:cubicBezTo>
                    <a:pt x="1225" y="329"/>
                    <a:pt x="1272" y="341"/>
                    <a:pt x="1318" y="358"/>
                  </a:cubicBezTo>
                  <a:lnTo>
                    <a:pt x="1279" y="341"/>
                  </a:lnTo>
                  <a:lnTo>
                    <a:pt x="1279" y="341"/>
                  </a:lnTo>
                  <a:cubicBezTo>
                    <a:pt x="1298" y="349"/>
                    <a:pt x="1318" y="357"/>
                    <a:pt x="1337" y="364"/>
                  </a:cubicBezTo>
                  <a:lnTo>
                    <a:pt x="1337" y="364"/>
                  </a:lnTo>
                  <a:cubicBezTo>
                    <a:pt x="1355" y="373"/>
                    <a:pt x="1372" y="383"/>
                    <a:pt x="1388" y="395"/>
                  </a:cubicBezTo>
                  <a:lnTo>
                    <a:pt x="1388" y="395"/>
                  </a:lnTo>
                  <a:cubicBezTo>
                    <a:pt x="1400" y="404"/>
                    <a:pt x="1410" y="414"/>
                    <a:pt x="1419" y="425"/>
                  </a:cubicBezTo>
                  <a:lnTo>
                    <a:pt x="1419" y="425"/>
                  </a:lnTo>
                  <a:cubicBezTo>
                    <a:pt x="1426" y="435"/>
                    <a:pt x="1432" y="445"/>
                    <a:pt x="1437" y="456"/>
                  </a:cubicBezTo>
                  <a:lnTo>
                    <a:pt x="1437" y="456"/>
                  </a:lnTo>
                  <a:cubicBezTo>
                    <a:pt x="1442" y="470"/>
                    <a:pt x="1445" y="484"/>
                    <a:pt x="1448" y="498"/>
                  </a:cubicBezTo>
                  <a:lnTo>
                    <a:pt x="1448" y="498"/>
                  </a:lnTo>
                  <a:cubicBezTo>
                    <a:pt x="1448" y="510"/>
                    <a:pt x="1448" y="522"/>
                    <a:pt x="1448" y="534"/>
                  </a:cubicBezTo>
                  <a:lnTo>
                    <a:pt x="1448" y="534"/>
                  </a:lnTo>
                  <a:cubicBezTo>
                    <a:pt x="1444" y="556"/>
                    <a:pt x="1439" y="578"/>
                    <a:pt x="1431" y="599"/>
                  </a:cubicBezTo>
                  <a:lnTo>
                    <a:pt x="1431" y="599"/>
                  </a:lnTo>
                  <a:cubicBezTo>
                    <a:pt x="1405" y="656"/>
                    <a:pt x="1371" y="708"/>
                    <a:pt x="1333" y="758"/>
                  </a:cubicBezTo>
                  <a:lnTo>
                    <a:pt x="1333" y="758"/>
                  </a:lnTo>
                  <a:cubicBezTo>
                    <a:pt x="1179" y="957"/>
                    <a:pt x="1022" y="1150"/>
                    <a:pt x="868" y="1348"/>
                  </a:cubicBezTo>
                  <a:cubicBezTo>
                    <a:pt x="710" y="1547"/>
                    <a:pt x="551" y="1746"/>
                    <a:pt x="395" y="1946"/>
                  </a:cubicBezTo>
                  <a:lnTo>
                    <a:pt x="126" y="2285"/>
                  </a:lnTo>
                  <a:cubicBezTo>
                    <a:pt x="110" y="2305"/>
                    <a:pt x="93" y="2328"/>
                    <a:pt x="85" y="2356"/>
                  </a:cubicBezTo>
                  <a:cubicBezTo>
                    <a:pt x="75" y="2391"/>
                    <a:pt x="79" y="2428"/>
                    <a:pt x="93" y="2461"/>
                  </a:cubicBezTo>
                  <a:cubicBezTo>
                    <a:pt x="118" y="2523"/>
                    <a:pt x="175" y="2560"/>
                    <a:pt x="241" y="2562"/>
                  </a:cubicBezTo>
                  <a:cubicBezTo>
                    <a:pt x="588" y="2570"/>
                    <a:pt x="933" y="2578"/>
                    <a:pt x="1279" y="2587"/>
                  </a:cubicBezTo>
                  <a:cubicBezTo>
                    <a:pt x="1451" y="2591"/>
                    <a:pt x="1626" y="2595"/>
                    <a:pt x="1798" y="2599"/>
                  </a:cubicBezTo>
                  <a:cubicBezTo>
                    <a:pt x="1971" y="2603"/>
                    <a:pt x="2144" y="2607"/>
                    <a:pt x="2316" y="2607"/>
                  </a:cubicBezTo>
                  <a:cubicBezTo>
                    <a:pt x="2413" y="2607"/>
                    <a:pt x="2509" y="2607"/>
                    <a:pt x="2606" y="2609"/>
                  </a:cubicBezTo>
                  <a:lnTo>
                    <a:pt x="2752" y="2609"/>
                  </a:lnTo>
                  <a:cubicBezTo>
                    <a:pt x="2811" y="2609"/>
                    <a:pt x="2873" y="2609"/>
                    <a:pt x="2928" y="2591"/>
                  </a:cubicBezTo>
                  <a:lnTo>
                    <a:pt x="2928" y="2591"/>
                  </a:lnTo>
                  <a:lnTo>
                    <a:pt x="2911" y="2593"/>
                  </a:lnTo>
                  <a:lnTo>
                    <a:pt x="2911" y="2593"/>
                  </a:lnTo>
                  <a:cubicBezTo>
                    <a:pt x="2927" y="2590"/>
                    <a:pt x="2943" y="2587"/>
                    <a:pt x="2959" y="2582"/>
                  </a:cubicBezTo>
                  <a:cubicBezTo>
                    <a:pt x="2969" y="2578"/>
                    <a:pt x="2980" y="2576"/>
                    <a:pt x="2990" y="2572"/>
                  </a:cubicBezTo>
                  <a:cubicBezTo>
                    <a:pt x="3010" y="2566"/>
                    <a:pt x="3032" y="2564"/>
                    <a:pt x="3051" y="2557"/>
                  </a:cubicBezTo>
                  <a:lnTo>
                    <a:pt x="3051" y="2557"/>
                  </a:lnTo>
                  <a:cubicBezTo>
                    <a:pt x="3092" y="2550"/>
                    <a:pt x="3129" y="2509"/>
                    <a:pt x="3128" y="2465"/>
                  </a:cubicBezTo>
                  <a:cubicBezTo>
                    <a:pt x="3126" y="2425"/>
                    <a:pt x="3099" y="2388"/>
                    <a:pt x="3061" y="2376"/>
                  </a:cubicBezTo>
                  <a:lnTo>
                    <a:pt x="3061" y="2376"/>
                  </a:lnTo>
                  <a:cubicBezTo>
                    <a:pt x="3041" y="2366"/>
                    <a:pt x="3014" y="2359"/>
                    <a:pt x="2994" y="2354"/>
                  </a:cubicBezTo>
                  <a:lnTo>
                    <a:pt x="2994" y="2354"/>
                  </a:lnTo>
                  <a:lnTo>
                    <a:pt x="3008" y="2361"/>
                  </a:lnTo>
                  <a:lnTo>
                    <a:pt x="3008" y="2361"/>
                  </a:lnTo>
                  <a:cubicBezTo>
                    <a:pt x="2965" y="2342"/>
                    <a:pt x="2920" y="2329"/>
                    <a:pt x="2875" y="2317"/>
                  </a:cubicBezTo>
                  <a:cubicBezTo>
                    <a:pt x="2821" y="2305"/>
                    <a:pt x="2762" y="2307"/>
                    <a:pt x="2708" y="2305"/>
                  </a:cubicBezTo>
                  <a:cubicBezTo>
                    <a:pt x="2618" y="2301"/>
                    <a:pt x="2530" y="2297"/>
                    <a:pt x="2441" y="2293"/>
                  </a:cubicBezTo>
                  <a:cubicBezTo>
                    <a:pt x="2263" y="2285"/>
                    <a:pt x="2086" y="2280"/>
                    <a:pt x="1907" y="2276"/>
                  </a:cubicBezTo>
                  <a:cubicBezTo>
                    <a:pt x="1552" y="2268"/>
                    <a:pt x="1198" y="2258"/>
                    <a:pt x="845" y="2250"/>
                  </a:cubicBezTo>
                  <a:cubicBezTo>
                    <a:pt x="754" y="2248"/>
                    <a:pt x="663" y="2246"/>
                    <a:pt x="571" y="2244"/>
                  </a:cubicBezTo>
                  <a:lnTo>
                    <a:pt x="571" y="2244"/>
                  </a:lnTo>
                  <a:cubicBezTo>
                    <a:pt x="737" y="2034"/>
                    <a:pt x="902" y="1825"/>
                    <a:pt x="1069" y="1615"/>
                  </a:cubicBezTo>
                  <a:cubicBezTo>
                    <a:pt x="1188" y="1467"/>
                    <a:pt x="1305" y="1317"/>
                    <a:pt x="1424" y="1167"/>
                  </a:cubicBezTo>
                  <a:cubicBezTo>
                    <a:pt x="1488" y="1087"/>
                    <a:pt x="1552" y="1007"/>
                    <a:pt x="1613" y="925"/>
                  </a:cubicBezTo>
                  <a:cubicBezTo>
                    <a:pt x="1671" y="849"/>
                    <a:pt x="1720" y="768"/>
                    <a:pt x="1749" y="678"/>
                  </a:cubicBezTo>
                  <a:cubicBezTo>
                    <a:pt x="1792" y="549"/>
                    <a:pt x="1780" y="399"/>
                    <a:pt x="1714" y="279"/>
                  </a:cubicBezTo>
                  <a:cubicBezTo>
                    <a:pt x="1663" y="189"/>
                    <a:pt x="1579" y="117"/>
                    <a:pt x="1486" y="76"/>
                  </a:cubicBezTo>
                  <a:cubicBezTo>
                    <a:pt x="1435" y="53"/>
                    <a:pt x="1383" y="35"/>
                    <a:pt x="1328" y="25"/>
                  </a:cubicBezTo>
                  <a:cubicBezTo>
                    <a:pt x="1266" y="12"/>
                    <a:pt x="1205" y="4"/>
                    <a:pt x="1143" y="2"/>
                  </a:cubicBezTo>
                  <a:cubicBezTo>
                    <a:pt x="1122" y="1"/>
                    <a:pt x="1101" y="0"/>
                    <a:pt x="108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22"/>
            <p:cNvSpPr/>
            <p:nvPr/>
          </p:nvSpPr>
          <p:spPr>
            <a:xfrm>
              <a:off x="4656800" y="2251050"/>
              <a:ext cx="58625" cy="105525"/>
            </a:xfrm>
            <a:custGeom>
              <a:avLst/>
              <a:gdLst/>
              <a:ahLst/>
              <a:cxnLst/>
              <a:rect l="l" t="t" r="r" b="b"/>
              <a:pathLst>
                <a:path w="2345" h="4221" extrusionOk="0">
                  <a:moveTo>
                    <a:pt x="1455" y="405"/>
                  </a:moveTo>
                  <a:lnTo>
                    <a:pt x="1441" y="411"/>
                  </a:lnTo>
                  <a:cubicBezTo>
                    <a:pt x="1446" y="409"/>
                    <a:pt x="1451" y="407"/>
                    <a:pt x="1455" y="405"/>
                  </a:cubicBezTo>
                  <a:close/>
                  <a:moveTo>
                    <a:pt x="1357" y="463"/>
                  </a:moveTo>
                  <a:lnTo>
                    <a:pt x="1343" y="473"/>
                  </a:lnTo>
                  <a:lnTo>
                    <a:pt x="1343" y="473"/>
                  </a:lnTo>
                  <a:cubicBezTo>
                    <a:pt x="1348" y="469"/>
                    <a:pt x="1352" y="466"/>
                    <a:pt x="1357" y="463"/>
                  </a:cubicBezTo>
                  <a:close/>
                  <a:moveTo>
                    <a:pt x="1942" y="563"/>
                  </a:moveTo>
                  <a:cubicBezTo>
                    <a:pt x="1947" y="574"/>
                    <a:pt x="1951" y="586"/>
                    <a:pt x="1955" y="597"/>
                  </a:cubicBezTo>
                  <a:lnTo>
                    <a:pt x="1955" y="597"/>
                  </a:lnTo>
                  <a:lnTo>
                    <a:pt x="1942" y="563"/>
                  </a:lnTo>
                  <a:close/>
                  <a:moveTo>
                    <a:pt x="1977" y="672"/>
                  </a:moveTo>
                  <a:lnTo>
                    <a:pt x="1977" y="672"/>
                  </a:lnTo>
                  <a:cubicBezTo>
                    <a:pt x="1978" y="680"/>
                    <a:pt x="1979" y="688"/>
                    <a:pt x="1980" y="696"/>
                  </a:cubicBezTo>
                  <a:lnTo>
                    <a:pt x="1980" y="696"/>
                  </a:lnTo>
                  <a:lnTo>
                    <a:pt x="1977" y="672"/>
                  </a:lnTo>
                  <a:close/>
                  <a:moveTo>
                    <a:pt x="1981" y="704"/>
                  </a:moveTo>
                  <a:cubicBezTo>
                    <a:pt x="1982" y="709"/>
                    <a:pt x="1983" y="714"/>
                    <a:pt x="1983" y="719"/>
                  </a:cubicBezTo>
                  <a:lnTo>
                    <a:pt x="1981" y="704"/>
                  </a:lnTo>
                  <a:close/>
                  <a:moveTo>
                    <a:pt x="1985" y="787"/>
                  </a:moveTo>
                  <a:lnTo>
                    <a:pt x="1985" y="787"/>
                  </a:lnTo>
                  <a:cubicBezTo>
                    <a:pt x="1985" y="789"/>
                    <a:pt x="1985" y="790"/>
                    <a:pt x="1985" y="792"/>
                  </a:cubicBezTo>
                  <a:lnTo>
                    <a:pt x="1985" y="792"/>
                  </a:lnTo>
                  <a:lnTo>
                    <a:pt x="1985" y="787"/>
                  </a:lnTo>
                  <a:close/>
                  <a:moveTo>
                    <a:pt x="1913" y="984"/>
                  </a:moveTo>
                  <a:cubicBezTo>
                    <a:pt x="1905" y="995"/>
                    <a:pt x="1896" y="1006"/>
                    <a:pt x="1887" y="1016"/>
                  </a:cubicBezTo>
                  <a:lnTo>
                    <a:pt x="1887" y="1016"/>
                  </a:lnTo>
                  <a:lnTo>
                    <a:pt x="1913" y="984"/>
                  </a:lnTo>
                  <a:close/>
                  <a:moveTo>
                    <a:pt x="1634" y="0"/>
                  </a:moveTo>
                  <a:cubicBezTo>
                    <a:pt x="1559" y="0"/>
                    <a:pt x="1484" y="11"/>
                    <a:pt x="1414" y="31"/>
                  </a:cubicBezTo>
                  <a:cubicBezTo>
                    <a:pt x="1287" y="68"/>
                    <a:pt x="1165" y="144"/>
                    <a:pt x="1061" y="235"/>
                  </a:cubicBezTo>
                  <a:cubicBezTo>
                    <a:pt x="966" y="315"/>
                    <a:pt x="886" y="413"/>
                    <a:pt x="816" y="516"/>
                  </a:cubicBezTo>
                  <a:cubicBezTo>
                    <a:pt x="746" y="617"/>
                    <a:pt x="691" y="723"/>
                    <a:pt x="635" y="830"/>
                  </a:cubicBezTo>
                  <a:cubicBezTo>
                    <a:pt x="539" y="1024"/>
                    <a:pt x="455" y="1227"/>
                    <a:pt x="390" y="1433"/>
                  </a:cubicBezTo>
                  <a:lnTo>
                    <a:pt x="390" y="1433"/>
                  </a:lnTo>
                  <a:cubicBezTo>
                    <a:pt x="380" y="1376"/>
                    <a:pt x="370" y="1319"/>
                    <a:pt x="360" y="1262"/>
                  </a:cubicBezTo>
                  <a:lnTo>
                    <a:pt x="227" y="487"/>
                  </a:lnTo>
                  <a:cubicBezTo>
                    <a:pt x="222" y="458"/>
                    <a:pt x="196" y="430"/>
                    <a:pt x="173" y="417"/>
                  </a:cubicBezTo>
                  <a:cubicBezTo>
                    <a:pt x="157" y="408"/>
                    <a:pt x="135" y="402"/>
                    <a:pt x="115" y="402"/>
                  </a:cubicBezTo>
                  <a:cubicBezTo>
                    <a:pt x="104" y="402"/>
                    <a:pt x="94" y="404"/>
                    <a:pt x="85" y="407"/>
                  </a:cubicBezTo>
                  <a:cubicBezTo>
                    <a:pt x="56" y="415"/>
                    <a:pt x="29" y="432"/>
                    <a:pt x="15" y="458"/>
                  </a:cubicBezTo>
                  <a:cubicBezTo>
                    <a:pt x="1" y="489"/>
                    <a:pt x="1" y="516"/>
                    <a:pt x="5" y="549"/>
                  </a:cubicBezTo>
                  <a:lnTo>
                    <a:pt x="5" y="547"/>
                  </a:lnTo>
                  <a:cubicBezTo>
                    <a:pt x="54" y="896"/>
                    <a:pt x="101" y="1245"/>
                    <a:pt x="151" y="1595"/>
                  </a:cubicBezTo>
                  <a:cubicBezTo>
                    <a:pt x="177" y="1788"/>
                    <a:pt x="204" y="1981"/>
                    <a:pt x="231" y="2175"/>
                  </a:cubicBezTo>
                  <a:lnTo>
                    <a:pt x="231" y="2175"/>
                  </a:lnTo>
                  <a:cubicBezTo>
                    <a:pt x="223" y="2245"/>
                    <a:pt x="216" y="2315"/>
                    <a:pt x="212" y="2386"/>
                  </a:cubicBezTo>
                  <a:cubicBezTo>
                    <a:pt x="194" y="2653"/>
                    <a:pt x="208" y="2918"/>
                    <a:pt x="245" y="3183"/>
                  </a:cubicBezTo>
                  <a:cubicBezTo>
                    <a:pt x="280" y="3435"/>
                    <a:pt x="342" y="3686"/>
                    <a:pt x="430" y="3924"/>
                  </a:cubicBezTo>
                  <a:cubicBezTo>
                    <a:pt x="457" y="3996"/>
                    <a:pt x="485" y="4066"/>
                    <a:pt x="516" y="4138"/>
                  </a:cubicBezTo>
                  <a:cubicBezTo>
                    <a:pt x="531" y="4173"/>
                    <a:pt x="582" y="4208"/>
                    <a:pt x="619" y="4216"/>
                  </a:cubicBezTo>
                  <a:cubicBezTo>
                    <a:pt x="633" y="4219"/>
                    <a:pt x="647" y="4221"/>
                    <a:pt x="662" y="4221"/>
                  </a:cubicBezTo>
                  <a:cubicBezTo>
                    <a:pt x="684" y="4221"/>
                    <a:pt x="707" y="4217"/>
                    <a:pt x="730" y="4208"/>
                  </a:cubicBezTo>
                  <a:cubicBezTo>
                    <a:pt x="763" y="4193"/>
                    <a:pt x="794" y="4169"/>
                    <a:pt x="810" y="4138"/>
                  </a:cubicBezTo>
                  <a:lnTo>
                    <a:pt x="829" y="4097"/>
                  </a:lnTo>
                  <a:cubicBezTo>
                    <a:pt x="837" y="4066"/>
                    <a:pt x="837" y="4035"/>
                    <a:pt x="829" y="4006"/>
                  </a:cubicBezTo>
                  <a:cubicBezTo>
                    <a:pt x="828" y="4006"/>
                    <a:pt x="828" y="4005"/>
                    <a:pt x="828" y="4005"/>
                  </a:cubicBezTo>
                  <a:lnTo>
                    <a:pt x="828" y="4005"/>
                  </a:lnTo>
                  <a:lnTo>
                    <a:pt x="829" y="4004"/>
                  </a:lnTo>
                  <a:cubicBezTo>
                    <a:pt x="828" y="4004"/>
                    <a:pt x="828" y="4003"/>
                    <a:pt x="828" y="4003"/>
                  </a:cubicBezTo>
                  <a:lnTo>
                    <a:pt x="828" y="4003"/>
                  </a:lnTo>
                  <a:cubicBezTo>
                    <a:pt x="750" y="3544"/>
                    <a:pt x="674" y="3087"/>
                    <a:pt x="594" y="2630"/>
                  </a:cubicBezTo>
                  <a:cubicBezTo>
                    <a:pt x="585" y="2574"/>
                    <a:pt x="575" y="2518"/>
                    <a:pt x="566" y="2462"/>
                  </a:cubicBezTo>
                  <a:lnTo>
                    <a:pt x="566" y="2462"/>
                  </a:lnTo>
                  <a:cubicBezTo>
                    <a:pt x="567" y="2428"/>
                    <a:pt x="569" y="2395"/>
                    <a:pt x="572" y="2361"/>
                  </a:cubicBezTo>
                  <a:cubicBezTo>
                    <a:pt x="578" y="2289"/>
                    <a:pt x="584" y="2215"/>
                    <a:pt x="594" y="2143"/>
                  </a:cubicBezTo>
                  <a:lnTo>
                    <a:pt x="594" y="2143"/>
                  </a:lnTo>
                  <a:lnTo>
                    <a:pt x="588" y="2190"/>
                  </a:lnTo>
                  <a:cubicBezTo>
                    <a:pt x="623" y="1931"/>
                    <a:pt x="685" y="1675"/>
                    <a:pt x="773" y="1428"/>
                  </a:cubicBezTo>
                  <a:cubicBezTo>
                    <a:pt x="797" y="1362"/>
                    <a:pt x="822" y="1295"/>
                    <a:pt x="849" y="1228"/>
                  </a:cubicBezTo>
                  <a:lnTo>
                    <a:pt x="849" y="1228"/>
                  </a:lnTo>
                  <a:cubicBezTo>
                    <a:pt x="895" y="1124"/>
                    <a:pt x="945" y="1021"/>
                    <a:pt x="999" y="921"/>
                  </a:cubicBezTo>
                  <a:cubicBezTo>
                    <a:pt x="1049" y="827"/>
                    <a:pt x="1102" y="737"/>
                    <a:pt x="1166" y="652"/>
                  </a:cubicBezTo>
                  <a:lnTo>
                    <a:pt x="1166" y="652"/>
                  </a:lnTo>
                  <a:cubicBezTo>
                    <a:pt x="1215" y="591"/>
                    <a:pt x="1270" y="533"/>
                    <a:pt x="1331" y="482"/>
                  </a:cubicBezTo>
                  <a:lnTo>
                    <a:pt x="1331" y="482"/>
                  </a:lnTo>
                  <a:cubicBezTo>
                    <a:pt x="1375" y="451"/>
                    <a:pt x="1421" y="422"/>
                    <a:pt x="1469" y="400"/>
                  </a:cubicBezTo>
                  <a:lnTo>
                    <a:pt x="1469" y="400"/>
                  </a:lnTo>
                  <a:cubicBezTo>
                    <a:pt x="1507" y="386"/>
                    <a:pt x="1544" y="376"/>
                    <a:pt x="1582" y="369"/>
                  </a:cubicBezTo>
                  <a:lnTo>
                    <a:pt x="1582" y="369"/>
                  </a:lnTo>
                  <a:cubicBezTo>
                    <a:pt x="1599" y="368"/>
                    <a:pt x="1615" y="368"/>
                    <a:pt x="1631" y="368"/>
                  </a:cubicBezTo>
                  <a:cubicBezTo>
                    <a:pt x="1647" y="368"/>
                    <a:pt x="1664" y="368"/>
                    <a:pt x="1680" y="369"/>
                  </a:cubicBezTo>
                  <a:lnTo>
                    <a:pt x="1680" y="369"/>
                  </a:lnTo>
                  <a:cubicBezTo>
                    <a:pt x="1711" y="375"/>
                    <a:pt x="1741" y="383"/>
                    <a:pt x="1771" y="394"/>
                  </a:cubicBezTo>
                  <a:lnTo>
                    <a:pt x="1771" y="394"/>
                  </a:lnTo>
                  <a:cubicBezTo>
                    <a:pt x="1793" y="406"/>
                    <a:pt x="1816" y="419"/>
                    <a:pt x="1837" y="434"/>
                  </a:cubicBezTo>
                  <a:lnTo>
                    <a:pt x="1837" y="434"/>
                  </a:lnTo>
                  <a:cubicBezTo>
                    <a:pt x="1860" y="454"/>
                    <a:pt x="1880" y="475"/>
                    <a:pt x="1899" y="497"/>
                  </a:cubicBezTo>
                  <a:lnTo>
                    <a:pt x="1899" y="497"/>
                  </a:lnTo>
                  <a:cubicBezTo>
                    <a:pt x="1922" y="530"/>
                    <a:pt x="1941" y="563"/>
                    <a:pt x="1956" y="600"/>
                  </a:cubicBezTo>
                  <a:lnTo>
                    <a:pt x="1956" y="600"/>
                  </a:lnTo>
                  <a:cubicBezTo>
                    <a:pt x="1967" y="632"/>
                    <a:pt x="1975" y="666"/>
                    <a:pt x="1980" y="699"/>
                  </a:cubicBezTo>
                  <a:lnTo>
                    <a:pt x="1980" y="699"/>
                  </a:lnTo>
                  <a:cubicBezTo>
                    <a:pt x="1984" y="737"/>
                    <a:pt x="1984" y="775"/>
                    <a:pt x="1981" y="814"/>
                  </a:cubicBezTo>
                  <a:lnTo>
                    <a:pt x="1981" y="814"/>
                  </a:lnTo>
                  <a:cubicBezTo>
                    <a:pt x="1975" y="850"/>
                    <a:pt x="1965" y="884"/>
                    <a:pt x="1952" y="917"/>
                  </a:cubicBezTo>
                  <a:lnTo>
                    <a:pt x="1952" y="917"/>
                  </a:lnTo>
                  <a:cubicBezTo>
                    <a:pt x="1933" y="953"/>
                    <a:pt x="1910" y="987"/>
                    <a:pt x="1886" y="1018"/>
                  </a:cubicBezTo>
                  <a:lnTo>
                    <a:pt x="1886" y="1018"/>
                  </a:lnTo>
                  <a:cubicBezTo>
                    <a:pt x="1838" y="1073"/>
                    <a:pt x="1785" y="1123"/>
                    <a:pt x="1728" y="1167"/>
                  </a:cubicBezTo>
                  <a:lnTo>
                    <a:pt x="1763" y="1138"/>
                  </a:lnTo>
                  <a:lnTo>
                    <a:pt x="1763" y="1138"/>
                  </a:lnTo>
                  <a:cubicBezTo>
                    <a:pt x="1636" y="1237"/>
                    <a:pt x="1490" y="1311"/>
                    <a:pt x="1342" y="1375"/>
                  </a:cubicBezTo>
                  <a:lnTo>
                    <a:pt x="1387" y="1356"/>
                  </a:lnTo>
                  <a:lnTo>
                    <a:pt x="1387" y="1356"/>
                  </a:lnTo>
                  <a:cubicBezTo>
                    <a:pt x="1315" y="1387"/>
                    <a:pt x="1241" y="1414"/>
                    <a:pt x="1168" y="1440"/>
                  </a:cubicBezTo>
                  <a:cubicBezTo>
                    <a:pt x="1133" y="1453"/>
                    <a:pt x="1098" y="1465"/>
                    <a:pt x="1061" y="1477"/>
                  </a:cubicBezTo>
                  <a:cubicBezTo>
                    <a:pt x="1030" y="1490"/>
                    <a:pt x="999" y="1504"/>
                    <a:pt x="970" y="1519"/>
                  </a:cubicBezTo>
                  <a:cubicBezTo>
                    <a:pt x="954" y="1526"/>
                    <a:pt x="938" y="1533"/>
                    <a:pt x="924" y="1542"/>
                  </a:cubicBezTo>
                  <a:lnTo>
                    <a:pt x="924" y="1542"/>
                  </a:lnTo>
                  <a:cubicBezTo>
                    <a:pt x="893" y="1558"/>
                    <a:pt x="867" y="1581"/>
                    <a:pt x="849" y="1611"/>
                  </a:cubicBezTo>
                  <a:cubicBezTo>
                    <a:pt x="829" y="1648"/>
                    <a:pt x="818" y="1701"/>
                    <a:pt x="833" y="1742"/>
                  </a:cubicBezTo>
                  <a:cubicBezTo>
                    <a:pt x="845" y="1786"/>
                    <a:pt x="872" y="1825"/>
                    <a:pt x="911" y="1847"/>
                  </a:cubicBezTo>
                  <a:cubicBezTo>
                    <a:pt x="937" y="1861"/>
                    <a:pt x="968" y="1870"/>
                    <a:pt x="1000" y="1870"/>
                  </a:cubicBezTo>
                  <a:cubicBezTo>
                    <a:pt x="1015" y="1870"/>
                    <a:pt x="1029" y="1868"/>
                    <a:pt x="1044" y="1864"/>
                  </a:cubicBezTo>
                  <a:lnTo>
                    <a:pt x="1044" y="1864"/>
                  </a:lnTo>
                  <a:cubicBezTo>
                    <a:pt x="1074" y="1860"/>
                    <a:pt x="1105" y="1853"/>
                    <a:pt x="1135" y="1847"/>
                  </a:cubicBezTo>
                  <a:cubicBezTo>
                    <a:pt x="1163" y="1841"/>
                    <a:pt x="1190" y="1829"/>
                    <a:pt x="1219" y="1818"/>
                  </a:cubicBezTo>
                  <a:cubicBezTo>
                    <a:pt x="1274" y="1798"/>
                    <a:pt x="1332" y="1777"/>
                    <a:pt x="1387" y="1753"/>
                  </a:cubicBezTo>
                  <a:cubicBezTo>
                    <a:pt x="1511" y="1703"/>
                    <a:pt x="1634" y="1650"/>
                    <a:pt x="1749" y="1584"/>
                  </a:cubicBezTo>
                  <a:cubicBezTo>
                    <a:pt x="1860" y="1523"/>
                    <a:pt x="1965" y="1449"/>
                    <a:pt x="2055" y="1362"/>
                  </a:cubicBezTo>
                  <a:cubicBezTo>
                    <a:pt x="2106" y="1315"/>
                    <a:pt x="2150" y="1262"/>
                    <a:pt x="2191" y="1208"/>
                  </a:cubicBezTo>
                  <a:cubicBezTo>
                    <a:pt x="2219" y="1171"/>
                    <a:pt x="2244" y="1130"/>
                    <a:pt x="2265" y="1087"/>
                  </a:cubicBezTo>
                  <a:cubicBezTo>
                    <a:pt x="2287" y="1036"/>
                    <a:pt x="2310" y="984"/>
                    <a:pt x="2322" y="929"/>
                  </a:cubicBezTo>
                  <a:cubicBezTo>
                    <a:pt x="2334" y="873"/>
                    <a:pt x="2343" y="816"/>
                    <a:pt x="2343" y="758"/>
                  </a:cubicBezTo>
                  <a:cubicBezTo>
                    <a:pt x="2345" y="660"/>
                    <a:pt x="2328" y="557"/>
                    <a:pt x="2291" y="467"/>
                  </a:cubicBezTo>
                  <a:cubicBezTo>
                    <a:pt x="2248" y="362"/>
                    <a:pt x="2193" y="265"/>
                    <a:pt x="2108" y="187"/>
                  </a:cubicBezTo>
                  <a:cubicBezTo>
                    <a:pt x="2026" y="109"/>
                    <a:pt x="1924" y="48"/>
                    <a:pt x="1811" y="21"/>
                  </a:cubicBezTo>
                  <a:cubicBezTo>
                    <a:pt x="1754" y="7"/>
                    <a:pt x="1694" y="0"/>
                    <a:pt x="163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22"/>
            <p:cNvSpPr/>
            <p:nvPr/>
          </p:nvSpPr>
          <p:spPr>
            <a:xfrm>
              <a:off x="4080325" y="2231875"/>
              <a:ext cx="176350" cy="100825"/>
            </a:xfrm>
            <a:custGeom>
              <a:avLst/>
              <a:gdLst/>
              <a:ahLst/>
              <a:cxnLst/>
              <a:rect l="l" t="t" r="r" b="b"/>
              <a:pathLst>
                <a:path w="7054" h="4033" extrusionOk="0">
                  <a:moveTo>
                    <a:pt x="1953" y="1308"/>
                  </a:moveTo>
                  <a:cubicBezTo>
                    <a:pt x="1949" y="1312"/>
                    <a:pt x="1942" y="1318"/>
                    <a:pt x="1940" y="1318"/>
                  </a:cubicBezTo>
                  <a:cubicBezTo>
                    <a:pt x="1940" y="1318"/>
                    <a:pt x="1940" y="1318"/>
                    <a:pt x="1939" y="1318"/>
                  </a:cubicBezTo>
                  <a:lnTo>
                    <a:pt x="1939" y="1318"/>
                  </a:lnTo>
                  <a:cubicBezTo>
                    <a:pt x="1940" y="1317"/>
                    <a:pt x="1942" y="1316"/>
                    <a:pt x="1944" y="1314"/>
                  </a:cubicBezTo>
                  <a:cubicBezTo>
                    <a:pt x="1947" y="1312"/>
                    <a:pt x="1950" y="1310"/>
                    <a:pt x="1953" y="1308"/>
                  </a:cubicBezTo>
                  <a:close/>
                  <a:moveTo>
                    <a:pt x="4474" y="1823"/>
                  </a:moveTo>
                  <a:lnTo>
                    <a:pt x="4474" y="1823"/>
                  </a:lnTo>
                  <a:cubicBezTo>
                    <a:pt x="4474" y="1823"/>
                    <a:pt x="4474" y="1825"/>
                    <a:pt x="4473" y="1829"/>
                  </a:cubicBezTo>
                  <a:cubicBezTo>
                    <a:pt x="4473" y="1830"/>
                    <a:pt x="4473" y="1830"/>
                    <a:pt x="4473" y="1830"/>
                  </a:cubicBezTo>
                  <a:lnTo>
                    <a:pt x="4473" y="1830"/>
                  </a:lnTo>
                  <a:cubicBezTo>
                    <a:pt x="4473" y="1826"/>
                    <a:pt x="4474" y="1823"/>
                    <a:pt x="4474" y="1823"/>
                  </a:cubicBezTo>
                  <a:close/>
                  <a:moveTo>
                    <a:pt x="2299" y="2066"/>
                  </a:moveTo>
                  <a:cubicBezTo>
                    <a:pt x="2296" y="2070"/>
                    <a:pt x="2292" y="2075"/>
                    <a:pt x="2289" y="2079"/>
                  </a:cubicBezTo>
                  <a:lnTo>
                    <a:pt x="2289" y="2079"/>
                  </a:lnTo>
                  <a:lnTo>
                    <a:pt x="2299" y="2066"/>
                  </a:lnTo>
                  <a:close/>
                  <a:moveTo>
                    <a:pt x="1930" y="2446"/>
                  </a:moveTo>
                  <a:cubicBezTo>
                    <a:pt x="1924" y="2450"/>
                    <a:pt x="1919" y="2454"/>
                    <a:pt x="1913" y="2458"/>
                  </a:cubicBezTo>
                  <a:lnTo>
                    <a:pt x="1913" y="2458"/>
                  </a:lnTo>
                  <a:lnTo>
                    <a:pt x="1930" y="2446"/>
                  </a:lnTo>
                  <a:close/>
                  <a:moveTo>
                    <a:pt x="5183" y="2549"/>
                  </a:moveTo>
                  <a:lnTo>
                    <a:pt x="5182" y="2551"/>
                  </a:lnTo>
                  <a:cubicBezTo>
                    <a:pt x="5182" y="2550"/>
                    <a:pt x="5183" y="2550"/>
                    <a:pt x="5183" y="2549"/>
                  </a:cubicBezTo>
                  <a:close/>
                  <a:moveTo>
                    <a:pt x="6558" y="2733"/>
                  </a:moveTo>
                  <a:cubicBezTo>
                    <a:pt x="6561" y="2739"/>
                    <a:pt x="6563" y="2745"/>
                    <a:pt x="6565" y="2751"/>
                  </a:cubicBezTo>
                  <a:lnTo>
                    <a:pt x="6565" y="2751"/>
                  </a:lnTo>
                  <a:lnTo>
                    <a:pt x="6558" y="2733"/>
                  </a:lnTo>
                  <a:close/>
                  <a:moveTo>
                    <a:pt x="3279" y="2801"/>
                  </a:moveTo>
                  <a:cubicBezTo>
                    <a:pt x="3279" y="2801"/>
                    <a:pt x="3278" y="2802"/>
                    <a:pt x="3275" y="2805"/>
                  </a:cubicBezTo>
                  <a:cubicBezTo>
                    <a:pt x="3275" y="2805"/>
                    <a:pt x="3275" y="2806"/>
                    <a:pt x="3275" y="2806"/>
                  </a:cubicBezTo>
                  <a:lnTo>
                    <a:pt x="3275" y="2806"/>
                  </a:lnTo>
                  <a:cubicBezTo>
                    <a:pt x="3277" y="2803"/>
                    <a:pt x="3279" y="2801"/>
                    <a:pt x="3279" y="2801"/>
                  </a:cubicBezTo>
                  <a:close/>
                  <a:moveTo>
                    <a:pt x="6593" y="2834"/>
                  </a:moveTo>
                  <a:cubicBezTo>
                    <a:pt x="6594" y="2841"/>
                    <a:pt x="6595" y="2849"/>
                    <a:pt x="6596" y="2856"/>
                  </a:cubicBezTo>
                  <a:lnTo>
                    <a:pt x="6596" y="2856"/>
                  </a:lnTo>
                  <a:lnTo>
                    <a:pt x="6593" y="2834"/>
                  </a:lnTo>
                  <a:close/>
                  <a:moveTo>
                    <a:pt x="880" y="2904"/>
                  </a:moveTo>
                  <a:cubicBezTo>
                    <a:pt x="865" y="2906"/>
                    <a:pt x="850" y="2908"/>
                    <a:pt x="835" y="2909"/>
                  </a:cubicBezTo>
                  <a:lnTo>
                    <a:pt x="835" y="2909"/>
                  </a:lnTo>
                  <a:lnTo>
                    <a:pt x="880" y="2904"/>
                  </a:lnTo>
                  <a:close/>
                  <a:moveTo>
                    <a:pt x="6572" y="3052"/>
                  </a:moveTo>
                  <a:lnTo>
                    <a:pt x="6572" y="3052"/>
                  </a:lnTo>
                  <a:cubicBezTo>
                    <a:pt x="6569" y="3060"/>
                    <a:pt x="6566" y="3068"/>
                    <a:pt x="6562" y="3077"/>
                  </a:cubicBezTo>
                  <a:lnTo>
                    <a:pt x="6572" y="3052"/>
                  </a:lnTo>
                  <a:close/>
                  <a:moveTo>
                    <a:pt x="4124" y="3132"/>
                  </a:moveTo>
                  <a:lnTo>
                    <a:pt x="4124" y="3132"/>
                  </a:lnTo>
                  <a:cubicBezTo>
                    <a:pt x="4123" y="3134"/>
                    <a:pt x="4122" y="3136"/>
                    <a:pt x="4121" y="3138"/>
                  </a:cubicBezTo>
                  <a:lnTo>
                    <a:pt x="4121" y="3138"/>
                  </a:lnTo>
                  <a:lnTo>
                    <a:pt x="4124" y="3132"/>
                  </a:lnTo>
                  <a:close/>
                  <a:moveTo>
                    <a:pt x="5215" y="3368"/>
                  </a:moveTo>
                  <a:lnTo>
                    <a:pt x="5209" y="3375"/>
                  </a:lnTo>
                  <a:lnTo>
                    <a:pt x="5209" y="3375"/>
                  </a:lnTo>
                  <a:cubicBezTo>
                    <a:pt x="5209" y="3375"/>
                    <a:pt x="5209" y="3375"/>
                    <a:pt x="5209" y="3375"/>
                  </a:cubicBezTo>
                  <a:lnTo>
                    <a:pt x="5209" y="3375"/>
                  </a:lnTo>
                  <a:lnTo>
                    <a:pt x="5215" y="3368"/>
                  </a:lnTo>
                  <a:close/>
                  <a:moveTo>
                    <a:pt x="5186" y="3419"/>
                  </a:move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close/>
                  <a:moveTo>
                    <a:pt x="5116" y="3422"/>
                  </a:moveTo>
                  <a:cubicBezTo>
                    <a:pt x="5118" y="3422"/>
                    <a:pt x="5119" y="3422"/>
                    <a:pt x="5121" y="3422"/>
                  </a:cubicBezTo>
                  <a:lnTo>
                    <a:pt x="5121" y="3422"/>
                  </a:lnTo>
                  <a:lnTo>
                    <a:pt x="5116" y="3422"/>
                  </a:lnTo>
                  <a:close/>
                  <a:moveTo>
                    <a:pt x="5187" y="3441"/>
                  </a:move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lnTo>
                    <a:pt x="5187" y="3441"/>
                  </a:lnTo>
                  <a:lnTo>
                    <a:pt x="5187" y="3441"/>
                  </a:lnTo>
                  <a:close/>
                  <a:moveTo>
                    <a:pt x="5193" y="3453"/>
                  </a:moveTo>
                  <a:cubicBezTo>
                    <a:pt x="5195" y="3455"/>
                    <a:pt x="5198" y="3457"/>
                    <a:pt x="5200" y="3459"/>
                  </a:cubicBezTo>
                  <a:lnTo>
                    <a:pt x="5193" y="3453"/>
                  </a:lnTo>
                  <a:lnTo>
                    <a:pt x="5193" y="3453"/>
                  </a:lnTo>
                  <a:cubicBezTo>
                    <a:pt x="5193" y="3453"/>
                    <a:pt x="5193" y="3453"/>
                    <a:pt x="5193" y="3453"/>
                  </a:cubicBezTo>
                  <a:close/>
                  <a:moveTo>
                    <a:pt x="5193" y="3464"/>
                  </a:moveTo>
                  <a:lnTo>
                    <a:pt x="5193" y="3464"/>
                  </a:lnTo>
                  <a:cubicBezTo>
                    <a:pt x="5194" y="3466"/>
                    <a:pt x="5194" y="3467"/>
                    <a:pt x="5194" y="3469"/>
                  </a:cubicBezTo>
                  <a:lnTo>
                    <a:pt x="5193" y="3464"/>
                  </a:lnTo>
                  <a:close/>
                  <a:moveTo>
                    <a:pt x="4540" y="1"/>
                  </a:moveTo>
                  <a:cubicBezTo>
                    <a:pt x="4539" y="1"/>
                    <a:pt x="4538" y="1"/>
                    <a:pt x="4537" y="1"/>
                  </a:cubicBezTo>
                  <a:cubicBezTo>
                    <a:pt x="4485" y="5"/>
                    <a:pt x="4430" y="36"/>
                    <a:pt x="4422" y="89"/>
                  </a:cubicBezTo>
                  <a:cubicBezTo>
                    <a:pt x="4411" y="151"/>
                    <a:pt x="4401" y="213"/>
                    <a:pt x="4395" y="274"/>
                  </a:cubicBezTo>
                  <a:cubicBezTo>
                    <a:pt x="4391" y="330"/>
                    <a:pt x="4385" y="383"/>
                    <a:pt x="4377" y="439"/>
                  </a:cubicBezTo>
                  <a:cubicBezTo>
                    <a:pt x="4370" y="492"/>
                    <a:pt x="4364" y="537"/>
                    <a:pt x="4356" y="591"/>
                  </a:cubicBezTo>
                  <a:cubicBezTo>
                    <a:pt x="4348" y="644"/>
                    <a:pt x="4331" y="700"/>
                    <a:pt x="4315" y="753"/>
                  </a:cubicBezTo>
                  <a:cubicBezTo>
                    <a:pt x="4253" y="969"/>
                    <a:pt x="4185" y="1182"/>
                    <a:pt x="4099" y="1388"/>
                  </a:cubicBezTo>
                  <a:cubicBezTo>
                    <a:pt x="4017" y="1591"/>
                    <a:pt x="3925" y="1790"/>
                    <a:pt x="3824" y="1984"/>
                  </a:cubicBezTo>
                  <a:cubicBezTo>
                    <a:pt x="3723" y="2179"/>
                    <a:pt x="3592" y="2368"/>
                    <a:pt x="3464" y="2549"/>
                  </a:cubicBezTo>
                  <a:cubicBezTo>
                    <a:pt x="3427" y="2600"/>
                    <a:pt x="3390" y="2651"/>
                    <a:pt x="3351" y="2703"/>
                  </a:cubicBezTo>
                  <a:cubicBezTo>
                    <a:pt x="3333" y="2729"/>
                    <a:pt x="3312" y="2754"/>
                    <a:pt x="3294" y="2779"/>
                  </a:cubicBezTo>
                  <a:cubicBezTo>
                    <a:pt x="3292" y="2785"/>
                    <a:pt x="3288" y="2789"/>
                    <a:pt x="3284" y="2793"/>
                  </a:cubicBezTo>
                  <a:cubicBezTo>
                    <a:pt x="3293" y="2779"/>
                    <a:pt x="3297" y="2774"/>
                    <a:pt x="3297" y="2774"/>
                  </a:cubicBezTo>
                  <a:lnTo>
                    <a:pt x="3297" y="2774"/>
                  </a:lnTo>
                  <a:cubicBezTo>
                    <a:pt x="3297" y="2774"/>
                    <a:pt x="3280" y="2797"/>
                    <a:pt x="3272" y="2809"/>
                  </a:cubicBezTo>
                  <a:lnTo>
                    <a:pt x="3272" y="2809"/>
                  </a:lnTo>
                  <a:cubicBezTo>
                    <a:pt x="3267" y="2815"/>
                    <a:pt x="3262" y="2821"/>
                    <a:pt x="3259" y="2826"/>
                  </a:cubicBezTo>
                  <a:cubicBezTo>
                    <a:pt x="3237" y="2854"/>
                    <a:pt x="3214" y="2882"/>
                    <a:pt x="3191" y="2909"/>
                  </a:cubicBezTo>
                  <a:lnTo>
                    <a:pt x="3191" y="2909"/>
                  </a:lnTo>
                  <a:cubicBezTo>
                    <a:pt x="3138" y="2621"/>
                    <a:pt x="3085" y="2334"/>
                    <a:pt x="3031" y="2045"/>
                  </a:cubicBezTo>
                  <a:cubicBezTo>
                    <a:pt x="3008" y="1920"/>
                    <a:pt x="2986" y="1795"/>
                    <a:pt x="2963" y="1671"/>
                  </a:cubicBezTo>
                  <a:cubicBezTo>
                    <a:pt x="2953" y="1624"/>
                    <a:pt x="2918" y="1581"/>
                    <a:pt x="2881" y="1552"/>
                  </a:cubicBezTo>
                  <a:cubicBezTo>
                    <a:pt x="2846" y="1525"/>
                    <a:pt x="2799" y="1505"/>
                    <a:pt x="2752" y="1505"/>
                  </a:cubicBezTo>
                  <a:cubicBezTo>
                    <a:pt x="2750" y="1505"/>
                    <a:pt x="2748" y="1505"/>
                    <a:pt x="2745" y="1505"/>
                  </a:cubicBezTo>
                  <a:cubicBezTo>
                    <a:pt x="2704" y="1507"/>
                    <a:pt x="2665" y="1517"/>
                    <a:pt x="2630" y="1536"/>
                  </a:cubicBezTo>
                  <a:cubicBezTo>
                    <a:pt x="2577" y="1564"/>
                    <a:pt x="2548" y="1616"/>
                    <a:pt x="2528" y="1671"/>
                  </a:cubicBezTo>
                  <a:cubicBezTo>
                    <a:pt x="2525" y="1676"/>
                    <a:pt x="2522" y="1682"/>
                    <a:pt x="2520" y="1687"/>
                  </a:cubicBezTo>
                  <a:lnTo>
                    <a:pt x="2520" y="1687"/>
                  </a:lnTo>
                  <a:cubicBezTo>
                    <a:pt x="2451" y="1832"/>
                    <a:pt x="2372" y="1969"/>
                    <a:pt x="2275" y="2097"/>
                  </a:cubicBezTo>
                  <a:lnTo>
                    <a:pt x="2275" y="2097"/>
                  </a:lnTo>
                  <a:cubicBezTo>
                    <a:pt x="2162" y="2237"/>
                    <a:pt x="2032" y="2363"/>
                    <a:pt x="1891" y="2475"/>
                  </a:cubicBezTo>
                  <a:lnTo>
                    <a:pt x="1891" y="2475"/>
                  </a:lnTo>
                  <a:cubicBezTo>
                    <a:pt x="1733" y="2589"/>
                    <a:pt x="1563" y="2686"/>
                    <a:pt x="1383" y="2762"/>
                  </a:cubicBezTo>
                  <a:lnTo>
                    <a:pt x="1445" y="2738"/>
                  </a:lnTo>
                  <a:lnTo>
                    <a:pt x="1445" y="2738"/>
                  </a:lnTo>
                  <a:cubicBezTo>
                    <a:pt x="1245" y="2820"/>
                    <a:pt x="1035" y="2881"/>
                    <a:pt x="823" y="2911"/>
                  </a:cubicBezTo>
                  <a:lnTo>
                    <a:pt x="823" y="2911"/>
                  </a:lnTo>
                  <a:cubicBezTo>
                    <a:pt x="763" y="2917"/>
                    <a:pt x="703" y="2921"/>
                    <a:pt x="643" y="2922"/>
                  </a:cubicBezTo>
                  <a:lnTo>
                    <a:pt x="643" y="2922"/>
                  </a:lnTo>
                  <a:cubicBezTo>
                    <a:pt x="786" y="2614"/>
                    <a:pt x="966" y="2322"/>
                    <a:pt x="1172" y="2055"/>
                  </a:cubicBezTo>
                  <a:lnTo>
                    <a:pt x="1172" y="2055"/>
                  </a:lnTo>
                  <a:lnTo>
                    <a:pt x="1141" y="2097"/>
                  </a:lnTo>
                  <a:cubicBezTo>
                    <a:pt x="1285" y="1910"/>
                    <a:pt x="1449" y="1741"/>
                    <a:pt x="1624" y="1581"/>
                  </a:cubicBezTo>
                  <a:cubicBezTo>
                    <a:pt x="1705" y="1507"/>
                    <a:pt x="1789" y="1437"/>
                    <a:pt x="1874" y="1368"/>
                  </a:cubicBezTo>
                  <a:lnTo>
                    <a:pt x="1874" y="1368"/>
                  </a:lnTo>
                  <a:cubicBezTo>
                    <a:pt x="1874" y="1369"/>
                    <a:pt x="1874" y="1369"/>
                    <a:pt x="1874" y="1369"/>
                  </a:cubicBezTo>
                  <a:cubicBezTo>
                    <a:pt x="1874" y="1369"/>
                    <a:pt x="1876" y="1367"/>
                    <a:pt x="1882" y="1363"/>
                  </a:cubicBezTo>
                  <a:cubicBezTo>
                    <a:pt x="1887" y="1359"/>
                    <a:pt x="1893" y="1355"/>
                    <a:pt x="1897" y="1351"/>
                  </a:cubicBezTo>
                  <a:cubicBezTo>
                    <a:pt x="1913" y="1341"/>
                    <a:pt x="1923" y="1332"/>
                    <a:pt x="1939" y="1318"/>
                  </a:cubicBezTo>
                  <a:lnTo>
                    <a:pt x="1939" y="1318"/>
                  </a:lnTo>
                  <a:cubicBezTo>
                    <a:pt x="1938" y="1320"/>
                    <a:pt x="1938" y="1321"/>
                    <a:pt x="1939" y="1321"/>
                  </a:cubicBezTo>
                  <a:cubicBezTo>
                    <a:pt x="1941" y="1321"/>
                    <a:pt x="1948" y="1316"/>
                    <a:pt x="1953" y="1307"/>
                  </a:cubicBezTo>
                  <a:lnTo>
                    <a:pt x="1953" y="1307"/>
                  </a:lnTo>
                  <a:cubicBezTo>
                    <a:pt x="1953" y="1307"/>
                    <a:pt x="1953" y="1307"/>
                    <a:pt x="1953" y="1308"/>
                  </a:cubicBezTo>
                  <a:lnTo>
                    <a:pt x="1953" y="1308"/>
                  </a:lnTo>
                  <a:cubicBezTo>
                    <a:pt x="1954" y="1307"/>
                    <a:pt x="1954" y="1306"/>
                    <a:pt x="1954" y="1306"/>
                  </a:cubicBezTo>
                  <a:lnTo>
                    <a:pt x="1954" y="1306"/>
                  </a:lnTo>
                  <a:cubicBezTo>
                    <a:pt x="1954" y="1306"/>
                    <a:pt x="1954" y="1307"/>
                    <a:pt x="1953" y="1307"/>
                  </a:cubicBezTo>
                  <a:lnTo>
                    <a:pt x="1953" y="1307"/>
                  </a:lnTo>
                  <a:cubicBezTo>
                    <a:pt x="1957" y="1304"/>
                    <a:pt x="1961" y="1302"/>
                    <a:pt x="1965" y="1299"/>
                  </a:cubicBezTo>
                  <a:cubicBezTo>
                    <a:pt x="1977" y="1289"/>
                    <a:pt x="1991" y="1279"/>
                    <a:pt x="2004" y="1269"/>
                  </a:cubicBezTo>
                  <a:cubicBezTo>
                    <a:pt x="2051" y="1234"/>
                    <a:pt x="2100" y="1201"/>
                    <a:pt x="2149" y="1168"/>
                  </a:cubicBezTo>
                  <a:cubicBezTo>
                    <a:pt x="2203" y="1131"/>
                    <a:pt x="2258" y="1094"/>
                    <a:pt x="2314" y="1061"/>
                  </a:cubicBezTo>
                  <a:cubicBezTo>
                    <a:pt x="2343" y="1045"/>
                    <a:pt x="2371" y="1028"/>
                    <a:pt x="2398" y="1012"/>
                  </a:cubicBezTo>
                  <a:cubicBezTo>
                    <a:pt x="2428" y="994"/>
                    <a:pt x="2456" y="980"/>
                    <a:pt x="2480" y="959"/>
                  </a:cubicBezTo>
                  <a:lnTo>
                    <a:pt x="2480" y="959"/>
                  </a:lnTo>
                  <a:cubicBezTo>
                    <a:pt x="2530" y="923"/>
                    <a:pt x="2580" y="888"/>
                    <a:pt x="2630" y="854"/>
                  </a:cubicBezTo>
                  <a:cubicBezTo>
                    <a:pt x="2705" y="804"/>
                    <a:pt x="2667" y="698"/>
                    <a:pt x="2584" y="698"/>
                  </a:cubicBezTo>
                  <a:cubicBezTo>
                    <a:pt x="2578" y="698"/>
                    <a:pt x="2571" y="698"/>
                    <a:pt x="2564" y="700"/>
                  </a:cubicBezTo>
                  <a:lnTo>
                    <a:pt x="2567" y="700"/>
                  </a:lnTo>
                  <a:cubicBezTo>
                    <a:pt x="2530" y="706"/>
                    <a:pt x="2491" y="714"/>
                    <a:pt x="2451" y="724"/>
                  </a:cubicBezTo>
                  <a:cubicBezTo>
                    <a:pt x="2433" y="728"/>
                    <a:pt x="2415" y="732"/>
                    <a:pt x="2396" y="737"/>
                  </a:cubicBezTo>
                  <a:lnTo>
                    <a:pt x="2393" y="738"/>
                  </a:lnTo>
                  <a:lnTo>
                    <a:pt x="2393" y="738"/>
                  </a:lnTo>
                  <a:cubicBezTo>
                    <a:pt x="2388" y="738"/>
                    <a:pt x="2379" y="739"/>
                    <a:pt x="2367" y="741"/>
                  </a:cubicBezTo>
                  <a:cubicBezTo>
                    <a:pt x="2357" y="745"/>
                    <a:pt x="2348" y="749"/>
                    <a:pt x="2340" y="753"/>
                  </a:cubicBezTo>
                  <a:lnTo>
                    <a:pt x="2340" y="753"/>
                  </a:lnTo>
                  <a:cubicBezTo>
                    <a:pt x="2339" y="754"/>
                    <a:pt x="2336" y="755"/>
                    <a:pt x="2330" y="757"/>
                  </a:cubicBezTo>
                  <a:cubicBezTo>
                    <a:pt x="2250" y="792"/>
                    <a:pt x="2172" y="825"/>
                    <a:pt x="2092" y="864"/>
                  </a:cubicBezTo>
                  <a:cubicBezTo>
                    <a:pt x="1952" y="932"/>
                    <a:pt x="1813" y="1006"/>
                    <a:pt x="1681" y="1092"/>
                  </a:cubicBezTo>
                  <a:cubicBezTo>
                    <a:pt x="1537" y="1186"/>
                    <a:pt x="1398" y="1291"/>
                    <a:pt x="1264" y="1400"/>
                  </a:cubicBezTo>
                  <a:cubicBezTo>
                    <a:pt x="1250" y="1412"/>
                    <a:pt x="1233" y="1425"/>
                    <a:pt x="1219" y="1439"/>
                  </a:cubicBezTo>
                  <a:cubicBezTo>
                    <a:pt x="1211" y="1445"/>
                    <a:pt x="1187" y="1463"/>
                    <a:pt x="1188" y="1463"/>
                  </a:cubicBezTo>
                  <a:cubicBezTo>
                    <a:pt x="1188" y="1463"/>
                    <a:pt x="1194" y="1459"/>
                    <a:pt x="1211" y="1446"/>
                  </a:cubicBezTo>
                  <a:lnTo>
                    <a:pt x="1211" y="1446"/>
                  </a:lnTo>
                  <a:cubicBezTo>
                    <a:pt x="1167" y="1479"/>
                    <a:pt x="1128" y="1520"/>
                    <a:pt x="1087" y="1558"/>
                  </a:cubicBezTo>
                  <a:cubicBezTo>
                    <a:pt x="1032" y="1612"/>
                    <a:pt x="976" y="1667"/>
                    <a:pt x="921" y="1723"/>
                  </a:cubicBezTo>
                  <a:cubicBezTo>
                    <a:pt x="793" y="1852"/>
                    <a:pt x="676" y="1991"/>
                    <a:pt x="563" y="2133"/>
                  </a:cubicBezTo>
                  <a:lnTo>
                    <a:pt x="563" y="2133"/>
                  </a:lnTo>
                  <a:cubicBezTo>
                    <a:pt x="500" y="2205"/>
                    <a:pt x="448" y="2290"/>
                    <a:pt x="397" y="2368"/>
                  </a:cubicBezTo>
                  <a:cubicBezTo>
                    <a:pt x="350" y="2438"/>
                    <a:pt x="307" y="2509"/>
                    <a:pt x="266" y="2581"/>
                  </a:cubicBezTo>
                  <a:cubicBezTo>
                    <a:pt x="171" y="2744"/>
                    <a:pt x="89" y="2912"/>
                    <a:pt x="21" y="3087"/>
                  </a:cubicBezTo>
                  <a:cubicBezTo>
                    <a:pt x="1" y="3144"/>
                    <a:pt x="15" y="3237"/>
                    <a:pt x="48" y="3286"/>
                  </a:cubicBezTo>
                  <a:cubicBezTo>
                    <a:pt x="81" y="3339"/>
                    <a:pt x="136" y="3395"/>
                    <a:pt x="202" y="3405"/>
                  </a:cubicBezTo>
                  <a:cubicBezTo>
                    <a:pt x="333" y="3424"/>
                    <a:pt x="464" y="3436"/>
                    <a:pt x="595" y="3436"/>
                  </a:cubicBezTo>
                  <a:cubicBezTo>
                    <a:pt x="687" y="3436"/>
                    <a:pt x="779" y="3430"/>
                    <a:pt x="872" y="3418"/>
                  </a:cubicBezTo>
                  <a:cubicBezTo>
                    <a:pt x="1106" y="3387"/>
                    <a:pt x="1328" y="3333"/>
                    <a:pt x="1543" y="3241"/>
                  </a:cubicBezTo>
                  <a:cubicBezTo>
                    <a:pt x="1942" y="3072"/>
                    <a:pt x="2308" y="2809"/>
                    <a:pt x="2577" y="2468"/>
                  </a:cubicBezTo>
                  <a:cubicBezTo>
                    <a:pt x="2597" y="2443"/>
                    <a:pt x="2617" y="2417"/>
                    <a:pt x="2637" y="2391"/>
                  </a:cubicBezTo>
                  <a:lnTo>
                    <a:pt x="2637" y="2391"/>
                  </a:lnTo>
                  <a:cubicBezTo>
                    <a:pt x="2680" y="2633"/>
                    <a:pt x="2723" y="2875"/>
                    <a:pt x="2766" y="3118"/>
                  </a:cubicBezTo>
                  <a:cubicBezTo>
                    <a:pt x="2788" y="3241"/>
                    <a:pt x="2809" y="3366"/>
                    <a:pt x="2834" y="3491"/>
                  </a:cubicBezTo>
                  <a:cubicBezTo>
                    <a:pt x="2840" y="3526"/>
                    <a:pt x="2866" y="3568"/>
                    <a:pt x="2891" y="3592"/>
                  </a:cubicBezTo>
                  <a:cubicBezTo>
                    <a:pt x="2928" y="3629"/>
                    <a:pt x="2975" y="3650"/>
                    <a:pt x="3025" y="3656"/>
                  </a:cubicBezTo>
                  <a:cubicBezTo>
                    <a:pt x="3036" y="3658"/>
                    <a:pt x="3048" y="3659"/>
                    <a:pt x="3059" y="3659"/>
                  </a:cubicBezTo>
                  <a:cubicBezTo>
                    <a:pt x="3088" y="3659"/>
                    <a:pt x="3116" y="3653"/>
                    <a:pt x="3144" y="3639"/>
                  </a:cubicBezTo>
                  <a:cubicBezTo>
                    <a:pt x="3193" y="3619"/>
                    <a:pt x="3222" y="3590"/>
                    <a:pt x="3255" y="3547"/>
                  </a:cubicBezTo>
                  <a:cubicBezTo>
                    <a:pt x="3325" y="3452"/>
                    <a:pt x="3384" y="3348"/>
                    <a:pt x="3444" y="3245"/>
                  </a:cubicBezTo>
                  <a:cubicBezTo>
                    <a:pt x="3473" y="3194"/>
                    <a:pt x="3503" y="3142"/>
                    <a:pt x="3530" y="3091"/>
                  </a:cubicBezTo>
                  <a:cubicBezTo>
                    <a:pt x="3544" y="3064"/>
                    <a:pt x="3559" y="3037"/>
                    <a:pt x="3573" y="3011"/>
                  </a:cubicBezTo>
                  <a:cubicBezTo>
                    <a:pt x="3577" y="3005"/>
                    <a:pt x="3581" y="2998"/>
                    <a:pt x="3583" y="2992"/>
                  </a:cubicBezTo>
                  <a:lnTo>
                    <a:pt x="3594" y="2970"/>
                  </a:lnTo>
                  <a:cubicBezTo>
                    <a:pt x="3599" y="2956"/>
                    <a:pt x="3602" y="2948"/>
                    <a:pt x="3602" y="2948"/>
                  </a:cubicBezTo>
                  <a:lnTo>
                    <a:pt x="3602" y="2948"/>
                  </a:lnTo>
                  <a:cubicBezTo>
                    <a:pt x="3603" y="2948"/>
                    <a:pt x="3600" y="2956"/>
                    <a:pt x="3594" y="2972"/>
                  </a:cubicBezTo>
                  <a:cubicBezTo>
                    <a:pt x="3598" y="2972"/>
                    <a:pt x="3612" y="2939"/>
                    <a:pt x="3614" y="2933"/>
                  </a:cubicBezTo>
                  <a:cubicBezTo>
                    <a:pt x="3729" y="2713"/>
                    <a:pt x="3832" y="2489"/>
                    <a:pt x="3927" y="2259"/>
                  </a:cubicBezTo>
                  <a:cubicBezTo>
                    <a:pt x="3949" y="2201"/>
                    <a:pt x="3966" y="2158"/>
                    <a:pt x="3988" y="2111"/>
                  </a:cubicBezTo>
                  <a:cubicBezTo>
                    <a:pt x="4013" y="2051"/>
                    <a:pt x="4040" y="1992"/>
                    <a:pt x="4064" y="1932"/>
                  </a:cubicBezTo>
                  <a:cubicBezTo>
                    <a:pt x="4109" y="1823"/>
                    <a:pt x="4153" y="1712"/>
                    <a:pt x="4194" y="1601"/>
                  </a:cubicBezTo>
                  <a:cubicBezTo>
                    <a:pt x="4276" y="1380"/>
                    <a:pt x="4352" y="1154"/>
                    <a:pt x="4418" y="926"/>
                  </a:cubicBezTo>
                  <a:cubicBezTo>
                    <a:pt x="4436" y="862"/>
                    <a:pt x="4455" y="796"/>
                    <a:pt x="4471" y="732"/>
                  </a:cubicBezTo>
                  <a:cubicBezTo>
                    <a:pt x="4478" y="704"/>
                    <a:pt x="4487" y="676"/>
                    <a:pt x="4496" y="648"/>
                  </a:cubicBezTo>
                  <a:lnTo>
                    <a:pt x="4496" y="648"/>
                  </a:lnTo>
                  <a:cubicBezTo>
                    <a:pt x="4499" y="679"/>
                    <a:pt x="4501" y="709"/>
                    <a:pt x="4504" y="739"/>
                  </a:cubicBezTo>
                  <a:cubicBezTo>
                    <a:pt x="4520" y="942"/>
                    <a:pt x="4524" y="1147"/>
                    <a:pt x="4516" y="1353"/>
                  </a:cubicBezTo>
                  <a:cubicBezTo>
                    <a:pt x="4514" y="1402"/>
                    <a:pt x="4510" y="1451"/>
                    <a:pt x="4506" y="1501"/>
                  </a:cubicBezTo>
                  <a:cubicBezTo>
                    <a:pt x="4506" y="1502"/>
                    <a:pt x="4506" y="1510"/>
                    <a:pt x="4505" y="1516"/>
                  </a:cubicBezTo>
                  <a:lnTo>
                    <a:pt x="4505" y="1516"/>
                  </a:lnTo>
                  <a:cubicBezTo>
                    <a:pt x="4505" y="1517"/>
                    <a:pt x="4505" y="1518"/>
                    <a:pt x="4505" y="1519"/>
                  </a:cubicBezTo>
                  <a:lnTo>
                    <a:pt x="4505" y="1519"/>
                  </a:lnTo>
                  <a:lnTo>
                    <a:pt x="4505" y="1518"/>
                  </a:lnTo>
                  <a:lnTo>
                    <a:pt x="4505" y="1518"/>
                  </a:lnTo>
                  <a:cubicBezTo>
                    <a:pt x="4505" y="1520"/>
                    <a:pt x="4505" y="1521"/>
                    <a:pt x="4504" y="1522"/>
                  </a:cubicBezTo>
                  <a:lnTo>
                    <a:pt x="4504" y="1522"/>
                  </a:lnTo>
                  <a:cubicBezTo>
                    <a:pt x="4505" y="1521"/>
                    <a:pt x="4505" y="1520"/>
                    <a:pt x="4505" y="1519"/>
                  </a:cubicBezTo>
                  <a:lnTo>
                    <a:pt x="4505" y="1519"/>
                  </a:lnTo>
                  <a:lnTo>
                    <a:pt x="4504" y="1523"/>
                  </a:lnTo>
                  <a:cubicBezTo>
                    <a:pt x="4504" y="1523"/>
                    <a:pt x="4504" y="1523"/>
                    <a:pt x="4504" y="1522"/>
                  </a:cubicBezTo>
                  <a:lnTo>
                    <a:pt x="4504" y="1522"/>
                  </a:lnTo>
                  <a:cubicBezTo>
                    <a:pt x="4504" y="1523"/>
                    <a:pt x="4504" y="1524"/>
                    <a:pt x="4504" y="1525"/>
                  </a:cubicBezTo>
                  <a:cubicBezTo>
                    <a:pt x="4502" y="1542"/>
                    <a:pt x="4500" y="1558"/>
                    <a:pt x="4500" y="1575"/>
                  </a:cubicBezTo>
                  <a:cubicBezTo>
                    <a:pt x="4498" y="1601"/>
                    <a:pt x="4496" y="1628"/>
                    <a:pt x="4492" y="1657"/>
                  </a:cubicBezTo>
                  <a:cubicBezTo>
                    <a:pt x="4487" y="1708"/>
                    <a:pt x="4481" y="1760"/>
                    <a:pt x="4475" y="1811"/>
                  </a:cubicBezTo>
                  <a:cubicBezTo>
                    <a:pt x="4474" y="1819"/>
                    <a:pt x="4472" y="1828"/>
                    <a:pt x="4471" y="1838"/>
                  </a:cubicBezTo>
                  <a:lnTo>
                    <a:pt x="4471" y="1838"/>
                  </a:lnTo>
                  <a:cubicBezTo>
                    <a:pt x="4471" y="1842"/>
                    <a:pt x="4470" y="1847"/>
                    <a:pt x="4469" y="1852"/>
                  </a:cubicBezTo>
                  <a:cubicBezTo>
                    <a:pt x="4465" y="1879"/>
                    <a:pt x="4463" y="1903"/>
                    <a:pt x="4459" y="1930"/>
                  </a:cubicBezTo>
                  <a:cubicBezTo>
                    <a:pt x="4426" y="2131"/>
                    <a:pt x="4385" y="2329"/>
                    <a:pt x="4329" y="2524"/>
                  </a:cubicBezTo>
                  <a:cubicBezTo>
                    <a:pt x="4272" y="2738"/>
                    <a:pt x="4199" y="2948"/>
                    <a:pt x="4115" y="3152"/>
                  </a:cubicBezTo>
                  <a:lnTo>
                    <a:pt x="4115" y="3152"/>
                  </a:lnTo>
                  <a:cubicBezTo>
                    <a:pt x="4105" y="3175"/>
                    <a:pt x="4095" y="3197"/>
                    <a:pt x="4086" y="3220"/>
                  </a:cubicBezTo>
                  <a:lnTo>
                    <a:pt x="4086" y="3220"/>
                  </a:lnTo>
                  <a:cubicBezTo>
                    <a:pt x="4069" y="3258"/>
                    <a:pt x="4052" y="3296"/>
                    <a:pt x="4032" y="3333"/>
                  </a:cubicBezTo>
                  <a:lnTo>
                    <a:pt x="4032" y="3333"/>
                  </a:lnTo>
                  <a:cubicBezTo>
                    <a:pt x="4025" y="3345"/>
                    <a:pt x="4018" y="3358"/>
                    <a:pt x="4011" y="3370"/>
                  </a:cubicBezTo>
                  <a:cubicBezTo>
                    <a:pt x="3949" y="3467"/>
                    <a:pt x="3986" y="3617"/>
                    <a:pt x="4089" y="3670"/>
                  </a:cubicBezTo>
                  <a:cubicBezTo>
                    <a:pt x="4123" y="3689"/>
                    <a:pt x="4162" y="3698"/>
                    <a:pt x="4200" y="3698"/>
                  </a:cubicBezTo>
                  <a:cubicBezTo>
                    <a:pt x="4275" y="3698"/>
                    <a:pt x="4350" y="3662"/>
                    <a:pt x="4391" y="3592"/>
                  </a:cubicBezTo>
                  <a:cubicBezTo>
                    <a:pt x="4526" y="3360"/>
                    <a:pt x="4666" y="3128"/>
                    <a:pt x="4831" y="2914"/>
                  </a:cubicBezTo>
                  <a:lnTo>
                    <a:pt x="4831" y="2914"/>
                  </a:lnTo>
                  <a:lnTo>
                    <a:pt x="4798" y="2959"/>
                  </a:lnTo>
                  <a:cubicBezTo>
                    <a:pt x="4918" y="2803"/>
                    <a:pt x="5054" y="2655"/>
                    <a:pt x="5209" y="2530"/>
                  </a:cubicBezTo>
                  <a:lnTo>
                    <a:pt x="5209" y="2530"/>
                  </a:lnTo>
                  <a:cubicBezTo>
                    <a:pt x="5302" y="2461"/>
                    <a:pt x="5401" y="2402"/>
                    <a:pt x="5506" y="2355"/>
                  </a:cubicBezTo>
                  <a:lnTo>
                    <a:pt x="5506" y="2355"/>
                  </a:lnTo>
                  <a:cubicBezTo>
                    <a:pt x="5577" y="2327"/>
                    <a:pt x="5651" y="2304"/>
                    <a:pt x="5727" y="2290"/>
                  </a:cubicBezTo>
                  <a:lnTo>
                    <a:pt x="5727" y="2290"/>
                  </a:lnTo>
                  <a:cubicBezTo>
                    <a:pt x="5757" y="2287"/>
                    <a:pt x="5787" y="2286"/>
                    <a:pt x="5817" y="2286"/>
                  </a:cubicBezTo>
                  <a:cubicBezTo>
                    <a:pt x="5847" y="2286"/>
                    <a:pt x="5878" y="2288"/>
                    <a:pt x="5908" y="2290"/>
                  </a:cubicBezTo>
                  <a:lnTo>
                    <a:pt x="5908" y="2290"/>
                  </a:lnTo>
                  <a:cubicBezTo>
                    <a:pt x="5983" y="2304"/>
                    <a:pt x="6055" y="2324"/>
                    <a:pt x="6124" y="2351"/>
                  </a:cubicBezTo>
                  <a:lnTo>
                    <a:pt x="6124" y="2351"/>
                  </a:lnTo>
                  <a:cubicBezTo>
                    <a:pt x="6209" y="2390"/>
                    <a:pt x="6289" y="2436"/>
                    <a:pt x="6363" y="2493"/>
                  </a:cubicBezTo>
                  <a:lnTo>
                    <a:pt x="6318" y="2460"/>
                  </a:lnTo>
                  <a:lnTo>
                    <a:pt x="6318" y="2460"/>
                  </a:lnTo>
                  <a:cubicBezTo>
                    <a:pt x="6382" y="2509"/>
                    <a:pt x="6438" y="2564"/>
                    <a:pt x="6488" y="2625"/>
                  </a:cubicBezTo>
                  <a:lnTo>
                    <a:pt x="6488" y="2625"/>
                  </a:lnTo>
                  <a:cubicBezTo>
                    <a:pt x="6520" y="2670"/>
                    <a:pt x="6549" y="2718"/>
                    <a:pt x="6571" y="2769"/>
                  </a:cubicBezTo>
                  <a:lnTo>
                    <a:pt x="6571" y="2769"/>
                  </a:lnTo>
                  <a:cubicBezTo>
                    <a:pt x="6583" y="2802"/>
                    <a:pt x="6592" y="2836"/>
                    <a:pt x="6598" y="2872"/>
                  </a:cubicBezTo>
                  <a:lnTo>
                    <a:pt x="6598" y="2872"/>
                  </a:lnTo>
                  <a:cubicBezTo>
                    <a:pt x="6600" y="2901"/>
                    <a:pt x="6600" y="2929"/>
                    <a:pt x="6598" y="2958"/>
                  </a:cubicBezTo>
                  <a:lnTo>
                    <a:pt x="6598" y="2958"/>
                  </a:lnTo>
                  <a:cubicBezTo>
                    <a:pt x="6593" y="2986"/>
                    <a:pt x="6586" y="3013"/>
                    <a:pt x="6576" y="3040"/>
                  </a:cubicBezTo>
                  <a:lnTo>
                    <a:pt x="6576" y="3040"/>
                  </a:lnTo>
                  <a:cubicBezTo>
                    <a:pt x="6560" y="3075"/>
                    <a:pt x="6541" y="3109"/>
                    <a:pt x="6518" y="3141"/>
                  </a:cubicBezTo>
                  <a:lnTo>
                    <a:pt x="6518" y="3141"/>
                  </a:lnTo>
                  <a:cubicBezTo>
                    <a:pt x="6486" y="3180"/>
                    <a:pt x="6451" y="3214"/>
                    <a:pt x="6412" y="3245"/>
                  </a:cubicBezTo>
                  <a:lnTo>
                    <a:pt x="6412" y="3245"/>
                  </a:lnTo>
                  <a:cubicBezTo>
                    <a:pt x="6326" y="3307"/>
                    <a:pt x="6231" y="3355"/>
                    <a:pt x="6133" y="3397"/>
                  </a:cubicBezTo>
                  <a:lnTo>
                    <a:pt x="6184" y="3376"/>
                  </a:lnTo>
                  <a:lnTo>
                    <a:pt x="6184" y="3376"/>
                  </a:lnTo>
                  <a:cubicBezTo>
                    <a:pt x="6082" y="3420"/>
                    <a:pt x="5975" y="3457"/>
                    <a:pt x="5870" y="3491"/>
                  </a:cubicBezTo>
                  <a:cubicBezTo>
                    <a:pt x="5757" y="3529"/>
                    <a:pt x="5642" y="3569"/>
                    <a:pt x="5524" y="3593"/>
                  </a:cubicBezTo>
                  <a:lnTo>
                    <a:pt x="5524" y="3593"/>
                  </a:lnTo>
                  <a:cubicBezTo>
                    <a:pt x="5558" y="3541"/>
                    <a:pt x="5577" y="3478"/>
                    <a:pt x="5574" y="3418"/>
                  </a:cubicBezTo>
                  <a:cubicBezTo>
                    <a:pt x="5572" y="3323"/>
                    <a:pt x="5529" y="3243"/>
                    <a:pt x="5467" y="3173"/>
                  </a:cubicBezTo>
                  <a:cubicBezTo>
                    <a:pt x="5387" y="3081"/>
                    <a:pt x="5256" y="3017"/>
                    <a:pt x="5131" y="3017"/>
                  </a:cubicBezTo>
                  <a:cubicBezTo>
                    <a:pt x="5093" y="3017"/>
                    <a:pt x="5056" y="3023"/>
                    <a:pt x="5022" y="3035"/>
                  </a:cubicBezTo>
                  <a:cubicBezTo>
                    <a:pt x="4896" y="3077"/>
                    <a:pt x="4810" y="3177"/>
                    <a:pt x="4769" y="3302"/>
                  </a:cubicBezTo>
                  <a:lnTo>
                    <a:pt x="4777" y="3283"/>
                  </a:lnTo>
                  <a:lnTo>
                    <a:pt x="4777" y="3283"/>
                  </a:lnTo>
                  <a:cubicBezTo>
                    <a:pt x="4754" y="3345"/>
                    <a:pt x="4741" y="3409"/>
                    <a:pt x="4748" y="3475"/>
                  </a:cubicBezTo>
                  <a:cubicBezTo>
                    <a:pt x="4757" y="3555"/>
                    <a:pt x="4775" y="3625"/>
                    <a:pt x="4812" y="3697"/>
                  </a:cubicBezTo>
                  <a:cubicBezTo>
                    <a:pt x="4870" y="3808"/>
                    <a:pt x="4972" y="3911"/>
                    <a:pt x="5085" y="3964"/>
                  </a:cubicBezTo>
                  <a:cubicBezTo>
                    <a:pt x="5190" y="4013"/>
                    <a:pt x="5297" y="4033"/>
                    <a:pt x="5404" y="4033"/>
                  </a:cubicBezTo>
                  <a:cubicBezTo>
                    <a:pt x="5605" y="4033"/>
                    <a:pt x="5809" y="3965"/>
                    <a:pt x="6002" y="3902"/>
                  </a:cubicBezTo>
                  <a:cubicBezTo>
                    <a:pt x="6223" y="3828"/>
                    <a:pt x="6458" y="3750"/>
                    <a:pt x="6649" y="3609"/>
                  </a:cubicBezTo>
                  <a:cubicBezTo>
                    <a:pt x="6760" y="3526"/>
                    <a:pt x="6858" y="3430"/>
                    <a:pt x="6928" y="3309"/>
                  </a:cubicBezTo>
                  <a:cubicBezTo>
                    <a:pt x="6990" y="3202"/>
                    <a:pt x="7023" y="3087"/>
                    <a:pt x="7035" y="2964"/>
                  </a:cubicBezTo>
                  <a:cubicBezTo>
                    <a:pt x="7053" y="2762"/>
                    <a:pt x="6975" y="2549"/>
                    <a:pt x="6856" y="2386"/>
                  </a:cubicBezTo>
                  <a:cubicBezTo>
                    <a:pt x="6723" y="2210"/>
                    <a:pt x="6550" y="2062"/>
                    <a:pt x="6347" y="1969"/>
                  </a:cubicBezTo>
                  <a:cubicBezTo>
                    <a:pt x="6182" y="1895"/>
                    <a:pt x="6000" y="1844"/>
                    <a:pt x="5817" y="1844"/>
                  </a:cubicBezTo>
                  <a:cubicBezTo>
                    <a:pt x="5776" y="1844"/>
                    <a:pt x="5736" y="1847"/>
                    <a:pt x="5695" y="1852"/>
                  </a:cubicBezTo>
                  <a:cubicBezTo>
                    <a:pt x="5451" y="1883"/>
                    <a:pt x="5219" y="1984"/>
                    <a:pt x="5020" y="2125"/>
                  </a:cubicBezTo>
                  <a:cubicBezTo>
                    <a:pt x="4920" y="2196"/>
                    <a:pt x="4829" y="2274"/>
                    <a:pt x="4743" y="2358"/>
                  </a:cubicBezTo>
                  <a:lnTo>
                    <a:pt x="4743" y="2358"/>
                  </a:lnTo>
                  <a:cubicBezTo>
                    <a:pt x="4749" y="2319"/>
                    <a:pt x="4755" y="2280"/>
                    <a:pt x="4761" y="2240"/>
                  </a:cubicBezTo>
                  <a:cubicBezTo>
                    <a:pt x="4792" y="2016"/>
                    <a:pt x="4822" y="1770"/>
                    <a:pt x="4818" y="1536"/>
                  </a:cubicBezTo>
                  <a:cubicBezTo>
                    <a:pt x="4816" y="1310"/>
                    <a:pt x="4810" y="1084"/>
                    <a:pt x="4787" y="860"/>
                  </a:cubicBezTo>
                  <a:cubicBezTo>
                    <a:pt x="4761" y="599"/>
                    <a:pt x="4715" y="342"/>
                    <a:pt x="4652" y="89"/>
                  </a:cubicBezTo>
                  <a:cubicBezTo>
                    <a:pt x="4640" y="41"/>
                    <a:pt x="4591" y="1"/>
                    <a:pt x="454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27" name="Google Shape;2727;p22"/>
          <p:cNvGrpSpPr/>
          <p:nvPr/>
        </p:nvGrpSpPr>
        <p:grpSpPr>
          <a:xfrm rot="2700000">
            <a:off x="11062610" y="6239076"/>
            <a:ext cx="1116289" cy="506721"/>
            <a:chOff x="1425200" y="1299050"/>
            <a:chExt cx="1402515" cy="636649"/>
          </a:xfrm>
        </p:grpSpPr>
        <p:sp>
          <p:nvSpPr>
            <p:cNvPr id="2728" name="Google Shape;2728;p22"/>
            <p:cNvSpPr/>
            <p:nvPr/>
          </p:nvSpPr>
          <p:spPr>
            <a:xfrm>
              <a:off x="1427912" y="1299050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21" y="3262"/>
                    <a:pt x="12246" y="3824"/>
                  </a:cubicBezTo>
                  <a:cubicBezTo>
                    <a:pt x="12180" y="4311"/>
                    <a:pt x="11833" y="4747"/>
                    <a:pt x="11611" y="4888"/>
                  </a:cubicBezTo>
                  <a:cubicBezTo>
                    <a:pt x="11368" y="5042"/>
                    <a:pt x="11068" y="5124"/>
                    <a:pt x="10773" y="5124"/>
                  </a:cubicBezTo>
                  <a:cubicBezTo>
                    <a:pt x="10651" y="5124"/>
                    <a:pt x="10529" y="5110"/>
                    <a:pt x="10413" y="5081"/>
                  </a:cubicBezTo>
                  <a:lnTo>
                    <a:pt x="1437" y="3053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9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7"/>
                  </a:lnTo>
                  <a:cubicBezTo>
                    <a:pt x="8905" y="2519"/>
                    <a:pt x="9072" y="2704"/>
                    <a:pt x="8989" y="3128"/>
                  </a:cubicBezTo>
                  <a:cubicBezTo>
                    <a:pt x="8955" y="3304"/>
                    <a:pt x="8855" y="3450"/>
                    <a:pt x="8709" y="3536"/>
                  </a:cubicBezTo>
                  <a:cubicBezTo>
                    <a:pt x="8609" y="3595"/>
                    <a:pt x="8490" y="3625"/>
                    <a:pt x="8359" y="3625"/>
                  </a:cubicBezTo>
                  <a:cubicBezTo>
                    <a:pt x="8279" y="3625"/>
                    <a:pt x="8195" y="3614"/>
                    <a:pt x="8107" y="3592"/>
                  </a:cubicBezTo>
                  <a:lnTo>
                    <a:pt x="3390" y="2400"/>
                  </a:lnTo>
                  <a:lnTo>
                    <a:pt x="3273" y="2866"/>
                  </a:lnTo>
                  <a:lnTo>
                    <a:pt x="7989" y="4059"/>
                  </a:lnTo>
                  <a:cubicBezTo>
                    <a:pt x="8118" y="4091"/>
                    <a:pt x="8245" y="4106"/>
                    <a:pt x="8368" y="4106"/>
                  </a:cubicBezTo>
                  <a:cubicBezTo>
                    <a:pt x="8595" y="4106"/>
                    <a:pt x="8807" y="4053"/>
                    <a:pt x="8986" y="3946"/>
                  </a:cubicBezTo>
                  <a:cubicBezTo>
                    <a:pt x="9249" y="3791"/>
                    <a:pt x="9428" y="3536"/>
                    <a:pt x="9487" y="3228"/>
                  </a:cubicBezTo>
                  <a:cubicBezTo>
                    <a:pt x="9687" y="2218"/>
                    <a:pt x="8763" y="1987"/>
                    <a:pt x="8415" y="1901"/>
                  </a:cubicBezTo>
                  <a:lnTo>
                    <a:pt x="2187" y="330"/>
                  </a:lnTo>
                  <a:cubicBezTo>
                    <a:pt x="2041" y="293"/>
                    <a:pt x="1893" y="275"/>
                    <a:pt x="1746" y="275"/>
                  </a:cubicBezTo>
                  <a:cubicBezTo>
                    <a:pt x="1428" y="275"/>
                    <a:pt x="1115" y="359"/>
                    <a:pt x="849" y="521"/>
                  </a:cubicBezTo>
                  <a:cubicBezTo>
                    <a:pt x="467" y="752"/>
                    <a:pt x="217" y="1114"/>
                    <a:pt x="142" y="1539"/>
                  </a:cubicBezTo>
                  <a:cubicBezTo>
                    <a:pt x="1" y="2345"/>
                    <a:pt x="483" y="3309"/>
                    <a:pt x="1325" y="3519"/>
                  </a:cubicBezTo>
                  <a:lnTo>
                    <a:pt x="10299" y="5547"/>
                  </a:lnTo>
                  <a:cubicBezTo>
                    <a:pt x="10455" y="5586"/>
                    <a:pt x="10619" y="5605"/>
                    <a:pt x="10783" y="5605"/>
                  </a:cubicBezTo>
                  <a:cubicBezTo>
                    <a:pt x="11177" y="5605"/>
                    <a:pt x="11578" y="5496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50" y="3898"/>
                  </a:cubicBezTo>
                  <a:cubicBezTo>
                    <a:pt x="12902" y="2761"/>
                    <a:pt x="12043" y="1788"/>
                    <a:pt x="11168" y="1571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22"/>
            <p:cNvSpPr/>
            <p:nvPr/>
          </p:nvSpPr>
          <p:spPr>
            <a:xfrm>
              <a:off x="1425200" y="1327584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19" y="3262"/>
                    <a:pt x="12246" y="3822"/>
                  </a:cubicBezTo>
                  <a:cubicBezTo>
                    <a:pt x="12180" y="4309"/>
                    <a:pt x="11833" y="4746"/>
                    <a:pt x="11611" y="4888"/>
                  </a:cubicBezTo>
                  <a:cubicBezTo>
                    <a:pt x="11368" y="5041"/>
                    <a:pt x="11069" y="5123"/>
                    <a:pt x="10775" y="5123"/>
                  </a:cubicBezTo>
                  <a:cubicBezTo>
                    <a:pt x="10652" y="5123"/>
                    <a:pt x="10529" y="5109"/>
                    <a:pt x="10412" y="5079"/>
                  </a:cubicBezTo>
                  <a:lnTo>
                    <a:pt x="1437" y="3052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7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5"/>
                  </a:lnTo>
                  <a:cubicBezTo>
                    <a:pt x="8905" y="2517"/>
                    <a:pt x="9072" y="2702"/>
                    <a:pt x="8989" y="3126"/>
                  </a:cubicBezTo>
                  <a:cubicBezTo>
                    <a:pt x="8955" y="3304"/>
                    <a:pt x="8855" y="3448"/>
                    <a:pt x="8709" y="3534"/>
                  </a:cubicBezTo>
                  <a:cubicBezTo>
                    <a:pt x="8608" y="3594"/>
                    <a:pt x="8489" y="3625"/>
                    <a:pt x="8356" y="3625"/>
                  </a:cubicBezTo>
                  <a:cubicBezTo>
                    <a:pt x="8277" y="3625"/>
                    <a:pt x="8194" y="3614"/>
                    <a:pt x="8107" y="3592"/>
                  </a:cubicBezTo>
                  <a:lnTo>
                    <a:pt x="3390" y="2400"/>
                  </a:lnTo>
                  <a:lnTo>
                    <a:pt x="3273" y="2865"/>
                  </a:lnTo>
                  <a:lnTo>
                    <a:pt x="7989" y="4057"/>
                  </a:lnTo>
                  <a:cubicBezTo>
                    <a:pt x="8118" y="4090"/>
                    <a:pt x="8246" y="4106"/>
                    <a:pt x="8369" y="4106"/>
                  </a:cubicBezTo>
                  <a:cubicBezTo>
                    <a:pt x="8595" y="4106"/>
                    <a:pt x="8807" y="4051"/>
                    <a:pt x="8986" y="3946"/>
                  </a:cubicBezTo>
                  <a:cubicBezTo>
                    <a:pt x="9249" y="3791"/>
                    <a:pt x="9428" y="3534"/>
                    <a:pt x="9487" y="3228"/>
                  </a:cubicBezTo>
                  <a:cubicBezTo>
                    <a:pt x="9687" y="2218"/>
                    <a:pt x="8762" y="1987"/>
                    <a:pt x="8415" y="1899"/>
                  </a:cubicBezTo>
                  <a:lnTo>
                    <a:pt x="2187" y="330"/>
                  </a:lnTo>
                  <a:cubicBezTo>
                    <a:pt x="2040" y="293"/>
                    <a:pt x="1891" y="275"/>
                    <a:pt x="1743" y="275"/>
                  </a:cubicBezTo>
                  <a:cubicBezTo>
                    <a:pt x="1426" y="275"/>
                    <a:pt x="1115" y="358"/>
                    <a:pt x="849" y="519"/>
                  </a:cubicBezTo>
                  <a:cubicBezTo>
                    <a:pt x="467" y="750"/>
                    <a:pt x="217" y="1112"/>
                    <a:pt x="142" y="1538"/>
                  </a:cubicBezTo>
                  <a:cubicBezTo>
                    <a:pt x="1" y="2345"/>
                    <a:pt x="483" y="3307"/>
                    <a:pt x="1325" y="3519"/>
                  </a:cubicBezTo>
                  <a:lnTo>
                    <a:pt x="10299" y="5547"/>
                  </a:lnTo>
                  <a:cubicBezTo>
                    <a:pt x="10455" y="5585"/>
                    <a:pt x="10618" y="5604"/>
                    <a:pt x="10781" y="5604"/>
                  </a:cubicBezTo>
                  <a:cubicBezTo>
                    <a:pt x="11176" y="5604"/>
                    <a:pt x="11577" y="5495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48" y="3896"/>
                  </a:cubicBezTo>
                  <a:cubicBezTo>
                    <a:pt x="12902" y="2760"/>
                    <a:pt x="12042" y="1788"/>
                    <a:pt x="11168" y="1569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22"/>
            <p:cNvSpPr/>
            <p:nvPr/>
          </p:nvSpPr>
          <p:spPr>
            <a:xfrm>
              <a:off x="2502666" y="1484468"/>
              <a:ext cx="292611" cy="266355"/>
            </a:xfrm>
            <a:custGeom>
              <a:avLst/>
              <a:gdLst/>
              <a:ahLst/>
              <a:cxnLst/>
              <a:rect l="l" t="t" r="r" b="b"/>
              <a:pathLst>
                <a:path w="2697" h="2455" extrusionOk="0">
                  <a:moveTo>
                    <a:pt x="0" y="1"/>
                  </a:moveTo>
                  <a:lnTo>
                    <a:pt x="0" y="1"/>
                  </a:lnTo>
                  <a:cubicBezTo>
                    <a:pt x="162" y="52"/>
                    <a:pt x="323" y="90"/>
                    <a:pt x="484" y="134"/>
                  </a:cubicBezTo>
                  <a:cubicBezTo>
                    <a:pt x="640" y="185"/>
                    <a:pt x="797" y="236"/>
                    <a:pt x="950" y="293"/>
                  </a:cubicBezTo>
                  <a:cubicBezTo>
                    <a:pt x="1248" y="428"/>
                    <a:pt x="1547" y="561"/>
                    <a:pt x="1791" y="771"/>
                  </a:cubicBezTo>
                  <a:cubicBezTo>
                    <a:pt x="2290" y="1168"/>
                    <a:pt x="2603" y="1780"/>
                    <a:pt x="2623" y="2455"/>
                  </a:cubicBezTo>
                  <a:cubicBezTo>
                    <a:pt x="2697" y="2124"/>
                    <a:pt x="2656" y="1769"/>
                    <a:pt x="2531" y="1445"/>
                  </a:cubicBezTo>
                  <a:cubicBezTo>
                    <a:pt x="2410" y="1118"/>
                    <a:pt x="2187" y="833"/>
                    <a:pt x="1919" y="611"/>
                  </a:cubicBezTo>
                  <a:cubicBezTo>
                    <a:pt x="1650" y="386"/>
                    <a:pt x="1326" y="250"/>
                    <a:pt x="1002" y="145"/>
                  </a:cubicBezTo>
                  <a:cubicBezTo>
                    <a:pt x="838" y="103"/>
                    <a:pt x="670" y="68"/>
                    <a:pt x="504" y="35"/>
                  </a:cubicBezTo>
                  <a:cubicBezTo>
                    <a:pt x="335" y="24"/>
                    <a:pt x="168" y="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22"/>
            <p:cNvSpPr/>
            <p:nvPr/>
          </p:nvSpPr>
          <p:spPr>
            <a:xfrm>
              <a:off x="1652606" y="1385304"/>
              <a:ext cx="675598" cy="170663"/>
            </a:xfrm>
            <a:custGeom>
              <a:avLst/>
              <a:gdLst/>
              <a:ahLst/>
              <a:cxnLst/>
              <a:rect l="l" t="t" r="r" b="b"/>
              <a:pathLst>
                <a:path w="6227" h="1573" extrusionOk="0">
                  <a:moveTo>
                    <a:pt x="0" y="1"/>
                  </a:moveTo>
                  <a:cubicBezTo>
                    <a:pt x="509" y="173"/>
                    <a:pt x="1022" y="323"/>
                    <a:pt x="1537" y="470"/>
                  </a:cubicBezTo>
                  <a:cubicBezTo>
                    <a:pt x="2052" y="618"/>
                    <a:pt x="2571" y="747"/>
                    <a:pt x="3088" y="885"/>
                  </a:cubicBezTo>
                  <a:cubicBezTo>
                    <a:pt x="3609" y="1009"/>
                    <a:pt x="4128" y="1140"/>
                    <a:pt x="4651" y="1254"/>
                  </a:cubicBezTo>
                  <a:cubicBezTo>
                    <a:pt x="5171" y="1370"/>
                    <a:pt x="5692" y="1480"/>
                    <a:pt x="6218" y="1569"/>
                  </a:cubicBezTo>
                  <a:lnTo>
                    <a:pt x="6218" y="1569"/>
                  </a:lnTo>
                  <a:cubicBezTo>
                    <a:pt x="5712" y="1398"/>
                    <a:pt x="5202" y="1249"/>
                    <a:pt x="4690" y="1103"/>
                  </a:cubicBezTo>
                  <a:cubicBezTo>
                    <a:pt x="4175" y="956"/>
                    <a:pt x="3656" y="826"/>
                    <a:pt x="3138" y="686"/>
                  </a:cubicBezTo>
                  <a:cubicBezTo>
                    <a:pt x="2618" y="564"/>
                    <a:pt x="2099" y="433"/>
                    <a:pt x="1576" y="317"/>
                  </a:cubicBezTo>
                  <a:cubicBezTo>
                    <a:pt x="1053" y="203"/>
                    <a:pt x="529" y="90"/>
                    <a:pt x="0" y="1"/>
                  </a:cubicBezTo>
                  <a:close/>
                  <a:moveTo>
                    <a:pt x="6218" y="1569"/>
                  </a:moveTo>
                  <a:cubicBezTo>
                    <a:pt x="6221" y="1570"/>
                    <a:pt x="6224" y="1571"/>
                    <a:pt x="6227" y="1572"/>
                  </a:cubicBezTo>
                  <a:lnTo>
                    <a:pt x="6227" y="1571"/>
                  </a:lnTo>
                  <a:cubicBezTo>
                    <a:pt x="6224" y="1570"/>
                    <a:pt x="6221" y="1569"/>
                    <a:pt x="6218" y="15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2762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3" name="Google Shape;2733;p23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2734" name="Google Shape;2734;p23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2735" name="Google Shape;2735;p23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36" name="Google Shape;2736;p23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37" name="Google Shape;2737;p23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38" name="Google Shape;2738;p23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39" name="Google Shape;2739;p23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0" name="Google Shape;2740;p23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1" name="Google Shape;2741;p23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2" name="Google Shape;2742;p23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3" name="Google Shape;2743;p23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4" name="Google Shape;2744;p23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5" name="Google Shape;2745;p23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6" name="Google Shape;2746;p23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7" name="Google Shape;2747;p23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8" name="Google Shape;2748;p23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49" name="Google Shape;2749;p23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0" name="Google Shape;2750;p23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1" name="Google Shape;2751;p23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2" name="Google Shape;2752;p23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3" name="Google Shape;2753;p23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4" name="Google Shape;2754;p23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5" name="Google Shape;2755;p23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6" name="Google Shape;2756;p23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7" name="Google Shape;2757;p23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8" name="Google Shape;2758;p23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59" name="Google Shape;2759;p23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0" name="Google Shape;2760;p23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1" name="Google Shape;2761;p23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2" name="Google Shape;2762;p23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3" name="Google Shape;2763;p23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4" name="Google Shape;2764;p23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5" name="Google Shape;2765;p23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6" name="Google Shape;2766;p23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7" name="Google Shape;2767;p23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8" name="Google Shape;2768;p23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9" name="Google Shape;2769;p23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0" name="Google Shape;2770;p23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1" name="Google Shape;2771;p23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2" name="Google Shape;2772;p23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3" name="Google Shape;2773;p23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4" name="Google Shape;2774;p23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5" name="Google Shape;2775;p23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6" name="Google Shape;2776;p23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7" name="Google Shape;2777;p23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8" name="Google Shape;2778;p23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79" name="Google Shape;2779;p23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0" name="Google Shape;2780;p23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1" name="Google Shape;2781;p23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2" name="Google Shape;2782;p23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3" name="Google Shape;2783;p23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4" name="Google Shape;2784;p23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5" name="Google Shape;2785;p23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6" name="Google Shape;2786;p23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7" name="Google Shape;2787;p23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8" name="Google Shape;2788;p23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89" name="Google Shape;2789;p23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0" name="Google Shape;2790;p23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1" name="Google Shape;2791;p23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2" name="Google Shape;2792;p23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3" name="Google Shape;2793;p23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4" name="Google Shape;2794;p23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5" name="Google Shape;2795;p23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96" name="Google Shape;2796;p23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797" name="Google Shape;2797;p23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798" name="Google Shape;2798;p23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99" name="Google Shape;2799;p23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0" name="Google Shape;2800;p23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1" name="Google Shape;2801;p23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2" name="Google Shape;2802;p23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3" name="Google Shape;2803;p23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4" name="Google Shape;2804;p23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5" name="Google Shape;2805;p23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6" name="Google Shape;2806;p23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7" name="Google Shape;2807;p23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8" name="Google Shape;2808;p23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09" name="Google Shape;2809;p23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0" name="Google Shape;2810;p23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1" name="Google Shape;2811;p23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2" name="Google Shape;2812;p23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3" name="Google Shape;2813;p23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4" name="Google Shape;2814;p23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5" name="Google Shape;2815;p23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6" name="Google Shape;2816;p23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7" name="Google Shape;2817;p23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8" name="Google Shape;2818;p23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19" name="Google Shape;2819;p23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0" name="Google Shape;2820;p23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1" name="Google Shape;2821;p23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2" name="Google Shape;2822;p23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3" name="Google Shape;2823;p23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4" name="Google Shape;2824;p23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5" name="Google Shape;2825;p23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6" name="Google Shape;2826;p23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7" name="Google Shape;2827;p23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8" name="Google Shape;2828;p23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29" name="Google Shape;2829;p23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30" name="Google Shape;2830;p23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831" name="Google Shape;2831;p23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32" name="Google Shape;2832;p23"/>
          <p:cNvGrpSpPr/>
          <p:nvPr/>
        </p:nvGrpSpPr>
        <p:grpSpPr>
          <a:xfrm rot="10800000" flipH="1">
            <a:off x="-645867" y="5812934"/>
            <a:ext cx="1331533" cy="1414700"/>
            <a:chOff x="238125" y="1333450"/>
            <a:chExt cx="998650" cy="1061025"/>
          </a:xfrm>
        </p:grpSpPr>
        <p:sp>
          <p:nvSpPr>
            <p:cNvPr id="2833" name="Google Shape;2833;p23"/>
            <p:cNvSpPr/>
            <p:nvPr/>
          </p:nvSpPr>
          <p:spPr>
            <a:xfrm>
              <a:off x="255475" y="1333450"/>
              <a:ext cx="980550" cy="1048800"/>
            </a:xfrm>
            <a:custGeom>
              <a:avLst/>
              <a:gdLst/>
              <a:ahLst/>
              <a:cxnLst/>
              <a:rect l="l" t="t" r="r" b="b"/>
              <a:pathLst>
                <a:path w="39222" h="41952" extrusionOk="0">
                  <a:moveTo>
                    <a:pt x="3512" y="1"/>
                  </a:moveTo>
                  <a:lnTo>
                    <a:pt x="1933" y="1239"/>
                  </a:lnTo>
                  <a:lnTo>
                    <a:pt x="1753" y="4170"/>
                  </a:lnTo>
                  <a:lnTo>
                    <a:pt x="1" y="4173"/>
                  </a:lnTo>
                  <a:lnTo>
                    <a:pt x="33037" y="38661"/>
                  </a:lnTo>
                  <a:lnTo>
                    <a:pt x="34040" y="39043"/>
                  </a:lnTo>
                  <a:lnTo>
                    <a:pt x="34057" y="37423"/>
                  </a:lnTo>
                  <a:lnTo>
                    <a:pt x="35206" y="37645"/>
                  </a:lnTo>
                  <a:lnTo>
                    <a:pt x="35264" y="36087"/>
                  </a:lnTo>
                  <a:lnTo>
                    <a:pt x="39221" y="41952"/>
                  </a:lnTo>
                  <a:lnTo>
                    <a:pt x="39221" y="41952"/>
                  </a:lnTo>
                  <a:lnTo>
                    <a:pt x="36395" y="34697"/>
                  </a:lnTo>
                  <a:lnTo>
                    <a:pt x="3512" y="1"/>
                  </a:lnTo>
                  <a:close/>
                </a:path>
              </a:pathLst>
            </a:custGeom>
            <a:solidFill>
              <a:srgbClr val="0619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23"/>
            <p:cNvSpPr/>
            <p:nvPr/>
          </p:nvSpPr>
          <p:spPr>
            <a:xfrm>
              <a:off x="1037100" y="2200825"/>
              <a:ext cx="198100" cy="193650"/>
            </a:xfrm>
            <a:custGeom>
              <a:avLst/>
              <a:gdLst/>
              <a:ahLst/>
              <a:cxnLst/>
              <a:rect l="l" t="t" r="r" b="b"/>
              <a:pathLst>
                <a:path w="7924" h="7746" extrusionOk="0">
                  <a:moveTo>
                    <a:pt x="1939" y="1"/>
                  </a:moveTo>
                  <a:cubicBezTo>
                    <a:pt x="1746" y="1"/>
                    <a:pt x="1" y="1556"/>
                    <a:pt x="1" y="1556"/>
                  </a:cubicBezTo>
                  <a:lnTo>
                    <a:pt x="1077" y="4556"/>
                  </a:lnTo>
                  <a:lnTo>
                    <a:pt x="5105" y="6653"/>
                  </a:lnTo>
                  <a:lnTo>
                    <a:pt x="7207" y="7745"/>
                  </a:lnTo>
                  <a:lnTo>
                    <a:pt x="7924" y="6981"/>
                  </a:lnTo>
                  <a:lnTo>
                    <a:pt x="6870" y="5052"/>
                  </a:lnTo>
                  <a:lnTo>
                    <a:pt x="4437" y="592"/>
                  </a:lnTo>
                  <a:cubicBezTo>
                    <a:pt x="4437" y="592"/>
                    <a:pt x="2065" y="87"/>
                    <a:pt x="1950" y="4"/>
                  </a:cubicBezTo>
                  <a:cubicBezTo>
                    <a:pt x="1948" y="2"/>
                    <a:pt x="1944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23"/>
            <p:cNvSpPr/>
            <p:nvPr/>
          </p:nvSpPr>
          <p:spPr>
            <a:xfrm>
              <a:off x="238125" y="1350000"/>
              <a:ext cx="913275" cy="974325"/>
            </a:xfrm>
            <a:custGeom>
              <a:avLst/>
              <a:gdLst/>
              <a:ahLst/>
              <a:cxnLst/>
              <a:rect l="l" t="t" r="r" b="b"/>
              <a:pathLst>
                <a:path w="36531" h="38973" extrusionOk="0">
                  <a:moveTo>
                    <a:pt x="3530" y="1"/>
                  </a:moveTo>
                  <a:lnTo>
                    <a:pt x="2886" y="1746"/>
                  </a:lnTo>
                  <a:lnTo>
                    <a:pt x="1200" y="3666"/>
                  </a:lnTo>
                  <a:lnTo>
                    <a:pt x="0" y="4102"/>
                  </a:lnTo>
                  <a:lnTo>
                    <a:pt x="33036" y="38589"/>
                  </a:lnTo>
                  <a:lnTo>
                    <a:pt x="34041" y="38972"/>
                  </a:lnTo>
                  <a:lnTo>
                    <a:pt x="34056" y="37351"/>
                  </a:lnTo>
                  <a:lnTo>
                    <a:pt x="35205" y="37575"/>
                  </a:lnTo>
                  <a:lnTo>
                    <a:pt x="35265" y="36016"/>
                  </a:lnTo>
                  <a:lnTo>
                    <a:pt x="36531" y="36357"/>
                  </a:lnTo>
                  <a:lnTo>
                    <a:pt x="36396" y="34625"/>
                  </a:lnTo>
                  <a:lnTo>
                    <a:pt x="35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23"/>
            <p:cNvSpPr/>
            <p:nvPr/>
          </p:nvSpPr>
          <p:spPr>
            <a:xfrm>
              <a:off x="238850" y="1350000"/>
              <a:ext cx="87550" cy="102375"/>
            </a:xfrm>
            <a:custGeom>
              <a:avLst/>
              <a:gdLst/>
              <a:ahLst/>
              <a:cxnLst/>
              <a:rect l="l" t="t" r="r" b="b"/>
              <a:pathLst>
                <a:path w="3502" h="4095" extrusionOk="0">
                  <a:moveTo>
                    <a:pt x="3501" y="1"/>
                  </a:moveTo>
                  <a:lnTo>
                    <a:pt x="2295" y="871"/>
                  </a:lnTo>
                  <a:lnTo>
                    <a:pt x="869" y="2512"/>
                  </a:lnTo>
                  <a:lnTo>
                    <a:pt x="1" y="4094"/>
                  </a:lnTo>
                  <a:lnTo>
                    <a:pt x="1" y="4094"/>
                  </a:lnTo>
                  <a:lnTo>
                    <a:pt x="1171" y="3666"/>
                  </a:lnTo>
                  <a:lnTo>
                    <a:pt x="2857" y="1746"/>
                  </a:lnTo>
                  <a:lnTo>
                    <a:pt x="35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23"/>
            <p:cNvSpPr/>
            <p:nvPr/>
          </p:nvSpPr>
          <p:spPr>
            <a:xfrm>
              <a:off x="264475" y="1380650"/>
              <a:ext cx="39650" cy="44675"/>
            </a:xfrm>
            <a:custGeom>
              <a:avLst/>
              <a:gdLst/>
              <a:ahLst/>
              <a:cxnLst/>
              <a:rect l="l" t="t" r="r" b="b"/>
              <a:pathLst>
                <a:path w="1586" h="1787" extrusionOk="0">
                  <a:moveTo>
                    <a:pt x="1510" y="1"/>
                  </a:moveTo>
                  <a:cubicBezTo>
                    <a:pt x="1410" y="1"/>
                    <a:pt x="1065" y="322"/>
                    <a:pt x="692" y="768"/>
                  </a:cubicBezTo>
                  <a:cubicBezTo>
                    <a:pt x="286" y="1257"/>
                    <a:pt x="1" y="1709"/>
                    <a:pt x="55" y="1778"/>
                  </a:cubicBezTo>
                  <a:cubicBezTo>
                    <a:pt x="60" y="1784"/>
                    <a:pt x="68" y="1787"/>
                    <a:pt x="77" y="1787"/>
                  </a:cubicBezTo>
                  <a:cubicBezTo>
                    <a:pt x="177" y="1787"/>
                    <a:pt x="521" y="1465"/>
                    <a:pt x="894" y="1019"/>
                  </a:cubicBezTo>
                  <a:cubicBezTo>
                    <a:pt x="1301" y="530"/>
                    <a:pt x="1586" y="80"/>
                    <a:pt x="1531" y="9"/>
                  </a:cubicBezTo>
                  <a:cubicBezTo>
                    <a:pt x="1526" y="3"/>
                    <a:pt x="1519" y="1"/>
                    <a:pt x="15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23"/>
            <p:cNvSpPr/>
            <p:nvPr/>
          </p:nvSpPr>
          <p:spPr>
            <a:xfrm>
              <a:off x="1174075" y="2327125"/>
              <a:ext cx="62700" cy="67350"/>
            </a:xfrm>
            <a:custGeom>
              <a:avLst/>
              <a:gdLst/>
              <a:ahLst/>
              <a:cxnLst/>
              <a:rect l="l" t="t" r="r" b="b"/>
              <a:pathLst>
                <a:path w="2508" h="2694" extrusionOk="0">
                  <a:moveTo>
                    <a:pt x="1391" y="0"/>
                  </a:moveTo>
                  <a:cubicBezTo>
                    <a:pt x="1096" y="1293"/>
                    <a:pt x="0" y="1784"/>
                    <a:pt x="0" y="1784"/>
                  </a:cubicBezTo>
                  <a:lnTo>
                    <a:pt x="1728" y="2693"/>
                  </a:lnTo>
                  <a:cubicBezTo>
                    <a:pt x="2507" y="2504"/>
                    <a:pt x="2445" y="1929"/>
                    <a:pt x="2445" y="1929"/>
                  </a:cubicBezTo>
                  <a:lnTo>
                    <a:pt x="13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23"/>
            <p:cNvSpPr/>
            <p:nvPr/>
          </p:nvSpPr>
          <p:spPr>
            <a:xfrm>
              <a:off x="736650" y="1920725"/>
              <a:ext cx="338625" cy="365325"/>
            </a:xfrm>
            <a:custGeom>
              <a:avLst/>
              <a:gdLst/>
              <a:ahLst/>
              <a:cxnLst/>
              <a:rect l="l" t="t" r="r" b="b"/>
              <a:pathLst>
                <a:path w="13545" h="14613" extrusionOk="0">
                  <a:moveTo>
                    <a:pt x="0" y="0"/>
                  </a:moveTo>
                  <a:cubicBezTo>
                    <a:pt x="1085" y="1257"/>
                    <a:pt x="2194" y="2494"/>
                    <a:pt x="3305" y="3728"/>
                  </a:cubicBezTo>
                  <a:lnTo>
                    <a:pt x="6667" y="7402"/>
                  </a:lnTo>
                  <a:lnTo>
                    <a:pt x="10078" y="11032"/>
                  </a:lnTo>
                  <a:cubicBezTo>
                    <a:pt x="11224" y="12236"/>
                    <a:pt x="12372" y="13435"/>
                    <a:pt x="13544" y="14613"/>
                  </a:cubicBezTo>
                  <a:cubicBezTo>
                    <a:pt x="12458" y="13355"/>
                    <a:pt x="11350" y="12118"/>
                    <a:pt x="10238" y="10885"/>
                  </a:cubicBezTo>
                  <a:lnTo>
                    <a:pt x="6876" y="7209"/>
                  </a:lnTo>
                  <a:lnTo>
                    <a:pt x="3466" y="3577"/>
                  </a:lnTo>
                  <a:cubicBezTo>
                    <a:pt x="2321" y="2376"/>
                    <a:pt x="1172" y="117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23"/>
            <p:cNvSpPr/>
            <p:nvPr/>
          </p:nvSpPr>
          <p:spPr>
            <a:xfrm>
              <a:off x="521950" y="1687275"/>
              <a:ext cx="175750" cy="189300"/>
            </a:xfrm>
            <a:custGeom>
              <a:avLst/>
              <a:gdLst/>
              <a:ahLst/>
              <a:cxnLst/>
              <a:rect l="l" t="t" r="r" b="b"/>
              <a:pathLst>
                <a:path w="7030" h="7572" extrusionOk="0">
                  <a:moveTo>
                    <a:pt x="0" y="0"/>
                  </a:moveTo>
                  <a:lnTo>
                    <a:pt x="0" y="0"/>
                  </a:lnTo>
                  <a:cubicBezTo>
                    <a:pt x="543" y="672"/>
                    <a:pt x="1108" y="1321"/>
                    <a:pt x="1678" y="1968"/>
                  </a:cubicBezTo>
                  <a:cubicBezTo>
                    <a:pt x="2247" y="2614"/>
                    <a:pt x="2834" y="3244"/>
                    <a:pt x="3412" y="3883"/>
                  </a:cubicBezTo>
                  <a:cubicBezTo>
                    <a:pt x="4005" y="4506"/>
                    <a:pt x="4590" y="5138"/>
                    <a:pt x="5192" y="5753"/>
                  </a:cubicBezTo>
                  <a:cubicBezTo>
                    <a:pt x="5795" y="6368"/>
                    <a:pt x="6401" y="6980"/>
                    <a:pt x="7030" y="7571"/>
                  </a:cubicBezTo>
                  <a:cubicBezTo>
                    <a:pt x="6487" y="6900"/>
                    <a:pt x="5922" y="6251"/>
                    <a:pt x="5352" y="5604"/>
                  </a:cubicBezTo>
                  <a:cubicBezTo>
                    <a:pt x="4784" y="4958"/>
                    <a:pt x="4197" y="4327"/>
                    <a:pt x="3620" y="3689"/>
                  </a:cubicBezTo>
                  <a:cubicBezTo>
                    <a:pt x="3027" y="3066"/>
                    <a:pt x="2441" y="2434"/>
                    <a:pt x="1839" y="1819"/>
                  </a:cubicBezTo>
                  <a:cubicBezTo>
                    <a:pt x="1236" y="1204"/>
                    <a:pt x="629" y="592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1" name="Google Shape;2841;p23"/>
          <p:cNvGrpSpPr/>
          <p:nvPr/>
        </p:nvGrpSpPr>
        <p:grpSpPr>
          <a:xfrm>
            <a:off x="9487185" y="6540751"/>
            <a:ext cx="2544367" cy="166267"/>
            <a:chOff x="2807150" y="2231875"/>
            <a:chExt cx="1908275" cy="124700"/>
          </a:xfrm>
        </p:grpSpPr>
        <p:sp>
          <p:nvSpPr>
            <p:cNvPr id="2842" name="Google Shape;2842;p23"/>
            <p:cNvSpPr/>
            <p:nvPr/>
          </p:nvSpPr>
          <p:spPr>
            <a:xfrm>
              <a:off x="3279350" y="2271975"/>
              <a:ext cx="77675" cy="82100"/>
            </a:xfrm>
            <a:custGeom>
              <a:avLst/>
              <a:gdLst/>
              <a:ahLst/>
              <a:cxnLst/>
              <a:rect l="l" t="t" r="r" b="b"/>
              <a:pathLst>
                <a:path w="3107" h="3284" extrusionOk="0">
                  <a:moveTo>
                    <a:pt x="1527" y="330"/>
                  </a:moveTo>
                  <a:lnTo>
                    <a:pt x="1523" y="331"/>
                  </a:lnTo>
                  <a:lnTo>
                    <a:pt x="1523" y="331"/>
                  </a:lnTo>
                  <a:cubicBezTo>
                    <a:pt x="1524" y="331"/>
                    <a:pt x="1526" y="330"/>
                    <a:pt x="1527" y="330"/>
                  </a:cubicBezTo>
                  <a:close/>
                  <a:moveTo>
                    <a:pt x="1578" y="334"/>
                  </a:moveTo>
                  <a:lnTo>
                    <a:pt x="1578" y="334"/>
                  </a:lnTo>
                  <a:cubicBezTo>
                    <a:pt x="1580" y="336"/>
                    <a:pt x="1582" y="337"/>
                    <a:pt x="1584" y="339"/>
                  </a:cubicBezTo>
                  <a:lnTo>
                    <a:pt x="1584" y="339"/>
                  </a:lnTo>
                  <a:lnTo>
                    <a:pt x="1578" y="334"/>
                  </a:lnTo>
                  <a:close/>
                  <a:moveTo>
                    <a:pt x="1589" y="343"/>
                  </a:move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lnTo>
                    <a:pt x="1589" y="343"/>
                  </a:lnTo>
                  <a:close/>
                  <a:moveTo>
                    <a:pt x="1590" y="343"/>
                  </a:moveTo>
                  <a:lnTo>
                    <a:pt x="1590" y="343"/>
                  </a:lnTo>
                  <a:cubicBezTo>
                    <a:pt x="1593" y="344"/>
                    <a:pt x="1595" y="345"/>
                    <a:pt x="1598" y="346"/>
                  </a:cubicBezTo>
                  <a:lnTo>
                    <a:pt x="1598" y="346"/>
                  </a:lnTo>
                  <a:cubicBezTo>
                    <a:pt x="1598" y="347"/>
                    <a:pt x="1598" y="347"/>
                    <a:pt x="1599" y="347"/>
                  </a:cubicBezTo>
                  <a:lnTo>
                    <a:pt x="1599" y="347"/>
                  </a:lnTo>
                  <a:lnTo>
                    <a:pt x="1590" y="343"/>
                  </a:lnTo>
                  <a:lnTo>
                    <a:pt x="1590" y="343"/>
                  </a:lnTo>
                  <a:lnTo>
                    <a:pt x="1590" y="343"/>
                  </a:lnTo>
                  <a:close/>
                  <a:moveTo>
                    <a:pt x="1598" y="347"/>
                  </a:moveTo>
                  <a:cubicBezTo>
                    <a:pt x="1600" y="347"/>
                    <a:pt x="1602" y="348"/>
                    <a:pt x="1603" y="349"/>
                  </a:cubicBezTo>
                  <a:lnTo>
                    <a:pt x="1599" y="347"/>
                  </a:lnTo>
                  <a:lnTo>
                    <a:pt x="1599" y="347"/>
                  </a:lnTo>
                  <a:lnTo>
                    <a:pt x="1598" y="347"/>
                  </a:lnTo>
                  <a:close/>
                  <a:moveTo>
                    <a:pt x="1605" y="355"/>
                  </a:moveTo>
                  <a:lnTo>
                    <a:pt x="1605" y="355"/>
                  </a:lnTo>
                  <a:cubicBezTo>
                    <a:pt x="1608" y="357"/>
                    <a:pt x="1610" y="358"/>
                    <a:pt x="1613" y="360"/>
                  </a:cubicBezTo>
                  <a:lnTo>
                    <a:pt x="1613" y="360"/>
                  </a:ln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05" y="355"/>
                  </a:lnTo>
                  <a:lnTo>
                    <a:pt x="1605" y="355"/>
                  </a:lnTo>
                  <a:close/>
                  <a:moveTo>
                    <a:pt x="1613" y="361"/>
                  </a:move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13" y="361"/>
                  </a:lnTo>
                  <a:close/>
                  <a:moveTo>
                    <a:pt x="1616" y="369"/>
                  </a:moveTo>
                  <a:lnTo>
                    <a:pt x="1616" y="369"/>
                  </a:lnTo>
                  <a:cubicBezTo>
                    <a:pt x="1619" y="371"/>
                    <a:pt x="1621" y="374"/>
                    <a:pt x="1624" y="377"/>
                  </a:cubicBezTo>
                  <a:lnTo>
                    <a:pt x="1616" y="369"/>
                  </a:lnTo>
                  <a:close/>
                  <a:moveTo>
                    <a:pt x="2882" y="2810"/>
                  </a:moveTo>
                  <a:cubicBezTo>
                    <a:pt x="2879" y="2811"/>
                    <a:pt x="2877" y="2811"/>
                    <a:pt x="2875" y="2812"/>
                  </a:cubicBezTo>
                  <a:lnTo>
                    <a:pt x="2869" y="2812"/>
                  </a:lnTo>
                  <a:lnTo>
                    <a:pt x="2882" y="2810"/>
                  </a:lnTo>
                  <a:close/>
                  <a:moveTo>
                    <a:pt x="1547" y="0"/>
                  </a:moveTo>
                  <a:cubicBezTo>
                    <a:pt x="1498" y="0"/>
                    <a:pt x="1449" y="7"/>
                    <a:pt x="1402" y="18"/>
                  </a:cubicBezTo>
                  <a:cubicBezTo>
                    <a:pt x="1317" y="39"/>
                    <a:pt x="1237" y="73"/>
                    <a:pt x="1161" y="115"/>
                  </a:cubicBezTo>
                  <a:cubicBezTo>
                    <a:pt x="847" y="283"/>
                    <a:pt x="555" y="497"/>
                    <a:pt x="284" y="727"/>
                  </a:cubicBezTo>
                  <a:cubicBezTo>
                    <a:pt x="268" y="741"/>
                    <a:pt x="251" y="756"/>
                    <a:pt x="235" y="768"/>
                  </a:cubicBezTo>
                  <a:cubicBezTo>
                    <a:pt x="229" y="776"/>
                    <a:pt x="220" y="782"/>
                    <a:pt x="214" y="788"/>
                  </a:cubicBezTo>
                  <a:cubicBezTo>
                    <a:pt x="198" y="803"/>
                    <a:pt x="185" y="817"/>
                    <a:pt x="171" y="836"/>
                  </a:cubicBezTo>
                  <a:lnTo>
                    <a:pt x="192" y="809"/>
                  </a:lnTo>
                  <a:lnTo>
                    <a:pt x="192" y="809"/>
                  </a:lnTo>
                  <a:cubicBezTo>
                    <a:pt x="159" y="844"/>
                    <a:pt x="128" y="881"/>
                    <a:pt x="95" y="916"/>
                  </a:cubicBezTo>
                  <a:cubicBezTo>
                    <a:pt x="58" y="959"/>
                    <a:pt x="50" y="1018"/>
                    <a:pt x="87" y="1064"/>
                  </a:cubicBezTo>
                  <a:cubicBezTo>
                    <a:pt x="108" y="1092"/>
                    <a:pt x="142" y="1108"/>
                    <a:pt x="177" y="1108"/>
                  </a:cubicBezTo>
                  <a:cubicBezTo>
                    <a:pt x="195" y="1108"/>
                    <a:pt x="214" y="1103"/>
                    <a:pt x="231" y="1092"/>
                  </a:cubicBezTo>
                  <a:cubicBezTo>
                    <a:pt x="280" y="1060"/>
                    <a:pt x="332" y="1032"/>
                    <a:pt x="377" y="997"/>
                  </a:cubicBezTo>
                  <a:lnTo>
                    <a:pt x="377" y="997"/>
                  </a:lnTo>
                  <a:cubicBezTo>
                    <a:pt x="501" y="905"/>
                    <a:pt x="628" y="814"/>
                    <a:pt x="759" y="731"/>
                  </a:cubicBezTo>
                  <a:cubicBezTo>
                    <a:pt x="894" y="643"/>
                    <a:pt x="1030" y="560"/>
                    <a:pt x="1167" y="482"/>
                  </a:cubicBezTo>
                  <a:cubicBezTo>
                    <a:pt x="1234" y="445"/>
                    <a:pt x="1301" y="406"/>
                    <a:pt x="1371" y="375"/>
                  </a:cubicBezTo>
                  <a:lnTo>
                    <a:pt x="1371" y="375"/>
                  </a:lnTo>
                  <a:cubicBezTo>
                    <a:pt x="1413" y="358"/>
                    <a:pt x="1456" y="343"/>
                    <a:pt x="1501" y="335"/>
                  </a:cubicBezTo>
                  <a:lnTo>
                    <a:pt x="1501" y="335"/>
                  </a:lnTo>
                  <a:cubicBezTo>
                    <a:pt x="1511" y="334"/>
                    <a:pt x="1522" y="333"/>
                    <a:pt x="1532" y="333"/>
                  </a:cubicBezTo>
                  <a:cubicBezTo>
                    <a:pt x="1540" y="333"/>
                    <a:pt x="1548" y="334"/>
                    <a:pt x="1556" y="334"/>
                  </a:cubicBezTo>
                  <a:lnTo>
                    <a:pt x="1556" y="334"/>
                  </a:lnTo>
                  <a:cubicBezTo>
                    <a:pt x="1563" y="336"/>
                    <a:pt x="1571" y="337"/>
                    <a:pt x="1578" y="339"/>
                  </a:cubicBezTo>
                  <a:lnTo>
                    <a:pt x="1578" y="339"/>
                  </a:lnTo>
                  <a:cubicBezTo>
                    <a:pt x="1585" y="343"/>
                    <a:pt x="1591" y="346"/>
                    <a:pt x="1597" y="350"/>
                  </a:cubicBezTo>
                  <a:lnTo>
                    <a:pt x="1597" y="350"/>
                  </a:lnTo>
                  <a:cubicBezTo>
                    <a:pt x="1600" y="352"/>
                    <a:pt x="1604" y="355"/>
                    <a:pt x="1607" y="358"/>
                  </a:cubicBezTo>
                  <a:lnTo>
                    <a:pt x="1607" y="358"/>
                  </a:lnTo>
                  <a:cubicBezTo>
                    <a:pt x="1611" y="365"/>
                    <a:pt x="1615" y="372"/>
                    <a:pt x="1619" y="379"/>
                  </a:cubicBezTo>
                  <a:lnTo>
                    <a:pt x="1619" y="379"/>
                  </a:lnTo>
                  <a:cubicBezTo>
                    <a:pt x="1622" y="387"/>
                    <a:pt x="1624" y="395"/>
                    <a:pt x="1625" y="403"/>
                  </a:cubicBezTo>
                  <a:lnTo>
                    <a:pt x="1625" y="403"/>
                  </a:lnTo>
                  <a:cubicBezTo>
                    <a:pt x="1626" y="423"/>
                    <a:pt x="1626" y="445"/>
                    <a:pt x="1624" y="466"/>
                  </a:cubicBezTo>
                  <a:lnTo>
                    <a:pt x="1624" y="466"/>
                  </a:lnTo>
                  <a:cubicBezTo>
                    <a:pt x="1615" y="513"/>
                    <a:pt x="1601" y="559"/>
                    <a:pt x="1584" y="604"/>
                  </a:cubicBezTo>
                  <a:lnTo>
                    <a:pt x="1584" y="604"/>
                  </a:lnTo>
                  <a:cubicBezTo>
                    <a:pt x="1558" y="662"/>
                    <a:pt x="1529" y="716"/>
                    <a:pt x="1500" y="770"/>
                  </a:cubicBezTo>
                  <a:cubicBezTo>
                    <a:pt x="1467" y="836"/>
                    <a:pt x="1433" y="901"/>
                    <a:pt x="1396" y="965"/>
                  </a:cubicBezTo>
                  <a:cubicBezTo>
                    <a:pt x="1326" y="1092"/>
                    <a:pt x="1252" y="1220"/>
                    <a:pt x="1176" y="1345"/>
                  </a:cubicBezTo>
                  <a:cubicBezTo>
                    <a:pt x="1026" y="1598"/>
                    <a:pt x="863" y="1844"/>
                    <a:pt x="695" y="2085"/>
                  </a:cubicBezTo>
                  <a:cubicBezTo>
                    <a:pt x="598" y="2218"/>
                    <a:pt x="500" y="2352"/>
                    <a:pt x="399" y="2481"/>
                  </a:cubicBezTo>
                  <a:lnTo>
                    <a:pt x="428" y="2446"/>
                  </a:lnTo>
                  <a:lnTo>
                    <a:pt x="428" y="2446"/>
                  </a:lnTo>
                  <a:cubicBezTo>
                    <a:pt x="307" y="2600"/>
                    <a:pt x="183" y="2752"/>
                    <a:pt x="56" y="2902"/>
                  </a:cubicBezTo>
                  <a:cubicBezTo>
                    <a:pt x="38" y="2925"/>
                    <a:pt x="19" y="2952"/>
                    <a:pt x="11" y="2980"/>
                  </a:cubicBezTo>
                  <a:cubicBezTo>
                    <a:pt x="1" y="3019"/>
                    <a:pt x="5" y="3061"/>
                    <a:pt x="19" y="3096"/>
                  </a:cubicBezTo>
                  <a:cubicBezTo>
                    <a:pt x="31" y="3126"/>
                    <a:pt x="50" y="3149"/>
                    <a:pt x="75" y="3167"/>
                  </a:cubicBezTo>
                  <a:cubicBezTo>
                    <a:pt x="85" y="3178"/>
                    <a:pt x="99" y="3186"/>
                    <a:pt x="114" y="3190"/>
                  </a:cubicBezTo>
                  <a:cubicBezTo>
                    <a:pt x="134" y="3200"/>
                    <a:pt x="157" y="3206"/>
                    <a:pt x="181" y="3206"/>
                  </a:cubicBezTo>
                  <a:cubicBezTo>
                    <a:pt x="539" y="3252"/>
                    <a:pt x="896" y="3276"/>
                    <a:pt x="1256" y="3282"/>
                  </a:cubicBezTo>
                  <a:cubicBezTo>
                    <a:pt x="1310" y="3283"/>
                    <a:pt x="1364" y="3284"/>
                    <a:pt x="1418" y="3284"/>
                  </a:cubicBezTo>
                  <a:cubicBezTo>
                    <a:pt x="1722" y="3284"/>
                    <a:pt x="2027" y="3269"/>
                    <a:pt x="2330" y="3241"/>
                  </a:cubicBezTo>
                  <a:cubicBezTo>
                    <a:pt x="2429" y="3233"/>
                    <a:pt x="2530" y="3221"/>
                    <a:pt x="2630" y="3208"/>
                  </a:cubicBezTo>
                  <a:cubicBezTo>
                    <a:pt x="2692" y="3200"/>
                    <a:pt x="2756" y="3192"/>
                    <a:pt x="2819" y="3184"/>
                  </a:cubicBezTo>
                  <a:cubicBezTo>
                    <a:pt x="2844" y="3182"/>
                    <a:pt x="2869" y="3178"/>
                    <a:pt x="2893" y="3174"/>
                  </a:cubicBezTo>
                  <a:cubicBezTo>
                    <a:pt x="2918" y="3169"/>
                    <a:pt x="2943" y="3159"/>
                    <a:pt x="2969" y="3155"/>
                  </a:cubicBezTo>
                  <a:cubicBezTo>
                    <a:pt x="3010" y="3149"/>
                    <a:pt x="3056" y="3108"/>
                    <a:pt x="3076" y="3073"/>
                  </a:cubicBezTo>
                  <a:cubicBezTo>
                    <a:pt x="3099" y="3036"/>
                    <a:pt x="3107" y="2978"/>
                    <a:pt x="3092" y="2937"/>
                  </a:cubicBezTo>
                  <a:cubicBezTo>
                    <a:pt x="3080" y="2894"/>
                    <a:pt x="3053" y="2851"/>
                    <a:pt x="3012" y="2830"/>
                  </a:cubicBezTo>
                  <a:lnTo>
                    <a:pt x="2969" y="2812"/>
                  </a:lnTo>
                  <a:cubicBezTo>
                    <a:pt x="2953" y="2808"/>
                    <a:pt x="2937" y="2806"/>
                    <a:pt x="2921" y="2806"/>
                  </a:cubicBezTo>
                  <a:cubicBezTo>
                    <a:pt x="2919" y="2806"/>
                    <a:pt x="2917" y="2806"/>
                    <a:pt x="2915" y="2806"/>
                  </a:cubicBezTo>
                  <a:lnTo>
                    <a:pt x="2915" y="2806"/>
                  </a:lnTo>
                  <a:lnTo>
                    <a:pt x="2916" y="2806"/>
                  </a:lnTo>
                  <a:cubicBezTo>
                    <a:pt x="2860" y="2806"/>
                    <a:pt x="2803" y="2816"/>
                    <a:pt x="2749" y="2824"/>
                  </a:cubicBezTo>
                  <a:cubicBezTo>
                    <a:pt x="2706" y="2830"/>
                    <a:pt x="2665" y="2837"/>
                    <a:pt x="2624" y="2843"/>
                  </a:cubicBezTo>
                  <a:lnTo>
                    <a:pt x="2673" y="2835"/>
                  </a:lnTo>
                  <a:lnTo>
                    <a:pt x="2673" y="2835"/>
                  </a:lnTo>
                  <a:cubicBezTo>
                    <a:pt x="2351" y="2878"/>
                    <a:pt x="2026" y="2906"/>
                    <a:pt x="1702" y="2917"/>
                  </a:cubicBezTo>
                  <a:cubicBezTo>
                    <a:pt x="1589" y="2920"/>
                    <a:pt x="1475" y="2922"/>
                    <a:pt x="1362" y="2922"/>
                  </a:cubicBezTo>
                  <a:cubicBezTo>
                    <a:pt x="1151" y="2922"/>
                    <a:pt x="939" y="2916"/>
                    <a:pt x="728" y="2902"/>
                  </a:cubicBezTo>
                  <a:cubicBezTo>
                    <a:pt x="661" y="2898"/>
                    <a:pt x="594" y="2892"/>
                    <a:pt x="527" y="2886"/>
                  </a:cubicBezTo>
                  <a:lnTo>
                    <a:pt x="527" y="2886"/>
                  </a:lnTo>
                  <a:cubicBezTo>
                    <a:pt x="680" y="2695"/>
                    <a:pt x="828" y="2498"/>
                    <a:pt x="970" y="2298"/>
                  </a:cubicBezTo>
                  <a:cubicBezTo>
                    <a:pt x="1170" y="2015"/>
                    <a:pt x="1356" y="1723"/>
                    <a:pt x="1531" y="1423"/>
                  </a:cubicBezTo>
                  <a:cubicBezTo>
                    <a:pt x="1619" y="1271"/>
                    <a:pt x="1704" y="1119"/>
                    <a:pt x="1784" y="963"/>
                  </a:cubicBezTo>
                  <a:cubicBezTo>
                    <a:pt x="1827" y="885"/>
                    <a:pt x="1866" y="805"/>
                    <a:pt x="1901" y="721"/>
                  </a:cubicBezTo>
                  <a:cubicBezTo>
                    <a:pt x="1934" y="643"/>
                    <a:pt x="1952" y="564"/>
                    <a:pt x="1963" y="480"/>
                  </a:cubicBezTo>
                  <a:cubicBezTo>
                    <a:pt x="1973" y="388"/>
                    <a:pt x="1954" y="297"/>
                    <a:pt x="1915" y="215"/>
                  </a:cubicBezTo>
                  <a:cubicBezTo>
                    <a:pt x="1907" y="203"/>
                    <a:pt x="1901" y="188"/>
                    <a:pt x="1891" y="178"/>
                  </a:cubicBezTo>
                  <a:cubicBezTo>
                    <a:pt x="1874" y="156"/>
                    <a:pt x="1858" y="131"/>
                    <a:pt x="1835" y="110"/>
                  </a:cubicBezTo>
                  <a:cubicBezTo>
                    <a:pt x="1790" y="69"/>
                    <a:pt x="1739" y="41"/>
                    <a:pt x="1679" y="20"/>
                  </a:cubicBezTo>
                  <a:cubicBezTo>
                    <a:pt x="1637" y="6"/>
                    <a:pt x="1592" y="0"/>
                    <a:pt x="154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23"/>
            <p:cNvSpPr/>
            <p:nvPr/>
          </p:nvSpPr>
          <p:spPr>
            <a:xfrm>
              <a:off x="3381050" y="2286325"/>
              <a:ext cx="56000" cy="58600"/>
            </a:xfrm>
            <a:custGeom>
              <a:avLst/>
              <a:gdLst/>
              <a:ahLst/>
              <a:cxnLst/>
              <a:rect l="l" t="t" r="r" b="b"/>
              <a:pathLst>
                <a:path w="2240" h="2344" extrusionOk="0">
                  <a:moveTo>
                    <a:pt x="115" y="1"/>
                  </a:moveTo>
                  <a:cubicBezTo>
                    <a:pt x="91" y="3"/>
                    <a:pt x="68" y="9"/>
                    <a:pt x="48" y="25"/>
                  </a:cubicBezTo>
                  <a:cubicBezTo>
                    <a:pt x="29" y="40"/>
                    <a:pt x="13" y="60"/>
                    <a:pt x="7" y="83"/>
                  </a:cubicBezTo>
                  <a:cubicBezTo>
                    <a:pt x="0" y="112"/>
                    <a:pt x="0" y="147"/>
                    <a:pt x="19" y="169"/>
                  </a:cubicBezTo>
                  <a:cubicBezTo>
                    <a:pt x="119" y="306"/>
                    <a:pt x="222" y="441"/>
                    <a:pt x="328" y="576"/>
                  </a:cubicBezTo>
                  <a:lnTo>
                    <a:pt x="328" y="576"/>
                  </a:lnTo>
                  <a:cubicBezTo>
                    <a:pt x="349" y="605"/>
                    <a:pt x="370" y="636"/>
                    <a:pt x="391" y="664"/>
                  </a:cubicBezTo>
                  <a:cubicBezTo>
                    <a:pt x="417" y="703"/>
                    <a:pt x="448" y="738"/>
                    <a:pt x="479" y="775"/>
                  </a:cubicBezTo>
                  <a:cubicBezTo>
                    <a:pt x="526" y="837"/>
                    <a:pt x="576" y="896"/>
                    <a:pt x="625" y="956"/>
                  </a:cubicBezTo>
                  <a:cubicBezTo>
                    <a:pt x="724" y="1073"/>
                    <a:pt x="824" y="1192"/>
                    <a:pt x="927" y="1305"/>
                  </a:cubicBezTo>
                  <a:cubicBezTo>
                    <a:pt x="1134" y="1531"/>
                    <a:pt x="1350" y="1749"/>
                    <a:pt x="1570" y="1963"/>
                  </a:cubicBezTo>
                  <a:cubicBezTo>
                    <a:pt x="1632" y="2022"/>
                    <a:pt x="1695" y="2082"/>
                    <a:pt x="1759" y="2139"/>
                  </a:cubicBezTo>
                  <a:cubicBezTo>
                    <a:pt x="1790" y="2170"/>
                    <a:pt x="1823" y="2197"/>
                    <a:pt x="1858" y="2224"/>
                  </a:cubicBezTo>
                  <a:cubicBezTo>
                    <a:pt x="1899" y="2259"/>
                    <a:pt x="1942" y="2300"/>
                    <a:pt x="1991" y="2322"/>
                  </a:cubicBezTo>
                  <a:cubicBezTo>
                    <a:pt x="2018" y="2336"/>
                    <a:pt x="2044" y="2344"/>
                    <a:pt x="2074" y="2344"/>
                  </a:cubicBezTo>
                  <a:cubicBezTo>
                    <a:pt x="2081" y="2344"/>
                    <a:pt x="2087" y="2343"/>
                    <a:pt x="2094" y="2343"/>
                  </a:cubicBezTo>
                  <a:cubicBezTo>
                    <a:pt x="2127" y="2337"/>
                    <a:pt x="2162" y="2324"/>
                    <a:pt x="2186" y="2298"/>
                  </a:cubicBezTo>
                  <a:cubicBezTo>
                    <a:pt x="2205" y="2277"/>
                    <a:pt x="2219" y="2252"/>
                    <a:pt x="2227" y="2226"/>
                  </a:cubicBezTo>
                  <a:cubicBezTo>
                    <a:pt x="2240" y="2189"/>
                    <a:pt x="2234" y="2135"/>
                    <a:pt x="2211" y="2102"/>
                  </a:cubicBezTo>
                  <a:cubicBezTo>
                    <a:pt x="2192" y="2072"/>
                    <a:pt x="2170" y="2045"/>
                    <a:pt x="2145" y="2020"/>
                  </a:cubicBezTo>
                  <a:cubicBezTo>
                    <a:pt x="2127" y="2004"/>
                    <a:pt x="2110" y="1987"/>
                    <a:pt x="2094" y="1971"/>
                  </a:cubicBezTo>
                  <a:cubicBezTo>
                    <a:pt x="2059" y="1938"/>
                    <a:pt x="2026" y="1907"/>
                    <a:pt x="1991" y="1876"/>
                  </a:cubicBezTo>
                  <a:cubicBezTo>
                    <a:pt x="1921" y="1815"/>
                    <a:pt x="1853" y="1753"/>
                    <a:pt x="1786" y="1689"/>
                  </a:cubicBezTo>
                  <a:cubicBezTo>
                    <a:pt x="1648" y="1564"/>
                    <a:pt x="1512" y="1435"/>
                    <a:pt x="1381" y="1303"/>
                  </a:cubicBezTo>
                  <a:cubicBezTo>
                    <a:pt x="1249" y="1172"/>
                    <a:pt x="1118" y="1038"/>
                    <a:pt x="989" y="907"/>
                  </a:cubicBezTo>
                  <a:cubicBezTo>
                    <a:pt x="859" y="773"/>
                    <a:pt x="736" y="638"/>
                    <a:pt x="611" y="504"/>
                  </a:cubicBezTo>
                  <a:cubicBezTo>
                    <a:pt x="574" y="465"/>
                    <a:pt x="535" y="430"/>
                    <a:pt x="500" y="391"/>
                  </a:cubicBezTo>
                  <a:cubicBezTo>
                    <a:pt x="465" y="350"/>
                    <a:pt x="434" y="313"/>
                    <a:pt x="399" y="276"/>
                  </a:cubicBezTo>
                  <a:cubicBezTo>
                    <a:pt x="331" y="196"/>
                    <a:pt x="261" y="116"/>
                    <a:pt x="196" y="34"/>
                  </a:cubicBezTo>
                  <a:cubicBezTo>
                    <a:pt x="179" y="13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23"/>
            <p:cNvSpPr/>
            <p:nvPr/>
          </p:nvSpPr>
          <p:spPr>
            <a:xfrm>
              <a:off x="3384950" y="2285675"/>
              <a:ext cx="47125" cy="57000"/>
            </a:xfrm>
            <a:custGeom>
              <a:avLst/>
              <a:gdLst/>
              <a:ahLst/>
              <a:cxnLst/>
              <a:rect l="l" t="t" r="r" b="b"/>
              <a:pathLst>
                <a:path w="1885" h="2280" extrusionOk="0">
                  <a:moveTo>
                    <a:pt x="1748" y="0"/>
                  </a:moveTo>
                  <a:cubicBezTo>
                    <a:pt x="1716" y="0"/>
                    <a:pt x="1685" y="11"/>
                    <a:pt x="1665" y="37"/>
                  </a:cubicBezTo>
                  <a:cubicBezTo>
                    <a:pt x="1455" y="288"/>
                    <a:pt x="1243" y="540"/>
                    <a:pt x="1034" y="791"/>
                  </a:cubicBezTo>
                  <a:cubicBezTo>
                    <a:pt x="822" y="1044"/>
                    <a:pt x="607" y="1290"/>
                    <a:pt x="391" y="1537"/>
                  </a:cubicBezTo>
                  <a:cubicBezTo>
                    <a:pt x="331" y="1607"/>
                    <a:pt x="272" y="1674"/>
                    <a:pt x="212" y="1744"/>
                  </a:cubicBezTo>
                  <a:cubicBezTo>
                    <a:pt x="196" y="1763"/>
                    <a:pt x="181" y="1779"/>
                    <a:pt x="165" y="1798"/>
                  </a:cubicBezTo>
                  <a:cubicBezTo>
                    <a:pt x="140" y="1824"/>
                    <a:pt x="118" y="1855"/>
                    <a:pt x="95" y="1886"/>
                  </a:cubicBezTo>
                  <a:cubicBezTo>
                    <a:pt x="81" y="1904"/>
                    <a:pt x="66" y="1923"/>
                    <a:pt x="52" y="1941"/>
                  </a:cubicBezTo>
                  <a:cubicBezTo>
                    <a:pt x="35" y="1964"/>
                    <a:pt x="27" y="1976"/>
                    <a:pt x="19" y="2007"/>
                  </a:cubicBezTo>
                  <a:cubicBezTo>
                    <a:pt x="11" y="2033"/>
                    <a:pt x="10" y="2059"/>
                    <a:pt x="13" y="2084"/>
                  </a:cubicBezTo>
                  <a:lnTo>
                    <a:pt x="13" y="2084"/>
                  </a:lnTo>
                  <a:lnTo>
                    <a:pt x="11" y="2091"/>
                  </a:lnTo>
                  <a:cubicBezTo>
                    <a:pt x="5" y="2108"/>
                    <a:pt x="0" y="2126"/>
                    <a:pt x="0" y="2143"/>
                  </a:cubicBezTo>
                  <a:cubicBezTo>
                    <a:pt x="0" y="2159"/>
                    <a:pt x="3" y="2173"/>
                    <a:pt x="7" y="2187"/>
                  </a:cubicBezTo>
                  <a:lnTo>
                    <a:pt x="7" y="2187"/>
                  </a:lnTo>
                  <a:cubicBezTo>
                    <a:pt x="9" y="2211"/>
                    <a:pt x="16" y="2234"/>
                    <a:pt x="35" y="2252"/>
                  </a:cubicBezTo>
                  <a:cubicBezTo>
                    <a:pt x="50" y="2265"/>
                    <a:pt x="71" y="2279"/>
                    <a:pt x="93" y="2279"/>
                  </a:cubicBezTo>
                  <a:cubicBezTo>
                    <a:pt x="96" y="2279"/>
                    <a:pt x="99" y="2279"/>
                    <a:pt x="101" y="2278"/>
                  </a:cubicBezTo>
                  <a:cubicBezTo>
                    <a:pt x="109" y="2278"/>
                    <a:pt x="116" y="2276"/>
                    <a:pt x="124" y="2276"/>
                  </a:cubicBezTo>
                  <a:cubicBezTo>
                    <a:pt x="127" y="2277"/>
                    <a:pt x="130" y="2277"/>
                    <a:pt x="133" y="2277"/>
                  </a:cubicBezTo>
                  <a:cubicBezTo>
                    <a:pt x="158" y="2277"/>
                    <a:pt x="184" y="2269"/>
                    <a:pt x="208" y="2256"/>
                  </a:cubicBezTo>
                  <a:cubicBezTo>
                    <a:pt x="213" y="2253"/>
                    <a:pt x="218" y="2250"/>
                    <a:pt x="223" y="2247"/>
                  </a:cubicBezTo>
                  <a:lnTo>
                    <a:pt x="223" y="2247"/>
                  </a:lnTo>
                  <a:cubicBezTo>
                    <a:pt x="270" y="2242"/>
                    <a:pt x="315" y="2219"/>
                    <a:pt x="348" y="2182"/>
                  </a:cubicBezTo>
                  <a:cubicBezTo>
                    <a:pt x="362" y="2165"/>
                    <a:pt x="374" y="2149"/>
                    <a:pt x="389" y="2133"/>
                  </a:cubicBezTo>
                  <a:cubicBezTo>
                    <a:pt x="426" y="2089"/>
                    <a:pt x="459" y="2046"/>
                    <a:pt x="492" y="2001"/>
                  </a:cubicBezTo>
                  <a:cubicBezTo>
                    <a:pt x="539" y="1935"/>
                    <a:pt x="588" y="1870"/>
                    <a:pt x="635" y="1806"/>
                  </a:cubicBezTo>
                  <a:cubicBezTo>
                    <a:pt x="734" y="1674"/>
                    <a:pt x="830" y="1543"/>
                    <a:pt x="929" y="1411"/>
                  </a:cubicBezTo>
                  <a:cubicBezTo>
                    <a:pt x="1026" y="1280"/>
                    <a:pt x="1122" y="1148"/>
                    <a:pt x="1223" y="1019"/>
                  </a:cubicBezTo>
                  <a:cubicBezTo>
                    <a:pt x="1324" y="890"/>
                    <a:pt x="1422" y="760"/>
                    <a:pt x="1523" y="629"/>
                  </a:cubicBezTo>
                  <a:cubicBezTo>
                    <a:pt x="1636" y="483"/>
                    <a:pt x="1749" y="335"/>
                    <a:pt x="1862" y="189"/>
                  </a:cubicBezTo>
                  <a:cubicBezTo>
                    <a:pt x="1880" y="166"/>
                    <a:pt x="1884" y="119"/>
                    <a:pt x="1874" y="92"/>
                  </a:cubicBezTo>
                  <a:cubicBezTo>
                    <a:pt x="1866" y="66"/>
                    <a:pt x="1852" y="43"/>
                    <a:pt x="1829" y="27"/>
                  </a:cubicBezTo>
                  <a:cubicBezTo>
                    <a:pt x="1807" y="10"/>
                    <a:pt x="1777" y="0"/>
                    <a:pt x="174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23"/>
            <p:cNvSpPr/>
            <p:nvPr/>
          </p:nvSpPr>
          <p:spPr>
            <a:xfrm>
              <a:off x="3473400" y="2253550"/>
              <a:ext cx="96575" cy="36425"/>
            </a:xfrm>
            <a:custGeom>
              <a:avLst/>
              <a:gdLst/>
              <a:ahLst/>
              <a:cxnLst/>
              <a:rect l="l" t="t" r="r" b="b"/>
              <a:pathLst>
                <a:path w="3863" h="1457" extrusionOk="0">
                  <a:moveTo>
                    <a:pt x="3577" y="381"/>
                  </a:moveTo>
                  <a:lnTo>
                    <a:pt x="3577" y="381"/>
                  </a:lnTo>
                  <a:cubicBezTo>
                    <a:pt x="3576" y="384"/>
                    <a:pt x="3576" y="388"/>
                    <a:pt x="3575" y="391"/>
                  </a:cubicBezTo>
                  <a:lnTo>
                    <a:pt x="3575" y="391"/>
                  </a:lnTo>
                  <a:lnTo>
                    <a:pt x="3577" y="381"/>
                  </a:lnTo>
                  <a:close/>
                  <a:moveTo>
                    <a:pt x="3540" y="531"/>
                  </a:moveTo>
                  <a:cubicBezTo>
                    <a:pt x="3536" y="540"/>
                    <a:pt x="3532" y="549"/>
                    <a:pt x="3529" y="557"/>
                  </a:cubicBezTo>
                  <a:lnTo>
                    <a:pt x="3529" y="557"/>
                  </a:lnTo>
                  <a:lnTo>
                    <a:pt x="3540" y="531"/>
                  </a:lnTo>
                  <a:close/>
                  <a:moveTo>
                    <a:pt x="633" y="685"/>
                  </a:moveTo>
                  <a:lnTo>
                    <a:pt x="628" y="686"/>
                  </a:lnTo>
                  <a:lnTo>
                    <a:pt x="628" y="686"/>
                  </a:lnTo>
                  <a:cubicBezTo>
                    <a:pt x="630" y="686"/>
                    <a:pt x="631" y="685"/>
                    <a:pt x="633" y="685"/>
                  </a:cubicBezTo>
                  <a:close/>
                  <a:moveTo>
                    <a:pt x="678" y="685"/>
                  </a:moveTo>
                  <a:lnTo>
                    <a:pt x="678" y="685"/>
                  </a:lnTo>
                  <a:cubicBezTo>
                    <a:pt x="683" y="686"/>
                    <a:pt x="687" y="687"/>
                    <a:pt x="692" y="687"/>
                  </a:cubicBezTo>
                  <a:lnTo>
                    <a:pt x="692" y="687"/>
                  </a:lnTo>
                  <a:lnTo>
                    <a:pt x="678" y="685"/>
                  </a:lnTo>
                  <a:close/>
                  <a:moveTo>
                    <a:pt x="489" y="723"/>
                  </a:moveTo>
                  <a:lnTo>
                    <a:pt x="481" y="726"/>
                  </a:lnTo>
                  <a:cubicBezTo>
                    <a:pt x="484" y="725"/>
                    <a:pt x="486" y="724"/>
                    <a:pt x="489" y="723"/>
                  </a:cubicBezTo>
                  <a:close/>
                  <a:moveTo>
                    <a:pt x="3443" y="706"/>
                  </a:moveTo>
                  <a:lnTo>
                    <a:pt x="3443" y="706"/>
                  </a:lnTo>
                  <a:cubicBezTo>
                    <a:pt x="3436" y="715"/>
                    <a:pt x="3429" y="724"/>
                    <a:pt x="3422" y="733"/>
                  </a:cubicBezTo>
                  <a:lnTo>
                    <a:pt x="3422" y="733"/>
                  </a:lnTo>
                  <a:lnTo>
                    <a:pt x="3443" y="706"/>
                  </a:lnTo>
                  <a:close/>
                  <a:moveTo>
                    <a:pt x="902" y="749"/>
                  </a:moveTo>
                  <a:cubicBezTo>
                    <a:pt x="907" y="751"/>
                    <a:pt x="912" y="753"/>
                    <a:pt x="917" y="755"/>
                  </a:cubicBezTo>
                  <a:lnTo>
                    <a:pt x="902" y="749"/>
                  </a:lnTo>
                  <a:close/>
                  <a:moveTo>
                    <a:pt x="409" y="772"/>
                  </a:moveTo>
                  <a:lnTo>
                    <a:pt x="384" y="790"/>
                  </a:lnTo>
                  <a:cubicBezTo>
                    <a:pt x="393" y="784"/>
                    <a:pt x="401" y="778"/>
                    <a:pt x="409" y="772"/>
                  </a:cubicBezTo>
                  <a:close/>
                  <a:moveTo>
                    <a:pt x="3686" y="0"/>
                  </a:moveTo>
                  <a:cubicBezTo>
                    <a:pt x="3673" y="0"/>
                    <a:pt x="3662" y="2"/>
                    <a:pt x="3651" y="5"/>
                  </a:cubicBezTo>
                  <a:cubicBezTo>
                    <a:pt x="3581" y="28"/>
                    <a:pt x="3536" y="100"/>
                    <a:pt x="3556" y="174"/>
                  </a:cubicBezTo>
                  <a:cubicBezTo>
                    <a:pt x="3563" y="196"/>
                    <a:pt x="3568" y="220"/>
                    <a:pt x="3572" y="244"/>
                  </a:cubicBezTo>
                  <a:lnTo>
                    <a:pt x="3572" y="244"/>
                  </a:lnTo>
                  <a:cubicBezTo>
                    <a:pt x="3579" y="299"/>
                    <a:pt x="3579" y="355"/>
                    <a:pt x="3572" y="410"/>
                  </a:cubicBezTo>
                  <a:lnTo>
                    <a:pt x="3572" y="410"/>
                  </a:lnTo>
                  <a:cubicBezTo>
                    <a:pt x="3562" y="462"/>
                    <a:pt x="3547" y="512"/>
                    <a:pt x="3527" y="560"/>
                  </a:cubicBezTo>
                  <a:lnTo>
                    <a:pt x="3527" y="560"/>
                  </a:lnTo>
                  <a:cubicBezTo>
                    <a:pt x="3499" y="622"/>
                    <a:pt x="3462" y="680"/>
                    <a:pt x="3420" y="735"/>
                  </a:cubicBezTo>
                  <a:lnTo>
                    <a:pt x="3420" y="735"/>
                  </a:lnTo>
                  <a:cubicBezTo>
                    <a:pt x="3380" y="783"/>
                    <a:pt x="3336" y="827"/>
                    <a:pt x="3287" y="867"/>
                  </a:cubicBezTo>
                  <a:lnTo>
                    <a:pt x="3287" y="867"/>
                  </a:lnTo>
                  <a:cubicBezTo>
                    <a:pt x="3213" y="920"/>
                    <a:pt x="3133" y="964"/>
                    <a:pt x="3051" y="1001"/>
                  </a:cubicBezTo>
                  <a:lnTo>
                    <a:pt x="3051" y="1001"/>
                  </a:lnTo>
                  <a:cubicBezTo>
                    <a:pt x="2976" y="1031"/>
                    <a:pt x="2901" y="1053"/>
                    <a:pt x="2822" y="1065"/>
                  </a:cubicBezTo>
                  <a:lnTo>
                    <a:pt x="2822" y="1065"/>
                  </a:lnTo>
                  <a:cubicBezTo>
                    <a:pt x="2764" y="1071"/>
                    <a:pt x="2706" y="1074"/>
                    <a:pt x="2648" y="1074"/>
                  </a:cubicBezTo>
                  <a:cubicBezTo>
                    <a:pt x="2583" y="1074"/>
                    <a:pt x="2518" y="1070"/>
                    <a:pt x="2453" y="1061"/>
                  </a:cubicBezTo>
                  <a:lnTo>
                    <a:pt x="2453" y="1061"/>
                  </a:lnTo>
                  <a:lnTo>
                    <a:pt x="2505" y="1069"/>
                  </a:lnTo>
                  <a:cubicBezTo>
                    <a:pt x="2320" y="1045"/>
                    <a:pt x="2141" y="989"/>
                    <a:pt x="1970" y="917"/>
                  </a:cubicBezTo>
                  <a:lnTo>
                    <a:pt x="1970" y="917"/>
                  </a:lnTo>
                  <a:lnTo>
                    <a:pt x="2016" y="936"/>
                  </a:lnTo>
                  <a:cubicBezTo>
                    <a:pt x="1864" y="872"/>
                    <a:pt x="1718" y="794"/>
                    <a:pt x="1578" y="706"/>
                  </a:cubicBezTo>
                  <a:cubicBezTo>
                    <a:pt x="1436" y="619"/>
                    <a:pt x="1313" y="529"/>
                    <a:pt x="1171" y="455"/>
                  </a:cubicBezTo>
                  <a:cubicBezTo>
                    <a:pt x="1089" y="412"/>
                    <a:pt x="1003" y="373"/>
                    <a:pt x="912" y="348"/>
                  </a:cubicBezTo>
                  <a:cubicBezTo>
                    <a:pt x="869" y="336"/>
                    <a:pt x="824" y="330"/>
                    <a:pt x="779" y="324"/>
                  </a:cubicBezTo>
                  <a:cubicBezTo>
                    <a:pt x="743" y="318"/>
                    <a:pt x="708" y="313"/>
                    <a:pt x="671" y="313"/>
                  </a:cubicBezTo>
                  <a:cubicBezTo>
                    <a:pt x="665" y="313"/>
                    <a:pt x="659" y="313"/>
                    <a:pt x="654" y="313"/>
                  </a:cubicBezTo>
                  <a:cubicBezTo>
                    <a:pt x="485" y="319"/>
                    <a:pt x="321" y="381"/>
                    <a:pt x="193" y="492"/>
                  </a:cubicBezTo>
                  <a:cubicBezTo>
                    <a:pt x="158" y="523"/>
                    <a:pt x="130" y="558"/>
                    <a:pt x="101" y="595"/>
                  </a:cubicBezTo>
                  <a:cubicBezTo>
                    <a:pt x="82" y="621"/>
                    <a:pt x="66" y="648"/>
                    <a:pt x="52" y="679"/>
                  </a:cubicBezTo>
                  <a:cubicBezTo>
                    <a:pt x="31" y="728"/>
                    <a:pt x="17" y="773"/>
                    <a:pt x="8" y="827"/>
                  </a:cubicBezTo>
                  <a:cubicBezTo>
                    <a:pt x="0" y="882"/>
                    <a:pt x="4" y="930"/>
                    <a:pt x="13" y="985"/>
                  </a:cubicBezTo>
                  <a:cubicBezTo>
                    <a:pt x="19" y="1020"/>
                    <a:pt x="54" y="1061"/>
                    <a:pt x="84" y="1078"/>
                  </a:cubicBezTo>
                  <a:cubicBezTo>
                    <a:pt x="108" y="1090"/>
                    <a:pt x="135" y="1098"/>
                    <a:pt x="162" y="1098"/>
                  </a:cubicBezTo>
                  <a:cubicBezTo>
                    <a:pt x="169" y="1098"/>
                    <a:pt x="177" y="1097"/>
                    <a:pt x="185" y="1096"/>
                  </a:cubicBezTo>
                  <a:cubicBezTo>
                    <a:pt x="259" y="1086"/>
                    <a:pt x="325" y="1020"/>
                    <a:pt x="321" y="942"/>
                  </a:cubicBezTo>
                  <a:cubicBezTo>
                    <a:pt x="319" y="929"/>
                    <a:pt x="320" y="917"/>
                    <a:pt x="321" y="904"/>
                  </a:cubicBezTo>
                  <a:lnTo>
                    <a:pt x="321" y="904"/>
                  </a:lnTo>
                  <a:cubicBezTo>
                    <a:pt x="323" y="892"/>
                    <a:pt x="327" y="880"/>
                    <a:pt x="331" y="869"/>
                  </a:cubicBezTo>
                  <a:lnTo>
                    <a:pt x="331" y="869"/>
                  </a:lnTo>
                  <a:cubicBezTo>
                    <a:pt x="338" y="853"/>
                    <a:pt x="347" y="838"/>
                    <a:pt x="356" y="824"/>
                  </a:cubicBezTo>
                  <a:lnTo>
                    <a:pt x="356" y="824"/>
                  </a:lnTo>
                  <a:cubicBezTo>
                    <a:pt x="373" y="804"/>
                    <a:pt x="393" y="785"/>
                    <a:pt x="414" y="769"/>
                  </a:cubicBezTo>
                  <a:lnTo>
                    <a:pt x="414" y="769"/>
                  </a:lnTo>
                  <a:cubicBezTo>
                    <a:pt x="445" y="748"/>
                    <a:pt x="477" y="730"/>
                    <a:pt x="511" y="715"/>
                  </a:cubicBezTo>
                  <a:lnTo>
                    <a:pt x="511" y="715"/>
                  </a:lnTo>
                  <a:cubicBezTo>
                    <a:pt x="543" y="703"/>
                    <a:pt x="575" y="695"/>
                    <a:pt x="607" y="689"/>
                  </a:cubicBezTo>
                  <a:lnTo>
                    <a:pt x="607" y="689"/>
                  </a:lnTo>
                  <a:cubicBezTo>
                    <a:pt x="620" y="688"/>
                    <a:pt x="632" y="688"/>
                    <a:pt x="645" y="688"/>
                  </a:cubicBezTo>
                  <a:cubicBezTo>
                    <a:pt x="668" y="688"/>
                    <a:pt x="692" y="689"/>
                    <a:pt x="715" y="692"/>
                  </a:cubicBezTo>
                  <a:lnTo>
                    <a:pt x="715" y="692"/>
                  </a:lnTo>
                  <a:cubicBezTo>
                    <a:pt x="771" y="703"/>
                    <a:pt x="825" y="720"/>
                    <a:pt x="878" y="740"/>
                  </a:cubicBezTo>
                  <a:lnTo>
                    <a:pt x="878" y="740"/>
                  </a:lnTo>
                  <a:cubicBezTo>
                    <a:pt x="994" y="789"/>
                    <a:pt x="1100" y="857"/>
                    <a:pt x="1204" y="925"/>
                  </a:cubicBezTo>
                  <a:cubicBezTo>
                    <a:pt x="1315" y="997"/>
                    <a:pt x="1424" y="1069"/>
                    <a:pt x="1541" y="1135"/>
                  </a:cubicBezTo>
                  <a:cubicBezTo>
                    <a:pt x="1670" y="1207"/>
                    <a:pt x="1806" y="1271"/>
                    <a:pt x="1944" y="1324"/>
                  </a:cubicBezTo>
                  <a:cubicBezTo>
                    <a:pt x="2067" y="1371"/>
                    <a:pt x="2194" y="1408"/>
                    <a:pt x="2326" y="1431"/>
                  </a:cubicBezTo>
                  <a:cubicBezTo>
                    <a:pt x="2424" y="1446"/>
                    <a:pt x="2522" y="1457"/>
                    <a:pt x="2621" y="1457"/>
                  </a:cubicBezTo>
                  <a:cubicBezTo>
                    <a:pt x="2667" y="1457"/>
                    <a:pt x="2713" y="1455"/>
                    <a:pt x="2759" y="1449"/>
                  </a:cubicBezTo>
                  <a:cubicBezTo>
                    <a:pt x="2835" y="1443"/>
                    <a:pt x="2911" y="1431"/>
                    <a:pt x="2985" y="1410"/>
                  </a:cubicBezTo>
                  <a:cubicBezTo>
                    <a:pt x="3051" y="1392"/>
                    <a:pt x="3115" y="1367"/>
                    <a:pt x="3176" y="1338"/>
                  </a:cubicBezTo>
                  <a:cubicBezTo>
                    <a:pt x="3287" y="1287"/>
                    <a:pt x="3386" y="1215"/>
                    <a:pt x="3474" y="1133"/>
                  </a:cubicBezTo>
                  <a:cubicBezTo>
                    <a:pt x="3561" y="1049"/>
                    <a:pt x="3637" y="958"/>
                    <a:pt x="3700" y="860"/>
                  </a:cubicBezTo>
                  <a:cubicBezTo>
                    <a:pt x="3762" y="759"/>
                    <a:pt x="3805" y="654"/>
                    <a:pt x="3830" y="545"/>
                  </a:cubicBezTo>
                  <a:cubicBezTo>
                    <a:pt x="3858" y="422"/>
                    <a:pt x="3863" y="299"/>
                    <a:pt x="3838" y="176"/>
                  </a:cubicBezTo>
                  <a:cubicBezTo>
                    <a:pt x="3834" y="151"/>
                    <a:pt x="3828" y="124"/>
                    <a:pt x="3819" y="100"/>
                  </a:cubicBezTo>
                  <a:cubicBezTo>
                    <a:pt x="3809" y="67"/>
                    <a:pt x="3787" y="36"/>
                    <a:pt x="3758" y="19"/>
                  </a:cubicBezTo>
                  <a:cubicBezTo>
                    <a:pt x="3737" y="7"/>
                    <a:pt x="3711" y="0"/>
                    <a:pt x="368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23"/>
            <p:cNvSpPr/>
            <p:nvPr/>
          </p:nvSpPr>
          <p:spPr>
            <a:xfrm>
              <a:off x="3500300" y="2290825"/>
              <a:ext cx="11025" cy="52725"/>
            </a:xfrm>
            <a:custGeom>
              <a:avLst/>
              <a:gdLst/>
              <a:ahLst/>
              <a:cxnLst/>
              <a:rect l="l" t="t" r="r" b="b"/>
              <a:pathLst>
                <a:path w="441" h="2109" extrusionOk="0">
                  <a:moveTo>
                    <a:pt x="216" y="1"/>
                  </a:moveTo>
                  <a:cubicBezTo>
                    <a:pt x="179" y="1"/>
                    <a:pt x="151" y="24"/>
                    <a:pt x="138" y="59"/>
                  </a:cubicBezTo>
                  <a:lnTo>
                    <a:pt x="138" y="61"/>
                  </a:lnTo>
                  <a:cubicBezTo>
                    <a:pt x="126" y="94"/>
                    <a:pt x="116" y="127"/>
                    <a:pt x="108" y="164"/>
                  </a:cubicBezTo>
                  <a:cubicBezTo>
                    <a:pt x="100" y="195"/>
                    <a:pt x="94" y="227"/>
                    <a:pt x="87" y="257"/>
                  </a:cubicBezTo>
                  <a:lnTo>
                    <a:pt x="87" y="257"/>
                  </a:lnTo>
                  <a:cubicBezTo>
                    <a:pt x="81" y="270"/>
                    <a:pt x="76" y="282"/>
                    <a:pt x="73" y="295"/>
                  </a:cubicBezTo>
                  <a:cubicBezTo>
                    <a:pt x="69" y="306"/>
                    <a:pt x="67" y="316"/>
                    <a:pt x="67" y="326"/>
                  </a:cubicBezTo>
                  <a:cubicBezTo>
                    <a:pt x="62" y="349"/>
                    <a:pt x="58" y="371"/>
                    <a:pt x="56" y="394"/>
                  </a:cubicBezTo>
                  <a:cubicBezTo>
                    <a:pt x="48" y="451"/>
                    <a:pt x="40" y="507"/>
                    <a:pt x="32" y="562"/>
                  </a:cubicBezTo>
                  <a:lnTo>
                    <a:pt x="38" y="525"/>
                  </a:lnTo>
                  <a:lnTo>
                    <a:pt x="38" y="525"/>
                  </a:lnTo>
                  <a:cubicBezTo>
                    <a:pt x="34" y="558"/>
                    <a:pt x="25" y="591"/>
                    <a:pt x="21" y="624"/>
                  </a:cubicBezTo>
                  <a:cubicBezTo>
                    <a:pt x="19" y="647"/>
                    <a:pt x="17" y="671"/>
                    <a:pt x="15" y="694"/>
                  </a:cubicBezTo>
                  <a:cubicBezTo>
                    <a:pt x="13" y="737"/>
                    <a:pt x="9" y="780"/>
                    <a:pt x="7" y="823"/>
                  </a:cubicBezTo>
                  <a:cubicBezTo>
                    <a:pt x="1" y="912"/>
                    <a:pt x="1" y="998"/>
                    <a:pt x="3" y="1086"/>
                  </a:cubicBezTo>
                  <a:cubicBezTo>
                    <a:pt x="5" y="1175"/>
                    <a:pt x="9" y="1261"/>
                    <a:pt x="15" y="1349"/>
                  </a:cubicBezTo>
                  <a:cubicBezTo>
                    <a:pt x="23" y="1452"/>
                    <a:pt x="34" y="1553"/>
                    <a:pt x="48" y="1655"/>
                  </a:cubicBezTo>
                  <a:cubicBezTo>
                    <a:pt x="56" y="1705"/>
                    <a:pt x="64" y="1754"/>
                    <a:pt x="75" y="1801"/>
                  </a:cubicBezTo>
                  <a:cubicBezTo>
                    <a:pt x="81" y="1824"/>
                    <a:pt x="85" y="1846"/>
                    <a:pt x="91" y="1871"/>
                  </a:cubicBezTo>
                  <a:cubicBezTo>
                    <a:pt x="95" y="1881"/>
                    <a:pt x="97" y="1894"/>
                    <a:pt x="101" y="1906"/>
                  </a:cubicBezTo>
                  <a:cubicBezTo>
                    <a:pt x="112" y="1947"/>
                    <a:pt x="135" y="1981"/>
                    <a:pt x="167" y="2005"/>
                  </a:cubicBezTo>
                  <a:lnTo>
                    <a:pt x="167" y="2005"/>
                  </a:lnTo>
                  <a:cubicBezTo>
                    <a:pt x="172" y="2013"/>
                    <a:pt x="177" y="2021"/>
                    <a:pt x="182" y="2029"/>
                  </a:cubicBezTo>
                  <a:cubicBezTo>
                    <a:pt x="206" y="2066"/>
                    <a:pt x="235" y="2093"/>
                    <a:pt x="276" y="2105"/>
                  </a:cubicBezTo>
                  <a:cubicBezTo>
                    <a:pt x="284" y="2108"/>
                    <a:pt x="291" y="2109"/>
                    <a:pt x="299" y="2109"/>
                  </a:cubicBezTo>
                  <a:cubicBezTo>
                    <a:pt x="322" y="2109"/>
                    <a:pt x="345" y="2098"/>
                    <a:pt x="362" y="2083"/>
                  </a:cubicBezTo>
                  <a:cubicBezTo>
                    <a:pt x="387" y="2060"/>
                    <a:pt x="401" y="2029"/>
                    <a:pt x="408" y="1996"/>
                  </a:cubicBezTo>
                  <a:cubicBezTo>
                    <a:pt x="409" y="1986"/>
                    <a:pt x="410" y="1975"/>
                    <a:pt x="412" y="1964"/>
                  </a:cubicBezTo>
                  <a:lnTo>
                    <a:pt x="412" y="1964"/>
                  </a:lnTo>
                  <a:cubicBezTo>
                    <a:pt x="422" y="1948"/>
                    <a:pt x="429" y="1932"/>
                    <a:pt x="434" y="1914"/>
                  </a:cubicBezTo>
                  <a:cubicBezTo>
                    <a:pt x="438" y="1898"/>
                    <a:pt x="440" y="1877"/>
                    <a:pt x="440" y="1857"/>
                  </a:cubicBezTo>
                  <a:cubicBezTo>
                    <a:pt x="438" y="1842"/>
                    <a:pt x="436" y="1830"/>
                    <a:pt x="434" y="1816"/>
                  </a:cubicBezTo>
                  <a:cubicBezTo>
                    <a:pt x="432" y="1787"/>
                    <a:pt x="428" y="1760"/>
                    <a:pt x="426" y="1733"/>
                  </a:cubicBezTo>
                  <a:cubicBezTo>
                    <a:pt x="419" y="1670"/>
                    <a:pt x="408" y="1608"/>
                    <a:pt x="400" y="1546"/>
                  </a:cubicBezTo>
                  <a:lnTo>
                    <a:pt x="400" y="1546"/>
                  </a:lnTo>
                  <a:cubicBezTo>
                    <a:pt x="401" y="1554"/>
                    <a:pt x="402" y="1561"/>
                    <a:pt x="403" y="1569"/>
                  </a:cubicBezTo>
                  <a:lnTo>
                    <a:pt x="397" y="1522"/>
                  </a:lnTo>
                  <a:lnTo>
                    <a:pt x="397" y="1522"/>
                  </a:lnTo>
                  <a:cubicBezTo>
                    <a:pt x="398" y="1530"/>
                    <a:pt x="399" y="1538"/>
                    <a:pt x="400" y="1546"/>
                  </a:cubicBezTo>
                  <a:lnTo>
                    <a:pt x="400" y="1546"/>
                  </a:lnTo>
                  <a:cubicBezTo>
                    <a:pt x="394" y="1497"/>
                    <a:pt x="387" y="1448"/>
                    <a:pt x="380" y="1398"/>
                  </a:cubicBezTo>
                  <a:lnTo>
                    <a:pt x="380" y="1398"/>
                  </a:lnTo>
                  <a:cubicBezTo>
                    <a:pt x="364" y="1262"/>
                    <a:pt x="351" y="1125"/>
                    <a:pt x="344" y="990"/>
                  </a:cubicBezTo>
                  <a:cubicBezTo>
                    <a:pt x="340" y="916"/>
                    <a:pt x="334" y="842"/>
                    <a:pt x="329" y="768"/>
                  </a:cubicBezTo>
                  <a:cubicBezTo>
                    <a:pt x="327" y="729"/>
                    <a:pt x="325" y="692"/>
                    <a:pt x="325" y="655"/>
                  </a:cubicBezTo>
                  <a:cubicBezTo>
                    <a:pt x="323" y="618"/>
                    <a:pt x="319" y="581"/>
                    <a:pt x="317" y="544"/>
                  </a:cubicBezTo>
                  <a:cubicBezTo>
                    <a:pt x="315" y="503"/>
                    <a:pt x="315" y="462"/>
                    <a:pt x="315" y="421"/>
                  </a:cubicBezTo>
                  <a:cubicBezTo>
                    <a:pt x="315" y="398"/>
                    <a:pt x="315" y="377"/>
                    <a:pt x="315" y="355"/>
                  </a:cubicBezTo>
                  <a:cubicBezTo>
                    <a:pt x="315" y="328"/>
                    <a:pt x="310" y="303"/>
                    <a:pt x="305" y="278"/>
                  </a:cubicBezTo>
                  <a:lnTo>
                    <a:pt x="305" y="278"/>
                  </a:lnTo>
                  <a:cubicBezTo>
                    <a:pt x="303" y="248"/>
                    <a:pt x="305" y="219"/>
                    <a:pt x="305" y="188"/>
                  </a:cubicBezTo>
                  <a:cubicBezTo>
                    <a:pt x="303" y="154"/>
                    <a:pt x="301" y="117"/>
                    <a:pt x="299" y="82"/>
                  </a:cubicBezTo>
                  <a:cubicBezTo>
                    <a:pt x="295" y="41"/>
                    <a:pt x="270" y="8"/>
                    <a:pt x="229" y="2"/>
                  </a:cubicBezTo>
                  <a:cubicBezTo>
                    <a:pt x="224" y="1"/>
                    <a:pt x="220" y="1"/>
                    <a:pt x="21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23"/>
            <p:cNvSpPr/>
            <p:nvPr/>
          </p:nvSpPr>
          <p:spPr>
            <a:xfrm>
              <a:off x="3537075" y="2295150"/>
              <a:ext cx="9225" cy="53550"/>
            </a:xfrm>
            <a:custGeom>
              <a:avLst/>
              <a:gdLst/>
              <a:ahLst/>
              <a:cxnLst/>
              <a:rect l="l" t="t" r="r" b="b"/>
              <a:pathLst>
                <a:path w="369" h="2142" extrusionOk="0">
                  <a:moveTo>
                    <a:pt x="240" y="380"/>
                  </a:moveTo>
                  <a:lnTo>
                    <a:pt x="249" y="391"/>
                  </a:lnTo>
                  <a:lnTo>
                    <a:pt x="247" y="389"/>
                  </a:lnTo>
                  <a:lnTo>
                    <a:pt x="247" y="389"/>
                  </a:lnTo>
                  <a:cubicBezTo>
                    <a:pt x="245" y="386"/>
                    <a:pt x="242" y="383"/>
                    <a:pt x="240" y="380"/>
                  </a:cubicBezTo>
                  <a:close/>
                  <a:moveTo>
                    <a:pt x="115" y="0"/>
                  </a:moveTo>
                  <a:cubicBezTo>
                    <a:pt x="87" y="0"/>
                    <a:pt x="57" y="20"/>
                    <a:pt x="58" y="54"/>
                  </a:cubicBezTo>
                  <a:lnTo>
                    <a:pt x="60" y="54"/>
                  </a:lnTo>
                  <a:cubicBezTo>
                    <a:pt x="62" y="118"/>
                    <a:pt x="62" y="182"/>
                    <a:pt x="62" y="246"/>
                  </a:cubicBezTo>
                  <a:cubicBezTo>
                    <a:pt x="62" y="301"/>
                    <a:pt x="64" y="357"/>
                    <a:pt x="60" y="413"/>
                  </a:cubicBezTo>
                  <a:lnTo>
                    <a:pt x="60" y="413"/>
                  </a:lnTo>
                  <a:cubicBezTo>
                    <a:pt x="53" y="431"/>
                    <a:pt x="49" y="447"/>
                    <a:pt x="48" y="469"/>
                  </a:cubicBezTo>
                  <a:cubicBezTo>
                    <a:pt x="48" y="482"/>
                    <a:pt x="48" y="494"/>
                    <a:pt x="48" y="506"/>
                  </a:cubicBezTo>
                  <a:cubicBezTo>
                    <a:pt x="48" y="531"/>
                    <a:pt x="48" y="556"/>
                    <a:pt x="48" y="582"/>
                  </a:cubicBezTo>
                  <a:cubicBezTo>
                    <a:pt x="48" y="607"/>
                    <a:pt x="50" y="632"/>
                    <a:pt x="48" y="656"/>
                  </a:cubicBezTo>
                  <a:cubicBezTo>
                    <a:pt x="46" y="683"/>
                    <a:pt x="42" y="708"/>
                    <a:pt x="42" y="732"/>
                  </a:cubicBezTo>
                  <a:cubicBezTo>
                    <a:pt x="42" y="833"/>
                    <a:pt x="38" y="936"/>
                    <a:pt x="38" y="1037"/>
                  </a:cubicBezTo>
                  <a:cubicBezTo>
                    <a:pt x="40" y="1238"/>
                    <a:pt x="34" y="1441"/>
                    <a:pt x="19" y="1643"/>
                  </a:cubicBezTo>
                  <a:cubicBezTo>
                    <a:pt x="17" y="1698"/>
                    <a:pt x="11" y="1756"/>
                    <a:pt x="7" y="1813"/>
                  </a:cubicBezTo>
                  <a:cubicBezTo>
                    <a:pt x="5" y="1840"/>
                    <a:pt x="7" y="1867"/>
                    <a:pt x="5" y="1895"/>
                  </a:cubicBezTo>
                  <a:cubicBezTo>
                    <a:pt x="5" y="1936"/>
                    <a:pt x="1" y="1982"/>
                    <a:pt x="15" y="2021"/>
                  </a:cubicBezTo>
                  <a:cubicBezTo>
                    <a:pt x="27" y="2047"/>
                    <a:pt x="38" y="2072"/>
                    <a:pt x="58" y="2092"/>
                  </a:cubicBezTo>
                  <a:cubicBezTo>
                    <a:pt x="85" y="2119"/>
                    <a:pt x="118" y="2134"/>
                    <a:pt x="153" y="2140"/>
                  </a:cubicBezTo>
                  <a:cubicBezTo>
                    <a:pt x="160" y="2141"/>
                    <a:pt x="168" y="2141"/>
                    <a:pt x="175" y="2141"/>
                  </a:cubicBezTo>
                  <a:cubicBezTo>
                    <a:pt x="197" y="2141"/>
                    <a:pt x="217" y="2137"/>
                    <a:pt x="239" y="2127"/>
                  </a:cubicBezTo>
                  <a:cubicBezTo>
                    <a:pt x="272" y="2113"/>
                    <a:pt x="299" y="2090"/>
                    <a:pt x="317" y="2060"/>
                  </a:cubicBezTo>
                  <a:cubicBezTo>
                    <a:pt x="340" y="2023"/>
                    <a:pt x="344" y="1994"/>
                    <a:pt x="348" y="1951"/>
                  </a:cubicBezTo>
                  <a:cubicBezTo>
                    <a:pt x="350" y="1938"/>
                    <a:pt x="352" y="1926"/>
                    <a:pt x="354" y="1914"/>
                  </a:cubicBezTo>
                  <a:cubicBezTo>
                    <a:pt x="356" y="1887"/>
                    <a:pt x="358" y="1858"/>
                    <a:pt x="362" y="1832"/>
                  </a:cubicBezTo>
                  <a:cubicBezTo>
                    <a:pt x="366" y="1782"/>
                    <a:pt x="364" y="1731"/>
                    <a:pt x="366" y="1680"/>
                  </a:cubicBezTo>
                  <a:cubicBezTo>
                    <a:pt x="368" y="1579"/>
                    <a:pt x="366" y="1478"/>
                    <a:pt x="364" y="1378"/>
                  </a:cubicBezTo>
                  <a:cubicBezTo>
                    <a:pt x="362" y="1277"/>
                    <a:pt x="360" y="1176"/>
                    <a:pt x="354" y="1073"/>
                  </a:cubicBezTo>
                  <a:cubicBezTo>
                    <a:pt x="350" y="973"/>
                    <a:pt x="338" y="872"/>
                    <a:pt x="325" y="771"/>
                  </a:cubicBezTo>
                  <a:cubicBezTo>
                    <a:pt x="321" y="732"/>
                    <a:pt x="319" y="691"/>
                    <a:pt x="311" y="652"/>
                  </a:cubicBezTo>
                  <a:cubicBezTo>
                    <a:pt x="303" y="626"/>
                    <a:pt x="299" y="601"/>
                    <a:pt x="295" y="574"/>
                  </a:cubicBezTo>
                  <a:cubicBezTo>
                    <a:pt x="288" y="546"/>
                    <a:pt x="284" y="517"/>
                    <a:pt x="280" y="488"/>
                  </a:cubicBezTo>
                  <a:cubicBezTo>
                    <a:pt x="276" y="474"/>
                    <a:pt x="274" y="459"/>
                    <a:pt x="272" y="445"/>
                  </a:cubicBezTo>
                  <a:cubicBezTo>
                    <a:pt x="268" y="425"/>
                    <a:pt x="261" y="410"/>
                    <a:pt x="251" y="395"/>
                  </a:cubicBezTo>
                  <a:lnTo>
                    <a:pt x="251" y="395"/>
                  </a:lnTo>
                  <a:cubicBezTo>
                    <a:pt x="235" y="340"/>
                    <a:pt x="226" y="282"/>
                    <a:pt x="212" y="225"/>
                  </a:cubicBezTo>
                  <a:cubicBezTo>
                    <a:pt x="198" y="163"/>
                    <a:pt x="184" y="102"/>
                    <a:pt x="167" y="40"/>
                  </a:cubicBezTo>
                  <a:cubicBezTo>
                    <a:pt x="161" y="13"/>
                    <a:pt x="138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23"/>
            <p:cNvSpPr/>
            <p:nvPr/>
          </p:nvSpPr>
          <p:spPr>
            <a:xfrm>
              <a:off x="3596975" y="2285575"/>
              <a:ext cx="66950" cy="51650"/>
            </a:xfrm>
            <a:custGeom>
              <a:avLst/>
              <a:gdLst/>
              <a:ahLst/>
              <a:cxnLst/>
              <a:rect l="l" t="t" r="r" b="b"/>
              <a:pathLst>
                <a:path w="2678" h="2066" extrusionOk="0">
                  <a:moveTo>
                    <a:pt x="84" y="1"/>
                  </a:moveTo>
                  <a:cubicBezTo>
                    <a:pt x="63" y="1"/>
                    <a:pt x="41" y="9"/>
                    <a:pt x="27" y="25"/>
                  </a:cubicBezTo>
                  <a:cubicBezTo>
                    <a:pt x="17" y="35"/>
                    <a:pt x="10" y="47"/>
                    <a:pt x="6" y="62"/>
                  </a:cubicBezTo>
                  <a:cubicBezTo>
                    <a:pt x="0" y="78"/>
                    <a:pt x="2" y="109"/>
                    <a:pt x="15" y="123"/>
                  </a:cubicBezTo>
                  <a:cubicBezTo>
                    <a:pt x="29" y="142"/>
                    <a:pt x="41" y="160"/>
                    <a:pt x="56" y="179"/>
                  </a:cubicBezTo>
                  <a:cubicBezTo>
                    <a:pt x="74" y="203"/>
                    <a:pt x="89" y="230"/>
                    <a:pt x="109" y="253"/>
                  </a:cubicBezTo>
                  <a:cubicBezTo>
                    <a:pt x="138" y="283"/>
                    <a:pt x="167" y="312"/>
                    <a:pt x="194" y="342"/>
                  </a:cubicBezTo>
                  <a:lnTo>
                    <a:pt x="194" y="342"/>
                  </a:lnTo>
                  <a:lnTo>
                    <a:pt x="194" y="342"/>
                  </a:lnTo>
                  <a:lnTo>
                    <a:pt x="194" y="342"/>
                  </a:lnTo>
                  <a:cubicBezTo>
                    <a:pt x="194" y="342"/>
                    <a:pt x="194" y="342"/>
                    <a:pt x="194" y="343"/>
                  </a:cubicBezTo>
                  <a:lnTo>
                    <a:pt x="194" y="343"/>
                  </a:lnTo>
                  <a:cubicBezTo>
                    <a:pt x="194" y="343"/>
                    <a:pt x="194" y="343"/>
                    <a:pt x="194" y="342"/>
                  </a:cubicBezTo>
                  <a:lnTo>
                    <a:pt x="194" y="342"/>
                  </a:lnTo>
                  <a:lnTo>
                    <a:pt x="197" y="351"/>
                  </a:lnTo>
                  <a:cubicBezTo>
                    <a:pt x="197" y="348"/>
                    <a:pt x="196" y="345"/>
                    <a:pt x="194" y="343"/>
                  </a:cubicBezTo>
                  <a:lnTo>
                    <a:pt x="194" y="343"/>
                  </a:lnTo>
                  <a:cubicBezTo>
                    <a:pt x="195" y="343"/>
                    <a:pt x="195" y="343"/>
                    <a:pt x="195" y="343"/>
                  </a:cubicBezTo>
                  <a:lnTo>
                    <a:pt x="195" y="343"/>
                  </a:lnTo>
                  <a:cubicBezTo>
                    <a:pt x="205" y="364"/>
                    <a:pt x="218" y="380"/>
                    <a:pt x="234" y="396"/>
                  </a:cubicBezTo>
                  <a:cubicBezTo>
                    <a:pt x="241" y="403"/>
                    <a:pt x="249" y="409"/>
                    <a:pt x="255" y="417"/>
                  </a:cubicBezTo>
                  <a:cubicBezTo>
                    <a:pt x="273" y="433"/>
                    <a:pt x="290" y="448"/>
                    <a:pt x="308" y="464"/>
                  </a:cubicBezTo>
                  <a:cubicBezTo>
                    <a:pt x="341" y="497"/>
                    <a:pt x="374" y="528"/>
                    <a:pt x="407" y="559"/>
                  </a:cubicBezTo>
                  <a:cubicBezTo>
                    <a:pt x="475" y="620"/>
                    <a:pt x="541" y="684"/>
                    <a:pt x="608" y="744"/>
                  </a:cubicBezTo>
                  <a:cubicBezTo>
                    <a:pt x="746" y="861"/>
                    <a:pt x="886" y="976"/>
                    <a:pt x="1025" y="1089"/>
                  </a:cubicBezTo>
                  <a:cubicBezTo>
                    <a:pt x="1319" y="1325"/>
                    <a:pt x="1619" y="1553"/>
                    <a:pt x="1929" y="1769"/>
                  </a:cubicBezTo>
                  <a:cubicBezTo>
                    <a:pt x="2012" y="1826"/>
                    <a:pt x="2096" y="1884"/>
                    <a:pt x="2180" y="1939"/>
                  </a:cubicBezTo>
                  <a:cubicBezTo>
                    <a:pt x="2201" y="1954"/>
                    <a:pt x="2223" y="1970"/>
                    <a:pt x="2244" y="1982"/>
                  </a:cubicBezTo>
                  <a:cubicBezTo>
                    <a:pt x="2266" y="1995"/>
                    <a:pt x="2291" y="2007"/>
                    <a:pt x="2314" y="2019"/>
                  </a:cubicBezTo>
                  <a:cubicBezTo>
                    <a:pt x="2324" y="2024"/>
                    <a:pt x="2334" y="2030"/>
                    <a:pt x="2344" y="2036"/>
                  </a:cubicBezTo>
                  <a:cubicBezTo>
                    <a:pt x="2363" y="2044"/>
                    <a:pt x="2379" y="2052"/>
                    <a:pt x="2400" y="2058"/>
                  </a:cubicBezTo>
                  <a:cubicBezTo>
                    <a:pt x="2422" y="2065"/>
                    <a:pt x="2441" y="2065"/>
                    <a:pt x="2461" y="2065"/>
                  </a:cubicBezTo>
                  <a:cubicBezTo>
                    <a:pt x="2475" y="2065"/>
                    <a:pt x="2490" y="2065"/>
                    <a:pt x="2505" y="2065"/>
                  </a:cubicBezTo>
                  <a:cubicBezTo>
                    <a:pt x="2516" y="2065"/>
                    <a:pt x="2528" y="2065"/>
                    <a:pt x="2539" y="2063"/>
                  </a:cubicBezTo>
                  <a:lnTo>
                    <a:pt x="2539" y="2063"/>
                  </a:lnTo>
                  <a:cubicBezTo>
                    <a:pt x="2542" y="2063"/>
                    <a:pt x="2545" y="2063"/>
                    <a:pt x="2548" y="2063"/>
                  </a:cubicBezTo>
                  <a:cubicBezTo>
                    <a:pt x="2558" y="2060"/>
                    <a:pt x="2568" y="2060"/>
                    <a:pt x="2579" y="2060"/>
                  </a:cubicBezTo>
                  <a:cubicBezTo>
                    <a:pt x="2607" y="2058"/>
                    <a:pt x="2632" y="2046"/>
                    <a:pt x="2650" y="2024"/>
                  </a:cubicBezTo>
                  <a:cubicBezTo>
                    <a:pt x="2667" y="2001"/>
                    <a:pt x="2677" y="1970"/>
                    <a:pt x="2667" y="1943"/>
                  </a:cubicBezTo>
                  <a:cubicBezTo>
                    <a:pt x="2663" y="1933"/>
                    <a:pt x="2659" y="1925"/>
                    <a:pt x="2657" y="1915"/>
                  </a:cubicBezTo>
                  <a:cubicBezTo>
                    <a:pt x="2655" y="1913"/>
                    <a:pt x="2655" y="1906"/>
                    <a:pt x="2653" y="1902"/>
                  </a:cubicBezTo>
                  <a:cubicBezTo>
                    <a:pt x="2651" y="1899"/>
                    <a:pt x="2650" y="1896"/>
                    <a:pt x="2648" y="1892"/>
                  </a:cubicBezTo>
                  <a:lnTo>
                    <a:pt x="2648" y="1892"/>
                  </a:lnTo>
                  <a:cubicBezTo>
                    <a:pt x="2648" y="1892"/>
                    <a:pt x="2648" y="1892"/>
                    <a:pt x="2648" y="1892"/>
                  </a:cubicBezTo>
                  <a:cubicBezTo>
                    <a:pt x="2644" y="1882"/>
                    <a:pt x="2636" y="1865"/>
                    <a:pt x="2632" y="1853"/>
                  </a:cubicBezTo>
                  <a:cubicBezTo>
                    <a:pt x="2628" y="1847"/>
                    <a:pt x="2626" y="1841"/>
                    <a:pt x="2622" y="1835"/>
                  </a:cubicBezTo>
                  <a:cubicBezTo>
                    <a:pt x="2611" y="1812"/>
                    <a:pt x="2603" y="1793"/>
                    <a:pt x="2589" y="1775"/>
                  </a:cubicBezTo>
                  <a:cubicBezTo>
                    <a:pt x="2564" y="1742"/>
                    <a:pt x="2529" y="1719"/>
                    <a:pt x="2496" y="1693"/>
                  </a:cubicBezTo>
                  <a:cubicBezTo>
                    <a:pt x="2459" y="1662"/>
                    <a:pt x="2418" y="1635"/>
                    <a:pt x="2377" y="1609"/>
                  </a:cubicBezTo>
                  <a:cubicBezTo>
                    <a:pt x="2348" y="1590"/>
                    <a:pt x="2320" y="1569"/>
                    <a:pt x="2291" y="1551"/>
                  </a:cubicBezTo>
                  <a:cubicBezTo>
                    <a:pt x="2174" y="1475"/>
                    <a:pt x="2061" y="1399"/>
                    <a:pt x="1946" y="1321"/>
                  </a:cubicBezTo>
                  <a:cubicBezTo>
                    <a:pt x="1720" y="1165"/>
                    <a:pt x="1492" y="1007"/>
                    <a:pt x="1270" y="844"/>
                  </a:cubicBezTo>
                  <a:cubicBezTo>
                    <a:pt x="1145" y="752"/>
                    <a:pt x="1021" y="659"/>
                    <a:pt x="898" y="563"/>
                  </a:cubicBezTo>
                  <a:lnTo>
                    <a:pt x="898" y="563"/>
                  </a:lnTo>
                  <a:lnTo>
                    <a:pt x="931" y="590"/>
                  </a:lnTo>
                  <a:cubicBezTo>
                    <a:pt x="785" y="477"/>
                    <a:pt x="639" y="368"/>
                    <a:pt x="493" y="255"/>
                  </a:cubicBezTo>
                  <a:lnTo>
                    <a:pt x="493" y="255"/>
                  </a:lnTo>
                  <a:lnTo>
                    <a:pt x="522" y="277"/>
                  </a:lnTo>
                  <a:lnTo>
                    <a:pt x="452" y="224"/>
                  </a:lnTo>
                  <a:cubicBezTo>
                    <a:pt x="442" y="216"/>
                    <a:pt x="432" y="205"/>
                    <a:pt x="419" y="197"/>
                  </a:cubicBezTo>
                  <a:cubicBezTo>
                    <a:pt x="399" y="179"/>
                    <a:pt x="380" y="166"/>
                    <a:pt x="354" y="156"/>
                  </a:cubicBezTo>
                  <a:cubicBezTo>
                    <a:pt x="352" y="156"/>
                    <a:pt x="350" y="155"/>
                    <a:pt x="349" y="155"/>
                  </a:cubicBezTo>
                  <a:lnTo>
                    <a:pt x="349" y="155"/>
                  </a:lnTo>
                  <a:cubicBezTo>
                    <a:pt x="333" y="145"/>
                    <a:pt x="319" y="133"/>
                    <a:pt x="304" y="123"/>
                  </a:cubicBezTo>
                  <a:cubicBezTo>
                    <a:pt x="286" y="109"/>
                    <a:pt x="267" y="94"/>
                    <a:pt x="247" y="82"/>
                  </a:cubicBezTo>
                  <a:cubicBezTo>
                    <a:pt x="228" y="68"/>
                    <a:pt x="206" y="59"/>
                    <a:pt x="185" y="47"/>
                  </a:cubicBezTo>
                  <a:cubicBezTo>
                    <a:pt x="165" y="35"/>
                    <a:pt x="146" y="25"/>
                    <a:pt x="126" y="12"/>
                  </a:cubicBezTo>
                  <a:cubicBezTo>
                    <a:pt x="113" y="5"/>
                    <a:pt x="98" y="1"/>
                    <a:pt x="8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23"/>
            <p:cNvSpPr/>
            <p:nvPr/>
          </p:nvSpPr>
          <p:spPr>
            <a:xfrm>
              <a:off x="3596400" y="2286275"/>
              <a:ext cx="53250" cy="53850"/>
            </a:xfrm>
            <a:custGeom>
              <a:avLst/>
              <a:gdLst/>
              <a:ahLst/>
              <a:cxnLst/>
              <a:rect l="l" t="t" r="r" b="b"/>
              <a:pathLst>
                <a:path w="2130" h="2154" extrusionOk="0">
                  <a:moveTo>
                    <a:pt x="1707" y="443"/>
                  </a:moveTo>
                  <a:lnTo>
                    <a:pt x="1696" y="453"/>
                  </a:lnTo>
                  <a:cubicBezTo>
                    <a:pt x="1700" y="450"/>
                    <a:pt x="1703" y="447"/>
                    <a:pt x="1707" y="443"/>
                  </a:cubicBezTo>
                  <a:close/>
                  <a:moveTo>
                    <a:pt x="2003" y="1"/>
                  </a:moveTo>
                  <a:cubicBezTo>
                    <a:pt x="1985" y="1"/>
                    <a:pt x="1966" y="5"/>
                    <a:pt x="1948" y="15"/>
                  </a:cubicBezTo>
                  <a:cubicBezTo>
                    <a:pt x="1794" y="93"/>
                    <a:pt x="1644" y="181"/>
                    <a:pt x="1500" y="276"/>
                  </a:cubicBezTo>
                  <a:cubicBezTo>
                    <a:pt x="1346" y="377"/>
                    <a:pt x="1198" y="486"/>
                    <a:pt x="1059" y="607"/>
                  </a:cubicBezTo>
                  <a:cubicBezTo>
                    <a:pt x="929" y="720"/>
                    <a:pt x="804" y="841"/>
                    <a:pt x="687" y="968"/>
                  </a:cubicBezTo>
                  <a:cubicBezTo>
                    <a:pt x="561" y="1104"/>
                    <a:pt x="442" y="1248"/>
                    <a:pt x="331" y="1396"/>
                  </a:cubicBezTo>
                  <a:cubicBezTo>
                    <a:pt x="280" y="1465"/>
                    <a:pt x="229" y="1535"/>
                    <a:pt x="183" y="1609"/>
                  </a:cubicBezTo>
                  <a:cubicBezTo>
                    <a:pt x="159" y="1646"/>
                    <a:pt x="136" y="1683"/>
                    <a:pt x="114" y="1720"/>
                  </a:cubicBezTo>
                  <a:cubicBezTo>
                    <a:pt x="93" y="1759"/>
                    <a:pt x="75" y="1796"/>
                    <a:pt x="54" y="1835"/>
                  </a:cubicBezTo>
                  <a:cubicBezTo>
                    <a:pt x="40" y="1866"/>
                    <a:pt x="21" y="1899"/>
                    <a:pt x="11" y="1932"/>
                  </a:cubicBezTo>
                  <a:cubicBezTo>
                    <a:pt x="1" y="1969"/>
                    <a:pt x="5" y="2010"/>
                    <a:pt x="21" y="2045"/>
                  </a:cubicBezTo>
                  <a:cubicBezTo>
                    <a:pt x="36" y="2080"/>
                    <a:pt x="58" y="2113"/>
                    <a:pt x="93" y="2129"/>
                  </a:cubicBezTo>
                  <a:cubicBezTo>
                    <a:pt x="120" y="2143"/>
                    <a:pt x="151" y="2152"/>
                    <a:pt x="181" y="2154"/>
                  </a:cubicBezTo>
                  <a:cubicBezTo>
                    <a:pt x="183" y="2154"/>
                    <a:pt x="185" y="2154"/>
                    <a:pt x="186" y="2154"/>
                  </a:cubicBezTo>
                  <a:cubicBezTo>
                    <a:pt x="225" y="2154"/>
                    <a:pt x="279" y="2132"/>
                    <a:pt x="305" y="2102"/>
                  </a:cubicBezTo>
                  <a:cubicBezTo>
                    <a:pt x="333" y="2067"/>
                    <a:pt x="354" y="2030"/>
                    <a:pt x="379" y="1993"/>
                  </a:cubicBezTo>
                  <a:cubicBezTo>
                    <a:pt x="393" y="1969"/>
                    <a:pt x="409" y="1944"/>
                    <a:pt x="424" y="1920"/>
                  </a:cubicBezTo>
                  <a:cubicBezTo>
                    <a:pt x="457" y="1868"/>
                    <a:pt x="485" y="1817"/>
                    <a:pt x="516" y="1767"/>
                  </a:cubicBezTo>
                  <a:cubicBezTo>
                    <a:pt x="580" y="1667"/>
                    <a:pt x="642" y="1566"/>
                    <a:pt x="711" y="1470"/>
                  </a:cubicBezTo>
                  <a:cubicBezTo>
                    <a:pt x="748" y="1414"/>
                    <a:pt x="790" y="1361"/>
                    <a:pt x="831" y="1307"/>
                  </a:cubicBezTo>
                  <a:lnTo>
                    <a:pt x="831" y="1307"/>
                  </a:lnTo>
                  <a:lnTo>
                    <a:pt x="804" y="1342"/>
                  </a:lnTo>
                  <a:cubicBezTo>
                    <a:pt x="1011" y="1073"/>
                    <a:pt x="1252" y="837"/>
                    <a:pt x="1504" y="613"/>
                  </a:cubicBezTo>
                  <a:cubicBezTo>
                    <a:pt x="1573" y="551"/>
                    <a:pt x="1645" y="492"/>
                    <a:pt x="1717" y="436"/>
                  </a:cubicBezTo>
                  <a:lnTo>
                    <a:pt x="1717" y="436"/>
                  </a:lnTo>
                  <a:cubicBezTo>
                    <a:pt x="1828" y="352"/>
                    <a:pt x="1941" y="273"/>
                    <a:pt x="2057" y="200"/>
                  </a:cubicBezTo>
                  <a:cubicBezTo>
                    <a:pt x="2104" y="169"/>
                    <a:pt x="2129" y="103"/>
                    <a:pt x="2096" y="52"/>
                  </a:cubicBezTo>
                  <a:cubicBezTo>
                    <a:pt x="2074" y="19"/>
                    <a:pt x="2040" y="1"/>
                    <a:pt x="200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23"/>
            <p:cNvSpPr/>
            <p:nvPr/>
          </p:nvSpPr>
          <p:spPr>
            <a:xfrm>
              <a:off x="3165275" y="2330800"/>
              <a:ext cx="40100" cy="15450"/>
            </a:xfrm>
            <a:custGeom>
              <a:avLst/>
              <a:gdLst/>
              <a:ahLst/>
              <a:cxnLst/>
              <a:rect l="l" t="t" r="r" b="b"/>
              <a:pathLst>
                <a:path w="1604" h="618" extrusionOk="0">
                  <a:moveTo>
                    <a:pt x="157" y="0"/>
                  </a:moveTo>
                  <a:cubicBezTo>
                    <a:pt x="123" y="0"/>
                    <a:pt x="77" y="23"/>
                    <a:pt x="54" y="48"/>
                  </a:cubicBezTo>
                  <a:cubicBezTo>
                    <a:pt x="31" y="73"/>
                    <a:pt x="15" y="102"/>
                    <a:pt x="11" y="139"/>
                  </a:cubicBezTo>
                  <a:cubicBezTo>
                    <a:pt x="1" y="215"/>
                    <a:pt x="48" y="286"/>
                    <a:pt x="124" y="309"/>
                  </a:cubicBezTo>
                  <a:lnTo>
                    <a:pt x="124" y="311"/>
                  </a:lnTo>
                  <a:cubicBezTo>
                    <a:pt x="202" y="334"/>
                    <a:pt x="282" y="358"/>
                    <a:pt x="362" y="381"/>
                  </a:cubicBezTo>
                  <a:cubicBezTo>
                    <a:pt x="403" y="393"/>
                    <a:pt x="444" y="406"/>
                    <a:pt x="485" y="418"/>
                  </a:cubicBezTo>
                  <a:cubicBezTo>
                    <a:pt x="504" y="422"/>
                    <a:pt x="520" y="428"/>
                    <a:pt x="539" y="436"/>
                  </a:cubicBezTo>
                  <a:cubicBezTo>
                    <a:pt x="559" y="443"/>
                    <a:pt x="580" y="447"/>
                    <a:pt x="601" y="453"/>
                  </a:cubicBezTo>
                  <a:cubicBezTo>
                    <a:pt x="681" y="473"/>
                    <a:pt x="761" y="498"/>
                    <a:pt x="843" y="514"/>
                  </a:cubicBezTo>
                  <a:cubicBezTo>
                    <a:pt x="923" y="531"/>
                    <a:pt x="1005" y="549"/>
                    <a:pt x="1087" y="566"/>
                  </a:cubicBezTo>
                  <a:cubicBezTo>
                    <a:pt x="1133" y="576"/>
                    <a:pt x="1178" y="586"/>
                    <a:pt x="1225" y="597"/>
                  </a:cubicBezTo>
                  <a:cubicBezTo>
                    <a:pt x="1248" y="601"/>
                    <a:pt x="1268" y="603"/>
                    <a:pt x="1291" y="607"/>
                  </a:cubicBezTo>
                  <a:cubicBezTo>
                    <a:pt x="1320" y="611"/>
                    <a:pt x="1348" y="617"/>
                    <a:pt x="1375" y="617"/>
                  </a:cubicBezTo>
                  <a:cubicBezTo>
                    <a:pt x="1379" y="617"/>
                    <a:pt x="1382" y="618"/>
                    <a:pt x="1386" y="618"/>
                  </a:cubicBezTo>
                  <a:cubicBezTo>
                    <a:pt x="1410" y="618"/>
                    <a:pt x="1434" y="613"/>
                    <a:pt x="1457" y="609"/>
                  </a:cubicBezTo>
                  <a:lnTo>
                    <a:pt x="1504" y="588"/>
                  </a:lnTo>
                  <a:lnTo>
                    <a:pt x="1546" y="558"/>
                  </a:lnTo>
                  <a:lnTo>
                    <a:pt x="1576" y="519"/>
                  </a:lnTo>
                  <a:cubicBezTo>
                    <a:pt x="1591" y="496"/>
                    <a:pt x="1597" y="471"/>
                    <a:pt x="1599" y="445"/>
                  </a:cubicBezTo>
                  <a:cubicBezTo>
                    <a:pt x="1603" y="428"/>
                    <a:pt x="1603" y="410"/>
                    <a:pt x="1599" y="393"/>
                  </a:cubicBezTo>
                  <a:cubicBezTo>
                    <a:pt x="1599" y="375"/>
                    <a:pt x="1595" y="358"/>
                    <a:pt x="1587" y="344"/>
                  </a:cubicBezTo>
                  <a:cubicBezTo>
                    <a:pt x="1581" y="328"/>
                    <a:pt x="1572" y="313"/>
                    <a:pt x="1560" y="301"/>
                  </a:cubicBezTo>
                  <a:cubicBezTo>
                    <a:pt x="1548" y="278"/>
                    <a:pt x="1529" y="262"/>
                    <a:pt x="1507" y="249"/>
                  </a:cubicBezTo>
                  <a:cubicBezTo>
                    <a:pt x="1459" y="219"/>
                    <a:pt x="1398" y="204"/>
                    <a:pt x="1344" y="192"/>
                  </a:cubicBezTo>
                  <a:cubicBezTo>
                    <a:pt x="1303" y="182"/>
                    <a:pt x="1264" y="175"/>
                    <a:pt x="1225" y="167"/>
                  </a:cubicBezTo>
                  <a:cubicBezTo>
                    <a:pt x="1143" y="149"/>
                    <a:pt x="1061" y="132"/>
                    <a:pt x="979" y="116"/>
                  </a:cubicBezTo>
                  <a:cubicBezTo>
                    <a:pt x="898" y="99"/>
                    <a:pt x="814" y="87"/>
                    <a:pt x="732" y="73"/>
                  </a:cubicBezTo>
                  <a:cubicBezTo>
                    <a:pt x="714" y="71"/>
                    <a:pt x="695" y="69"/>
                    <a:pt x="675" y="65"/>
                  </a:cubicBezTo>
                  <a:cubicBezTo>
                    <a:pt x="650" y="60"/>
                    <a:pt x="623" y="56"/>
                    <a:pt x="598" y="54"/>
                  </a:cubicBezTo>
                  <a:cubicBezTo>
                    <a:pt x="586" y="52"/>
                    <a:pt x="574" y="52"/>
                    <a:pt x="564" y="52"/>
                  </a:cubicBezTo>
                  <a:cubicBezTo>
                    <a:pt x="522" y="48"/>
                    <a:pt x="481" y="42"/>
                    <a:pt x="440" y="36"/>
                  </a:cubicBezTo>
                  <a:cubicBezTo>
                    <a:pt x="350" y="26"/>
                    <a:pt x="257" y="13"/>
                    <a:pt x="165" y="1"/>
                  </a:cubicBezTo>
                  <a:cubicBezTo>
                    <a:pt x="162" y="1"/>
                    <a:pt x="160" y="0"/>
                    <a:pt x="15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23"/>
            <p:cNvSpPr/>
            <p:nvPr/>
          </p:nvSpPr>
          <p:spPr>
            <a:xfrm>
              <a:off x="3159925" y="2312475"/>
              <a:ext cx="50325" cy="9000"/>
            </a:xfrm>
            <a:custGeom>
              <a:avLst/>
              <a:gdLst/>
              <a:ahLst/>
              <a:cxnLst/>
              <a:rect l="l" t="t" r="r" b="b"/>
              <a:pathLst>
                <a:path w="2013" h="360" extrusionOk="0">
                  <a:moveTo>
                    <a:pt x="1829" y="315"/>
                  </a:moveTo>
                  <a:lnTo>
                    <a:pt x="1817" y="320"/>
                  </a:lnTo>
                  <a:lnTo>
                    <a:pt x="1817" y="320"/>
                  </a:lnTo>
                  <a:cubicBezTo>
                    <a:pt x="1821" y="318"/>
                    <a:pt x="1825" y="316"/>
                    <a:pt x="1829" y="315"/>
                  </a:cubicBezTo>
                  <a:close/>
                  <a:moveTo>
                    <a:pt x="1691" y="0"/>
                  </a:moveTo>
                  <a:cubicBezTo>
                    <a:pt x="1689" y="0"/>
                    <a:pt x="1686" y="0"/>
                    <a:pt x="1684" y="0"/>
                  </a:cubicBezTo>
                  <a:lnTo>
                    <a:pt x="1603" y="5"/>
                  </a:lnTo>
                  <a:lnTo>
                    <a:pt x="1443" y="9"/>
                  </a:lnTo>
                  <a:cubicBezTo>
                    <a:pt x="1336" y="13"/>
                    <a:pt x="1230" y="21"/>
                    <a:pt x="1123" y="25"/>
                  </a:cubicBezTo>
                  <a:cubicBezTo>
                    <a:pt x="907" y="37"/>
                    <a:pt x="693" y="46"/>
                    <a:pt x="478" y="54"/>
                  </a:cubicBezTo>
                  <a:cubicBezTo>
                    <a:pt x="356" y="60"/>
                    <a:pt x="235" y="64"/>
                    <a:pt x="116" y="70"/>
                  </a:cubicBezTo>
                  <a:cubicBezTo>
                    <a:pt x="56" y="72"/>
                    <a:pt x="1" y="120"/>
                    <a:pt x="5" y="181"/>
                  </a:cubicBezTo>
                  <a:cubicBezTo>
                    <a:pt x="7" y="243"/>
                    <a:pt x="52" y="288"/>
                    <a:pt x="116" y="290"/>
                  </a:cubicBezTo>
                  <a:lnTo>
                    <a:pt x="114" y="290"/>
                  </a:lnTo>
                  <a:cubicBezTo>
                    <a:pt x="328" y="300"/>
                    <a:pt x="543" y="309"/>
                    <a:pt x="757" y="319"/>
                  </a:cubicBezTo>
                  <a:cubicBezTo>
                    <a:pt x="971" y="327"/>
                    <a:pt x="1186" y="337"/>
                    <a:pt x="1400" y="350"/>
                  </a:cubicBezTo>
                  <a:cubicBezTo>
                    <a:pt x="1462" y="352"/>
                    <a:pt x="1521" y="354"/>
                    <a:pt x="1581" y="356"/>
                  </a:cubicBezTo>
                  <a:lnTo>
                    <a:pt x="1671" y="360"/>
                  </a:lnTo>
                  <a:lnTo>
                    <a:pt x="1692" y="360"/>
                  </a:lnTo>
                  <a:cubicBezTo>
                    <a:pt x="1729" y="360"/>
                    <a:pt x="1760" y="350"/>
                    <a:pt x="1792" y="333"/>
                  </a:cubicBezTo>
                  <a:cubicBezTo>
                    <a:pt x="1797" y="331"/>
                    <a:pt x="1802" y="328"/>
                    <a:pt x="1807" y="325"/>
                  </a:cubicBezTo>
                  <a:lnTo>
                    <a:pt x="1807" y="325"/>
                  </a:lnTo>
                  <a:lnTo>
                    <a:pt x="1922" y="294"/>
                  </a:lnTo>
                  <a:cubicBezTo>
                    <a:pt x="1971" y="282"/>
                    <a:pt x="2012" y="231"/>
                    <a:pt x="2010" y="179"/>
                  </a:cubicBezTo>
                  <a:cubicBezTo>
                    <a:pt x="2008" y="130"/>
                    <a:pt x="1975" y="81"/>
                    <a:pt x="1922" y="66"/>
                  </a:cubicBezTo>
                  <a:lnTo>
                    <a:pt x="1808" y="35"/>
                  </a:lnTo>
                  <a:lnTo>
                    <a:pt x="1808" y="35"/>
                  </a:lnTo>
                  <a:cubicBezTo>
                    <a:pt x="1805" y="34"/>
                    <a:pt x="1802" y="32"/>
                    <a:pt x="1799" y="31"/>
                  </a:cubicBezTo>
                  <a:cubicBezTo>
                    <a:pt x="1764" y="14"/>
                    <a:pt x="1729" y="0"/>
                    <a:pt x="169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23"/>
            <p:cNvSpPr/>
            <p:nvPr/>
          </p:nvSpPr>
          <p:spPr>
            <a:xfrm>
              <a:off x="2807150" y="2283500"/>
              <a:ext cx="72025" cy="70450"/>
            </a:xfrm>
            <a:custGeom>
              <a:avLst/>
              <a:gdLst/>
              <a:ahLst/>
              <a:cxnLst/>
              <a:rect l="l" t="t" r="r" b="b"/>
              <a:pathLst>
                <a:path w="2881" h="2818" extrusionOk="0">
                  <a:moveTo>
                    <a:pt x="1845" y="1815"/>
                  </a:moveTo>
                  <a:cubicBezTo>
                    <a:pt x="1843" y="1817"/>
                    <a:pt x="1841" y="1819"/>
                    <a:pt x="1840" y="1822"/>
                  </a:cubicBezTo>
                  <a:lnTo>
                    <a:pt x="1840" y="1822"/>
                  </a:lnTo>
                  <a:lnTo>
                    <a:pt x="1845" y="1815"/>
                  </a:lnTo>
                  <a:close/>
                  <a:moveTo>
                    <a:pt x="2069" y="2092"/>
                  </a:moveTo>
                  <a:cubicBezTo>
                    <a:pt x="2066" y="2094"/>
                    <a:pt x="2065" y="2094"/>
                    <a:pt x="2065" y="2094"/>
                  </a:cubicBezTo>
                  <a:cubicBezTo>
                    <a:pt x="2065" y="2094"/>
                    <a:pt x="2065" y="2094"/>
                    <a:pt x="2065" y="2094"/>
                  </a:cubicBezTo>
                  <a:lnTo>
                    <a:pt x="2065" y="2094"/>
                  </a:lnTo>
                  <a:cubicBezTo>
                    <a:pt x="2066" y="2093"/>
                    <a:pt x="2067" y="2093"/>
                    <a:pt x="2069" y="2092"/>
                  </a:cubicBezTo>
                  <a:close/>
                  <a:moveTo>
                    <a:pt x="1414" y="2247"/>
                  </a:moveTo>
                  <a:cubicBezTo>
                    <a:pt x="1412" y="2249"/>
                    <a:pt x="1410" y="2251"/>
                    <a:pt x="1407" y="2252"/>
                  </a:cubicBezTo>
                  <a:lnTo>
                    <a:pt x="1414" y="2247"/>
                  </a:lnTo>
                  <a:close/>
                  <a:moveTo>
                    <a:pt x="1635" y="2437"/>
                  </a:moveTo>
                  <a:lnTo>
                    <a:pt x="1609" y="2458"/>
                  </a:lnTo>
                  <a:cubicBezTo>
                    <a:pt x="1612" y="2455"/>
                    <a:pt x="1615" y="2453"/>
                    <a:pt x="1619" y="2450"/>
                  </a:cubicBezTo>
                  <a:lnTo>
                    <a:pt x="1619" y="2450"/>
                  </a:lnTo>
                  <a:cubicBezTo>
                    <a:pt x="1624" y="2446"/>
                    <a:pt x="1630" y="2441"/>
                    <a:pt x="1635" y="2437"/>
                  </a:cubicBezTo>
                  <a:close/>
                  <a:moveTo>
                    <a:pt x="2802" y="1"/>
                  </a:moveTo>
                  <a:cubicBezTo>
                    <a:pt x="2776" y="5"/>
                    <a:pt x="2749" y="7"/>
                    <a:pt x="2722" y="9"/>
                  </a:cubicBezTo>
                  <a:cubicBezTo>
                    <a:pt x="2691" y="11"/>
                    <a:pt x="2654" y="13"/>
                    <a:pt x="2624" y="19"/>
                  </a:cubicBezTo>
                  <a:cubicBezTo>
                    <a:pt x="2570" y="29"/>
                    <a:pt x="2519" y="42"/>
                    <a:pt x="2467" y="54"/>
                  </a:cubicBezTo>
                  <a:cubicBezTo>
                    <a:pt x="2363" y="79"/>
                    <a:pt x="2260" y="112"/>
                    <a:pt x="2153" y="132"/>
                  </a:cubicBezTo>
                  <a:lnTo>
                    <a:pt x="2157" y="132"/>
                  </a:lnTo>
                  <a:lnTo>
                    <a:pt x="2157" y="132"/>
                  </a:lnTo>
                  <a:cubicBezTo>
                    <a:pt x="2124" y="138"/>
                    <a:pt x="2089" y="150"/>
                    <a:pt x="2057" y="159"/>
                  </a:cubicBezTo>
                  <a:cubicBezTo>
                    <a:pt x="2024" y="169"/>
                    <a:pt x="1989" y="182"/>
                    <a:pt x="1954" y="192"/>
                  </a:cubicBezTo>
                  <a:cubicBezTo>
                    <a:pt x="1886" y="212"/>
                    <a:pt x="1818" y="235"/>
                    <a:pt x="1752" y="258"/>
                  </a:cubicBezTo>
                  <a:cubicBezTo>
                    <a:pt x="1617" y="303"/>
                    <a:pt x="1485" y="350"/>
                    <a:pt x="1352" y="401"/>
                  </a:cubicBezTo>
                  <a:cubicBezTo>
                    <a:pt x="1075" y="506"/>
                    <a:pt x="801" y="625"/>
                    <a:pt x="534" y="757"/>
                  </a:cubicBezTo>
                  <a:cubicBezTo>
                    <a:pt x="390" y="827"/>
                    <a:pt x="249" y="901"/>
                    <a:pt x="107" y="977"/>
                  </a:cubicBezTo>
                  <a:lnTo>
                    <a:pt x="64" y="1009"/>
                  </a:lnTo>
                  <a:lnTo>
                    <a:pt x="31" y="1053"/>
                  </a:lnTo>
                  <a:lnTo>
                    <a:pt x="10" y="1102"/>
                  </a:lnTo>
                  <a:cubicBezTo>
                    <a:pt x="2" y="1131"/>
                    <a:pt x="0" y="1159"/>
                    <a:pt x="6" y="1188"/>
                  </a:cubicBezTo>
                  <a:cubicBezTo>
                    <a:pt x="6" y="1207"/>
                    <a:pt x="10" y="1225"/>
                    <a:pt x="21" y="1242"/>
                  </a:cubicBezTo>
                  <a:cubicBezTo>
                    <a:pt x="27" y="1258"/>
                    <a:pt x="35" y="1274"/>
                    <a:pt x="47" y="1287"/>
                  </a:cubicBezTo>
                  <a:cubicBezTo>
                    <a:pt x="58" y="1303"/>
                    <a:pt x="70" y="1316"/>
                    <a:pt x="86" y="1326"/>
                  </a:cubicBezTo>
                  <a:cubicBezTo>
                    <a:pt x="107" y="1344"/>
                    <a:pt x="129" y="1357"/>
                    <a:pt x="158" y="1363"/>
                  </a:cubicBezTo>
                  <a:cubicBezTo>
                    <a:pt x="224" y="1383"/>
                    <a:pt x="292" y="1406"/>
                    <a:pt x="358" y="1422"/>
                  </a:cubicBezTo>
                  <a:cubicBezTo>
                    <a:pt x="425" y="1441"/>
                    <a:pt x="491" y="1455"/>
                    <a:pt x="559" y="1470"/>
                  </a:cubicBezTo>
                  <a:cubicBezTo>
                    <a:pt x="694" y="1498"/>
                    <a:pt x="830" y="1523"/>
                    <a:pt x="966" y="1544"/>
                  </a:cubicBezTo>
                  <a:cubicBezTo>
                    <a:pt x="1120" y="1564"/>
                    <a:pt x="1276" y="1585"/>
                    <a:pt x="1430" y="1597"/>
                  </a:cubicBezTo>
                  <a:cubicBezTo>
                    <a:pt x="1525" y="1604"/>
                    <a:pt x="1621" y="1606"/>
                    <a:pt x="1717" y="1606"/>
                  </a:cubicBezTo>
                  <a:cubicBezTo>
                    <a:pt x="1760" y="1606"/>
                    <a:pt x="1802" y="1606"/>
                    <a:pt x="1845" y="1605"/>
                  </a:cubicBezTo>
                  <a:cubicBezTo>
                    <a:pt x="1891" y="1605"/>
                    <a:pt x="1938" y="1604"/>
                    <a:pt x="1984" y="1602"/>
                  </a:cubicBezTo>
                  <a:lnTo>
                    <a:pt x="1984" y="1602"/>
                  </a:lnTo>
                  <a:cubicBezTo>
                    <a:pt x="1936" y="1684"/>
                    <a:pt x="1883" y="1763"/>
                    <a:pt x="1826" y="1839"/>
                  </a:cubicBezTo>
                  <a:lnTo>
                    <a:pt x="1826" y="1839"/>
                  </a:lnTo>
                  <a:cubicBezTo>
                    <a:pt x="1710" y="1985"/>
                    <a:pt x="1579" y="2116"/>
                    <a:pt x="1433" y="2233"/>
                  </a:cubicBezTo>
                  <a:lnTo>
                    <a:pt x="1433" y="2233"/>
                  </a:lnTo>
                  <a:cubicBezTo>
                    <a:pt x="1367" y="2283"/>
                    <a:pt x="1300" y="2329"/>
                    <a:pt x="1231" y="2374"/>
                  </a:cubicBezTo>
                  <a:cubicBezTo>
                    <a:pt x="1194" y="2396"/>
                    <a:pt x="1157" y="2417"/>
                    <a:pt x="1118" y="2437"/>
                  </a:cubicBezTo>
                  <a:cubicBezTo>
                    <a:pt x="1081" y="2458"/>
                    <a:pt x="1040" y="2476"/>
                    <a:pt x="1003" y="2499"/>
                  </a:cubicBezTo>
                  <a:cubicBezTo>
                    <a:pt x="968" y="2517"/>
                    <a:pt x="933" y="2565"/>
                    <a:pt x="925" y="2602"/>
                  </a:cubicBezTo>
                  <a:cubicBezTo>
                    <a:pt x="914" y="2641"/>
                    <a:pt x="916" y="2678"/>
                    <a:pt x="933" y="2713"/>
                  </a:cubicBezTo>
                  <a:cubicBezTo>
                    <a:pt x="947" y="2745"/>
                    <a:pt x="970" y="2778"/>
                    <a:pt x="1003" y="2795"/>
                  </a:cubicBezTo>
                  <a:cubicBezTo>
                    <a:pt x="1029" y="2809"/>
                    <a:pt x="1059" y="2818"/>
                    <a:pt x="1090" y="2818"/>
                  </a:cubicBezTo>
                  <a:cubicBezTo>
                    <a:pt x="1105" y="2818"/>
                    <a:pt x="1120" y="2816"/>
                    <a:pt x="1134" y="2811"/>
                  </a:cubicBezTo>
                  <a:cubicBezTo>
                    <a:pt x="1202" y="2791"/>
                    <a:pt x="1268" y="2754"/>
                    <a:pt x="1331" y="2719"/>
                  </a:cubicBezTo>
                  <a:cubicBezTo>
                    <a:pt x="1383" y="2692"/>
                    <a:pt x="1434" y="2661"/>
                    <a:pt x="1483" y="2630"/>
                  </a:cubicBezTo>
                  <a:cubicBezTo>
                    <a:pt x="1592" y="2558"/>
                    <a:pt x="1699" y="2480"/>
                    <a:pt x="1798" y="2394"/>
                  </a:cubicBezTo>
                  <a:cubicBezTo>
                    <a:pt x="1931" y="2280"/>
                    <a:pt x="2053" y="2151"/>
                    <a:pt x="2162" y="2012"/>
                  </a:cubicBezTo>
                  <a:lnTo>
                    <a:pt x="2162" y="2012"/>
                  </a:lnTo>
                  <a:cubicBezTo>
                    <a:pt x="2188" y="1992"/>
                    <a:pt x="2216" y="1972"/>
                    <a:pt x="2241" y="1952"/>
                  </a:cubicBezTo>
                  <a:cubicBezTo>
                    <a:pt x="2270" y="1934"/>
                    <a:pt x="2301" y="1909"/>
                    <a:pt x="2326" y="1893"/>
                  </a:cubicBezTo>
                  <a:cubicBezTo>
                    <a:pt x="2350" y="1876"/>
                    <a:pt x="2363" y="1844"/>
                    <a:pt x="2344" y="1817"/>
                  </a:cubicBezTo>
                  <a:cubicBezTo>
                    <a:pt x="2338" y="1806"/>
                    <a:pt x="2328" y="1798"/>
                    <a:pt x="2316" y="1793"/>
                  </a:cubicBezTo>
                  <a:lnTo>
                    <a:pt x="2316" y="1793"/>
                  </a:lnTo>
                  <a:cubicBezTo>
                    <a:pt x="2378" y="1695"/>
                    <a:pt x="2433" y="1593"/>
                    <a:pt x="2482" y="1486"/>
                  </a:cubicBezTo>
                  <a:cubicBezTo>
                    <a:pt x="2498" y="1455"/>
                    <a:pt x="2509" y="1422"/>
                    <a:pt x="2509" y="1387"/>
                  </a:cubicBezTo>
                  <a:cubicBezTo>
                    <a:pt x="2509" y="1353"/>
                    <a:pt x="2500" y="1320"/>
                    <a:pt x="2482" y="1289"/>
                  </a:cubicBezTo>
                  <a:cubicBezTo>
                    <a:pt x="2448" y="1231"/>
                    <a:pt x="2384" y="1190"/>
                    <a:pt x="2316" y="1190"/>
                  </a:cubicBezTo>
                  <a:cubicBezTo>
                    <a:pt x="2315" y="1190"/>
                    <a:pt x="2313" y="1190"/>
                    <a:pt x="2311" y="1190"/>
                  </a:cubicBezTo>
                  <a:cubicBezTo>
                    <a:pt x="2231" y="1193"/>
                    <a:pt x="2152" y="1195"/>
                    <a:pt x="2072" y="1195"/>
                  </a:cubicBezTo>
                  <a:cubicBezTo>
                    <a:pt x="1992" y="1195"/>
                    <a:pt x="1913" y="1193"/>
                    <a:pt x="1833" y="1190"/>
                  </a:cubicBezTo>
                  <a:cubicBezTo>
                    <a:pt x="1672" y="1182"/>
                    <a:pt x="1518" y="1170"/>
                    <a:pt x="1360" y="1155"/>
                  </a:cubicBezTo>
                  <a:cubicBezTo>
                    <a:pt x="1282" y="1148"/>
                    <a:pt x="1201" y="1139"/>
                    <a:pt x="1121" y="1129"/>
                  </a:cubicBezTo>
                  <a:lnTo>
                    <a:pt x="1121" y="1129"/>
                  </a:lnTo>
                  <a:cubicBezTo>
                    <a:pt x="1014" y="1113"/>
                    <a:pt x="909" y="1096"/>
                    <a:pt x="803" y="1075"/>
                  </a:cubicBezTo>
                  <a:cubicBezTo>
                    <a:pt x="795" y="1074"/>
                    <a:pt x="787" y="1072"/>
                    <a:pt x="779" y="1071"/>
                  </a:cubicBezTo>
                  <a:lnTo>
                    <a:pt x="779" y="1071"/>
                  </a:lnTo>
                  <a:cubicBezTo>
                    <a:pt x="829" y="1042"/>
                    <a:pt x="880" y="1014"/>
                    <a:pt x="931" y="987"/>
                  </a:cubicBezTo>
                  <a:cubicBezTo>
                    <a:pt x="1138" y="876"/>
                    <a:pt x="1348" y="769"/>
                    <a:pt x="1559" y="670"/>
                  </a:cubicBezTo>
                  <a:cubicBezTo>
                    <a:pt x="1676" y="617"/>
                    <a:pt x="1793" y="563"/>
                    <a:pt x="1912" y="514"/>
                  </a:cubicBezTo>
                  <a:lnTo>
                    <a:pt x="1912" y="514"/>
                  </a:lnTo>
                  <a:cubicBezTo>
                    <a:pt x="1971" y="489"/>
                    <a:pt x="2031" y="464"/>
                    <a:pt x="2091" y="440"/>
                  </a:cubicBezTo>
                  <a:cubicBezTo>
                    <a:pt x="2124" y="428"/>
                    <a:pt x="2157" y="414"/>
                    <a:pt x="2190" y="401"/>
                  </a:cubicBezTo>
                  <a:cubicBezTo>
                    <a:pt x="2217" y="391"/>
                    <a:pt x="2243" y="381"/>
                    <a:pt x="2268" y="368"/>
                  </a:cubicBezTo>
                  <a:cubicBezTo>
                    <a:pt x="2280" y="362"/>
                    <a:pt x="2293" y="356"/>
                    <a:pt x="2305" y="350"/>
                  </a:cubicBezTo>
                  <a:lnTo>
                    <a:pt x="2305" y="350"/>
                  </a:lnTo>
                  <a:cubicBezTo>
                    <a:pt x="2307" y="349"/>
                    <a:pt x="2308" y="349"/>
                    <a:pt x="2310" y="348"/>
                  </a:cubicBezTo>
                  <a:lnTo>
                    <a:pt x="2310" y="348"/>
                  </a:lnTo>
                  <a:cubicBezTo>
                    <a:pt x="2395" y="316"/>
                    <a:pt x="2479" y="285"/>
                    <a:pt x="2564" y="253"/>
                  </a:cubicBezTo>
                  <a:cubicBezTo>
                    <a:pt x="2615" y="235"/>
                    <a:pt x="2667" y="218"/>
                    <a:pt x="2716" y="194"/>
                  </a:cubicBezTo>
                  <a:cubicBezTo>
                    <a:pt x="2757" y="173"/>
                    <a:pt x="2796" y="155"/>
                    <a:pt x="2839" y="134"/>
                  </a:cubicBezTo>
                  <a:cubicBezTo>
                    <a:pt x="2866" y="122"/>
                    <a:pt x="2880" y="83"/>
                    <a:pt x="2872" y="54"/>
                  </a:cubicBezTo>
                  <a:cubicBezTo>
                    <a:pt x="2862" y="28"/>
                    <a:pt x="2837" y="3"/>
                    <a:pt x="2806" y="3"/>
                  </a:cubicBezTo>
                  <a:cubicBezTo>
                    <a:pt x="2805" y="3"/>
                    <a:pt x="2803" y="3"/>
                    <a:pt x="2802" y="3"/>
                  </a:cubicBezTo>
                  <a:lnTo>
                    <a:pt x="2802" y="1"/>
                  </a:ln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23"/>
            <p:cNvSpPr/>
            <p:nvPr/>
          </p:nvSpPr>
          <p:spPr>
            <a:xfrm>
              <a:off x="2883925" y="2293775"/>
              <a:ext cx="112250" cy="57725"/>
            </a:xfrm>
            <a:custGeom>
              <a:avLst/>
              <a:gdLst/>
              <a:ahLst/>
              <a:cxnLst/>
              <a:rect l="l" t="t" r="r" b="b"/>
              <a:pathLst>
                <a:path w="4490" h="2309" extrusionOk="0">
                  <a:moveTo>
                    <a:pt x="1884" y="738"/>
                  </a:moveTo>
                  <a:lnTo>
                    <a:pt x="1859" y="771"/>
                  </a:lnTo>
                  <a:lnTo>
                    <a:pt x="1859" y="771"/>
                  </a:lnTo>
                  <a:cubicBezTo>
                    <a:pt x="1868" y="760"/>
                    <a:pt x="1876" y="749"/>
                    <a:pt x="1884" y="738"/>
                  </a:cubicBezTo>
                  <a:close/>
                  <a:moveTo>
                    <a:pt x="3583" y="903"/>
                  </a:moveTo>
                  <a:cubicBezTo>
                    <a:pt x="3583" y="903"/>
                    <a:pt x="3583" y="904"/>
                    <a:pt x="3583" y="904"/>
                  </a:cubicBezTo>
                  <a:lnTo>
                    <a:pt x="3583" y="904"/>
                  </a:lnTo>
                  <a:cubicBezTo>
                    <a:pt x="3582" y="906"/>
                    <a:pt x="3582" y="908"/>
                    <a:pt x="3582" y="910"/>
                  </a:cubicBezTo>
                  <a:lnTo>
                    <a:pt x="3582" y="910"/>
                  </a:lnTo>
                  <a:cubicBezTo>
                    <a:pt x="3582" y="911"/>
                    <a:pt x="3581" y="912"/>
                    <a:pt x="3581" y="913"/>
                  </a:cubicBezTo>
                  <a:lnTo>
                    <a:pt x="3583" y="903"/>
                  </a:lnTo>
                  <a:close/>
                  <a:moveTo>
                    <a:pt x="3939" y="920"/>
                  </a:moveTo>
                  <a:lnTo>
                    <a:pt x="3939" y="925"/>
                  </a:lnTo>
                  <a:lnTo>
                    <a:pt x="3939" y="925"/>
                  </a:lnTo>
                  <a:cubicBezTo>
                    <a:pt x="3939" y="924"/>
                    <a:pt x="3939" y="924"/>
                    <a:pt x="3939" y="923"/>
                  </a:cubicBezTo>
                  <a:cubicBezTo>
                    <a:pt x="3939" y="922"/>
                    <a:pt x="3939" y="921"/>
                    <a:pt x="3939" y="920"/>
                  </a:cubicBezTo>
                  <a:close/>
                  <a:moveTo>
                    <a:pt x="403" y="970"/>
                  </a:moveTo>
                  <a:lnTo>
                    <a:pt x="403" y="970"/>
                  </a:lnTo>
                  <a:cubicBezTo>
                    <a:pt x="402" y="972"/>
                    <a:pt x="399" y="976"/>
                    <a:pt x="399" y="976"/>
                  </a:cubicBezTo>
                  <a:cubicBezTo>
                    <a:pt x="399" y="976"/>
                    <a:pt x="400" y="975"/>
                    <a:pt x="403" y="970"/>
                  </a:cubicBezTo>
                  <a:close/>
                  <a:moveTo>
                    <a:pt x="620" y="1027"/>
                  </a:moveTo>
                  <a:lnTo>
                    <a:pt x="620" y="1027"/>
                  </a:lnTo>
                  <a:cubicBezTo>
                    <a:pt x="619" y="1031"/>
                    <a:pt x="618" y="1036"/>
                    <a:pt x="618" y="1036"/>
                  </a:cubicBezTo>
                  <a:cubicBezTo>
                    <a:pt x="618" y="1036"/>
                    <a:pt x="618" y="1035"/>
                    <a:pt x="619" y="1032"/>
                  </a:cubicBezTo>
                  <a:cubicBezTo>
                    <a:pt x="619" y="1030"/>
                    <a:pt x="620" y="1029"/>
                    <a:pt x="620" y="1027"/>
                  </a:cubicBezTo>
                  <a:close/>
                  <a:moveTo>
                    <a:pt x="3946" y="1313"/>
                  </a:moveTo>
                  <a:lnTo>
                    <a:pt x="3947" y="1320"/>
                  </a:lnTo>
                  <a:cubicBezTo>
                    <a:pt x="3947" y="1317"/>
                    <a:pt x="3947" y="1315"/>
                    <a:pt x="3946" y="1313"/>
                  </a:cubicBezTo>
                  <a:close/>
                  <a:moveTo>
                    <a:pt x="3992" y="1488"/>
                  </a:moveTo>
                  <a:lnTo>
                    <a:pt x="3998" y="1502"/>
                  </a:lnTo>
                  <a:lnTo>
                    <a:pt x="3998" y="1502"/>
                  </a:lnTo>
                  <a:cubicBezTo>
                    <a:pt x="3996" y="1497"/>
                    <a:pt x="3994" y="1493"/>
                    <a:pt x="3992" y="1488"/>
                  </a:cubicBezTo>
                  <a:close/>
                  <a:moveTo>
                    <a:pt x="4000" y="1507"/>
                  </a:moveTo>
                  <a:lnTo>
                    <a:pt x="4013" y="1537"/>
                  </a:lnTo>
                  <a:cubicBezTo>
                    <a:pt x="4008" y="1527"/>
                    <a:pt x="4004" y="1517"/>
                    <a:pt x="4000" y="1507"/>
                  </a:cubicBezTo>
                  <a:close/>
                  <a:moveTo>
                    <a:pt x="4174" y="1759"/>
                  </a:moveTo>
                  <a:lnTo>
                    <a:pt x="4176" y="1761"/>
                  </a:lnTo>
                  <a:lnTo>
                    <a:pt x="4176" y="1761"/>
                  </a:lnTo>
                  <a:cubicBezTo>
                    <a:pt x="4176" y="1761"/>
                    <a:pt x="4176" y="1761"/>
                    <a:pt x="4176" y="1761"/>
                  </a:cubicBezTo>
                  <a:lnTo>
                    <a:pt x="4176" y="1761"/>
                  </a:lnTo>
                  <a:cubicBezTo>
                    <a:pt x="4175" y="1760"/>
                    <a:pt x="4174" y="1760"/>
                    <a:pt x="4174" y="1759"/>
                  </a:cubicBezTo>
                  <a:close/>
                  <a:moveTo>
                    <a:pt x="4176" y="1761"/>
                  </a:moveTo>
                  <a:lnTo>
                    <a:pt x="4176" y="1761"/>
                  </a:lnTo>
                  <a:lnTo>
                    <a:pt x="4176" y="1761"/>
                  </a:lnTo>
                  <a:lnTo>
                    <a:pt x="4181" y="1765"/>
                  </a:lnTo>
                  <a:cubicBezTo>
                    <a:pt x="4179" y="1764"/>
                    <a:pt x="4178" y="1763"/>
                    <a:pt x="4176" y="1761"/>
                  </a:cubicBezTo>
                  <a:close/>
                  <a:moveTo>
                    <a:pt x="4253" y="1794"/>
                  </a:moveTo>
                  <a:lnTo>
                    <a:pt x="4263" y="1795"/>
                  </a:lnTo>
                  <a:lnTo>
                    <a:pt x="4263" y="1795"/>
                  </a:lnTo>
                  <a:cubicBezTo>
                    <a:pt x="4259" y="1795"/>
                    <a:pt x="4256" y="1795"/>
                    <a:pt x="4253" y="1794"/>
                  </a:cubicBezTo>
                  <a:close/>
                  <a:moveTo>
                    <a:pt x="4303" y="1800"/>
                  </a:moveTo>
                  <a:lnTo>
                    <a:pt x="4304" y="1800"/>
                  </a:lnTo>
                  <a:cubicBezTo>
                    <a:pt x="4304" y="1800"/>
                    <a:pt x="4304" y="1800"/>
                    <a:pt x="4303" y="1800"/>
                  </a:cubicBezTo>
                  <a:close/>
                  <a:moveTo>
                    <a:pt x="781" y="1"/>
                  </a:moveTo>
                  <a:cubicBezTo>
                    <a:pt x="752" y="1"/>
                    <a:pt x="724" y="18"/>
                    <a:pt x="715" y="48"/>
                  </a:cubicBezTo>
                  <a:lnTo>
                    <a:pt x="715" y="50"/>
                  </a:lnTo>
                  <a:cubicBezTo>
                    <a:pt x="676" y="183"/>
                    <a:pt x="643" y="321"/>
                    <a:pt x="594" y="451"/>
                  </a:cubicBezTo>
                  <a:cubicBezTo>
                    <a:pt x="547" y="582"/>
                    <a:pt x="498" y="713"/>
                    <a:pt x="448" y="845"/>
                  </a:cubicBezTo>
                  <a:cubicBezTo>
                    <a:pt x="436" y="880"/>
                    <a:pt x="424" y="913"/>
                    <a:pt x="411" y="946"/>
                  </a:cubicBezTo>
                  <a:lnTo>
                    <a:pt x="403" y="970"/>
                  </a:lnTo>
                  <a:cubicBezTo>
                    <a:pt x="405" y="966"/>
                    <a:pt x="407" y="965"/>
                    <a:pt x="407" y="965"/>
                  </a:cubicBezTo>
                  <a:lnTo>
                    <a:pt x="407" y="965"/>
                  </a:lnTo>
                  <a:cubicBezTo>
                    <a:pt x="408" y="965"/>
                    <a:pt x="395" y="993"/>
                    <a:pt x="395" y="993"/>
                  </a:cubicBezTo>
                  <a:cubicBezTo>
                    <a:pt x="389" y="1009"/>
                    <a:pt x="383" y="1026"/>
                    <a:pt x="376" y="1042"/>
                  </a:cubicBezTo>
                  <a:cubicBezTo>
                    <a:pt x="354" y="1108"/>
                    <a:pt x="331" y="1176"/>
                    <a:pt x="309" y="1241"/>
                  </a:cubicBezTo>
                  <a:cubicBezTo>
                    <a:pt x="263" y="1375"/>
                    <a:pt x="216" y="1509"/>
                    <a:pt x="171" y="1642"/>
                  </a:cubicBezTo>
                  <a:lnTo>
                    <a:pt x="19" y="2090"/>
                  </a:lnTo>
                  <a:cubicBezTo>
                    <a:pt x="0" y="2147"/>
                    <a:pt x="21" y="2217"/>
                    <a:pt x="64" y="2258"/>
                  </a:cubicBezTo>
                  <a:cubicBezTo>
                    <a:pt x="97" y="2292"/>
                    <a:pt x="141" y="2309"/>
                    <a:pt x="186" y="2309"/>
                  </a:cubicBezTo>
                  <a:cubicBezTo>
                    <a:pt x="201" y="2309"/>
                    <a:pt x="216" y="2307"/>
                    <a:pt x="231" y="2304"/>
                  </a:cubicBezTo>
                  <a:cubicBezTo>
                    <a:pt x="397" y="2263"/>
                    <a:pt x="557" y="2211"/>
                    <a:pt x="715" y="2143"/>
                  </a:cubicBezTo>
                  <a:cubicBezTo>
                    <a:pt x="872" y="2078"/>
                    <a:pt x="1021" y="1993"/>
                    <a:pt x="1163" y="1903"/>
                  </a:cubicBezTo>
                  <a:cubicBezTo>
                    <a:pt x="1449" y="1722"/>
                    <a:pt x="1710" y="1504"/>
                    <a:pt x="1934" y="1252"/>
                  </a:cubicBezTo>
                  <a:cubicBezTo>
                    <a:pt x="1981" y="1199"/>
                    <a:pt x="2026" y="1144"/>
                    <a:pt x="2071" y="1088"/>
                  </a:cubicBezTo>
                  <a:lnTo>
                    <a:pt x="2071" y="1088"/>
                  </a:lnTo>
                  <a:cubicBezTo>
                    <a:pt x="2092" y="1184"/>
                    <a:pt x="2110" y="1282"/>
                    <a:pt x="2123" y="1379"/>
                  </a:cubicBezTo>
                  <a:lnTo>
                    <a:pt x="2116" y="1332"/>
                  </a:lnTo>
                  <a:lnTo>
                    <a:pt x="2116" y="1332"/>
                  </a:lnTo>
                  <a:cubicBezTo>
                    <a:pt x="2145" y="1539"/>
                    <a:pt x="2156" y="1749"/>
                    <a:pt x="2139" y="1958"/>
                  </a:cubicBezTo>
                  <a:cubicBezTo>
                    <a:pt x="2135" y="2026"/>
                    <a:pt x="2180" y="2094"/>
                    <a:pt x="2236" y="2127"/>
                  </a:cubicBezTo>
                  <a:cubicBezTo>
                    <a:pt x="2266" y="2144"/>
                    <a:pt x="2303" y="2154"/>
                    <a:pt x="2340" y="2154"/>
                  </a:cubicBezTo>
                  <a:cubicBezTo>
                    <a:pt x="2373" y="2154"/>
                    <a:pt x="2406" y="2146"/>
                    <a:pt x="2433" y="2127"/>
                  </a:cubicBezTo>
                  <a:cubicBezTo>
                    <a:pt x="2482" y="2094"/>
                    <a:pt x="2531" y="2059"/>
                    <a:pt x="2581" y="2024"/>
                  </a:cubicBezTo>
                  <a:cubicBezTo>
                    <a:pt x="2630" y="1991"/>
                    <a:pt x="2673" y="1956"/>
                    <a:pt x="2718" y="1922"/>
                  </a:cubicBezTo>
                  <a:lnTo>
                    <a:pt x="3000" y="1708"/>
                  </a:lnTo>
                  <a:cubicBezTo>
                    <a:pt x="3105" y="1630"/>
                    <a:pt x="3212" y="1552"/>
                    <a:pt x="3314" y="1470"/>
                  </a:cubicBezTo>
                  <a:cubicBezTo>
                    <a:pt x="3399" y="1400"/>
                    <a:pt x="3483" y="1333"/>
                    <a:pt x="3568" y="1266"/>
                  </a:cubicBezTo>
                  <a:lnTo>
                    <a:pt x="3568" y="1266"/>
                  </a:lnTo>
                  <a:cubicBezTo>
                    <a:pt x="3572" y="1339"/>
                    <a:pt x="3581" y="1414"/>
                    <a:pt x="3595" y="1487"/>
                  </a:cubicBezTo>
                  <a:lnTo>
                    <a:pt x="3595" y="1487"/>
                  </a:lnTo>
                  <a:cubicBezTo>
                    <a:pt x="3616" y="1631"/>
                    <a:pt x="3649" y="1770"/>
                    <a:pt x="3719" y="1899"/>
                  </a:cubicBezTo>
                  <a:lnTo>
                    <a:pt x="3712" y="1882"/>
                  </a:lnTo>
                  <a:lnTo>
                    <a:pt x="3712" y="1882"/>
                  </a:lnTo>
                  <a:cubicBezTo>
                    <a:pt x="3726" y="1913"/>
                    <a:pt x="3737" y="1926"/>
                    <a:pt x="3768" y="1965"/>
                  </a:cubicBezTo>
                  <a:cubicBezTo>
                    <a:pt x="3772" y="1973"/>
                    <a:pt x="3779" y="1979"/>
                    <a:pt x="3787" y="1987"/>
                  </a:cubicBezTo>
                  <a:cubicBezTo>
                    <a:pt x="3799" y="2002"/>
                    <a:pt x="3813" y="2016"/>
                    <a:pt x="3828" y="2030"/>
                  </a:cubicBezTo>
                  <a:cubicBezTo>
                    <a:pt x="3869" y="2067"/>
                    <a:pt x="3916" y="2102"/>
                    <a:pt x="3965" y="2127"/>
                  </a:cubicBezTo>
                  <a:cubicBezTo>
                    <a:pt x="3998" y="2141"/>
                    <a:pt x="4033" y="2160"/>
                    <a:pt x="4068" y="2168"/>
                  </a:cubicBezTo>
                  <a:cubicBezTo>
                    <a:pt x="4103" y="2176"/>
                    <a:pt x="4142" y="2180"/>
                    <a:pt x="4177" y="2180"/>
                  </a:cubicBezTo>
                  <a:cubicBezTo>
                    <a:pt x="4182" y="2181"/>
                    <a:pt x="4187" y="2181"/>
                    <a:pt x="4192" y="2181"/>
                  </a:cubicBezTo>
                  <a:cubicBezTo>
                    <a:pt x="4224" y="2181"/>
                    <a:pt x="4256" y="2175"/>
                    <a:pt x="4288" y="2170"/>
                  </a:cubicBezTo>
                  <a:cubicBezTo>
                    <a:pt x="4303" y="2168"/>
                    <a:pt x="4317" y="2166"/>
                    <a:pt x="4330" y="2162"/>
                  </a:cubicBezTo>
                  <a:lnTo>
                    <a:pt x="4330" y="2162"/>
                  </a:lnTo>
                  <a:cubicBezTo>
                    <a:pt x="4345" y="2160"/>
                    <a:pt x="4360" y="2155"/>
                    <a:pt x="4374" y="2147"/>
                  </a:cubicBezTo>
                  <a:cubicBezTo>
                    <a:pt x="4397" y="2139"/>
                    <a:pt x="4415" y="2127"/>
                    <a:pt x="4432" y="2111"/>
                  </a:cubicBezTo>
                  <a:cubicBezTo>
                    <a:pt x="4465" y="2078"/>
                    <a:pt x="4489" y="2026"/>
                    <a:pt x="4487" y="1981"/>
                  </a:cubicBezTo>
                  <a:cubicBezTo>
                    <a:pt x="4485" y="1934"/>
                    <a:pt x="4469" y="1885"/>
                    <a:pt x="4432" y="1852"/>
                  </a:cubicBezTo>
                  <a:cubicBezTo>
                    <a:pt x="4402" y="1824"/>
                    <a:pt x="4359" y="1797"/>
                    <a:pt x="4316" y="1797"/>
                  </a:cubicBezTo>
                  <a:cubicBezTo>
                    <a:pt x="4311" y="1797"/>
                    <a:pt x="4307" y="1798"/>
                    <a:pt x="4302" y="1798"/>
                  </a:cubicBezTo>
                  <a:lnTo>
                    <a:pt x="4298" y="1798"/>
                  </a:lnTo>
                  <a:lnTo>
                    <a:pt x="4300" y="1798"/>
                  </a:lnTo>
                  <a:lnTo>
                    <a:pt x="4300" y="1798"/>
                  </a:lnTo>
                  <a:cubicBezTo>
                    <a:pt x="4295" y="1798"/>
                    <a:pt x="4290" y="1798"/>
                    <a:pt x="4284" y="1797"/>
                  </a:cubicBezTo>
                  <a:lnTo>
                    <a:pt x="4284" y="1797"/>
                  </a:lnTo>
                  <a:cubicBezTo>
                    <a:pt x="4264" y="1793"/>
                    <a:pt x="4244" y="1788"/>
                    <a:pt x="4224" y="1781"/>
                  </a:cubicBezTo>
                  <a:lnTo>
                    <a:pt x="4224" y="1781"/>
                  </a:lnTo>
                  <a:cubicBezTo>
                    <a:pt x="4221" y="1779"/>
                    <a:pt x="4218" y="1778"/>
                    <a:pt x="4214" y="1777"/>
                  </a:cubicBezTo>
                  <a:lnTo>
                    <a:pt x="4214" y="1777"/>
                  </a:lnTo>
                  <a:lnTo>
                    <a:pt x="4222" y="1780"/>
                  </a:lnTo>
                  <a:cubicBezTo>
                    <a:pt x="4199" y="1768"/>
                    <a:pt x="4176" y="1757"/>
                    <a:pt x="4155" y="1742"/>
                  </a:cubicBezTo>
                  <a:lnTo>
                    <a:pt x="4155" y="1742"/>
                  </a:lnTo>
                  <a:cubicBezTo>
                    <a:pt x="4142" y="1730"/>
                    <a:pt x="4130" y="1717"/>
                    <a:pt x="4118" y="1704"/>
                  </a:cubicBezTo>
                  <a:lnTo>
                    <a:pt x="4118" y="1704"/>
                  </a:lnTo>
                  <a:cubicBezTo>
                    <a:pt x="4106" y="1687"/>
                    <a:pt x="4095" y="1671"/>
                    <a:pt x="4083" y="1655"/>
                  </a:cubicBezTo>
                  <a:lnTo>
                    <a:pt x="4083" y="1655"/>
                  </a:lnTo>
                  <a:lnTo>
                    <a:pt x="4097" y="1673"/>
                  </a:lnTo>
                  <a:cubicBezTo>
                    <a:pt x="4057" y="1620"/>
                    <a:pt x="4025" y="1564"/>
                    <a:pt x="3999" y="1505"/>
                  </a:cubicBezTo>
                  <a:lnTo>
                    <a:pt x="3999" y="1505"/>
                  </a:lnTo>
                  <a:cubicBezTo>
                    <a:pt x="3986" y="1472"/>
                    <a:pt x="3975" y="1440"/>
                    <a:pt x="3965" y="1408"/>
                  </a:cubicBezTo>
                  <a:cubicBezTo>
                    <a:pt x="3955" y="1370"/>
                    <a:pt x="3949" y="1328"/>
                    <a:pt x="3943" y="1286"/>
                  </a:cubicBezTo>
                  <a:lnTo>
                    <a:pt x="3943" y="1286"/>
                  </a:lnTo>
                  <a:cubicBezTo>
                    <a:pt x="3931" y="1171"/>
                    <a:pt x="3926" y="1054"/>
                    <a:pt x="3937" y="940"/>
                  </a:cubicBezTo>
                  <a:lnTo>
                    <a:pt x="3937" y="940"/>
                  </a:lnTo>
                  <a:cubicBezTo>
                    <a:pt x="3938" y="936"/>
                    <a:pt x="3938" y="932"/>
                    <a:pt x="3939" y="928"/>
                  </a:cubicBezTo>
                  <a:lnTo>
                    <a:pt x="3939" y="928"/>
                  </a:lnTo>
                  <a:cubicBezTo>
                    <a:pt x="3939" y="925"/>
                    <a:pt x="3939" y="922"/>
                    <a:pt x="3940" y="918"/>
                  </a:cubicBezTo>
                  <a:lnTo>
                    <a:pt x="3940" y="918"/>
                  </a:lnTo>
                  <a:cubicBezTo>
                    <a:pt x="3945" y="889"/>
                    <a:pt x="3949" y="858"/>
                    <a:pt x="3939" y="826"/>
                  </a:cubicBezTo>
                  <a:cubicBezTo>
                    <a:pt x="3929" y="790"/>
                    <a:pt x="3906" y="757"/>
                    <a:pt x="3875" y="734"/>
                  </a:cubicBezTo>
                  <a:cubicBezTo>
                    <a:pt x="3848" y="713"/>
                    <a:pt x="3822" y="701"/>
                    <a:pt x="3789" y="697"/>
                  </a:cubicBezTo>
                  <a:cubicBezTo>
                    <a:pt x="3781" y="696"/>
                    <a:pt x="3772" y="696"/>
                    <a:pt x="3763" y="696"/>
                  </a:cubicBezTo>
                  <a:cubicBezTo>
                    <a:pt x="3733" y="696"/>
                    <a:pt x="3699" y="702"/>
                    <a:pt x="3674" y="720"/>
                  </a:cubicBezTo>
                  <a:lnTo>
                    <a:pt x="3103" y="1128"/>
                  </a:lnTo>
                  <a:cubicBezTo>
                    <a:pt x="2912" y="1264"/>
                    <a:pt x="2729" y="1408"/>
                    <a:pt x="2542" y="1550"/>
                  </a:cubicBezTo>
                  <a:cubicBezTo>
                    <a:pt x="2531" y="1558"/>
                    <a:pt x="2519" y="1566"/>
                    <a:pt x="2508" y="1574"/>
                  </a:cubicBezTo>
                  <a:lnTo>
                    <a:pt x="2508" y="1574"/>
                  </a:lnTo>
                  <a:cubicBezTo>
                    <a:pt x="2504" y="1534"/>
                    <a:pt x="2500" y="1495"/>
                    <a:pt x="2495" y="1455"/>
                  </a:cubicBezTo>
                  <a:cubicBezTo>
                    <a:pt x="2482" y="1359"/>
                    <a:pt x="2468" y="1262"/>
                    <a:pt x="2447" y="1165"/>
                  </a:cubicBezTo>
                  <a:cubicBezTo>
                    <a:pt x="2431" y="1083"/>
                    <a:pt x="2408" y="1003"/>
                    <a:pt x="2388" y="921"/>
                  </a:cubicBezTo>
                  <a:cubicBezTo>
                    <a:pt x="2363" y="829"/>
                    <a:pt x="2336" y="736"/>
                    <a:pt x="2306" y="646"/>
                  </a:cubicBezTo>
                  <a:cubicBezTo>
                    <a:pt x="2283" y="578"/>
                    <a:pt x="2232" y="529"/>
                    <a:pt x="2160" y="518"/>
                  </a:cubicBezTo>
                  <a:cubicBezTo>
                    <a:pt x="2151" y="517"/>
                    <a:pt x="2143" y="517"/>
                    <a:pt x="2134" y="517"/>
                  </a:cubicBezTo>
                  <a:cubicBezTo>
                    <a:pt x="2071" y="517"/>
                    <a:pt x="2017" y="550"/>
                    <a:pt x="1981" y="603"/>
                  </a:cubicBezTo>
                  <a:cubicBezTo>
                    <a:pt x="1940" y="662"/>
                    <a:pt x="1901" y="720"/>
                    <a:pt x="1856" y="775"/>
                  </a:cubicBezTo>
                  <a:lnTo>
                    <a:pt x="1859" y="771"/>
                  </a:lnTo>
                  <a:lnTo>
                    <a:pt x="1859" y="771"/>
                  </a:lnTo>
                  <a:cubicBezTo>
                    <a:pt x="1716" y="953"/>
                    <a:pt x="1556" y="1119"/>
                    <a:pt x="1379" y="1268"/>
                  </a:cubicBezTo>
                  <a:cubicBezTo>
                    <a:pt x="1326" y="1313"/>
                    <a:pt x="1272" y="1357"/>
                    <a:pt x="1217" y="1400"/>
                  </a:cubicBezTo>
                  <a:lnTo>
                    <a:pt x="1256" y="1371"/>
                  </a:lnTo>
                  <a:lnTo>
                    <a:pt x="1256" y="1371"/>
                  </a:lnTo>
                  <a:cubicBezTo>
                    <a:pt x="1145" y="1455"/>
                    <a:pt x="1030" y="1533"/>
                    <a:pt x="911" y="1605"/>
                  </a:cubicBezTo>
                  <a:cubicBezTo>
                    <a:pt x="791" y="1677"/>
                    <a:pt x="670" y="1739"/>
                    <a:pt x="545" y="1798"/>
                  </a:cubicBezTo>
                  <a:cubicBezTo>
                    <a:pt x="507" y="1817"/>
                    <a:pt x="469" y="1835"/>
                    <a:pt x="430" y="1853"/>
                  </a:cubicBezTo>
                  <a:lnTo>
                    <a:pt x="430" y="1853"/>
                  </a:lnTo>
                  <a:cubicBezTo>
                    <a:pt x="469" y="1690"/>
                    <a:pt x="507" y="1528"/>
                    <a:pt x="545" y="1365"/>
                  </a:cubicBezTo>
                  <a:cubicBezTo>
                    <a:pt x="559" y="1297"/>
                    <a:pt x="576" y="1229"/>
                    <a:pt x="592" y="1161"/>
                  </a:cubicBezTo>
                  <a:cubicBezTo>
                    <a:pt x="598" y="1126"/>
                    <a:pt x="609" y="1092"/>
                    <a:pt x="615" y="1057"/>
                  </a:cubicBezTo>
                  <a:cubicBezTo>
                    <a:pt x="617" y="1051"/>
                    <a:pt x="622" y="1030"/>
                    <a:pt x="621" y="1023"/>
                  </a:cubicBezTo>
                  <a:lnTo>
                    <a:pt x="621" y="1023"/>
                  </a:lnTo>
                  <a:cubicBezTo>
                    <a:pt x="622" y="1018"/>
                    <a:pt x="624" y="1013"/>
                    <a:pt x="625" y="1009"/>
                  </a:cubicBezTo>
                  <a:lnTo>
                    <a:pt x="635" y="956"/>
                  </a:lnTo>
                  <a:cubicBezTo>
                    <a:pt x="664" y="818"/>
                    <a:pt x="693" y="679"/>
                    <a:pt x="722" y="541"/>
                  </a:cubicBezTo>
                  <a:cubicBezTo>
                    <a:pt x="730" y="504"/>
                    <a:pt x="736" y="465"/>
                    <a:pt x="746" y="428"/>
                  </a:cubicBezTo>
                  <a:cubicBezTo>
                    <a:pt x="756" y="391"/>
                    <a:pt x="767" y="352"/>
                    <a:pt x="779" y="313"/>
                  </a:cubicBezTo>
                  <a:cubicBezTo>
                    <a:pt x="800" y="237"/>
                    <a:pt x="822" y="161"/>
                    <a:pt x="843" y="85"/>
                  </a:cubicBezTo>
                  <a:cubicBezTo>
                    <a:pt x="853" y="50"/>
                    <a:pt x="832" y="11"/>
                    <a:pt x="798" y="3"/>
                  </a:cubicBezTo>
                  <a:cubicBezTo>
                    <a:pt x="792" y="1"/>
                    <a:pt x="786" y="1"/>
                    <a:pt x="78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23"/>
            <p:cNvSpPr/>
            <p:nvPr/>
          </p:nvSpPr>
          <p:spPr>
            <a:xfrm>
              <a:off x="3057575" y="2289575"/>
              <a:ext cx="53225" cy="63050"/>
            </a:xfrm>
            <a:custGeom>
              <a:avLst/>
              <a:gdLst/>
              <a:ahLst/>
              <a:cxnLst/>
              <a:rect l="l" t="t" r="r" b="b"/>
              <a:pathLst>
                <a:path w="2129" h="2522" extrusionOk="0">
                  <a:moveTo>
                    <a:pt x="1798" y="1097"/>
                  </a:moveTo>
                  <a:cubicBezTo>
                    <a:pt x="1798" y="1098"/>
                    <a:pt x="1798" y="1099"/>
                    <a:pt x="1797" y="1099"/>
                  </a:cubicBezTo>
                  <a:lnTo>
                    <a:pt x="1797" y="1099"/>
                  </a:lnTo>
                  <a:lnTo>
                    <a:pt x="1798" y="1097"/>
                  </a:lnTo>
                  <a:close/>
                  <a:moveTo>
                    <a:pt x="1638" y="1598"/>
                  </a:moveTo>
                  <a:cubicBezTo>
                    <a:pt x="1635" y="1605"/>
                    <a:pt x="1633" y="1611"/>
                    <a:pt x="1630" y="1617"/>
                  </a:cubicBezTo>
                  <a:lnTo>
                    <a:pt x="1630" y="1617"/>
                  </a:lnTo>
                  <a:lnTo>
                    <a:pt x="1638" y="1598"/>
                  </a:lnTo>
                  <a:close/>
                  <a:moveTo>
                    <a:pt x="121" y="0"/>
                  </a:moveTo>
                  <a:cubicBezTo>
                    <a:pt x="110" y="0"/>
                    <a:pt x="100" y="2"/>
                    <a:pt x="93" y="4"/>
                  </a:cubicBezTo>
                  <a:cubicBezTo>
                    <a:pt x="68" y="12"/>
                    <a:pt x="48" y="25"/>
                    <a:pt x="33" y="45"/>
                  </a:cubicBezTo>
                  <a:cubicBezTo>
                    <a:pt x="0" y="88"/>
                    <a:pt x="0" y="156"/>
                    <a:pt x="42" y="195"/>
                  </a:cubicBezTo>
                  <a:cubicBezTo>
                    <a:pt x="99" y="249"/>
                    <a:pt x="157" y="304"/>
                    <a:pt x="210" y="364"/>
                  </a:cubicBezTo>
                  <a:cubicBezTo>
                    <a:pt x="263" y="423"/>
                    <a:pt x="313" y="485"/>
                    <a:pt x="362" y="549"/>
                  </a:cubicBezTo>
                  <a:lnTo>
                    <a:pt x="339" y="520"/>
                  </a:lnTo>
                  <a:lnTo>
                    <a:pt x="339" y="520"/>
                  </a:lnTo>
                  <a:cubicBezTo>
                    <a:pt x="383" y="575"/>
                    <a:pt x="426" y="633"/>
                    <a:pt x="469" y="690"/>
                  </a:cubicBezTo>
                  <a:lnTo>
                    <a:pt x="444" y="658"/>
                  </a:lnTo>
                  <a:lnTo>
                    <a:pt x="444" y="658"/>
                  </a:lnTo>
                  <a:cubicBezTo>
                    <a:pt x="528" y="766"/>
                    <a:pt x="609" y="881"/>
                    <a:pt x="681" y="999"/>
                  </a:cubicBezTo>
                  <a:cubicBezTo>
                    <a:pt x="754" y="1116"/>
                    <a:pt x="826" y="1237"/>
                    <a:pt x="890" y="1360"/>
                  </a:cubicBezTo>
                  <a:cubicBezTo>
                    <a:pt x="919" y="1419"/>
                    <a:pt x="947" y="1478"/>
                    <a:pt x="975" y="1538"/>
                  </a:cubicBezTo>
                  <a:lnTo>
                    <a:pt x="975" y="1538"/>
                  </a:lnTo>
                  <a:cubicBezTo>
                    <a:pt x="1013" y="1638"/>
                    <a:pt x="1052" y="1739"/>
                    <a:pt x="1083" y="1841"/>
                  </a:cubicBezTo>
                  <a:cubicBezTo>
                    <a:pt x="1118" y="1948"/>
                    <a:pt x="1147" y="2057"/>
                    <a:pt x="1174" y="2166"/>
                  </a:cubicBezTo>
                  <a:cubicBezTo>
                    <a:pt x="1188" y="2227"/>
                    <a:pt x="1200" y="2289"/>
                    <a:pt x="1213" y="2352"/>
                  </a:cubicBezTo>
                  <a:cubicBezTo>
                    <a:pt x="1223" y="2392"/>
                    <a:pt x="1243" y="2426"/>
                    <a:pt x="1272" y="2455"/>
                  </a:cubicBezTo>
                  <a:cubicBezTo>
                    <a:pt x="1301" y="2484"/>
                    <a:pt x="1334" y="2502"/>
                    <a:pt x="1375" y="2513"/>
                  </a:cubicBezTo>
                  <a:cubicBezTo>
                    <a:pt x="1394" y="2519"/>
                    <a:pt x="1414" y="2522"/>
                    <a:pt x="1435" y="2522"/>
                  </a:cubicBezTo>
                  <a:cubicBezTo>
                    <a:pt x="1455" y="2522"/>
                    <a:pt x="1476" y="2519"/>
                    <a:pt x="1496" y="2513"/>
                  </a:cubicBezTo>
                  <a:cubicBezTo>
                    <a:pt x="1535" y="2502"/>
                    <a:pt x="1570" y="2484"/>
                    <a:pt x="1599" y="2455"/>
                  </a:cubicBezTo>
                  <a:cubicBezTo>
                    <a:pt x="1675" y="2385"/>
                    <a:pt x="1741" y="2299"/>
                    <a:pt x="1800" y="2215"/>
                  </a:cubicBezTo>
                  <a:cubicBezTo>
                    <a:pt x="1849" y="2147"/>
                    <a:pt x="1895" y="2075"/>
                    <a:pt x="1932" y="1999"/>
                  </a:cubicBezTo>
                  <a:cubicBezTo>
                    <a:pt x="2018" y="1831"/>
                    <a:pt x="2082" y="1652"/>
                    <a:pt x="2110" y="1465"/>
                  </a:cubicBezTo>
                  <a:cubicBezTo>
                    <a:pt x="2117" y="1424"/>
                    <a:pt x="2123" y="1383"/>
                    <a:pt x="2127" y="1344"/>
                  </a:cubicBezTo>
                  <a:cubicBezTo>
                    <a:pt x="2129" y="1331"/>
                    <a:pt x="2127" y="1319"/>
                    <a:pt x="2125" y="1307"/>
                  </a:cubicBezTo>
                  <a:cubicBezTo>
                    <a:pt x="2121" y="1280"/>
                    <a:pt x="2119" y="1253"/>
                    <a:pt x="2115" y="1227"/>
                  </a:cubicBezTo>
                  <a:cubicBezTo>
                    <a:pt x="2110" y="1204"/>
                    <a:pt x="2108" y="1179"/>
                    <a:pt x="2100" y="1159"/>
                  </a:cubicBezTo>
                  <a:cubicBezTo>
                    <a:pt x="2092" y="1128"/>
                    <a:pt x="2082" y="1089"/>
                    <a:pt x="2063" y="1064"/>
                  </a:cubicBezTo>
                  <a:cubicBezTo>
                    <a:pt x="2051" y="1042"/>
                    <a:pt x="2034" y="1025"/>
                    <a:pt x="2012" y="1011"/>
                  </a:cubicBezTo>
                  <a:cubicBezTo>
                    <a:pt x="1989" y="999"/>
                    <a:pt x="1965" y="992"/>
                    <a:pt x="1938" y="992"/>
                  </a:cubicBezTo>
                  <a:cubicBezTo>
                    <a:pt x="1913" y="992"/>
                    <a:pt x="1889" y="999"/>
                    <a:pt x="1866" y="1011"/>
                  </a:cubicBezTo>
                  <a:cubicBezTo>
                    <a:pt x="1843" y="1025"/>
                    <a:pt x="1827" y="1042"/>
                    <a:pt x="1815" y="1064"/>
                  </a:cubicBezTo>
                  <a:cubicBezTo>
                    <a:pt x="1802" y="1079"/>
                    <a:pt x="1795" y="1099"/>
                    <a:pt x="1788" y="1119"/>
                  </a:cubicBezTo>
                  <a:lnTo>
                    <a:pt x="1788" y="1119"/>
                  </a:lnTo>
                  <a:cubicBezTo>
                    <a:pt x="1780" y="1137"/>
                    <a:pt x="1771" y="1155"/>
                    <a:pt x="1765" y="1173"/>
                  </a:cubicBezTo>
                  <a:lnTo>
                    <a:pt x="1781" y="1137"/>
                  </a:lnTo>
                  <a:lnTo>
                    <a:pt x="1781" y="1137"/>
                  </a:lnTo>
                  <a:cubicBezTo>
                    <a:pt x="1768" y="1168"/>
                    <a:pt x="1758" y="1198"/>
                    <a:pt x="1747" y="1229"/>
                  </a:cubicBezTo>
                  <a:cubicBezTo>
                    <a:pt x="1739" y="1247"/>
                    <a:pt x="1728" y="1266"/>
                    <a:pt x="1724" y="1286"/>
                  </a:cubicBezTo>
                  <a:cubicBezTo>
                    <a:pt x="1716" y="1327"/>
                    <a:pt x="1708" y="1368"/>
                    <a:pt x="1697" y="1409"/>
                  </a:cubicBezTo>
                  <a:cubicBezTo>
                    <a:pt x="1679" y="1484"/>
                    <a:pt x="1653" y="1559"/>
                    <a:pt x="1624" y="1631"/>
                  </a:cubicBezTo>
                  <a:lnTo>
                    <a:pt x="1624" y="1631"/>
                  </a:lnTo>
                  <a:cubicBezTo>
                    <a:pt x="1595" y="1696"/>
                    <a:pt x="1562" y="1759"/>
                    <a:pt x="1525" y="1820"/>
                  </a:cubicBezTo>
                  <a:lnTo>
                    <a:pt x="1525" y="1820"/>
                  </a:lnTo>
                  <a:cubicBezTo>
                    <a:pt x="1516" y="1796"/>
                    <a:pt x="1506" y="1772"/>
                    <a:pt x="1496" y="1748"/>
                  </a:cubicBezTo>
                  <a:cubicBezTo>
                    <a:pt x="1457" y="1656"/>
                    <a:pt x="1418" y="1564"/>
                    <a:pt x="1373" y="1473"/>
                  </a:cubicBezTo>
                  <a:cubicBezTo>
                    <a:pt x="1365" y="1455"/>
                    <a:pt x="1354" y="1436"/>
                    <a:pt x="1346" y="1418"/>
                  </a:cubicBezTo>
                  <a:cubicBezTo>
                    <a:pt x="1336" y="1397"/>
                    <a:pt x="1324" y="1379"/>
                    <a:pt x="1313" y="1360"/>
                  </a:cubicBezTo>
                  <a:cubicBezTo>
                    <a:pt x="1295" y="1323"/>
                    <a:pt x="1274" y="1286"/>
                    <a:pt x="1256" y="1249"/>
                  </a:cubicBezTo>
                  <a:cubicBezTo>
                    <a:pt x="1176" y="1099"/>
                    <a:pt x="1087" y="953"/>
                    <a:pt x="987" y="818"/>
                  </a:cubicBezTo>
                  <a:cubicBezTo>
                    <a:pt x="927" y="740"/>
                    <a:pt x="867" y="664"/>
                    <a:pt x="804" y="588"/>
                  </a:cubicBezTo>
                  <a:cubicBezTo>
                    <a:pt x="750" y="524"/>
                    <a:pt x="695" y="458"/>
                    <a:pt x="635" y="401"/>
                  </a:cubicBezTo>
                  <a:cubicBezTo>
                    <a:pt x="565" y="335"/>
                    <a:pt x="494" y="271"/>
                    <a:pt x="422" y="212"/>
                  </a:cubicBezTo>
                  <a:cubicBezTo>
                    <a:pt x="342" y="146"/>
                    <a:pt x="261" y="78"/>
                    <a:pt x="179" y="17"/>
                  </a:cubicBezTo>
                  <a:cubicBezTo>
                    <a:pt x="166" y="6"/>
                    <a:pt x="142" y="0"/>
                    <a:pt x="12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23"/>
            <p:cNvSpPr/>
            <p:nvPr/>
          </p:nvSpPr>
          <p:spPr>
            <a:xfrm>
              <a:off x="3025125" y="2289150"/>
              <a:ext cx="96825" cy="65375"/>
            </a:xfrm>
            <a:custGeom>
              <a:avLst/>
              <a:gdLst/>
              <a:ahLst/>
              <a:cxnLst/>
              <a:rect l="l" t="t" r="r" b="b"/>
              <a:pathLst>
                <a:path w="3873" h="2615" extrusionOk="0">
                  <a:moveTo>
                    <a:pt x="3743" y="1"/>
                  </a:moveTo>
                  <a:cubicBezTo>
                    <a:pt x="3723" y="1"/>
                    <a:pt x="3703" y="6"/>
                    <a:pt x="3684" y="17"/>
                  </a:cubicBezTo>
                  <a:cubicBezTo>
                    <a:pt x="3454" y="161"/>
                    <a:pt x="3223" y="303"/>
                    <a:pt x="2991" y="444"/>
                  </a:cubicBezTo>
                  <a:cubicBezTo>
                    <a:pt x="2761" y="588"/>
                    <a:pt x="2531" y="730"/>
                    <a:pt x="2301" y="874"/>
                  </a:cubicBezTo>
                  <a:cubicBezTo>
                    <a:pt x="2071" y="1016"/>
                    <a:pt x="1837" y="1155"/>
                    <a:pt x="1603" y="1297"/>
                  </a:cubicBezTo>
                  <a:cubicBezTo>
                    <a:pt x="1377" y="1431"/>
                    <a:pt x="1152" y="1566"/>
                    <a:pt x="927" y="1702"/>
                  </a:cubicBezTo>
                  <a:lnTo>
                    <a:pt x="927" y="1702"/>
                  </a:lnTo>
                  <a:cubicBezTo>
                    <a:pt x="888" y="1703"/>
                    <a:pt x="838" y="1723"/>
                    <a:pt x="816" y="1751"/>
                  </a:cubicBezTo>
                  <a:cubicBezTo>
                    <a:pt x="806" y="1764"/>
                    <a:pt x="796" y="1775"/>
                    <a:pt x="785" y="1787"/>
                  </a:cubicBezTo>
                  <a:lnTo>
                    <a:pt x="785" y="1787"/>
                  </a:lnTo>
                  <a:cubicBezTo>
                    <a:pt x="593" y="1902"/>
                    <a:pt x="401" y="2017"/>
                    <a:pt x="208" y="2127"/>
                  </a:cubicBezTo>
                  <a:cubicBezTo>
                    <a:pt x="177" y="2146"/>
                    <a:pt x="148" y="2162"/>
                    <a:pt x="119" y="2178"/>
                  </a:cubicBezTo>
                  <a:lnTo>
                    <a:pt x="72" y="2215"/>
                  </a:lnTo>
                  <a:cubicBezTo>
                    <a:pt x="47" y="2236"/>
                    <a:pt x="33" y="2261"/>
                    <a:pt x="23" y="2289"/>
                  </a:cubicBezTo>
                  <a:cubicBezTo>
                    <a:pt x="12" y="2308"/>
                    <a:pt x="6" y="2328"/>
                    <a:pt x="6" y="2349"/>
                  </a:cubicBezTo>
                  <a:cubicBezTo>
                    <a:pt x="0" y="2380"/>
                    <a:pt x="2" y="2411"/>
                    <a:pt x="10" y="2441"/>
                  </a:cubicBezTo>
                  <a:cubicBezTo>
                    <a:pt x="23" y="2480"/>
                    <a:pt x="43" y="2515"/>
                    <a:pt x="72" y="2546"/>
                  </a:cubicBezTo>
                  <a:cubicBezTo>
                    <a:pt x="93" y="2569"/>
                    <a:pt x="117" y="2585"/>
                    <a:pt x="146" y="2593"/>
                  </a:cubicBezTo>
                  <a:cubicBezTo>
                    <a:pt x="172" y="2606"/>
                    <a:pt x="199" y="2614"/>
                    <a:pt x="227" y="2614"/>
                  </a:cubicBezTo>
                  <a:cubicBezTo>
                    <a:pt x="230" y="2614"/>
                    <a:pt x="233" y="2614"/>
                    <a:pt x="236" y="2614"/>
                  </a:cubicBezTo>
                  <a:cubicBezTo>
                    <a:pt x="284" y="2608"/>
                    <a:pt x="335" y="2604"/>
                    <a:pt x="382" y="2591"/>
                  </a:cubicBezTo>
                  <a:cubicBezTo>
                    <a:pt x="429" y="2579"/>
                    <a:pt x="475" y="2558"/>
                    <a:pt x="518" y="2540"/>
                  </a:cubicBezTo>
                  <a:cubicBezTo>
                    <a:pt x="573" y="2515"/>
                    <a:pt x="625" y="2489"/>
                    <a:pt x="676" y="2456"/>
                  </a:cubicBezTo>
                  <a:cubicBezTo>
                    <a:pt x="740" y="2413"/>
                    <a:pt x="799" y="2365"/>
                    <a:pt x="855" y="2314"/>
                  </a:cubicBezTo>
                  <a:cubicBezTo>
                    <a:pt x="910" y="2261"/>
                    <a:pt x="960" y="2201"/>
                    <a:pt x="1005" y="2139"/>
                  </a:cubicBezTo>
                  <a:cubicBezTo>
                    <a:pt x="1011" y="2132"/>
                    <a:pt x="1017" y="2124"/>
                    <a:pt x="1022" y="2115"/>
                  </a:cubicBezTo>
                  <a:lnTo>
                    <a:pt x="1022" y="2115"/>
                  </a:lnTo>
                  <a:cubicBezTo>
                    <a:pt x="1023" y="2115"/>
                    <a:pt x="1023" y="2115"/>
                    <a:pt x="1023" y="2115"/>
                  </a:cubicBezTo>
                  <a:cubicBezTo>
                    <a:pt x="1247" y="1961"/>
                    <a:pt x="1471" y="1807"/>
                    <a:pt x="1693" y="1652"/>
                  </a:cubicBezTo>
                  <a:cubicBezTo>
                    <a:pt x="1917" y="1498"/>
                    <a:pt x="2143" y="1342"/>
                    <a:pt x="2369" y="1190"/>
                  </a:cubicBezTo>
                  <a:cubicBezTo>
                    <a:pt x="2597" y="1040"/>
                    <a:pt x="2821" y="890"/>
                    <a:pt x="3047" y="738"/>
                  </a:cubicBezTo>
                  <a:cubicBezTo>
                    <a:pt x="3273" y="588"/>
                    <a:pt x="3497" y="438"/>
                    <a:pt x="3723" y="286"/>
                  </a:cubicBezTo>
                  <a:cubicBezTo>
                    <a:pt x="3751" y="268"/>
                    <a:pt x="3780" y="249"/>
                    <a:pt x="3807" y="231"/>
                  </a:cubicBezTo>
                  <a:cubicBezTo>
                    <a:pt x="3834" y="212"/>
                    <a:pt x="3856" y="188"/>
                    <a:pt x="3864" y="157"/>
                  </a:cubicBezTo>
                  <a:cubicBezTo>
                    <a:pt x="3873" y="128"/>
                    <a:pt x="3869" y="89"/>
                    <a:pt x="3852" y="62"/>
                  </a:cubicBezTo>
                  <a:cubicBezTo>
                    <a:pt x="3828" y="24"/>
                    <a:pt x="3786" y="1"/>
                    <a:pt x="374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23"/>
            <p:cNvSpPr/>
            <p:nvPr/>
          </p:nvSpPr>
          <p:spPr>
            <a:xfrm>
              <a:off x="3781975" y="2255800"/>
              <a:ext cx="98525" cy="95175"/>
            </a:xfrm>
            <a:custGeom>
              <a:avLst/>
              <a:gdLst/>
              <a:ahLst/>
              <a:cxnLst/>
              <a:rect l="l" t="t" r="r" b="b"/>
              <a:pathLst>
                <a:path w="3941" h="3807" extrusionOk="0">
                  <a:moveTo>
                    <a:pt x="115" y="0"/>
                  </a:moveTo>
                  <a:cubicBezTo>
                    <a:pt x="88" y="0"/>
                    <a:pt x="61" y="9"/>
                    <a:pt x="41" y="30"/>
                  </a:cubicBezTo>
                  <a:cubicBezTo>
                    <a:pt x="0" y="75"/>
                    <a:pt x="0" y="141"/>
                    <a:pt x="41" y="184"/>
                  </a:cubicBezTo>
                  <a:lnTo>
                    <a:pt x="41" y="186"/>
                  </a:lnTo>
                  <a:cubicBezTo>
                    <a:pt x="161" y="305"/>
                    <a:pt x="278" y="425"/>
                    <a:pt x="395" y="546"/>
                  </a:cubicBezTo>
                  <a:cubicBezTo>
                    <a:pt x="512" y="665"/>
                    <a:pt x="629" y="782"/>
                    <a:pt x="740" y="905"/>
                  </a:cubicBezTo>
                  <a:cubicBezTo>
                    <a:pt x="797" y="969"/>
                    <a:pt x="857" y="1029"/>
                    <a:pt x="917" y="1088"/>
                  </a:cubicBezTo>
                  <a:cubicBezTo>
                    <a:pt x="974" y="1150"/>
                    <a:pt x="1032" y="1209"/>
                    <a:pt x="1089" y="1269"/>
                  </a:cubicBezTo>
                  <a:cubicBezTo>
                    <a:pt x="1206" y="1388"/>
                    <a:pt x="1323" y="1505"/>
                    <a:pt x="1443" y="1624"/>
                  </a:cubicBezTo>
                  <a:cubicBezTo>
                    <a:pt x="1679" y="1861"/>
                    <a:pt x="1915" y="2095"/>
                    <a:pt x="2153" y="2331"/>
                  </a:cubicBezTo>
                  <a:cubicBezTo>
                    <a:pt x="2270" y="2448"/>
                    <a:pt x="2388" y="2567"/>
                    <a:pt x="2507" y="2684"/>
                  </a:cubicBezTo>
                  <a:cubicBezTo>
                    <a:pt x="2628" y="2800"/>
                    <a:pt x="2749" y="2917"/>
                    <a:pt x="2870" y="3034"/>
                  </a:cubicBezTo>
                  <a:cubicBezTo>
                    <a:pt x="2990" y="3151"/>
                    <a:pt x="3109" y="3266"/>
                    <a:pt x="3232" y="3379"/>
                  </a:cubicBezTo>
                  <a:cubicBezTo>
                    <a:pt x="3353" y="3492"/>
                    <a:pt x="3476" y="3607"/>
                    <a:pt x="3598" y="3720"/>
                  </a:cubicBezTo>
                  <a:cubicBezTo>
                    <a:pt x="3622" y="3740"/>
                    <a:pt x="3645" y="3765"/>
                    <a:pt x="3672" y="3782"/>
                  </a:cubicBezTo>
                  <a:cubicBezTo>
                    <a:pt x="3700" y="3801"/>
                    <a:pt x="3730" y="3806"/>
                    <a:pt x="3761" y="3806"/>
                  </a:cubicBezTo>
                  <a:cubicBezTo>
                    <a:pt x="3774" y="3806"/>
                    <a:pt x="3786" y="3805"/>
                    <a:pt x="3799" y="3804"/>
                  </a:cubicBezTo>
                  <a:cubicBezTo>
                    <a:pt x="3834" y="3802"/>
                    <a:pt x="3873" y="3790"/>
                    <a:pt x="3898" y="3763"/>
                  </a:cubicBezTo>
                  <a:cubicBezTo>
                    <a:pt x="3922" y="3734"/>
                    <a:pt x="3937" y="3703"/>
                    <a:pt x="3939" y="3664"/>
                  </a:cubicBezTo>
                  <a:cubicBezTo>
                    <a:pt x="3941" y="3627"/>
                    <a:pt x="3939" y="3595"/>
                    <a:pt x="3924" y="3560"/>
                  </a:cubicBezTo>
                  <a:cubicBezTo>
                    <a:pt x="3908" y="3521"/>
                    <a:pt x="3881" y="3494"/>
                    <a:pt x="3852" y="3465"/>
                  </a:cubicBezTo>
                  <a:cubicBezTo>
                    <a:pt x="3824" y="3436"/>
                    <a:pt x="3793" y="3408"/>
                    <a:pt x="3764" y="3377"/>
                  </a:cubicBezTo>
                  <a:cubicBezTo>
                    <a:pt x="3704" y="3317"/>
                    <a:pt x="3645" y="3258"/>
                    <a:pt x="3585" y="3198"/>
                  </a:cubicBezTo>
                  <a:cubicBezTo>
                    <a:pt x="3466" y="3079"/>
                    <a:pt x="3349" y="2962"/>
                    <a:pt x="3228" y="2847"/>
                  </a:cubicBezTo>
                  <a:cubicBezTo>
                    <a:pt x="2987" y="2613"/>
                    <a:pt x="2747" y="2380"/>
                    <a:pt x="2503" y="2152"/>
                  </a:cubicBezTo>
                  <a:cubicBezTo>
                    <a:pt x="2260" y="1922"/>
                    <a:pt x="2016" y="1694"/>
                    <a:pt x="1771" y="1466"/>
                  </a:cubicBezTo>
                  <a:cubicBezTo>
                    <a:pt x="1650" y="1351"/>
                    <a:pt x="1531" y="1236"/>
                    <a:pt x="1406" y="1123"/>
                  </a:cubicBezTo>
                  <a:cubicBezTo>
                    <a:pt x="1282" y="1012"/>
                    <a:pt x="1157" y="899"/>
                    <a:pt x="1032" y="786"/>
                  </a:cubicBezTo>
                  <a:cubicBezTo>
                    <a:pt x="970" y="731"/>
                    <a:pt x="906" y="677"/>
                    <a:pt x="843" y="622"/>
                  </a:cubicBezTo>
                  <a:cubicBezTo>
                    <a:pt x="779" y="568"/>
                    <a:pt x="719" y="509"/>
                    <a:pt x="658" y="453"/>
                  </a:cubicBezTo>
                  <a:cubicBezTo>
                    <a:pt x="534" y="340"/>
                    <a:pt x="411" y="227"/>
                    <a:pt x="288" y="114"/>
                  </a:cubicBezTo>
                  <a:cubicBezTo>
                    <a:pt x="257" y="88"/>
                    <a:pt x="228" y="59"/>
                    <a:pt x="198" y="30"/>
                  </a:cubicBezTo>
                  <a:cubicBezTo>
                    <a:pt x="175" y="11"/>
                    <a:pt x="145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23"/>
            <p:cNvSpPr/>
            <p:nvPr/>
          </p:nvSpPr>
          <p:spPr>
            <a:xfrm>
              <a:off x="3787150" y="2256375"/>
              <a:ext cx="73525" cy="89375"/>
            </a:xfrm>
            <a:custGeom>
              <a:avLst/>
              <a:gdLst/>
              <a:ahLst/>
              <a:cxnLst/>
              <a:rect l="l" t="t" r="r" b="b"/>
              <a:pathLst>
                <a:path w="2941" h="3575" extrusionOk="0">
                  <a:moveTo>
                    <a:pt x="2825" y="1"/>
                  </a:moveTo>
                  <a:cubicBezTo>
                    <a:pt x="2799" y="1"/>
                    <a:pt x="2772" y="10"/>
                    <a:pt x="2754" y="32"/>
                  </a:cubicBezTo>
                  <a:lnTo>
                    <a:pt x="2754" y="34"/>
                  </a:lnTo>
                  <a:cubicBezTo>
                    <a:pt x="2575" y="241"/>
                    <a:pt x="2396" y="449"/>
                    <a:pt x="2218" y="658"/>
                  </a:cubicBezTo>
                  <a:cubicBezTo>
                    <a:pt x="2039" y="866"/>
                    <a:pt x="1862" y="1078"/>
                    <a:pt x="1685" y="1287"/>
                  </a:cubicBezTo>
                  <a:cubicBezTo>
                    <a:pt x="1597" y="1394"/>
                    <a:pt x="1509" y="1499"/>
                    <a:pt x="1422" y="1603"/>
                  </a:cubicBezTo>
                  <a:cubicBezTo>
                    <a:pt x="1334" y="1710"/>
                    <a:pt x="1248" y="1817"/>
                    <a:pt x="1157" y="1922"/>
                  </a:cubicBezTo>
                  <a:cubicBezTo>
                    <a:pt x="1135" y="1947"/>
                    <a:pt x="1110" y="1967"/>
                    <a:pt x="1088" y="1994"/>
                  </a:cubicBezTo>
                  <a:cubicBezTo>
                    <a:pt x="1065" y="2018"/>
                    <a:pt x="1042" y="2043"/>
                    <a:pt x="1020" y="2068"/>
                  </a:cubicBezTo>
                  <a:cubicBezTo>
                    <a:pt x="975" y="2119"/>
                    <a:pt x="929" y="2170"/>
                    <a:pt x="884" y="2222"/>
                  </a:cubicBezTo>
                  <a:cubicBezTo>
                    <a:pt x="792" y="2325"/>
                    <a:pt x="703" y="2429"/>
                    <a:pt x="615" y="2534"/>
                  </a:cubicBezTo>
                  <a:cubicBezTo>
                    <a:pt x="527" y="2639"/>
                    <a:pt x="438" y="2744"/>
                    <a:pt x="350" y="2848"/>
                  </a:cubicBezTo>
                  <a:cubicBezTo>
                    <a:pt x="305" y="2902"/>
                    <a:pt x="262" y="2953"/>
                    <a:pt x="217" y="3007"/>
                  </a:cubicBezTo>
                  <a:cubicBezTo>
                    <a:pt x="194" y="3033"/>
                    <a:pt x="173" y="3058"/>
                    <a:pt x="151" y="3085"/>
                  </a:cubicBezTo>
                  <a:cubicBezTo>
                    <a:pt x="118" y="3124"/>
                    <a:pt x="89" y="3167"/>
                    <a:pt x="60" y="3210"/>
                  </a:cubicBezTo>
                  <a:cubicBezTo>
                    <a:pt x="52" y="3222"/>
                    <a:pt x="42" y="3237"/>
                    <a:pt x="34" y="3251"/>
                  </a:cubicBezTo>
                  <a:cubicBezTo>
                    <a:pt x="17" y="3286"/>
                    <a:pt x="9" y="3315"/>
                    <a:pt x="5" y="3356"/>
                  </a:cubicBezTo>
                  <a:cubicBezTo>
                    <a:pt x="5" y="3360"/>
                    <a:pt x="5" y="3364"/>
                    <a:pt x="5" y="3366"/>
                  </a:cubicBezTo>
                  <a:cubicBezTo>
                    <a:pt x="5" y="3374"/>
                    <a:pt x="5" y="3381"/>
                    <a:pt x="5" y="3387"/>
                  </a:cubicBezTo>
                  <a:cubicBezTo>
                    <a:pt x="1" y="3446"/>
                    <a:pt x="34" y="3500"/>
                    <a:pt x="79" y="3535"/>
                  </a:cubicBezTo>
                  <a:cubicBezTo>
                    <a:pt x="111" y="3561"/>
                    <a:pt x="150" y="3575"/>
                    <a:pt x="191" y="3575"/>
                  </a:cubicBezTo>
                  <a:cubicBezTo>
                    <a:pt x="207" y="3575"/>
                    <a:pt x="224" y="3572"/>
                    <a:pt x="241" y="3567"/>
                  </a:cubicBezTo>
                  <a:cubicBezTo>
                    <a:pt x="272" y="3559"/>
                    <a:pt x="301" y="3551"/>
                    <a:pt x="327" y="3535"/>
                  </a:cubicBezTo>
                  <a:cubicBezTo>
                    <a:pt x="358" y="3516"/>
                    <a:pt x="381" y="3491"/>
                    <a:pt x="406" y="3467"/>
                  </a:cubicBezTo>
                  <a:cubicBezTo>
                    <a:pt x="418" y="3454"/>
                    <a:pt x="428" y="3442"/>
                    <a:pt x="440" y="3428"/>
                  </a:cubicBezTo>
                  <a:cubicBezTo>
                    <a:pt x="465" y="3403"/>
                    <a:pt x="486" y="3374"/>
                    <a:pt x="508" y="3346"/>
                  </a:cubicBezTo>
                  <a:cubicBezTo>
                    <a:pt x="551" y="3290"/>
                    <a:pt x="595" y="3233"/>
                    <a:pt x="640" y="3175"/>
                  </a:cubicBezTo>
                  <a:cubicBezTo>
                    <a:pt x="726" y="3062"/>
                    <a:pt x="814" y="2947"/>
                    <a:pt x="903" y="2834"/>
                  </a:cubicBezTo>
                  <a:cubicBezTo>
                    <a:pt x="950" y="2770"/>
                    <a:pt x="999" y="2707"/>
                    <a:pt x="1049" y="2643"/>
                  </a:cubicBezTo>
                  <a:lnTo>
                    <a:pt x="1049" y="2643"/>
                  </a:lnTo>
                  <a:lnTo>
                    <a:pt x="1018" y="2684"/>
                  </a:lnTo>
                  <a:cubicBezTo>
                    <a:pt x="1130" y="2537"/>
                    <a:pt x="1238" y="2385"/>
                    <a:pt x="1346" y="2234"/>
                  </a:cubicBezTo>
                  <a:lnTo>
                    <a:pt x="1346" y="2234"/>
                  </a:lnTo>
                  <a:cubicBezTo>
                    <a:pt x="1364" y="2210"/>
                    <a:pt x="1380" y="2188"/>
                    <a:pt x="1394" y="2164"/>
                  </a:cubicBezTo>
                  <a:cubicBezTo>
                    <a:pt x="1403" y="2151"/>
                    <a:pt x="1411" y="2138"/>
                    <a:pt x="1418" y="2127"/>
                  </a:cubicBezTo>
                  <a:lnTo>
                    <a:pt x="1418" y="2127"/>
                  </a:lnTo>
                  <a:cubicBezTo>
                    <a:pt x="1609" y="1880"/>
                    <a:pt x="1800" y="1634"/>
                    <a:pt x="1990" y="1390"/>
                  </a:cubicBezTo>
                  <a:cubicBezTo>
                    <a:pt x="2189" y="1133"/>
                    <a:pt x="2394" y="862"/>
                    <a:pt x="2596" y="595"/>
                  </a:cubicBezTo>
                  <a:cubicBezTo>
                    <a:pt x="2704" y="451"/>
                    <a:pt x="2813" y="307"/>
                    <a:pt x="2922" y="163"/>
                  </a:cubicBezTo>
                  <a:cubicBezTo>
                    <a:pt x="2937" y="143"/>
                    <a:pt x="2941" y="104"/>
                    <a:pt x="2932" y="79"/>
                  </a:cubicBezTo>
                  <a:cubicBezTo>
                    <a:pt x="2926" y="56"/>
                    <a:pt x="2914" y="38"/>
                    <a:pt x="2893" y="24"/>
                  </a:cubicBezTo>
                  <a:cubicBezTo>
                    <a:pt x="2875" y="9"/>
                    <a:pt x="2850" y="1"/>
                    <a:pt x="28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23"/>
            <p:cNvSpPr/>
            <p:nvPr/>
          </p:nvSpPr>
          <p:spPr>
            <a:xfrm>
              <a:off x="3965800" y="2293475"/>
              <a:ext cx="68025" cy="10900"/>
            </a:xfrm>
            <a:custGeom>
              <a:avLst/>
              <a:gdLst/>
              <a:ahLst/>
              <a:cxnLst/>
              <a:rect l="l" t="t" r="r" b="b"/>
              <a:pathLst>
                <a:path w="2721" h="436" extrusionOk="0">
                  <a:moveTo>
                    <a:pt x="2529" y="0"/>
                  </a:moveTo>
                  <a:cubicBezTo>
                    <a:pt x="2501" y="0"/>
                    <a:pt x="2474" y="6"/>
                    <a:pt x="2446" y="9"/>
                  </a:cubicBezTo>
                  <a:lnTo>
                    <a:pt x="2446" y="9"/>
                  </a:lnTo>
                  <a:cubicBezTo>
                    <a:pt x="2432" y="5"/>
                    <a:pt x="2418" y="3"/>
                    <a:pt x="2404" y="3"/>
                  </a:cubicBezTo>
                  <a:cubicBezTo>
                    <a:pt x="2391" y="3"/>
                    <a:pt x="2378" y="5"/>
                    <a:pt x="2363" y="6"/>
                  </a:cubicBezTo>
                  <a:cubicBezTo>
                    <a:pt x="2350" y="9"/>
                    <a:pt x="2338" y="11"/>
                    <a:pt x="2326" y="13"/>
                  </a:cubicBezTo>
                  <a:cubicBezTo>
                    <a:pt x="2301" y="17"/>
                    <a:pt x="2274" y="23"/>
                    <a:pt x="2250" y="27"/>
                  </a:cubicBezTo>
                  <a:cubicBezTo>
                    <a:pt x="2198" y="39"/>
                    <a:pt x="2149" y="48"/>
                    <a:pt x="2100" y="58"/>
                  </a:cubicBezTo>
                  <a:cubicBezTo>
                    <a:pt x="1997" y="76"/>
                    <a:pt x="1894" y="93"/>
                    <a:pt x="1792" y="107"/>
                  </a:cubicBezTo>
                  <a:lnTo>
                    <a:pt x="1833" y="101"/>
                  </a:lnTo>
                  <a:lnTo>
                    <a:pt x="1833" y="101"/>
                  </a:lnTo>
                  <a:cubicBezTo>
                    <a:pt x="1720" y="117"/>
                    <a:pt x="1605" y="128"/>
                    <a:pt x="1492" y="138"/>
                  </a:cubicBezTo>
                  <a:cubicBezTo>
                    <a:pt x="1379" y="150"/>
                    <a:pt x="1266" y="158"/>
                    <a:pt x="1151" y="165"/>
                  </a:cubicBezTo>
                  <a:cubicBezTo>
                    <a:pt x="1025" y="170"/>
                    <a:pt x="900" y="173"/>
                    <a:pt x="775" y="173"/>
                  </a:cubicBezTo>
                  <a:cubicBezTo>
                    <a:pt x="672" y="173"/>
                    <a:pt x="569" y="171"/>
                    <a:pt x="467" y="167"/>
                  </a:cubicBezTo>
                  <a:cubicBezTo>
                    <a:pt x="403" y="165"/>
                    <a:pt x="339" y="158"/>
                    <a:pt x="275" y="154"/>
                  </a:cubicBezTo>
                  <a:cubicBezTo>
                    <a:pt x="210" y="150"/>
                    <a:pt x="146" y="148"/>
                    <a:pt x="84" y="144"/>
                  </a:cubicBezTo>
                  <a:cubicBezTo>
                    <a:pt x="83" y="144"/>
                    <a:pt x="82" y="144"/>
                    <a:pt x="81" y="144"/>
                  </a:cubicBezTo>
                  <a:cubicBezTo>
                    <a:pt x="41" y="144"/>
                    <a:pt x="10" y="178"/>
                    <a:pt x="4" y="214"/>
                  </a:cubicBezTo>
                  <a:cubicBezTo>
                    <a:pt x="0" y="251"/>
                    <a:pt x="23" y="292"/>
                    <a:pt x="62" y="302"/>
                  </a:cubicBezTo>
                  <a:cubicBezTo>
                    <a:pt x="138" y="321"/>
                    <a:pt x="214" y="341"/>
                    <a:pt x="290" y="354"/>
                  </a:cubicBezTo>
                  <a:cubicBezTo>
                    <a:pt x="374" y="366"/>
                    <a:pt x="456" y="378"/>
                    <a:pt x="540" y="389"/>
                  </a:cubicBezTo>
                  <a:cubicBezTo>
                    <a:pt x="695" y="409"/>
                    <a:pt x="851" y="423"/>
                    <a:pt x="1005" y="430"/>
                  </a:cubicBezTo>
                  <a:cubicBezTo>
                    <a:pt x="1077" y="433"/>
                    <a:pt x="1150" y="435"/>
                    <a:pt x="1222" y="435"/>
                  </a:cubicBezTo>
                  <a:cubicBezTo>
                    <a:pt x="1306" y="435"/>
                    <a:pt x="1389" y="433"/>
                    <a:pt x="1471" y="430"/>
                  </a:cubicBezTo>
                  <a:cubicBezTo>
                    <a:pt x="1638" y="421"/>
                    <a:pt x="1802" y="401"/>
                    <a:pt x="1966" y="378"/>
                  </a:cubicBezTo>
                  <a:cubicBezTo>
                    <a:pt x="2053" y="368"/>
                    <a:pt x="2139" y="354"/>
                    <a:pt x="2223" y="337"/>
                  </a:cubicBezTo>
                  <a:cubicBezTo>
                    <a:pt x="2266" y="331"/>
                    <a:pt x="2309" y="321"/>
                    <a:pt x="2352" y="313"/>
                  </a:cubicBezTo>
                  <a:cubicBezTo>
                    <a:pt x="2375" y="308"/>
                    <a:pt x="2396" y="302"/>
                    <a:pt x="2416" y="296"/>
                  </a:cubicBezTo>
                  <a:cubicBezTo>
                    <a:pt x="2437" y="290"/>
                    <a:pt x="2457" y="286"/>
                    <a:pt x="2476" y="276"/>
                  </a:cubicBezTo>
                  <a:cubicBezTo>
                    <a:pt x="2488" y="268"/>
                    <a:pt x="2496" y="260"/>
                    <a:pt x="2505" y="252"/>
                  </a:cubicBezTo>
                  <a:lnTo>
                    <a:pt x="2505" y="252"/>
                  </a:lnTo>
                  <a:lnTo>
                    <a:pt x="2513" y="249"/>
                  </a:lnTo>
                  <a:cubicBezTo>
                    <a:pt x="2537" y="241"/>
                    <a:pt x="2564" y="232"/>
                    <a:pt x="2585" y="220"/>
                  </a:cubicBezTo>
                  <a:cubicBezTo>
                    <a:pt x="2615" y="204"/>
                    <a:pt x="2642" y="183"/>
                    <a:pt x="2669" y="165"/>
                  </a:cubicBezTo>
                  <a:cubicBezTo>
                    <a:pt x="2700" y="144"/>
                    <a:pt x="2720" y="107"/>
                    <a:pt x="2708" y="70"/>
                  </a:cubicBezTo>
                  <a:cubicBezTo>
                    <a:pt x="2696" y="33"/>
                    <a:pt x="2667" y="13"/>
                    <a:pt x="2628" y="9"/>
                  </a:cubicBezTo>
                  <a:cubicBezTo>
                    <a:pt x="2595" y="6"/>
                    <a:pt x="2562" y="0"/>
                    <a:pt x="25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23"/>
            <p:cNvSpPr/>
            <p:nvPr/>
          </p:nvSpPr>
          <p:spPr>
            <a:xfrm>
              <a:off x="4308050" y="2259650"/>
              <a:ext cx="83550" cy="43175"/>
            </a:xfrm>
            <a:custGeom>
              <a:avLst/>
              <a:gdLst/>
              <a:ahLst/>
              <a:cxnLst/>
              <a:rect l="l" t="t" r="r" b="b"/>
              <a:pathLst>
                <a:path w="3342" h="1727" extrusionOk="0">
                  <a:moveTo>
                    <a:pt x="139" y="1"/>
                  </a:moveTo>
                  <a:cubicBezTo>
                    <a:pt x="116" y="1"/>
                    <a:pt x="90" y="8"/>
                    <a:pt x="73" y="18"/>
                  </a:cubicBezTo>
                  <a:cubicBezTo>
                    <a:pt x="50" y="34"/>
                    <a:pt x="34" y="51"/>
                    <a:pt x="24" y="77"/>
                  </a:cubicBezTo>
                  <a:cubicBezTo>
                    <a:pt x="1" y="131"/>
                    <a:pt x="19" y="199"/>
                    <a:pt x="73" y="227"/>
                  </a:cubicBezTo>
                  <a:lnTo>
                    <a:pt x="73" y="230"/>
                  </a:lnTo>
                  <a:cubicBezTo>
                    <a:pt x="169" y="283"/>
                    <a:pt x="268" y="336"/>
                    <a:pt x="365" y="390"/>
                  </a:cubicBezTo>
                  <a:cubicBezTo>
                    <a:pt x="461" y="443"/>
                    <a:pt x="562" y="492"/>
                    <a:pt x="660" y="542"/>
                  </a:cubicBezTo>
                  <a:cubicBezTo>
                    <a:pt x="856" y="645"/>
                    <a:pt x="1053" y="745"/>
                    <a:pt x="1250" y="846"/>
                  </a:cubicBezTo>
                  <a:cubicBezTo>
                    <a:pt x="1445" y="947"/>
                    <a:pt x="1644" y="1045"/>
                    <a:pt x="1844" y="1144"/>
                  </a:cubicBezTo>
                  <a:cubicBezTo>
                    <a:pt x="2043" y="1242"/>
                    <a:pt x="2240" y="1343"/>
                    <a:pt x="2440" y="1435"/>
                  </a:cubicBezTo>
                  <a:cubicBezTo>
                    <a:pt x="2542" y="1483"/>
                    <a:pt x="2643" y="1528"/>
                    <a:pt x="2744" y="1575"/>
                  </a:cubicBezTo>
                  <a:cubicBezTo>
                    <a:pt x="2795" y="1600"/>
                    <a:pt x="2844" y="1622"/>
                    <a:pt x="2896" y="1645"/>
                  </a:cubicBezTo>
                  <a:cubicBezTo>
                    <a:pt x="2920" y="1657"/>
                    <a:pt x="2945" y="1670"/>
                    <a:pt x="2972" y="1682"/>
                  </a:cubicBezTo>
                  <a:cubicBezTo>
                    <a:pt x="2984" y="1686"/>
                    <a:pt x="2996" y="1692"/>
                    <a:pt x="3009" y="1698"/>
                  </a:cubicBezTo>
                  <a:cubicBezTo>
                    <a:pt x="3023" y="1705"/>
                    <a:pt x="3042" y="1715"/>
                    <a:pt x="3056" y="1719"/>
                  </a:cubicBezTo>
                  <a:cubicBezTo>
                    <a:pt x="3070" y="1723"/>
                    <a:pt x="3097" y="1725"/>
                    <a:pt x="3109" y="1725"/>
                  </a:cubicBezTo>
                  <a:lnTo>
                    <a:pt x="3130" y="1725"/>
                  </a:lnTo>
                  <a:cubicBezTo>
                    <a:pt x="3138" y="1725"/>
                    <a:pt x="3146" y="1726"/>
                    <a:pt x="3155" y="1726"/>
                  </a:cubicBezTo>
                  <a:cubicBezTo>
                    <a:pt x="3159" y="1726"/>
                    <a:pt x="3163" y="1726"/>
                    <a:pt x="3167" y="1725"/>
                  </a:cubicBezTo>
                  <a:cubicBezTo>
                    <a:pt x="3191" y="1723"/>
                    <a:pt x="3214" y="1719"/>
                    <a:pt x="3235" y="1711"/>
                  </a:cubicBezTo>
                  <a:cubicBezTo>
                    <a:pt x="3267" y="1698"/>
                    <a:pt x="3300" y="1680"/>
                    <a:pt x="3317" y="1649"/>
                  </a:cubicBezTo>
                  <a:cubicBezTo>
                    <a:pt x="3333" y="1616"/>
                    <a:pt x="3341" y="1579"/>
                    <a:pt x="3329" y="1544"/>
                  </a:cubicBezTo>
                  <a:cubicBezTo>
                    <a:pt x="3323" y="1524"/>
                    <a:pt x="3317" y="1501"/>
                    <a:pt x="3307" y="1485"/>
                  </a:cubicBezTo>
                  <a:cubicBezTo>
                    <a:pt x="3292" y="1464"/>
                    <a:pt x="3276" y="1444"/>
                    <a:pt x="3259" y="1425"/>
                  </a:cubicBezTo>
                  <a:cubicBezTo>
                    <a:pt x="3243" y="1403"/>
                    <a:pt x="3226" y="1386"/>
                    <a:pt x="3200" y="1372"/>
                  </a:cubicBezTo>
                  <a:cubicBezTo>
                    <a:pt x="3187" y="1366"/>
                    <a:pt x="3175" y="1359"/>
                    <a:pt x="3163" y="1353"/>
                  </a:cubicBezTo>
                  <a:cubicBezTo>
                    <a:pt x="3111" y="1329"/>
                    <a:pt x="3062" y="1304"/>
                    <a:pt x="3013" y="1279"/>
                  </a:cubicBezTo>
                  <a:cubicBezTo>
                    <a:pt x="2912" y="1232"/>
                    <a:pt x="2813" y="1183"/>
                    <a:pt x="2713" y="1133"/>
                  </a:cubicBezTo>
                  <a:cubicBezTo>
                    <a:pt x="2612" y="1086"/>
                    <a:pt x="2514" y="1037"/>
                    <a:pt x="2411" y="990"/>
                  </a:cubicBezTo>
                  <a:cubicBezTo>
                    <a:pt x="2310" y="944"/>
                    <a:pt x="2209" y="897"/>
                    <a:pt x="2109" y="852"/>
                  </a:cubicBezTo>
                  <a:cubicBezTo>
                    <a:pt x="1905" y="760"/>
                    <a:pt x="1702" y="667"/>
                    <a:pt x="1499" y="577"/>
                  </a:cubicBezTo>
                  <a:cubicBezTo>
                    <a:pt x="1295" y="488"/>
                    <a:pt x="1090" y="398"/>
                    <a:pt x="886" y="308"/>
                  </a:cubicBezTo>
                  <a:cubicBezTo>
                    <a:pt x="784" y="264"/>
                    <a:pt x="681" y="219"/>
                    <a:pt x="580" y="174"/>
                  </a:cubicBezTo>
                  <a:cubicBezTo>
                    <a:pt x="469" y="125"/>
                    <a:pt x="356" y="82"/>
                    <a:pt x="243" y="36"/>
                  </a:cubicBezTo>
                  <a:cubicBezTo>
                    <a:pt x="219" y="26"/>
                    <a:pt x="192" y="16"/>
                    <a:pt x="167" y="6"/>
                  </a:cubicBezTo>
                  <a:cubicBezTo>
                    <a:pt x="159" y="2"/>
                    <a:pt x="149" y="1"/>
                    <a:pt x="13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23"/>
            <p:cNvSpPr/>
            <p:nvPr/>
          </p:nvSpPr>
          <p:spPr>
            <a:xfrm>
              <a:off x="4320325" y="2242375"/>
              <a:ext cx="70925" cy="61450"/>
            </a:xfrm>
            <a:custGeom>
              <a:avLst/>
              <a:gdLst/>
              <a:ahLst/>
              <a:cxnLst/>
              <a:rect l="l" t="t" r="r" b="b"/>
              <a:pathLst>
                <a:path w="2837" h="2458" extrusionOk="0">
                  <a:moveTo>
                    <a:pt x="2694" y="0"/>
                  </a:moveTo>
                  <a:lnTo>
                    <a:pt x="2657" y="6"/>
                  </a:lnTo>
                  <a:cubicBezTo>
                    <a:pt x="2633" y="12"/>
                    <a:pt x="2612" y="25"/>
                    <a:pt x="2594" y="43"/>
                  </a:cubicBezTo>
                  <a:lnTo>
                    <a:pt x="2594" y="41"/>
                  </a:lnTo>
                  <a:cubicBezTo>
                    <a:pt x="2427" y="179"/>
                    <a:pt x="2261" y="317"/>
                    <a:pt x="2094" y="454"/>
                  </a:cubicBezTo>
                  <a:cubicBezTo>
                    <a:pt x="1928" y="592"/>
                    <a:pt x="1760" y="729"/>
                    <a:pt x="1593" y="867"/>
                  </a:cubicBezTo>
                  <a:cubicBezTo>
                    <a:pt x="1427" y="1005"/>
                    <a:pt x="1258" y="1140"/>
                    <a:pt x="1090" y="1276"/>
                  </a:cubicBezTo>
                  <a:cubicBezTo>
                    <a:pt x="923" y="1412"/>
                    <a:pt x="753" y="1549"/>
                    <a:pt x="584" y="1687"/>
                  </a:cubicBezTo>
                  <a:cubicBezTo>
                    <a:pt x="500" y="1755"/>
                    <a:pt x="414" y="1820"/>
                    <a:pt x="330" y="1888"/>
                  </a:cubicBezTo>
                  <a:cubicBezTo>
                    <a:pt x="287" y="1921"/>
                    <a:pt x="239" y="1950"/>
                    <a:pt x="206" y="1991"/>
                  </a:cubicBezTo>
                  <a:cubicBezTo>
                    <a:pt x="174" y="2032"/>
                    <a:pt x="137" y="2075"/>
                    <a:pt x="104" y="2118"/>
                  </a:cubicBezTo>
                  <a:cubicBezTo>
                    <a:pt x="79" y="2149"/>
                    <a:pt x="54" y="2178"/>
                    <a:pt x="34" y="2211"/>
                  </a:cubicBezTo>
                  <a:cubicBezTo>
                    <a:pt x="1" y="2268"/>
                    <a:pt x="7" y="2342"/>
                    <a:pt x="46" y="2394"/>
                  </a:cubicBezTo>
                  <a:cubicBezTo>
                    <a:pt x="65" y="2416"/>
                    <a:pt x="85" y="2431"/>
                    <a:pt x="112" y="2443"/>
                  </a:cubicBezTo>
                  <a:cubicBezTo>
                    <a:pt x="132" y="2451"/>
                    <a:pt x="157" y="2457"/>
                    <a:pt x="182" y="2457"/>
                  </a:cubicBezTo>
                  <a:cubicBezTo>
                    <a:pt x="195" y="2457"/>
                    <a:pt x="207" y="2455"/>
                    <a:pt x="219" y="2451"/>
                  </a:cubicBezTo>
                  <a:cubicBezTo>
                    <a:pt x="254" y="2437"/>
                    <a:pt x="289" y="2422"/>
                    <a:pt x="321" y="2402"/>
                  </a:cubicBezTo>
                  <a:cubicBezTo>
                    <a:pt x="346" y="2387"/>
                    <a:pt x="369" y="2375"/>
                    <a:pt x="393" y="2361"/>
                  </a:cubicBezTo>
                  <a:cubicBezTo>
                    <a:pt x="416" y="2346"/>
                    <a:pt x="439" y="2334"/>
                    <a:pt x="461" y="2322"/>
                  </a:cubicBezTo>
                  <a:cubicBezTo>
                    <a:pt x="498" y="2299"/>
                    <a:pt x="531" y="2272"/>
                    <a:pt x="562" y="2242"/>
                  </a:cubicBezTo>
                  <a:cubicBezTo>
                    <a:pt x="642" y="2168"/>
                    <a:pt x="720" y="2094"/>
                    <a:pt x="800" y="2020"/>
                  </a:cubicBezTo>
                  <a:cubicBezTo>
                    <a:pt x="960" y="1876"/>
                    <a:pt x="1121" y="1732"/>
                    <a:pt x="1281" y="1588"/>
                  </a:cubicBezTo>
                  <a:cubicBezTo>
                    <a:pt x="1441" y="1444"/>
                    <a:pt x="1601" y="1296"/>
                    <a:pt x="1764" y="1153"/>
                  </a:cubicBezTo>
                  <a:cubicBezTo>
                    <a:pt x="1926" y="1011"/>
                    <a:pt x="2086" y="867"/>
                    <a:pt x="2249" y="725"/>
                  </a:cubicBezTo>
                  <a:cubicBezTo>
                    <a:pt x="2409" y="584"/>
                    <a:pt x="2571" y="438"/>
                    <a:pt x="2733" y="294"/>
                  </a:cubicBezTo>
                  <a:cubicBezTo>
                    <a:pt x="2754" y="277"/>
                    <a:pt x="2774" y="259"/>
                    <a:pt x="2795" y="243"/>
                  </a:cubicBezTo>
                  <a:cubicBezTo>
                    <a:pt x="2820" y="218"/>
                    <a:pt x="2836" y="177"/>
                    <a:pt x="2836" y="142"/>
                  </a:cubicBezTo>
                  <a:cubicBezTo>
                    <a:pt x="2836" y="109"/>
                    <a:pt x="2820" y="66"/>
                    <a:pt x="2795" y="43"/>
                  </a:cubicBezTo>
                  <a:cubicBezTo>
                    <a:pt x="2768" y="19"/>
                    <a:pt x="2731" y="0"/>
                    <a:pt x="269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23"/>
            <p:cNvSpPr/>
            <p:nvPr/>
          </p:nvSpPr>
          <p:spPr>
            <a:xfrm>
              <a:off x="4455425" y="2291550"/>
              <a:ext cx="40675" cy="11925"/>
            </a:xfrm>
            <a:custGeom>
              <a:avLst/>
              <a:gdLst/>
              <a:ahLst/>
              <a:cxnLst/>
              <a:rect l="l" t="t" r="r" b="b"/>
              <a:pathLst>
                <a:path w="1627" h="477" extrusionOk="0">
                  <a:moveTo>
                    <a:pt x="752" y="233"/>
                  </a:moveTo>
                  <a:cubicBezTo>
                    <a:pt x="749" y="234"/>
                    <a:pt x="747" y="234"/>
                    <a:pt x="744" y="235"/>
                  </a:cubicBezTo>
                  <a:lnTo>
                    <a:pt x="744" y="235"/>
                  </a:lnTo>
                  <a:lnTo>
                    <a:pt x="752" y="233"/>
                  </a:lnTo>
                  <a:close/>
                  <a:moveTo>
                    <a:pt x="586" y="250"/>
                  </a:moveTo>
                  <a:lnTo>
                    <a:pt x="586" y="250"/>
                  </a:lnTo>
                  <a:cubicBezTo>
                    <a:pt x="586" y="250"/>
                    <a:pt x="585" y="250"/>
                    <a:pt x="585" y="250"/>
                  </a:cubicBezTo>
                  <a:lnTo>
                    <a:pt x="585" y="250"/>
                  </a:lnTo>
                  <a:cubicBezTo>
                    <a:pt x="585" y="250"/>
                    <a:pt x="586" y="250"/>
                    <a:pt x="586" y="250"/>
                  </a:cubicBezTo>
                  <a:close/>
                  <a:moveTo>
                    <a:pt x="1509" y="1"/>
                  </a:moveTo>
                  <a:cubicBezTo>
                    <a:pt x="1507" y="1"/>
                    <a:pt x="1504" y="1"/>
                    <a:pt x="1502" y="1"/>
                  </a:cubicBezTo>
                  <a:cubicBezTo>
                    <a:pt x="1467" y="3"/>
                    <a:pt x="1434" y="5"/>
                    <a:pt x="1401" y="22"/>
                  </a:cubicBezTo>
                  <a:cubicBezTo>
                    <a:pt x="1385" y="30"/>
                    <a:pt x="1368" y="40"/>
                    <a:pt x="1352" y="49"/>
                  </a:cubicBezTo>
                  <a:cubicBezTo>
                    <a:pt x="1319" y="65"/>
                    <a:pt x="1284" y="81"/>
                    <a:pt x="1249" y="96"/>
                  </a:cubicBezTo>
                  <a:lnTo>
                    <a:pt x="1278" y="83"/>
                  </a:lnTo>
                  <a:lnTo>
                    <a:pt x="1278" y="83"/>
                  </a:lnTo>
                  <a:cubicBezTo>
                    <a:pt x="1190" y="120"/>
                    <a:pt x="1099" y="149"/>
                    <a:pt x="1007" y="176"/>
                  </a:cubicBezTo>
                  <a:cubicBezTo>
                    <a:pt x="917" y="202"/>
                    <a:pt x="824" y="222"/>
                    <a:pt x="730" y="236"/>
                  </a:cubicBezTo>
                  <a:lnTo>
                    <a:pt x="730" y="236"/>
                  </a:lnTo>
                  <a:cubicBezTo>
                    <a:pt x="682" y="242"/>
                    <a:pt x="634" y="244"/>
                    <a:pt x="586" y="250"/>
                  </a:cubicBezTo>
                  <a:lnTo>
                    <a:pt x="586" y="250"/>
                  </a:lnTo>
                  <a:cubicBezTo>
                    <a:pt x="592" y="249"/>
                    <a:pt x="598" y="249"/>
                    <a:pt x="604" y="248"/>
                  </a:cubicBezTo>
                  <a:lnTo>
                    <a:pt x="604" y="248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84" y="251"/>
                    <a:pt x="584" y="250"/>
                    <a:pt x="585" y="250"/>
                  </a:cubicBezTo>
                  <a:lnTo>
                    <a:pt x="585" y="250"/>
                  </a:lnTo>
                  <a:cubicBezTo>
                    <a:pt x="584" y="251"/>
                    <a:pt x="583" y="251"/>
                    <a:pt x="582" y="251"/>
                  </a:cubicBezTo>
                  <a:lnTo>
                    <a:pt x="582" y="251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39" y="256"/>
                    <a:pt x="493" y="258"/>
                    <a:pt x="448" y="258"/>
                  </a:cubicBezTo>
                  <a:cubicBezTo>
                    <a:pt x="370" y="258"/>
                    <a:pt x="292" y="251"/>
                    <a:pt x="216" y="242"/>
                  </a:cubicBezTo>
                  <a:lnTo>
                    <a:pt x="216" y="242"/>
                  </a:lnTo>
                  <a:lnTo>
                    <a:pt x="240" y="244"/>
                  </a:lnTo>
                  <a:cubicBezTo>
                    <a:pt x="199" y="240"/>
                    <a:pt x="160" y="231"/>
                    <a:pt x="119" y="223"/>
                  </a:cubicBezTo>
                  <a:cubicBezTo>
                    <a:pt x="113" y="222"/>
                    <a:pt x="107" y="221"/>
                    <a:pt x="101" y="221"/>
                  </a:cubicBezTo>
                  <a:cubicBezTo>
                    <a:pt x="61" y="221"/>
                    <a:pt x="21" y="244"/>
                    <a:pt x="12" y="285"/>
                  </a:cubicBezTo>
                  <a:cubicBezTo>
                    <a:pt x="0" y="334"/>
                    <a:pt x="27" y="379"/>
                    <a:pt x="72" y="394"/>
                  </a:cubicBezTo>
                  <a:cubicBezTo>
                    <a:pt x="173" y="422"/>
                    <a:pt x="275" y="443"/>
                    <a:pt x="378" y="455"/>
                  </a:cubicBezTo>
                  <a:cubicBezTo>
                    <a:pt x="427" y="461"/>
                    <a:pt x="475" y="468"/>
                    <a:pt x="524" y="470"/>
                  </a:cubicBezTo>
                  <a:cubicBezTo>
                    <a:pt x="549" y="472"/>
                    <a:pt x="573" y="474"/>
                    <a:pt x="598" y="476"/>
                  </a:cubicBezTo>
                  <a:cubicBezTo>
                    <a:pt x="606" y="477"/>
                    <a:pt x="614" y="477"/>
                    <a:pt x="622" y="477"/>
                  </a:cubicBezTo>
                  <a:cubicBezTo>
                    <a:pt x="638" y="477"/>
                    <a:pt x="653" y="476"/>
                    <a:pt x="670" y="476"/>
                  </a:cubicBezTo>
                  <a:cubicBezTo>
                    <a:pt x="777" y="472"/>
                    <a:pt x="884" y="459"/>
                    <a:pt x="988" y="439"/>
                  </a:cubicBezTo>
                  <a:cubicBezTo>
                    <a:pt x="1036" y="431"/>
                    <a:pt x="1083" y="420"/>
                    <a:pt x="1130" y="408"/>
                  </a:cubicBezTo>
                  <a:cubicBezTo>
                    <a:pt x="1177" y="394"/>
                    <a:pt x="1220" y="377"/>
                    <a:pt x="1264" y="359"/>
                  </a:cubicBezTo>
                  <a:cubicBezTo>
                    <a:pt x="1321" y="336"/>
                    <a:pt x="1379" y="309"/>
                    <a:pt x="1434" y="281"/>
                  </a:cubicBezTo>
                  <a:cubicBezTo>
                    <a:pt x="1457" y="270"/>
                    <a:pt x="1479" y="258"/>
                    <a:pt x="1502" y="244"/>
                  </a:cubicBezTo>
                  <a:cubicBezTo>
                    <a:pt x="1529" y="227"/>
                    <a:pt x="1553" y="211"/>
                    <a:pt x="1572" y="184"/>
                  </a:cubicBezTo>
                  <a:cubicBezTo>
                    <a:pt x="1578" y="174"/>
                    <a:pt x="1584" y="164"/>
                    <a:pt x="1590" y="153"/>
                  </a:cubicBezTo>
                  <a:cubicBezTo>
                    <a:pt x="1626" y="94"/>
                    <a:pt x="1583" y="1"/>
                    <a:pt x="150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23"/>
            <p:cNvSpPr/>
            <p:nvPr/>
          </p:nvSpPr>
          <p:spPr>
            <a:xfrm>
              <a:off x="4452750" y="2294800"/>
              <a:ext cx="9875" cy="9800"/>
            </a:xfrm>
            <a:custGeom>
              <a:avLst/>
              <a:gdLst/>
              <a:ahLst/>
              <a:cxnLst/>
              <a:rect l="l" t="t" r="r" b="b"/>
              <a:pathLst>
                <a:path w="395" h="392" extrusionOk="0">
                  <a:moveTo>
                    <a:pt x="198" y="1"/>
                  </a:moveTo>
                  <a:cubicBezTo>
                    <a:pt x="146" y="1"/>
                    <a:pt x="95" y="23"/>
                    <a:pt x="60" y="58"/>
                  </a:cubicBezTo>
                  <a:cubicBezTo>
                    <a:pt x="23" y="95"/>
                    <a:pt x="0" y="149"/>
                    <a:pt x="2" y="196"/>
                  </a:cubicBezTo>
                  <a:cubicBezTo>
                    <a:pt x="4" y="245"/>
                    <a:pt x="21" y="299"/>
                    <a:pt x="60" y="336"/>
                  </a:cubicBezTo>
                  <a:cubicBezTo>
                    <a:pt x="97" y="370"/>
                    <a:pt x="144" y="391"/>
                    <a:pt x="198" y="391"/>
                  </a:cubicBezTo>
                  <a:cubicBezTo>
                    <a:pt x="247" y="391"/>
                    <a:pt x="300" y="370"/>
                    <a:pt x="335" y="336"/>
                  </a:cubicBezTo>
                  <a:cubicBezTo>
                    <a:pt x="370" y="299"/>
                    <a:pt x="395" y="245"/>
                    <a:pt x="393" y="196"/>
                  </a:cubicBezTo>
                  <a:cubicBezTo>
                    <a:pt x="391" y="149"/>
                    <a:pt x="374" y="93"/>
                    <a:pt x="335" y="58"/>
                  </a:cubicBezTo>
                  <a:cubicBezTo>
                    <a:pt x="296" y="23"/>
                    <a:pt x="249" y="1"/>
                    <a:pt x="19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23"/>
            <p:cNvSpPr/>
            <p:nvPr/>
          </p:nvSpPr>
          <p:spPr>
            <a:xfrm>
              <a:off x="4454325" y="2273775"/>
              <a:ext cx="40550" cy="22325"/>
            </a:xfrm>
            <a:custGeom>
              <a:avLst/>
              <a:gdLst/>
              <a:ahLst/>
              <a:cxnLst/>
              <a:rect l="l" t="t" r="r" b="b"/>
              <a:pathLst>
                <a:path w="1622" h="893" extrusionOk="0">
                  <a:moveTo>
                    <a:pt x="1410" y="189"/>
                  </a:moveTo>
                  <a:lnTo>
                    <a:pt x="1410" y="189"/>
                  </a:lnTo>
                  <a:cubicBezTo>
                    <a:pt x="1407" y="189"/>
                    <a:pt x="1403" y="190"/>
                    <a:pt x="1400" y="190"/>
                  </a:cubicBezTo>
                  <a:lnTo>
                    <a:pt x="1410" y="189"/>
                  </a:lnTo>
                  <a:close/>
                  <a:moveTo>
                    <a:pt x="857" y="334"/>
                  </a:moveTo>
                  <a:lnTo>
                    <a:pt x="841" y="340"/>
                  </a:lnTo>
                  <a:cubicBezTo>
                    <a:pt x="846" y="338"/>
                    <a:pt x="852" y="336"/>
                    <a:pt x="857" y="334"/>
                  </a:cubicBezTo>
                  <a:close/>
                  <a:moveTo>
                    <a:pt x="233" y="796"/>
                  </a:moveTo>
                  <a:lnTo>
                    <a:pt x="223" y="809"/>
                  </a:lnTo>
                  <a:cubicBezTo>
                    <a:pt x="226" y="805"/>
                    <a:pt x="230" y="800"/>
                    <a:pt x="233" y="796"/>
                  </a:cubicBezTo>
                  <a:close/>
                  <a:moveTo>
                    <a:pt x="1490" y="1"/>
                  </a:moveTo>
                  <a:cubicBezTo>
                    <a:pt x="1480" y="1"/>
                    <a:pt x="1470" y="1"/>
                    <a:pt x="1460" y="1"/>
                  </a:cubicBezTo>
                  <a:lnTo>
                    <a:pt x="1373" y="1"/>
                  </a:lnTo>
                  <a:cubicBezTo>
                    <a:pt x="1318" y="3"/>
                    <a:pt x="1262" y="10"/>
                    <a:pt x="1207" y="16"/>
                  </a:cubicBezTo>
                  <a:cubicBezTo>
                    <a:pt x="1088" y="32"/>
                    <a:pt x="971" y="65"/>
                    <a:pt x="860" y="106"/>
                  </a:cubicBezTo>
                  <a:cubicBezTo>
                    <a:pt x="642" y="188"/>
                    <a:pt x="439" y="303"/>
                    <a:pt x="264" y="458"/>
                  </a:cubicBezTo>
                  <a:cubicBezTo>
                    <a:pt x="172" y="540"/>
                    <a:pt x="89" y="632"/>
                    <a:pt x="17" y="733"/>
                  </a:cubicBezTo>
                  <a:cubicBezTo>
                    <a:pt x="3" y="755"/>
                    <a:pt x="1" y="790"/>
                    <a:pt x="7" y="815"/>
                  </a:cubicBezTo>
                  <a:cubicBezTo>
                    <a:pt x="13" y="840"/>
                    <a:pt x="34" y="866"/>
                    <a:pt x="56" y="879"/>
                  </a:cubicBezTo>
                  <a:cubicBezTo>
                    <a:pt x="73" y="887"/>
                    <a:pt x="92" y="893"/>
                    <a:pt x="112" y="893"/>
                  </a:cubicBezTo>
                  <a:cubicBezTo>
                    <a:pt x="121" y="893"/>
                    <a:pt x="130" y="892"/>
                    <a:pt x="139" y="889"/>
                  </a:cubicBezTo>
                  <a:cubicBezTo>
                    <a:pt x="165" y="881"/>
                    <a:pt x="184" y="864"/>
                    <a:pt x="202" y="840"/>
                  </a:cubicBezTo>
                  <a:cubicBezTo>
                    <a:pt x="214" y="824"/>
                    <a:pt x="226" y="806"/>
                    <a:pt x="238" y="790"/>
                  </a:cubicBezTo>
                  <a:lnTo>
                    <a:pt x="238" y="790"/>
                  </a:lnTo>
                  <a:cubicBezTo>
                    <a:pt x="313" y="699"/>
                    <a:pt x="398" y="615"/>
                    <a:pt x="492" y="544"/>
                  </a:cubicBezTo>
                  <a:lnTo>
                    <a:pt x="492" y="544"/>
                  </a:lnTo>
                  <a:lnTo>
                    <a:pt x="469" y="560"/>
                  </a:lnTo>
                  <a:cubicBezTo>
                    <a:pt x="589" y="467"/>
                    <a:pt x="721" y="392"/>
                    <a:pt x="861" y="332"/>
                  </a:cubicBezTo>
                  <a:lnTo>
                    <a:pt x="861" y="332"/>
                  </a:lnTo>
                  <a:cubicBezTo>
                    <a:pt x="947" y="297"/>
                    <a:pt x="1035" y="269"/>
                    <a:pt x="1127" y="246"/>
                  </a:cubicBezTo>
                  <a:cubicBezTo>
                    <a:pt x="1225" y="223"/>
                    <a:pt x="1324" y="201"/>
                    <a:pt x="1425" y="186"/>
                  </a:cubicBezTo>
                  <a:lnTo>
                    <a:pt x="1425" y="186"/>
                  </a:lnTo>
                  <a:lnTo>
                    <a:pt x="1410" y="189"/>
                  </a:lnTo>
                  <a:lnTo>
                    <a:pt x="1410" y="189"/>
                  </a:lnTo>
                  <a:cubicBezTo>
                    <a:pt x="1430" y="186"/>
                    <a:pt x="1451" y="184"/>
                    <a:pt x="1472" y="182"/>
                  </a:cubicBezTo>
                  <a:cubicBezTo>
                    <a:pt x="1488" y="180"/>
                    <a:pt x="1509" y="180"/>
                    <a:pt x="1525" y="176"/>
                  </a:cubicBezTo>
                  <a:cubicBezTo>
                    <a:pt x="1542" y="170"/>
                    <a:pt x="1556" y="162"/>
                    <a:pt x="1571" y="156"/>
                  </a:cubicBezTo>
                  <a:cubicBezTo>
                    <a:pt x="1620" y="133"/>
                    <a:pt x="1622" y="47"/>
                    <a:pt x="1571" y="24"/>
                  </a:cubicBezTo>
                  <a:cubicBezTo>
                    <a:pt x="1556" y="18"/>
                    <a:pt x="1538" y="8"/>
                    <a:pt x="1521" y="3"/>
                  </a:cubicBezTo>
                  <a:cubicBezTo>
                    <a:pt x="1511" y="1"/>
                    <a:pt x="1501" y="1"/>
                    <a:pt x="149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23"/>
            <p:cNvSpPr/>
            <p:nvPr/>
          </p:nvSpPr>
          <p:spPr>
            <a:xfrm>
              <a:off x="4542775" y="2238525"/>
              <a:ext cx="78250" cy="65250"/>
            </a:xfrm>
            <a:custGeom>
              <a:avLst/>
              <a:gdLst/>
              <a:ahLst/>
              <a:cxnLst/>
              <a:rect l="l" t="t" r="r" b="b"/>
              <a:pathLst>
                <a:path w="3130" h="2610" extrusionOk="0">
                  <a:moveTo>
                    <a:pt x="1147" y="316"/>
                  </a:moveTo>
                  <a:cubicBezTo>
                    <a:pt x="1153" y="317"/>
                    <a:pt x="1158" y="318"/>
                    <a:pt x="1164" y="319"/>
                  </a:cubicBezTo>
                  <a:lnTo>
                    <a:pt x="1164" y="319"/>
                  </a:lnTo>
                  <a:lnTo>
                    <a:pt x="1147" y="316"/>
                  </a:lnTo>
                  <a:close/>
                  <a:moveTo>
                    <a:pt x="727" y="335"/>
                  </a:moveTo>
                  <a:cubicBezTo>
                    <a:pt x="723" y="335"/>
                    <a:pt x="719" y="336"/>
                    <a:pt x="715" y="337"/>
                  </a:cubicBezTo>
                  <a:lnTo>
                    <a:pt x="715" y="337"/>
                  </a:lnTo>
                  <a:cubicBezTo>
                    <a:pt x="719" y="336"/>
                    <a:pt x="723" y="335"/>
                    <a:pt x="727" y="335"/>
                  </a:cubicBezTo>
                  <a:close/>
                  <a:moveTo>
                    <a:pt x="1375" y="384"/>
                  </a:moveTo>
                  <a:cubicBezTo>
                    <a:pt x="1377" y="386"/>
                    <a:pt x="1380" y="388"/>
                    <a:pt x="1382" y="389"/>
                  </a:cubicBezTo>
                  <a:lnTo>
                    <a:pt x="1382" y="389"/>
                  </a:lnTo>
                  <a:lnTo>
                    <a:pt x="1375" y="384"/>
                  </a:lnTo>
                  <a:close/>
                  <a:moveTo>
                    <a:pt x="1395" y="399"/>
                  </a:moveTo>
                  <a:cubicBezTo>
                    <a:pt x="1400" y="402"/>
                    <a:pt x="1404" y="406"/>
                    <a:pt x="1408" y="409"/>
                  </a:cubicBezTo>
                  <a:lnTo>
                    <a:pt x="1395" y="399"/>
                  </a:lnTo>
                  <a:close/>
                  <a:moveTo>
                    <a:pt x="1408" y="409"/>
                  </a:moveTo>
                  <a:cubicBezTo>
                    <a:pt x="1409" y="411"/>
                    <a:pt x="1411" y="413"/>
                    <a:pt x="1412" y="415"/>
                  </a:cubicBezTo>
                  <a:lnTo>
                    <a:pt x="1412" y="415"/>
                  </a:lnTo>
                  <a:lnTo>
                    <a:pt x="1408" y="409"/>
                  </a:lnTo>
                  <a:close/>
                  <a:moveTo>
                    <a:pt x="1428" y="435"/>
                  </a:moveTo>
                  <a:cubicBezTo>
                    <a:pt x="1429" y="437"/>
                    <a:pt x="1430" y="438"/>
                    <a:pt x="1431" y="439"/>
                  </a:cubicBezTo>
                  <a:lnTo>
                    <a:pt x="1431" y="439"/>
                  </a:lnTo>
                  <a:cubicBezTo>
                    <a:pt x="1431" y="439"/>
                    <a:pt x="1431" y="439"/>
                    <a:pt x="1431" y="440"/>
                  </a:cubicBezTo>
                  <a:lnTo>
                    <a:pt x="1431" y="440"/>
                  </a:lnTo>
                  <a:lnTo>
                    <a:pt x="1428" y="435"/>
                  </a:lnTo>
                  <a:close/>
                  <a:moveTo>
                    <a:pt x="1431" y="440"/>
                  </a:moveTo>
                  <a:lnTo>
                    <a:pt x="1431" y="440"/>
                  </a:lnTo>
                  <a:cubicBezTo>
                    <a:pt x="1432" y="440"/>
                    <a:pt x="1432" y="441"/>
                    <a:pt x="1433" y="442"/>
                  </a:cubicBezTo>
                  <a:lnTo>
                    <a:pt x="1431" y="440"/>
                  </a:lnTo>
                  <a:lnTo>
                    <a:pt x="1431" y="440"/>
                  </a:lnTo>
                  <a:close/>
                  <a:moveTo>
                    <a:pt x="1445" y="468"/>
                  </a:moveTo>
                  <a:lnTo>
                    <a:pt x="1445" y="468"/>
                  </a:lnTo>
                  <a:cubicBezTo>
                    <a:pt x="1446" y="476"/>
                    <a:pt x="1447" y="484"/>
                    <a:pt x="1447" y="492"/>
                  </a:cubicBezTo>
                  <a:lnTo>
                    <a:pt x="1447" y="492"/>
                  </a:lnTo>
                  <a:lnTo>
                    <a:pt x="1445" y="468"/>
                  </a:lnTo>
                  <a:close/>
                  <a:moveTo>
                    <a:pt x="1448" y="505"/>
                  </a:moveTo>
                  <a:cubicBezTo>
                    <a:pt x="1449" y="507"/>
                    <a:pt x="1449" y="509"/>
                    <a:pt x="1449" y="512"/>
                  </a:cubicBezTo>
                  <a:lnTo>
                    <a:pt x="1448" y="505"/>
                  </a:lnTo>
                  <a:close/>
                  <a:moveTo>
                    <a:pt x="1447" y="545"/>
                  </a:moveTo>
                  <a:cubicBezTo>
                    <a:pt x="1447" y="553"/>
                    <a:pt x="1446" y="561"/>
                    <a:pt x="1445" y="569"/>
                  </a:cubicBezTo>
                  <a:lnTo>
                    <a:pt x="1447" y="545"/>
                  </a:lnTo>
                  <a:close/>
                  <a:moveTo>
                    <a:pt x="1437" y="586"/>
                  </a:moveTo>
                  <a:lnTo>
                    <a:pt x="1437" y="586"/>
                  </a:lnTo>
                  <a:cubicBezTo>
                    <a:pt x="1436" y="587"/>
                    <a:pt x="1436" y="588"/>
                    <a:pt x="1435" y="589"/>
                  </a:cubicBezTo>
                  <a:lnTo>
                    <a:pt x="1435" y="589"/>
                  </a:lnTo>
                  <a:lnTo>
                    <a:pt x="1437" y="586"/>
                  </a:lnTo>
                  <a:close/>
                  <a:moveTo>
                    <a:pt x="1430" y="602"/>
                  </a:moveTo>
                  <a:cubicBezTo>
                    <a:pt x="1427" y="610"/>
                    <a:pt x="1424" y="617"/>
                    <a:pt x="1420" y="625"/>
                  </a:cubicBezTo>
                  <a:lnTo>
                    <a:pt x="1430" y="602"/>
                  </a:lnTo>
                  <a:close/>
                  <a:moveTo>
                    <a:pt x="1330" y="763"/>
                  </a:moveTo>
                  <a:cubicBezTo>
                    <a:pt x="1324" y="771"/>
                    <a:pt x="1318" y="779"/>
                    <a:pt x="1311" y="787"/>
                  </a:cubicBezTo>
                  <a:lnTo>
                    <a:pt x="1330" y="763"/>
                  </a:lnTo>
                  <a:close/>
                  <a:moveTo>
                    <a:pt x="1080" y="0"/>
                  </a:moveTo>
                  <a:cubicBezTo>
                    <a:pt x="981" y="0"/>
                    <a:pt x="882" y="12"/>
                    <a:pt x="783" y="27"/>
                  </a:cubicBezTo>
                  <a:cubicBezTo>
                    <a:pt x="666" y="47"/>
                    <a:pt x="557" y="80"/>
                    <a:pt x="449" y="121"/>
                  </a:cubicBezTo>
                  <a:cubicBezTo>
                    <a:pt x="340" y="162"/>
                    <a:pt x="227" y="212"/>
                    <a:pt x="124" y="273"/>
                  </a:cubicBezTo>
                  <a:cubicBezTo>
                    <a:pt x="101" y="286"/>
                    <a:pt x="79" y="300"/>
                    <a:pt x="58" y="314"/>
                  </a:cubicBezTo>
                  <a:cubicBezTo>
                    <a:pt x="36" y="331"/>
                    <a:pt x="17" y="351"/>
                    <a:pt x="9" y="380"/>
                  </a:cubicBezTo>
                  <a:cubicBezTo>
                    <a:pt x="1" y="405"/>
                    <a:pt x="5" y="440"/>
                    <a:pt x="19" y="464"/>
                  </a:cubicBezTo>
                  <a:cubicBezTo>
                    <a:pt x="43" y="499"/>
                    <a:pt x="77" y="517"/>
                    <a:pt x="114" y="517"/>
                  </a:cubicBezTo>
                  <a:cubicBezTo>
                    <a:pt x="132" y="517"/>
                    <a:pt x="151" y="512"/>
                    <a:pt x="169" y="503"/>
                  </a:cubicBezTo>
                  <a:lnTo>
                    <a:pt x="169" y="501"/>
                  </a:lnTo>
                  <a:cubicBezTo>
                    <a:pt x="196" y="488"/>
                    <a:pt x="224" y="476"/>
                    <a:pt x="251" y="464"/>
                  </a:cubicBezTo>
                  <a:lnTo>
                    <a:pt x="251" y="464"/>
                  </a:lnTo>
                  <a:cubicBezTo>
                    <a:pt x="375" y="413"/>
                    <a:pt x="504" y="377"/>
                    <a:pt x="633" y="351"/>
                  </a:cubicBezTo>
                  <a:cubicBezTo>
                    <a:pt x="660" y="346"/>
                    <a:pt x="688" y="341"/>
                    <a:pt x="715" y="337"/>
                  </a:cubicBezTo>
                  <a:lnTo>
                    <a:pt x="715" y="337"/>
                  </a:lnTo>
                  <a:cubicBezTo>
                    <a:pt x="715" y="337"/>
                    <a:pt x="714" y="337"/>
                    <a:pt x="714" y="337"/>
                  </a:cubicBezTo>
                  <a:lnTo>
                    <a:pt x="730" y="334"/>
                  </a:lnTo>
                  <a:lnTo>
                    <a:pt x="730" y="334"/>
                  </a:lnTo>
                  <a:cubicBezTo>
                    <a:pt x="729" y="335"/>
                    <a:pt x="728" y="335"/>
                    <a:pt x="727" y="335"/>
                  </a:cubicBezTo>
                  <a:lnTo>
                    <a:pt x="727" y="335"/>
                  </a:lnTo>
                  <a:cubicBezTo>
                    <a:pt x="736" y="333"/>
                    <a:pt x="744" y="332"/>
                    <a:pt x="752" y="331"/>
                  </a:cubicBezTo>
                  <a:lnTo>
                    <a:pt x="752" y="331"/>
                  </a:lnTo>
                  <a:lnTo>
                    <a:pt x="730" y="334"/>
                  </a:lnTo>
                  <a:lnTo>
                    <a:pt x="730" y="334"/>
                  </a:lnTo>
                  <a:cubicBezTo>
                    <a:pt x="762" y="330"/>
                    <a:pt x="795" y="326"/>
                    <a:pt x="827" y="323"/>
                  </a:cubicBezTo>
                  <a:lnTo>
                    <a:pt x="827" y="323"/>
                  </a:lnTo>
                  <a:lnTo>
                    <a:pt x="786" y="327"/>
                  </a:lnTo>
                  <a:cubicBezTo>
                    <a:pt x="862" y="317"/>
                    <a:pt x="939" y="311"/>
                    <a:pt x="1016" y="311"/>
                  </a:cubicBezTo>
                  <a:cubicBezTo>
                    <a:pt x="1070" y="311"/>
                    <a:pt x="1124" y="314"/>
                    <a:pt x="1177" y="321"/>
                  </a:cubicBezTo>
                  <a:lnTo>
                    <a:pt x="1177" y="321"/>
                  </a:lnTo>
                  <a:cubicBezTo>
                    <a:pt x="1225" y="329"/>
                    <a:pt x="1272" y="341"/>
                    <a:pt x="1318" y="358"/>
                  </a:cubicBezTo>
                  <a:lnTo>
                    <a:pt x="1279" y="341"/>
                  </a:lnTo>
                  <a:lnTo>
                    <a:pt x="1279" y="341"/>
                  </a:lnTo>
                  <a:cubicBezTo>
                    <a:pt x="1298" y="349"/>
                    <a:pt x="1318" y="357"/>
                    <a:pt x="1337" y="364"/>
                  </a:cubicBezTo>
                  <a:lnTo>
                    <a:pt x="1337" y="364"/>
                  </a:lnTo>
                  <a:cubicBezTo>
                    <a:pt x="1355" y="373"/>
                    <a:pt x="1372" y="383"/>
                    <a:pt x="1388" y="395"/>
                  </a:cubicBezTo>
                  <a:lnTo>
                    <a:pt x="1388" y="395"/>
                  </a:lnTo>
                  <a:cubicBezTo>
                    <a:pt x="1400" y="404"/>
                    <a:pt x="1410" y="414"/>
                    <a:pt x="1419" y="425"/>
                  </a:cubicBezTo>
                  <a:lnTo>
                    <a:pt x="1419" y="425"/>
                  </a:lnTo>
                  <a:cubicBezTo>
                    <a:pt x="1426" y="435"/>
                    <a:pt x="1432" y="445"/>
                    <a:pt x="1437" y="456"/>
                  </a:cubicBezTo>
                  <a:lnTo>
                    <a:pt x="1437" y="456"/>
                  </a:lnTo>
                  <a:cubicBezTo>
                    <a:pt x="1442" y="470"/>
                    <a:pt x="1445" y="484"/>
                    <a:pt x="1448" y="498"/>
                  </a:cubicBezTo>
                  <a:lnTo>
                    <a:pt x="1448" y="498"/>
                  </a:lnTo>
                  <a:cubicBezTo>
                    <a:pt x="1448" y="510"/>
                    <a:pt x="1448" y="522"/>
                    <a:pt x="1448" y="534"/>
                  </a:cubicBezTo>
                  <a:lnTo>
                    <a:pt x="1448" y="534"/>
                  </a:lnTo>
                  <a:cubicBezTo>
                    <a:pt x="1444" y="556"/>
                    <a:pt x="1439" y="578"/>
                    <a:pt x="1431" y="599"/>
                  </a:cubicBezTo>
                  <a:lnTo>
                    <a:pt x="1431" y="599"/>
                  </a:lnTo>
                  <a:cubicBezTo>
                    <a:pt x="1405" y="656"/>
                    <a:pt x="1371" y="708"/>
                    <a:pt x="1333" y="758"/>
                  </a:cubicBezTo>
                  <a:lnTo>
                    <a:pt x="1333" y="758"/>
                  </a:lnTo>
                  <a:cubicBezTo>
                    <a:pt x="1179" y="957"/>
                    <a:pt x="1022" y="1150"/>
                    <a:pt x="868" y="1348"/>
                  </a:cubicBezTo>
                  <a:cubicBezTo>
                    <a:pt x="710" y="1547"/>
                    <a:pt x="551" y="1746"/>
                    <a:pt x="395" y="1946"/>
                  </a:cubicBezTo>
                  <a:lnTo>
                    <a:pt x="126" y="2285"/>
                  </a:lnTo>
                  <a:cubicBezTo>
                    <a:pt x="110" y="2305"/>
                    <a:pt x="93" y="2328"/>
                    <a:pt x="85" y="2356"/>
                  </a:cubicBezTo>
                  <a:cubicBezTo>
                    <a:pt x="75" y="2391"/>
                    <a:pt x="79" y="2428"/>
                    <a:pt x="93" y="2461"/>
                  </a:cubicBezTo>
                  <a:cubicBezTo>
                    <a:pt x="118" y="2523"/>
                    <a:pt x="175" y="2560"/>
                    <a:pt x="241" y="2562"/>
                  </a:cubicBezTo>
                  <a:cubicBezTo>
                    <a:pt x="588" y="2570"/>
                    <a:pt x="933" y="2578"/>
                    <a:pt x="1279" y="2587"/>
                  </a:cubicBezTo>
                  <a:cubicBezTo>
                    <a:pt x="1451" y="2591"/>
                    <a:pt x="1626" y="2595"/>
                    <a:pt x="1798" y="2599"/>
                  </a:cubicBezTo>
                  <a:cubicBezTo>
                    <a:pt x="1971" y="2603"/>
                    <a:pt x="2144" y="2607"/>
                    <a:pt x="2316" y="2607"/>
                  </a:cubicBezTo>
                  <a:cubicBezTo>
                    <a:pt x="2413" y="2607"/>
                    <a:pt x="2509" y="2607"/>
                    <a:pt x="2606" y="2609"/>
                  </a:cubicBezTo>
                  <a:lnTo>
                    <a:pt x="2752" y="2609"/>
                  </a:lnTo>
                  <a:cubicBezTo>
                    <a:pt x="2811" y="2609"/>
                    <a:pt x="2873" y="2609"/>
                    <a:pt x="2928" y="2591"/>
                  </a:cubicBezTo>
                  <a:lnTo>
                    <a:pt x="2928" y="2591"/>
                  </a:lnTo>
                  <a:lnTo>
                    <a:pt x="2911" y="2593"/>
                  </a:lnTo>
                  <a:lnTo>
                    <a:pt x="2911" y="2593"/>
                  </a:lnTo>
                  <a:cubicBezTo>
                    <a:pt x="2927" y="2590"/>
                    <a:pt x="2943" y="2587"/>
                    <a:pt x="2959" y="2582"/>
                  </a:cubicBezTo>
                  <a:cubicBezTo>
                    <a:pt x="2969" y="2578"/>
                    <a:pt x="2980" y="2576"/>
                    <a:pt x="2990" y="2572"/>
                  </a:cubicBezTo>
                  <a:cubicBezTo>
                    <a:pt x="3010" y="2566"/>
                    <a:pt x="3032" y="2564"/>
                    <a:pt x="3051" y="2557"/>
                  </a:cubicBezTo>
                  <a:lnTo>
                    <a:pt x="3051" y="2557"/>
                  </a:lnTo>
                  <a:cubicBezTo>
                    <a:pt x="3092" y="2550"/>
                    <a:pt x="3129" y="2509"/>
                    <a:pt x="3128" y="2465"/>
                  </a:cubicBezTo>
                  <a:cubicBezTo>
                    <a:pt x="3126" y="2425"/>
                    <a:pt x="3099" y="2388"/>
                    <a:pt x="3061" y="2376"/>
                  </a:cubicBezTo>
                  <a:lnTo>
                    <a:pt x="3061" y="2376"/>
                  </a:lnTo>
                  <a:cubicBezTo>
                    <a:pt x="3041" y="2366"/>
                    <a:pt x="3014" y="2359"/>
                    <a:pt x="2994" y="2354"/>
                  </a:cubicBezTo>
                  <a:lnTo>
                    <a:pt x="2994" y="2354"/>
                  </a:lnTo>
                  <a:lnTo>
                    <a:pt x="3008" y="2361"/>
                  </a:lnTo>
                  <a:lnTo>
                    <a:pt x="3008" y="2361"/>
                  </a:lnTo>
                  <a:cubicBezTo>
                    <a:pt x="2965" y="2342"/>
                    <a:pt x="2920" y="2329"/>
                    <a:pt x="2875" y="2317"/>
                  </a:cubicBezTo>
                  <a:cubicBezTo>
                    <a:pt x="2821" y="2305"/>
                    <a:pt x="2762" y="2307"/>
                    <a:pt x="2708" y="2305"/>
                  </a:cubicBezTo>
                  <a:cubicBezTo>
                    <a:pt x="2618" y="2301"/>
                    <a:pt x="2530" y="2297"/>
                    <a:pt x="2441" y="2293"/>
                  </a:cubicBezTo>
                  <a:cubicBezTo>
                    <a:pt x="2263" y="2285"/>
                    <a:pt x="2086" y="2280"/>
                    <a:pt x="1907" y="2276"/>
                  </a:cubicBezTo>
                  <a:cubicBezTo>
                    <a:pt x="1552" y="2268"/>
                    <a:pt x="1198" y="2258"/>
                    <a:pt x="845" y="2250"/>
                  </a:cubicBezTo>
                  <a:cubicBezTo>
                    <a:pt x="754" y="2248"/>
                    <a:pt x="663" y="2246"/>
                    <a:pt x="571" y="2244"/>
                  </a:cubicBezTo>
                  <a:lnTo>
                    <a:pt x="571" y="2244"/>
                  </a:lnTo>
                  <a:cubicBezTo>
                    <a:pt x="737" y="2034"/>
                    <a:pt x="902" y="1825"/>
                    <a:pt x="1069" y="1615"/>
                  </a:cubicBezTo>
                  <a:cubicBezTo>
                    <a:pt x="1188" y="1467"/>
                    <a:pt x="1305" y="1317"/>
                    <a:pt x="1424" y="1167"/>
                  </a:cubicBezTo>
                  <a:cubicBezTo>
                    <a:pt x="1488" y="1087"/>
                    <a:pt x="1552" y="1007"/>
                    <a:pt x="1613" y="925"/>
                  </a:cubicBezTo>
                  <a:cubicBezTo>
                    <a:pt x="1671" y="849"/>
                    <a:pt x="1720" y="768"/>
                    <a:pt x="1749" y="678"/>
                  </a:cubicBezTo>
                  <a:cubicBezTo>
                    <a:pt x="1792" y="549"/>
                    <a:pt x="1780" y="399"/>
                    <a:pt x="1714" y="279"/>
                  </a:cubicBezTo>
                  <a:cubicBezTo>
                    <a:pt x="1663" y="189"/>
                    <a:pt x="1579" y="117"/>
                    <a:pt x="1486" y="76"/>
                  </a:cubicBezTo>
                  <a:cubicBezTo>
                    <a:pt x="1435" y="53"/>
                    <a:pt x="1383" y="35"/>
                    <a:pt x="1328" y="25"/>
                  </a:cubicBezTo>
                  <a:cubicBezTo>
                    <a:pt x="1266" y="12"/>
                    <a:pt x="1205" y="4"/>
                    <a:pt x="1143" y="2"/>
                  </a:cubicBezTo>
                  <a:cubicBezTo>
                    <a:pt x="1122" y="1"/>
                    <a:pt x="1101" y="0"/>
                    <a:pt x="108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23"/>
            <p:cNvSpPr/>
            <p:nvPr/>
          </p:nvSpPr>
          <p:spPr>
            <a:xfrm>
              <a:off x="4656800" y="2251050"/>
              <a:ext cx="58625" cy="105525"/>
            </a:xfrm>
            <a:custGeom>
              <a:avLst/>
              <a:gdLst/>
              <a:ahLst/>
              <a:cxnLst/>
              <a:rect l="l" t="t" r="r" b="b"/>
              <a:pathLst>
                <a:path w="2345" h="4221" extrusionOk="0">
                  <a:moveTo>
                    <a:pt x="1455" y="405"/>
                  </a:moveTo>
                  <a:lnTo>
                    <a:pt x="1441" y="411"/>
                  </a:lnTo>
                  <a:cubicBezTo>
                    <a:pt x="1446" y="409"/>
                    <a:pt x="1451" y="407"/>
                    <a:pt x="1455" y="405"/>
                  </a:cubicBezTo>
                  <a:close/>
                  <a:moveTo>
                    <a:pt x="1357" y="463"/>
                  </a:moveTo>
                  <a:lnTo>
                    <a:pt x="1343" y="473"/>
                  </a:lnTo>
                  <a:lnTo>
                    <a:pt x="1343" y="473"/>
                  </a:lnTo>
                  <a:cubicBezTo>
                    <a:pt x="1348" y="469"/>
                    <a:pt x="1352" y="466"/>
                    <a:pt x="1357" y="463"/>
                  </a:cubicBezTo>
                  <a:close/>
                  <a:moveTo>
                    <a:pt x="1942" y="563"/>
                  </a:moveTo>
                  <a:cubicBezTo>
                    <a:pt x="1947" y="574"/>
                    <a:pt x="1951" y="586"/>
                    <a:pt x="1955" y="597"/>
                  </a:cubicBezTo>
                  <a:lnTo>
                    <a:pt x="1955" y="597"/>
                  </a:lnTo>
                  <a:lnTo>
                    <a:pt x="1942" y="563"/>
                  </a:lnTo>
                  <a:close/>
                  <a:moveTo>
                    <a:pt x="1977" y="672"/>
                  </a:moveTo>
                  <a:lnTo>
                    <a:pt x="1977" y="672"/>
                  </a:lnTo>
                  <a:cubicBezTo>
                    <a:pt x="1978" y="680"/>
                    <a:pt x="1979" y="688"/>
                    <a:pt x="1980" y="696"/>
                  </a:cubicBezTo>
                  <a:lnTo>
                    <a:pt x="1980" y="696"/>
                  </a:lnTo>
                  <a:lnTo>
                    <a:pt x="1977" y="672"/>
                  </a:lnTo>
                  <a:close/>
                  <a:moveTo>
                    <a:pt x="1981" y="704"/>
                  </a:moveTo>
                  <a:cubicBezTo>
                    <a:pt x="1982" y="709"/>
                    <a:pt x="1983" y="714"/>
                    <a:pt x="1983" y="719"/>
                  </a:cubicBezTo>
                  <a:lnTo>
                    <a:pt x="1981" y="704"/>
                  </a:lnTo>
                  <a:close/>
                  <a:moveTo>
                    <a:pt x="1985" y="787"/>
                  </a:moveTo>
                  <a:lnTo>
                    <a:pt x="1985" y="787"/>
                  </a:lnTo>
                  <a:cubicBezTo>
                    <a:pt x="1985" y="789"/>
                    <a:pt x="1985" y="790"/>
                    <a:pt x="1985" y="792"/>
                  </a:cubicBezTo>
                  <a:lnTo>
                    <a:pt x="1985" y="792"/>
                  </a:lnTo>
                  <a:lnTo>
                    <a:pt x="1985" y="787"/>
                  </a:lnTo>
                  <a:close/>
                  <a:moveTo>
                    <a:pt x="1913" y="984"/>
                  </a:moveTo>
                  <a:cubicBezTo>
                    <a:pt x="1905" y="995"/>
                    <a:pt x="1896" y="1006"/>
                    <a:pt x="1887" y="1016"/>
                  </a:cubicBezTo>
                  <a:lnTo>
                    <a:pt x="1887" y="1016"/>
                  </a:lnTo>
                  <a:lnTo>
                    <a:pt x="1913" y="984"/>
                  </a:lnTo>
                  <a:close/>
                  <a:moveTo>
                    <a:pt x="1634" y="0"/>
                  </a:moveTo>
                  <a:cubicBezTo>
                    <a:pt x="1559" y="0"/>
                    <a:pt x="1484" y="11"/>
                    <a:pt x="1414" y="31"/>
                  </a:cubicBezTo>
                  <a:cubicBezTo>
                    <a:pt x="1287" y="68"/>
                    <a:pt x="1165" y="144"/>
                    <a:pt x="1061" y="235"/>
                  </a:cubicBezTo>
                  <a:cubicBezTo>
                    <a:pt x="966" y="315"/>
                    <a:pt x="886" y="413"/>
                    <a:pt x="816" y="516"/>
                  </a:cubicBezTo>
                  <a:cubicBezTo>
                    <a:pt x="746" y="617"/>
                    <a:pt x="691" y="723"/>
                    <a:pt x="635" y="830"/>
                  </a:cubicBezTo>
                  <a:cubicBezTo>
                    <a:pt x="539" y="1024"/>
                    <a:pt x="455" y="1227"/>
                    <a:pt x="390" y="1433"/>
                  </a:cubicBezTo>
                  <a:lnTo>
                    <a:pt x="390" y="1433"/>
                  </a:lnTo>
                  <a:cubicBezTo>
                    <a:pt x="380" y="1376"/>
                    <a:pt x="370" y="1319"/>
                    <a:pt x="360" y="1262"/>
                  </a:cubicBezTo>
                  <a:lnTo>
                    <a:pt x="227" y="487"/>
                  </a:lnTo>
                  <a:cubicBezTo>
                    <a:pt x="222" y="458"/>
                    <a:pt x="196" y="430"/>
                    <a:pt x="173" y="417"/>
                  </a:cubicBezTo>
                  <a:cubicBezTo>
                    <a:pt x="157" y="408"/>
                    <a:pt x="135" y="402"/>
                    <a:pt x="115" y="402"/>
                  </a:cubicBezTo>
                  <a:cubicBezTo>
                    <a:pt x="104" y="402"/>
                    <a:pt x="94" y="404"/>
                    <a:pt x="85" y="407"/>
                  </a:cubicBezTo>
                  <a:cubicBezTo>
                    <a:pt x="56" y="415"/>
                    <a:pt x="29" y="432"/>
                    <a:pt x="15" y="458"/>
                  </a:cubicBezTo>
                  <a:cubicBezTo>
                    <a:pt x="1" y="489"/>
                    <a:pt x="1" y="516"/>
                    <a:pt x="5" y="549"/>
                  </a:cubicBezTo>
                  <a:lnTo>
                    <a:pt x="5" y="547"/>
                  </a:lnTo>
                  <a:cubicBezTo>
                    <a:pt x="54" y="896"/>
                    <a:pt x="101" y="1245"/>
                    <a:pt x="151" y="1595"/>
                  </a:cubicBezTo>
                  <a:cubicBezTo>
                    <a:pt x="177" y="1788"/>
                    <a:pt x="204" y="1981"/>
                    <a:pt x="231" y="2175"/>
                  </a:cubicBezTo>
                  <a:lnTo>
                    <a:pt x="231" y="2175"/>
                  </a:lnTo>
                  <a:cubicBezTo>
                    <a:pt x="223" y="2245"/>
                    <a:pt x="216" y="2315"/>
                    <a:pt x="212" y="2386"/>
                  </a:cubicBezTo>
                  <a:cubicBezTo>
                    <a:pt x="194" y="2653"/>
                    <a:pt x="208" y="2918"/>
                    <a:pt x="245" y="3183"/>
                  </a:cubicBezTo>
                  <a:cubicBezTo>
                    <a:pt x="280" y="3435"/>
                    <a:pt x="342" y="3686"/>
                    <a:pt x="430" y="3924"/>
                  </a:cubicBezTo>
                  <a:cubicBezTo>
                    <a:pt x="457" y="3996"/>
                    <a:pt x="485" y="4066"/>
                    <a:pt x="516" y="4138"/>
                  </a:cubicBezTo>
                  <a:cubicBezTo>
                    <a:pt x="531" y="4173"/>
                    <a:pt x="582" y="4208"/>
                    <a:pt x="619" y="4216"/>
                  </a:cubicBezTo>
                  <a:cubicBezTo>
                    <a:pt x="633" y="4219"/>
                    <a:pt x="647" y="4221"/>
                    <a:pt x="662" y="4221"/>
                  </a:cubicBezTo>
                  <a:cubicBezTo>
                    <a:pt x="684" y="4221"/>
                    <a:pt x="707" y="4217"/>
                    <a:pt x="730" y="4208"/>
                  </a:cubicBezTo>
                  <a:cubicBezTo>
                    <a:pt x="763" y="4193"/>
                    <a:pt x="794" y="4169"/>
                    <a:pt x="810" y="4138"/>
                  </a:cubicBezTo>
                  <a:lnTo>
                    <a:pt x="829" y="4097"/>
                  </a:lnTo>
                  <a:cubicBezTo>
                    <a:pt x="837" y="4066"/>
                    <a:pt x="837" y="4035"/>
                    <a:pt x="829" y="4006"/>
                  </a:cubicBezTo>
                  <a:cubicBezTo>
                    <a:pt x="828" y="4006"/>
                    <a:pt x="828" y="4005"/>
                    <a:pt x="828" y="4005"/>
                  </a:cubicBezTo>
                  <a:lnTo>
                    <a:pt x="828" y="4005"/>
                  </a:lnTo>
                  <a:lnTo>
                    <a:pt x="829" y="4004"/>
                  </a:lnTo>
                  <a:cubicBezTo>
                    <a:pt x="828" y="4004"/>
                    <a:pt x="828" y="4003"/>
                    <a:pt x="828" y="4003"/>
                  </a:cubicBezTo>
                  <a:lnTo>
                    <a:pt x="828" y="4003"/>
                  </a:lnTo>
                  <a:cubicBezTo>
                    <a:pt x="750" y="3544"/>
                    <a:pt x="674" y="3087"/>
                    <a:pt x="594" y="2630"/>
                  </a:cubicBezTo>
                  <a:cubicBezTo>
                    <a:pt x="585" y="2574"/>
                    <a:pt x="575" y="2518"/>
                    <a:pt x="566" y="2462"/>
                  </a:cubicBezTo>
                  <a:lnTo>
                    <a:pt x="566" y="2462"/>
                  </a:lnTo>
                  <a:cubicBezTo>
                    <a:pt x="567" y="2428"/>
                    <a:pt x="569" y="2395"/>
                    <a:pt x="572" y="2361"/>
                  </a:cubicBezTo>
                  <a:cubicBezTo>
                    <a:pt x="578" y="2289"/>
                    <a:pt x="584" y="2215"/>
                    <a:pt x="594" y="2143"/>
                  </a:cubicBezTo>
                  <a:lnTo>
                    <a:pt x="594" y="2143"/>
                  </a:lnTo>
                  <a:lnTo>
                    <a:pt x="588" y="2190"/>
                  </a:lnTo>
                  <a:cubicBezTo>
                    <a:pt x="623" y="1931"/>
                    <a:pt x="685" y="1675"/>
                    <a:pt x="773" y="1428"/>
                  </a:cubicBezTo>
                  <a:cubicBezTo>
                    <a:pt x="797" y="1362"/>
                    <a:pt x="822" y="1295"/>
                    <a:pt x="849" y="1228"/>
                  </a:cubicBezTo>
                  <a:lnTo>
                    <a:pt x="849" y="1228"/>
                  </a:lnTo>
                  <a:cubicBezTo>
                    <a:pt x="895" y="1124"/>
                    <a:pt x="945" y="1021"/>
                    <a:pt x="999" y="921"/>
                  </a:cubicBezTo>
                  <a:cubicBezTo>
                    <a:pt x="1049" y="827"/>
                    <a:pt x="1102" y="737"/>
                    <a:pt x="1166" y="652"/>
                  </a:cubicBezTo>
                  <a:lnTo>
                    <a:pt x="1166" y="652"/>
                  </a:lnTo>
                  <a:cubicBezTo>
                    <a:pt x="1215" y="591"/>
                    <a:pt x="1270" y="533"/>
                    <a:pt x="1331" y="482"/>
                  </a:cubicBezTo>
                  <a:lnTo>
                    <a:pt x="1331" y="482"/>
                  </a:lnTo>
                  <a:cubicBezTo>
                    <a:pt x="1375" y="451"/>
                    <a:pt x="1421" y="422"/>
                    <a:pt x="1469" y="400"/>
                  </a:cubicBezTo>
                  <a:lnTo>
                    <a:pt x="1469" y="400"/>
                  </a:lnTo>
                  <a:cubicBezTo>
                    <a:pt x="1507" y="386"/>
                    <a:pt x="1544" y="376"/>
                    <a:pt x="1582" y="369"/>
                  </a:cubicBezTo>
                  <a:lnTo>
                    <a:pt x="1582" y="369"/>
                  </a:lnTo>
                  <a:cubicBezTo>
                    <a:pt x="1599" y="368"/>
                    <a:pt x="1615" y="368"/>
                    <a:pt x="1631" y="368"/>
                  </a:cubicBezTo>
                  <a:cubicBezTo>
                    <a:pt x="1647" y="368"/>
                    <a:pt x="1664" y="368"/>
                    <a:pt x="1680" y="369"/>
                  </a:cubicBezTo>
                  <a:lnTo>
                    <a:pt x="1680" y="369"/>
                  </a:lnTo>
                  <a:cubicBezTo>
                    <a:pt x="1711" y="375"/>
                    <a:pt x="1741" y="383"/>
                    <a:pt x="1771" y="394"/>
                  </a:cubicBezTo>
                  <a:lnTo>
                    <a:pt x="1771" y="394"/>
                  </a:lnTo>
                  <a:cubicBezTo>
                    <a:pt x="1793" y="406"/>
                    <a:pt x="1816" y="419"/>
                    <a:pt x="1837" y="434"/>
                  </a:cubicBezTo>
                  <a:lnTo>
                    <a:pt x="1837" y="434"/>
                  </a:lnTo>
                  <a:cubicBezTo>
                    <a:pt x="1860" y="454"/>
                    <a:pt x="1880" y="475"/>
                    <a:pt x="1899" y="497"/>
                  </a:cubicBezTo>
                  <a:lnTo>
                    <a:pt x="1899" y="497"/>
                  </a:lnTo>
                  <a:cubicBezTo>
                    <a:pt x="1922" y="530"/>
                    <a:pt x="1941" y="563"/>
                    <a:pt x="1956" y="600"/>
                  </a:cubicBezTo>
                  <a:lnTo>
                    <a:pt x="1956" y="600"/>
                  </a:lnTo>
                  <a:cubicBezTo>
                    <a:pt x="1967" y="632"/>
                    <a:pt x="1975" y="666"/>
                    <a:pt x="1980" y="699"/>
                  </a:cubicBezTo>
                  <a:lnTo>
                    <a:pt x="1980" y="699"/>
                  </a:lnTo>
                  <a:cubicBezTo>
                    <a:pt x="1984" y="737"/>
                    <a:pt x="1984" y="775"/>
                    <a:pt x="1981" y="814"/>
                  </a:cubicBezTo>
                  <a:lnTo>
                    <a:pt x="1981" y="814"/>
                  </a:lnTo>
                  <a:cubicBezTo>
                    <a:pt x="1975" y="850"/>
                    <a:pt x="1965" y="884"/>
                    <a:pt x="1952" y="917"/>
                  </a:cubicBezTo>
                  <a:lnTo>
                    <a:pt x="1952" y="917"/>
                  </a:lnTo>
                  <a:cubicBezTo>
                    <a:pt x="1933" y="953"/>
                    <a:pt x="1910" y="987"/>
                    <a:pt x="1886" y="1018"/>
                  </a:cubicBezTo>
                  <a:lnTo>
                    <a:pt x="1886" y="1018"/>
                  </a:lnTo>
                  <a:cubicBezTo>
                    <a:pt x="1838" y="1073"/>
                    <a:pt x="1785" y="1123"/>
                    <a:pt x="1728" y="1167"/>
                  </a:cubicBezTo>
                  <a:lnTo>
                    <a:pt x="1763" y="1138"/>
                  </a:lnTo>
                  <a:lnTo>
                    <a:pt x="1763" y="1138"/>
                  </a:lnTo>
                  <a:cubicBezTo>
                    <a:pt x="1636" y="1237"/>
                    <a:pt x="1490" y="1311"/>
                    <a:pt x="1342" y="1375"/>
                  </a:cubicBezTo>
                  <a:lnTo>
                    <a:pt x="1387" y="1356"/>
                  </a:lnTo>
                  <a:lnTo>
                    <a:pt x="1387" y="1356"/>
                  </a:lnTo>
                  <a:cubicBezTo>
                    <a:pt x="1315" y="1387"/>
                    <a:pt x="1241" y="1414"/>
                    <a:pt x="1168" y="1440"/>
                  </a:cubicBezTo>
                  <a:cubicBezTo>
                    <a:pt x="1133" y="1453"/>
                    <a:pt x="1098" y="1465"/>
                    <a:pt x="1061" y="1477"/>
                  </a:cubicBezTo>
                  <a:cubicBezTo>
                    <a:pt x="1030" y="1490"/>
                    <a:pt x="999" y="1504"/>
                    <a:pt x="970" y="1519"/>
                  </a:cubicBezTo>
                  <a:cubicBezTo>
                    <a:pt x="954" y="1526"/>
                    <a:pt x="938" y="1533"/>
                    <a:pt x="924" y="1542"/>
                  </a:cubicBezTo>
                  <a:lnTo>
                    <a:pt x="924" y="1542"/>
                  </a:lnTo>
                  <a:cubicBezTo>
                    <a:pt x="893" y="1558"/>
                    <a:pt x="867" y="1581"/>
                    <a:pt x="849" y="1611"/>
                  </a:cubicBezTo>
                  <a:cubicBezTo>
                    <a:pt x="829" y="1648"/>
                    <a:pt x="818" y="1701"/>
                    <a:pt x="833" y="1742"/>
                  </a:cubicBezTo>
                  <a:cubicBezTo>
                    <a:pt x="845" y="1786"/>
                    <a:pt x="872" y="1825"/>
                    <a:pt x="911" y="1847"/>
                  </a:cubicBezTo>
                  <a:cubicBezTo>
                    <a:pt x="937" y="1861"/>
                    <a:pt x="968" y="1870"/>
                    <a:pt x="1000" y="1870"/>
                  </a:cubicBezTo>
                  <a:cubicBezTo>
                    <a:pt x="1015" y="1870"/>
                    <a:pt x="1029" y="1868"/>
                    <a:pt x="1044" y="1864"/>
                  </a:cubicBezTo>
                  <a:lnTo>
                    <a:pt x="1044" y="1864"/>
                  </a:lnTo>
                  <a:cubicBezTo>
                    <a:pt x="1074" y="1860"/>
                    <a:pt x="1105" y="1853"/>
                    <a:pt x="1135" y="1847"/>
                  </a:cubicBezTo>
                  <a:cubicBezTo>
                    <a:pt x="1163" y="1841"/>
                    <a:pt x="1190" y="1829"/>
                    <a:pt x="1219" y="1818"/>
                  </a:cubicBezTo>
                  <a:cubicBezTo>
                    <a:pt x="1274" y="1798"/>
                    <a:pt x="1332" y="1777"/>
                    <a:pt x="1387" y="1753"/>
                  </a:cubicBezTo>
                  <a:cubicBezTo>
                    <a:pt x="1511" y="1703"/>
                    <a:pt x="1634" y="1650"/>
                    <a:pt x="1749" y="1584"/>
                  </a:cubicBezTo>
                  <a:cubicBezTo>
                    <a:pt x="1860" y="1523"/>
                    <a:pt x="1965" y="1449"/>
                    <a:pt x="2055" y="1362"/>
                  </a:cubicBezTo>
                  <a:cubicBezTo>
                    <a:pt x="2106" y="1315"/>
                    <a:pt x="2150" y="1262"/>
                    <a:pt x="2191" y="1208"/>
                  </a:cubicBezTo>
                  <a:cubicBezTo>
                    <a:pt x="2219" y="1171"/>
                    <a:pt x="2244" y="1130"/>
                    <a:pt x="2265" y="1087"/>
                  </a:cubicBezTo>
                  <a:cubicBezTo>
                    <a:pt x="2287" y="1036"/>
                    <a:pt x="2310" y="984"/>
                    <a:pt x="2322" y="929"/>
                  </a:cubicBezTo>
                  <a:cubicBezTo>
                    <a:pt x="2334" y="873"/>
                    <a:pt x="2343" y="816"/>
                    <a:pt x="2343" y="758"/>
                  </a:cubicBezTo>
                  <a:cubicBezTo>
                    <a:pt x="2345" y="660"/>
                    <a:pt x="2328" y="557"/>
                    <a:pt x="2291" y="467"/>
                  </a:cubicBezTo>
                  <a:cubicBezTo>
                    <a:pt x="2248" y="362"/>
                    <a:pt x="2193" y="265"/>
                    <a:pt x="2108" y="187"/>
                  </a:cubicBezTo>
                  <a:cubicBezTo>
                    <a:pt x="2026" y="109"/>
                    <a:pt x="1924" y="48"/>
                    <a:pt x="1811" y="21"/>
                  </a:cubicBezTo>
                  <a:cubicBezTo>
                    <a:pt x="1754" y="7"/>
                    <a:pt x="1694" y="0"/>
                    <a:pt x="16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23"/>
            <p:cNvSpPr/>
            <p:nvPr/>
          </p:nvSpPr>
          <p:spPr>
            <a:xfrm>
              <a:off x="4080325" y="2231875"/>
              <a:ext cx="176350" cy="100825"/>
            </a:xfrm>
            <a:custGeom>
              <a:avLst/>
              <a:gdLst/>
              <a:ahLst/>
              <a:cxnLst/>
              <a:rect l="l" t="t" r="r" b="b"/>
              <a:pathLst>
                <a:path w="7054" h="4033" extrusionOk="0">
                  <a:moveTo>
                    <a:pt x="1953" y="1308"/>
                  </a:moveTo>
                  <a:cubicBezTo>
                    <a:pt x="1949" y="1312"/>
                    <a:pt x="1942" y="1318"/>
                    <a:pt x="1940" y="1318"/>
                  </a:cubicBezTo>
                  <a:cubicBezTo>
                    <a:pt x="1940" y="1318"/>
                    <a:pt x="1940" y="1318"/>
                    <a:pt x="1939" y="1318"/>
                  </a:cubicBezTo>
                  <a:lnTo>
                    <a:pt x="1939" y="1318"/>
                  </a:lnTo>
                  <a:cubicBezTo>
                    <a:pt x="1940" y="1317"/>
                    <a:pt x="1942" y="1316"/>
                    <a:pt x="1944" y="1314"/>
                  </a:cubicBezTo>
                  <a:cubicBezTo>
                    <a:pt x="1947" y="1312"/>
                    <a:pt x="1950" y="1310"/>
                    <a:pt x="1953" y="1308"/>
                  </a:cubicBezTo>
                  <a:close/>
                  <a:moveTo>
                    <a:pt x="4474" y="1823"/>
                  </a:moveTo>
                  <a:lnTo>
                    <a:pt x="4474" y="1823"/>
                  </a:lnTo>
                  <a:cubicBezTo>
                    <a:pt x="4474" y="1823"/>
                    <a:pt x="4474" y="1825"/>
                    <a:pt x="4473" y="1829"/>
                  </a:cubicBezTo>
                  <a:cubicBezTo>
                    <a:pt x="4473" y="1830"/>
                    <a:pt x="4473" y="1830"/>
                    <a:pt x="4473" y="1830"/>
                  </a:cubicBezTo>
                  <a:lnTo>
                    <a:pt x="4473" y="1830"/>
                  </a:lnTo>
                  <a:cubicBezTo>
                    <a:pt x="4473" y="1826"/>
                    <a:pt x="4474" y="1823"/>
                    <a:pt x="4474" y="1823"/>
                  </a:cubicBezTo>
                  <a:close/>
                  <a:moveTo>
                    <a:pt x="2299" y="2066"/>
                  </a:moveTo>
                  <a:cubicBezTo>
                    <a:pt x="2296" y="2070"/>
                    <a:pt x="2292" y="2075"/>
                    <a:pt x="2289" y="2079"/>
                  </a:cubicBezTo>
                  <a:lnTo>
                    <a:pt x="2289" y="2079"/>
                  </a:lnTo>
                  <a:lnTo>
                    <a:pt x="2299" y="2066"/>
                  </a:lnTo>
                  <a:close/>
                  <a:moveTo>
                    <a:pt x="1930" y="2446"/>
                  </a:moveTo>
                  <a:cubicBezTo>
                    <a:pt x="1924" y="2450"/>
                    <a:pt x="1919" y="2454"/>
                    <a:pt x="1913" y="2458"/>
                  </a:cubicBezTo>
                  <a:lnTo>
                    <a:pt x="1913" y="2458"/>
                  </a:lnTo>
                  <a:lnTo>
                    <a:pt x="1930" y="2446"/>
                  </a:lnTo>
                  <a:close/>
                  <a:moveTo>
                    <a:pt x="5183" y="2549"/>
                  </a:moveTo>
                  <a:lnTo>
                    <a:pt x="5182" y="2551"/>
                  </a:lnTo>
                  <a:cubicBezTo>
                    <a:pt x="5182" y="2550"/>
                    <a:pt x="5183" y="2550"/>
                    <a:pt x="5183" y="2549"/>
                  </a:cubicBezTo>
                  <a:close/>
                  <a:moveTo>
                    <a:pt x="6558" y="2733"/>
                  </a:moveTo>
                  <a:cubicBezTo>
                    <a:pt x="6561" y="2739"/>
                    <a:pt x="6563" y="2745"/>
                    <a:pt x="6565" y="2751"/>
                  </a:cubicBezTo>
                  <a:lnTo>
                    <a:pt x="6565" y="2751"/>
                  </a:lnTo>
                  <a:lnTo>
                    <a:pt x="6558" y="2733"/>
                  </a:lnTo>
                  <a:close/>
                  <a:moveTo>
                    <a:pt x="3279" y="2801"/>
                  </a:moveTo>
                  <a:cubicBezTo>
                    <a:pt x="3279" y="2801"/>
                    <a:pt x="3278" y="2802"/>
                    <a:pt x="3275" y="2805"/>
                  </a:cubicBezTo>
                  <a:cubicBezTo>
                    <a:pt x="3275" y="2805"/>
                    <a:pt x="3275" y="2806"/>
                    <a:pt x="3275" y="2806"/>
                  </a:cubicBezTo>
                  <a:lnTo>
                    <a:pt x="3275" y="2806"/>
                  </a:lnTo>
                  <a:cubicBezTo>
                    <a:pt x="3277" y="2803"/>
                    <a:pt x="3279" y="2801"/>
                    <a:pt x="3279" y="2801"/>
                  </a:cubicBezTo>
                  <a:close/>
                  <a:moveTo>
                    <a:pt x="6593" y="2834"/>
                  </a:moveTo>
                  <a:cubicBezTo>
                    <a:pt x="6594" y="2841"/>
                    <a:pt x="6595" y="2849"/>
                    <a:pt x="6596" y="2856"/>
                  </a:cubicBezTo>
                  <a:lnTo>
                    <a:pt x="6596" y="2856"/>
                  </a:lnTo>
                  <a:lnTo>
                    <a:pt x="6593" y="2834"/>
                  </a:lnTo>
                  <a:close/>
                  <a:moveTo>
                    <a:pt x="880" y="2904"/>
                  </a:moveTo>
                  <a:cubicBezTo>
                    <a:pt x="865" y="2906"/>
                    <a:pt x="850" y="2908"/>
                    <a:pt x="835" y="2909"/>
                  </a:cubicBezTo>
                  <a:lnTo>
                    <a:pt x="835" y="2909"/>
                  </a:lnTo>
                  <a:lnTo>
                    <a:pt x="880" y="2904"/>
                  </a:lnTo>
                  <a:close/>
                  <a:moveTo>
                    <a:pt x="6572" y="3052"/>
                  </a:moveTo>
                  <a:lnTo>
                    <a:pt x="6572" y="3052"/>
                  </a:lnTo>
                  <a:cubicBezTo>
                    <a:pt x="6569" y="3060"/>
                    <a:pt x="6566" y="3068"/>
                    <a:pt x="6562" y="3077"/>
                  </a:cubicBezTo>
                  <a:lnTo>
                    <a:pt x="6572" y="3052"/>
                  </a:lnTo>
                  <a:close/>
                  <a:moveTo>
                    <a:pt x="4124" y="3132"/>
                  </a:moveTo>
                  <a:lnTo>
                    <a:pt x="4124" y="3132"/>
                  </a:lnTo>
                  <a:cubicBezTo>
                    <a:pt x="4123" y="3134"/>
                    <a:pt x="4122" y="3136"/>
                    <a:pt x="4121" y="3138"/>
                  </a:cubicBezTo>
                  <a:lnTo>
                    <a:pt x="4121" y="3138"/>
                  </a:lnTo>
                  <a:lnTo>
                    <a:pt x="4124" y="3132"/>
                  </a:lnTo>
                  <a:close/>
                  <a:moveTo>
                    <a:pt x="5215" y="3368"/>
                  </a:moveTo>
                  <a:lnTo>
                    <a:pt x="5209" y="3375"/>
                  </a:lnTo>
                  <a:lnTo>
                    <a:pt x="5209" y="3375"/>
                  </a:lnTo>
                  <a:cubicBezTo>
                    <a:pt x="5209" y="3375"/>
                    <a:pt x="5209" y="3375"/>
                    <a:pt x="5209" y="3375"/>
                  </a:cubicBezTo>
                  <a:lnTo>
                    <a:pt x="5209" y="3375"/>
                  </a:lnTo>
                  <a:lnTo>
                    <a:pt x="5215" y="3368"/>
                  </a:lnTo>
                  <a:close/>
                  <a:moveTo>
                    <a:pt x="5186" y="3419"/>
                  </a:move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close/>
                  <a:moveTo>
                    <a:pt x="5116" y="3422"/>
                  </a:moveTo>
                  <a:cubicBezTo>
                    <a:pt x="5118" y="3422"/>
                    <a:pt x="5119" y="3422"/>
                    <a:pt x="5121" y="3422"/>
                  </a:cubicBezTo>
                  <a:lnTo>
                    <a:pt x="5121" y="3422"/>
                  </a:lnTo>
                  <a:lnTo>
                    <a:pt x="5116" y="3422"/>
                  </a:lnTo>
                  <a:close/>
                  <a:moveTo>
                    <a:pt x="5187" y="3441"/>
                  </a:move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lnTo>
                    <a:pt x="5187" y="3441"/>
                  </a:lnTo>
                  <a:lnTo>
                    <a:pt x="5187" y="3441"/>
                  </a:lnTo>
                  <a:close/>
                  <a:moveTo>
                    <a:pt x="5193" y="3453"/>
                  </a:moveTo>
                  <a:cubicBezTo>
                    <a:pt x="5195" y="3455"/>
                    <a:pt x="5198" y="3457"/>
                    <a:pt x="5200" y="3459"/>
                  </a:cubicBezTo>
                  <a:lnTo>
                    <a:pt x="5193" y="3453"/>
                  </a:lnTo>
                  <a:lnTo>
                    <a:pt x="5193" y="3453"/>
                  </a:lnTo>
                  <a:cubicBezTo>
                    <a:pt x="5193" y="3453"/>
                    <a:pt x="5193" y="3453"/>
                    <a:pt x="5193" y="3453"/>
                  </a:cubicBezTo>
                  <a:close/>
                  <a:moveTo>
                    <a:pt x="5193" y="3464"/>
                  </a:moveTo>
                  <a:lnTo>
                    <a:pt x="5193" y="3464"/>
                  </a:lnTo>
                  <a:cubicBezTo>
                    <a:pt x="5194" y="3466"/>
                    <a:pt x="5194" y="3467"/>
                    <a:pt x="5194" y="3469"/>
                  </a:cubicBezTo>
                  <a:lnTo>
                    <a:pt x="5193" y="3464"/>
                  </a:lnTo>
                  <a:close/>
                  <a:moveTo>
                    <a:pt x="4540" y="1"/>
                  </a:moveTo>
                  <a:cubicBezTo>
                    <a:pt x="4539" y="1"/>
                    <a:pt x="4538" y="1"/>
                    <a:pt x="4537" y="1"/>
                  </a:cubicBezTo>
                  <a:cubicBezTo>
                    <a:pt x="4485" y="5"/>
                    <a:pt x="4430" y="36"/>
                    <a:pt x="4422" y="89"/>
                  </a:cubicBezTo>
                  <a:cubicBezTo>
                    <a:pt x="4411" y="151"/>
                    <a:pt x="4401" y="213"/>
                    <a:pt x="4395" y="274"/>
                  </a:cubicBezTo>
                  <a:cubicBezTo>
                    <a:pt x="4391" y="330"/>
                    <a:pt x="4385" y="383"/>
                    <a:pt x="4377" y="439"/>
                  </a:cubicBezTo>
                  <a:cubicBezTo>
                    <a:pt x="4370" y="492"/>
                    <a:pt x="4364" y="537"/>
                    <a:pt x="4356" y="591"/>
                  </a:cubicBezTo>
                  <a:cubicBezTo>
                    <a:pt x="4348" y="644"/>
                    <a:pt x="4331" y="700"/>
                    <a:pt x="4315" y="753"/>
                  </a:cubicBezTo>
                  <a:cubicBezTo>
                    <a:pt x="4253" y="969"/>
                    <a:pt x="4185" y="1182"/>
                    <a:pt x="4099" y="1388"/>
                  </a:cubicBezTo>
                  <a:cubicBezTo>
                    <a:pt x="4017" y="1591"/>
                    <a:pt x="3925" y="1790"/>
                    <a:pt x="3824" y="1984"/>
                  </a:cubicBezTo>
                  <a:cubicBezTo>
                    <a:pt x="3723" y="2179"/>
                    <a:pt x="3592" y="2368"/>
                    <a:pt x="3464" y="2549"/>
                  </a:cubicBezTo>
                  <a:cubicBezTo>
                    <a:pt x="3427" y="2600"/>
                    <a:pt x="3390" y="2651"/>
                    <a:pt x="3351" y="2703"/>
                  </a:cubicBezTo>
                  <a:cubicBezTo>
                    <a:pt x="3333" y="2729"/>
                    <a:pt x="3312" y="2754"/>
                    <a:pt x="3294" y="2779"/>
                  </a:cubicBezTo>
                  <a:cubicBezTo>
                    <a:pt x="3292" y="2785"/>
                    <a:pt x="3288" y="2789"/>
                    <a:pt x="3284" y="2793"/>
                  </a:cubicBezTo>
                  <a:cubicBezTo>
                    <a:pt x="3293" y="2779"/>
                    <a:pt x="3297" y="2774"/>
                    <a:pt x="3297" y="2774"/>
                  </a:cubicBezTo>
                  <a:lnTo>
                    <a:pt x="3297" y="2774"/>
                  </a:lnTo>
                  <a:cubicBezTo>
                    <a:pt x="3297" y="2774"/>
                    <a:pt x="3280" y="2797"/>
                    <a:pt x="3272" y="2809"/>
                  </a:cubicBezTo>
                  <a:lnTo>
                    <a:pt x="3272" y="2809"/>
                  </a:lnTo>
                  <a:cubicBezTo>
                    <a:pt x="3267" y="2815"/>
                    <a:pt x="3262" y="2821"/>
                    <a:pt x="3259" y="2826"/>
                  </a:cubicBezTo>
                  <a:cubicBezTo>
                    <a:pt x="3237" y="2854"/>
                    <a:pt x="3214" y="2882"/>
                    <a:pt x="3191" y="2909"/>
                  </a:cubicBezTo>
                  <a:lnTo>
                    <a:pt x="3191" y="2909"/>
                  </a:lnTo>
                  <a:cubicBezTo>
                    <a:pt x="3138" y="2621"/>
                    <a:pt x="3085" y="2334"/>
                    <a:pt x="3031" y="2045"/>
                  </a:cubicBezTo>
                  <a:cubicBezTo>
                    <a:pt x="3008" y="1920"/>
                    <a:pt x="2986" y="1795"/>
                    <a:pt x="2963" y="1671"/>
                  </a:cubicBezTo>
                  <a:cubicBezTo>
                    <a:pt x="2953" y="1624"/>
                    <a:pt x="2918" y="1581"/>
                    <a:pt x="2881" y="1552"/>
                  </a:cubicBezTo>
                  <a:cubicBezTo>
                    <a:pt x="2846" y="1525"/>
                    <a:pt x="2799" y="1505"/>
                    <a:pt x="2752" y="1505"/>
                  </a:cubicBezTo>
                  <a:cubicBezTo>
                    <a:pt x="2750" y="1505"/>
                    <a:pt x="2748" y="1505"/>
                    <a:pt x="2745" y="1505"/>
                  </a:cubicBezTo>
                  <a:cubicBezTo>
                    <a:pt x="2704" y="1507"/>
                    <a:pt x="2665" y="1517"/>
                    <a:pt x="2630" y="1536"/>
                  </a:cubicBezTo>
                  <a:cubicBezTo>
                    <a:pt x="2577" y="1564"/>
                    <a:pt x="2548" y="1616"/>
                    <a:pt x="2528" y="1671"/>
                  </a:cubicBezTo>
                  <a:cubicBezTo>
                    <a:pt x="2525" y="1676"/>
                    <a:pt x="2522" y="1682"/>
                    <a:pt x="2520" y="1687"/>
                  </a:cubicBezTo>
                  <a:lnTo>
                    <a:pt x="2520" y="1687"/>
                  </a:lnTo>
                  <a:cubicBezTo>
                    <a:pt x="2451" y="1832"/>
                    <a:pt x="2372" y="1969"/>
                    <a:pt x="2275" y="2097"/>
                  </a:cubicBezTo>
                  <a:lnTo>
                    <a:pt x="2275" y="2097"/>
                  </a:lnTo>
                  <a:cubicBezTo>
                    <a:pt x="2162" y="2237"/>
                    <a:pt x="2032" y="2363"/>
                    <a:pt x="1891" y="2475"/>
                  </a:cubicBezTo>
                  <a:lnTo>
                    <a:pt x="1891" y="2475"/>
                  </a:lnTo>
                  <a:cubicBezTo>
                    <a:pt x="1733" y="2589"/>
                    <a:pt x="1563" y="2686"/>
                    <a:pt x="1383" y="2762"/>
                  </a:cubicBezTo>
                  <a:lnTo>
                    <a:pt x="1445" y="2738"/>
                  </a:lnTo>
                  <a:lnTo>
                    <a:pt x="1445" y="2738"/>
                  </a:lnTo>
                  <a:cubicBezTo>
                    <a:pt x="1245" y="2820"/>
                    <a:pt x="1035" y="2881"/>
                    <a:pt x="823" y="2911"/>
                  </a:cubicBezTo>
                  <a:lnTo>
                    <a:pt x="823" y="2911"/>
                  </a:lnTo>
                  <a:cubicBezTo>
                    <a:pt x="763" y="2917"/>
                    <a:pt x="703" y="2921"/>
                    <a:pt x="643" y="2922"/>
                  </a:cubicBezTo>
                  <a:lnTo>
                    <a:pt x="643" y="2922"/>
                  </a:lnTo>
                  <a:cubicBezTo>
                    <a:pt x="786" y="2614"/>
                    <a:pt x="966" y="2322"/>
                    <a:pt x="1172" y="2055"/>
                  </a:cubicBezTo>
                  <a:lnTo>
                    <a:pt x="1172" y="2055"/>
                  </a:lnTo>
                  <a:lnTo>
                    <a:pt x="1141" y="2097"/>
                  </a:lnTo>
                  <a:cubicBezTo>
                    <a:pt x="1285" y="1910"/>
                    <a:pt x="1449" y="1741"/>
                    <a:pt x="1624" y="1581"/>
                  </a:cubicBezTo>
                  <a:cubicBezTo>
                    <a:pt x="1705" y="1507"/>
                    <a:pt x="1789" y="1437"/>
                    <a:pt x="1874" y="1368"/>
                  </a:cubicBezTo>
                  <a:lnTo>
                    <a:pt x="1874" y="1368"/>
                  </a:lnTo>
                  <a:cubicBezTo>
                    <a:pt x="1874" y="1369"/>
                    <a:pt x="1874" y="1369"/>
                    <a:pt x="1874" y="1369"/>
                  </a:cubicBezTo>
                  <a:cubicBezTo>
                    <a:pt x="1874" y="1369"/>
                    <a:pt x="1876" y="1367"/>
                    <a:pt x="1882" y="1363"/>
                  </a:cubicBezTo>
                  <a:cubicBezTo>
                    <a:pt x="1887" y="1359"/>
                    <a:pt x="1893" y="1355"/>
                    <a:pt x="1897" y="1351"/>
                  </a:cubicBezTo>
                  <a:cubicBezTo>
                    <a:pt x="1913" y="1341"/>
                    <a:pt x="1923" y="1332"/>
                    <a:pt x="1939" y="1318"/>
                  </a:cubicBezTo>
                  <a:lnTo>
                    <a:pt x="1939" y="1318"/>
                  </a:lnTo>
                  <a:cubicBezTo>
                    <a:pt x="1938" y="1320"/>
                    <a:pt x="1938" y="1321"/>
                    <a:pt x="1939" y="1321"/>
                  </a:cubicBezTo>
                  <a:cubicBezTo>
                    <a:pt x="1941" y="1321"/>
                    <a:pt x="1948" y="1316"/>
                    <a:pt x="1953" y="1307"/>
                  </a:cubicBezTo>
                  <a:lnTo>
                    <a:pt x="1953" y="1307"/>
                  </a:lnTo>
                  <a:cubicBezTo>
                    <a:pt x="1953" y="1307"/>
                    <a:pt x="1953" y="1307"/>
                    <a:pt x="1953" y="1308"/>
                  </a:cubicBezTo>
                  <a:lnTo>
                    <a:pt x="1953" y="1308"/>
                  </a:lnTo>
                  <a:cubicBezTo>
                    <a:pt x="1954" y="1307"/>
                    <a:pt x="1954" y="1306"/>
                    <a:pt x="1954" y="1306"/>
                  </a:cubicBezTo>
                  <a:lnTo>
                    <a:pt x="1954" y="1306"/>
                  </a:lnTo>
                  <a:cubicBezTo>
                    <a:pt x="1954" y="1306"/>
                    <a:pt x="1954" y="1307"/>
                    <a:pt x="1953" y="1307"/>
                  </a:cubicBezTo>
                  <a:lnTo>
                    <a:pt x="1953" y="1307"/>
                  </a:lnTo>
                  <a:cubicBezTo>
                    <a:pt x="1957" y="1304"/>
                    <a:pt x="1961" y="1302"/>
                    <a:pt x="1965" y="1299"/>
                  </a:cubicBezTo>
                  <a:cubicBezTo>
                    <a:pt x="1977" y="1289"/>
                    <a:pt x="1991" y="1279"/>
                    <a:pt x="2004" y="1269"/>
                  </a:cubicBezTo>
                  <a:cubicBezTo>
                    <a:pt x="2051" y="1234"/>
                    <a:pt x="2100" y="1201"/>
                    <a:pt x="2149" y="1168"/>
                  </a:cubicBezTo>
                  <a:cubicBezTo>
                    <a:pt x="2203" y="1131"/>
                    <a:pt x="2258" y="1094"/>
                    <a:pt x="2314" y="1061"/>
                  </a:cubicBezTo>
                  <a:cubicBezTo>
                    <a:pt x="2343" y="1045"/>
                    <a:pt x="2371" y="1028"/>
                    <a:pt x="2398" y="1012"/>
                  </a:cubicBezTo>
                  <a:cubicBezTo>
                    <a:pt x="2428" y="994"/>
                    <a:pt x="2456" y="980"/>
                    <a:pt x="2480" y="959"/>
                  </a:cubicBezTo>
                  <a:lnTo>
                    <a:pt x="2480" y="959"/>
                  </a:lnTo>
                  <a:cubicBezTo>
                    <a:pt x="2530" y="923"/>
                    <a:pt x="2580" y="888"/>
                    <a:pt x="2630" y="854"/>
                  </a:cubicBezTo>
                  <a:cubicBezTo>
                    <a:pt x="2705" y="804"/>
                    <a:pt x="2667" y="698"/>
                    <a:pt x="2584" y="698"/>
                  </a:cubicBezTo>
                  <a:cubicBezTo>
                    <a:pt x="2578" y="698"/>
                    <a:pt x="2571" y="698"/>
                    <a:pt x="2564" y="700"/>
                  </a:cubicBezTo>
                  <a:lnTo>
                    <a:pt x="2567" y="700"/>
                  </a:lnTo>
                  <a:cubicBezTo>
                    <a:pt x="2530" y="706"/>
                    <a:pt x="2491" y="714"/>
                    <a:pt x="2451" y="724"/>
                  </a:cubicBezTo>
                  <a:cubicBezTo>
                    <a:pt x="2433" y="728"/>
                    <a:pt x="2415" y="732"/>
                    <a:pt x="2396" y="737"/>
                  </a:cubicBezTo>
                  <a:lnTo>
                    <a:pt x="2393" y="738"/>
                  </a:lnTo>
                  <a:lnTo>
                    <a:pt x="2393" y="738"/>
                  </a:lnTo>
                  <a:cubicBezTo>
                    <a:pt x="2388" y="738"/>
                    <a:pt x="2379" y="739"/>
                    <a:pt x="2367" y="741"/>
                  </a:cubicBezTo>
                  <a:cubicBezTo>
                    <a:pt x="2357" y="745"/>
                    <a:pt x="2348" y="749"/>
                    <a:pt x="2340" y="753"/>
                  </a:cubicBezTo>
                  <a:lnTo>
                    <a:pt x="2340" y="753"/>
                  </a:lnTo>
                  <a:cubicBezTo>
                    <a:pt x="2339" y="754"/>
                    <a:pt x="2336" y="755"/>
                    <a:pt x="2330" y="757"/>
                  </a:cubicBezTo>
                  <a:cubicBezTo>
                    <a:pt x="2250" y="792"/>
                    <a:pt x="2172" y="825"/>
                    <a:pt x="2092" y="864"/>
                  </a:cubicBezTo>
                  <a:cubicBezTo>
                    <a:pt x="1952" y="932"/>
                    <a:pt x="1813" y="1006"/>
                    <a:pt x="1681" y="1092"/>
                  </a:cubicBezTo>
                  <a:cubicBezTo>
                    <a:pt x="1537" y="1186"/>
                    <a:pt x="1398" y="1291"/>
                    <a:pt x="1264" y="1400"/>
                  </a:cubicBezTo>
                  <a:cubicBezTo>
                    <a:pt x="1250" y="1412"/>
                    <a:pt x="1233" y="1425"/>
                    <a:pt x="1219" y="1439"/>
                  </a:cubicBezTo>
                  <a:cubicBezTo>
                    <a:pt x="1211" y="1445"/>
                    <a:pt x="1187" y="1463"/>
                    <a:pt x="1188" y="1463"/>
                  </a:cubicBezTo>
                  <a:cubicBezTo>
                    <a:pt x="1188" y="1463"/>
                    <a:pt x="1194" y="1459"/>
                    <a:pt x="1211" y="1446"/>
                  </a:cubicBezTo>
                  <a:lnTo>
                    <a:pt x="1211" y="1446"/>
                  </a:lnTo>
                  <a:cubicBezTo>
                    <a:pt x="1167" y="1479"/>
                    <a:pt x="1128" y="1520"/>
                    <a:pt x="1087" y="1558"/>
                  </a:cubicBezTo>
                  <a:cubicBezTo>
                    <a:pt x="1032" y="1612"/>
                    <a:pt x="976" y="1667"/>
                    <a:pt x="921" y="1723"/>
                  </a:cubicBezTo>
                  <a:cubicBezTo>
                    <a:pt x="793" y="1852"/>
                    <a:pt x="676" y="1991"/>
                    <a:pt x="563" y="2133"/>
                  </a:cubicBezTo>
                  <a:lnTo>
                    <a:pt x="563" y="2133"/>
                  </a:lnTo>
                  <a:cubicBezTo>
                    <a:pt x="500" y="2205"/>
                    <a:pt x="448" y="2290"/>
                    <a:pt x="397" y="2368"/>
                  </a:cubicBezTo>
                  <a:cubicBezTo>
                    <a:pt x="350" y="2438"/>
                    <a:pt x="307" y="2509"/>
                    <a:pt x="266" y="2581"/>
                  </a:cubicBezTo>
                  <a:cubicBezTo>
                    <a:pt x="171" y="2744"/>
                    <a:pt x="89" y="2912"/>
                    <a:pt x="21" y="3087"/>
                  </a:cubicBezTo>
                  <a:cubicBezTo>
                    <a:pt x="1" y="3144"/>
                    <a:pt x="15" y="3237"/>
                    <a:pt x="48" y="3286"/>
                  </a:cubicBezTo>
                  <a:cubicBezTo>
                    <a:pt x="81" y="3339"/>
                    <a:pt x="136" y="3395"/>
                    <a:pt x="202" y="3405"/>
                  </a:cubicBezTo>
                  <a:cubicBezTo>
                    <a:pt x="333" y="3424"/>
                    <a:pt x="464" y="3436"/>
                    <a:pt x="595" y="3436"/>
                  </a:cubicBezTo>
                  <a:cubicBezTo>
                    <a:pt x="687" y="3436"/>
                    <a:pt x="779" y="3430"/>
                    <a:pt x="872" y="3418"/>
                  </a:cubicBezTo>
                  <a:cubicBezTo>
                    <a:pt x="1106" y="3387"/>
                    <a:pt x="1328" y="3333"/>
                    <a:pt x="1543" y="3241"/>
                  </a:cubicBezTo>
                  <a:cubicBezTo>
                    <a:pt x="1942" y="3072"/>
                    <a:pt x="2308" y="2809"/>
                    <a:pt x="2577" y="2468"/>
                  </a:cubicBezTo>
                  <a:cubicBezTo>
                    <a:pt x="2597" y="2443"/>
                    <a:pt x="2617" y="2417"/>
                    <a:pt x="2637" y="2391"/>
                  </a:cubicBezTo>
                  <a:lnTo>
                    <a:pt x="2637" y="2391"/>
                  </a:lnTo>
                  <a:cubicBezTo>
                    <a:pt x="2680" y="2633"/>
                    <a:pt x="2723" y="2875"/>
                    <a:pt x="2766" y="3118"/>
                  </a:cubicBezTo>
                  <a:cubicBezTo>
                    <a:pt x="2788" y="3241"/>
                    <a:pt x="2809" y="3366"/>
                    <a:pt x="2834" y="3491"/>
                  </a:cubicBezTo>
                  <a:cubicBezTo>
                    <a:pt x="2840" y="3526"/>
                    <a:pt x="2866" y="3568"/>
                    <a:pt x="2891" y="3592"/>
                  </a:cubicBezTo>
                  <a:cubicBezTo>
                    <a:pt x="2928" y="3629"/>
                    <a:pt x="2975" y="3650"/>
                    <a:pt x="3025" y="3656"/>
                  </a:cubicBezTo>
                  <a:cubicBezTo>
                    <a:pt x="3036" y="3658"/>
                    <a:pt x="3048" y="3659"/>
                    <a:pt x="3059" y="3659"/>
                  </a:cubicBezTo>
                  <a:cubicBezTo>
                    <a:pt x="3088" y="3659"/>
                    <a:pt x="3116" y="3653"/>
                    <a:pt x="3144" y="3639"/>
                  </a:cubicBezTo>
                  <a:cubicBezTo>
                    <a:pt x="3193" y="3619"/>
                    <a:pt x="3222" y="3590"/>
                    <a:pt x="3255" y="3547"/>
                  </a:cubicBezTo>
                  <a:cubicBezTo>
                    <a:pt x="3325" y="3452"/>
                    <a:pt x="3384" y="3348"/>
                    <a:pt x="3444" y="3245"/>
                  </a:cubicBezTo>
                  <a:cubicBezTo>
                    <a:pt x="3473" y="3194"/>
                    <a:pt x="3503" y="3142"/>
                    <a:pt x="3530" y="3091"/>
                  </a:cubicBezTo>
                  <a:cubicBezTo>
                    <a:pt x="3544" y="3064"/>
                    <a:pt x="3559" y="3037"/>
                    <a:pt x="3573" y="3011"/>
                  </a:cubicBezTo>
                  <a:cubicBezTo>
                    <a:pt x="3577" y="3005"/>
                    <a:pt x="3581" y="2998"/>
                    <a:pt x="3583" y="2992"/>
                  </a:cubicBezTo>
                  <a:lnTo>
                    <a:pt x="3594" y="2970"/>
                  </a:lnTo>
                  <a:cubicBezTo>
                    <a:pt x="3599" y="2956"/>
                    <a:pt x="3602" y="2948"/>
                    <a:pt x="3602" y="2948"/>
                  </a:cubicBezTo>
                  <a:lnTo>
                    <a:pt x="3602" y="2948"/>
                  </a:lnTo>
                  <a:cubicBezTo>
                    <a:pt x="3603" y="2948"/>
                    <a:pt x="3600" y="2956"/>
                    <a:pt x="3594" y="2972"/>
                  </a:cubicBezTo>
                  <a:cubicBezTo>
                    <a:pt x="3598" y="2972"/>
                    <a:pt x="3612" y="2939"/>
                    <a:pt x="3614" y="2933"/>
                  </a:cubicBezTo>
                  <a:cubicBezTo>
                    <a:pt x="3729" y="2713"/>
                    <a:pt x="3832" y="2489"/>
                    <a:pt x="3927" y="2259"/>
                  </a:cubicBezTo>
                  <a:cubicBezTo>
                    <a:pt x="3949" y="2201"/>
                    <a:pt x="3966" y="2158"/>
                    <a:pt x="3988" y="2111"/>
                  </a:cubicBezTo>
                  <a:cubicBezTo>
                    <a:pt x="4013" y="2051"/>
                    <a:pt x="4040" y="1992"/>
                    <a:pt x="4064" y="1932"/>
                  </a:cubicBezTo>
                  <a:cubicBezTo>
                    <a:pt x="4109" y="1823"/>
                    <a:pt x="4153" y="1712"/>
                    <a:pt x="4194" y="1601"/>
                  </a:cubicBezTo>
                  <a:cubicBezTo>
                    <a:pt x="4276" y="1380"/>
                    <a:pt x="4352" y="1154"/>
                    <a:pt x="4418" y="926"/>
                  </a:cubicBezTo>
                  <a:cubicBezTo>
                    <a:pt x="4436" y="862"/>
                    <a:pt x="4455" y="796"/>
                    <a:pt x="4471" y="732"/>
                  </a:cubicBezTo>
                  <a:cubicBezTo>
                    <a:pt x="4478" y="704"/>
                    <a:pt x="4487" y="676"/>
                    <a:pt x="4496" y="648"/>
                  </a:cubicBezTo>
                  <a:lnTo>
                    <a:pt x="4496" y="648"/>
                  </a:lnTo>
                  <a:cubicBezTo>
                    <a:pt x="4499" y="679"/>
                    <a:pt x="4501" y="709"/>
                    <a:pt x="4504" y="739"/>
                  </a:cubicBezTo>
                  <a:cubicBezTo>
                    <a:pt x="4520" y="942"/>
                    <a:pt x="4524" y="1147"/>
                    <a:pt x="4516" y="1353"/>
                  </a:cubicBezTo>
                  <a:cubicBezTo>
                    <a:pt x="4514" y="1402"/>
                    <a:pt x="4510" y="1451"/>
                    <a:pt x="4506" y="1501"/>
                  </a:cubicBezTo>
                  <a:cubicBezTo>
                    <a:pt x="4506" y="1502"/>
                    <a:pt x="4506" y="1510"/>
                    <a:pt x="4505" y="1516"/>
                  </a:cubicBezTo>
                  <a:lnTo>
                    <a:pt x="4505" y="1516"/>
                  </a:lnTo>
                  <a:cubicBezTo>
                    <a:pt x="4505" y="1517"/>
                    <a:pt x="4505" y="1518"/>
                    <a:pt x="4505" y="1519"/>
                  </a:cubicBezTo>
                  <a:lnTo>
                    <a:pt x="4505" y="1519"/>
                  </a:lnTo>
                  <a:lnTo>
                    <a:pt x="4505" y="1518"/>
                  </a:lnTo>
                  <a:lnTo>
                    <a:pt x="4505" y="1518"/>
                  </a:lnTo>
                  <a:cubicBezTo>
                    <a:pt x="4505" y="1520"/>
                    <a:pt x="4505" y="1521"/>
                    <a:pt x="4504" y="1522"/>
                  </a:cubicBezTo>
                  <a:lnTo>
                    <a:pt x="4504" y="1522"/>
                  </a:lnTo>
                  <a:cubicBezTo>
                    <a:pt x="4505" y="1521"/>
                    <a:pt x="4505" y="1520"/>
                    <a:pt x="4505" y="1519"/>
                  </a:cubicBezTo>
                  <a:lnTo>
                    <a:pt x="4505" y="1519"/>
                  </a:lnTo>
                  <a:lnTo>
                    <a:pt x="4504" y="1523"/>
                  </a:lnTo>
                  <a:cubicBezTo>
                    <a:pt x="4504" y="1523"/>
                    <a:pt x="4504" y="1523"/>
                    <a:pt x="4504" y="1522"/>
                  </a:cubicBezTo>
                  <a:lnTo>
                    <a:pt x="4504" y="1522"/>
                  </a:lnTo>
                  <a:cubicBezTo>
                    <a:pt x="4504" y="1523"/>
                    <a:pt x="4504" y="1524"/>
                    <a:pt x="4504" y="1525"/>
                  </a:cubicBezTo>
                  <a:cubicBezTo>
                    <a:pt x="4502" y="1542"/>
                    <a:pt x="4500" y="1558"/>
                    <a:pt x="4500" y="1575"/>
                  </a:cubicBezTo>
                  <a:cubicBezTo>
                    <a:pt x="4498" y="1601"/>
                    <a:pt x="4496" y="1628"/>
                    <a:pt x="4492" y="1657"/>
                  </a:cubicBezTo>
                  <a:cubicBezTo>
                    <a:pt x="4487" y="1708"/>
                    <a:pt x="4481" y="1760"/>
                    <a:pt x="4475" y="1811"/>
                  </a:cubicBezTo>
                  <a:cubicBezTo>
                    <a:pt x="4474" y="1819"/>
                    <a:pt x="4472" y="1828"/>
                    <a:pt x="4471" y="1838"/>
                  </a:cubicBezTo>
                  <a:lnTo>
                    <a:pt x="4471" y="1838"/>
                  </a:lnTo>
                  <a:cubicBezTo>
                    <a:pt x="4471" y="1842"/>
                    <a:pt x="4470" y="1847"/>
                    <a:pt x="4469" y="1852"/>
                  </a:cubicBezTo>
                  <a:cubicBezTo>
                    <a:pt x="4465" y="1879"/>
                    <a:pt x="4463" y="1903"/>
                    <a:pt x="4459" y="1930"/>
                  </a:cubicBezTo>
                  <a:cubicBezTo>
                    <a:pt x="4426" y="2131"/>
                    <a:pt x="4385" y="2329"/>
                    <a:pt x="4329" y="2524"/>
                  </a:cubicBezTo>
                  <a:cubicBezTo>
                    <a:pt x="4272" y="2738"/>
                    <a:pt x="4199" y="2948"/>
                    <a:pt x="4115" y="3152"/>
                  </a:cubicBezTo>
                  <a:lnTo>
                    <a:pt x="4115" y="3152"/>
                  </a:lnTo>
                  <a:cubicBezTo>
                    <a:pt x="4105" y="3175"/>
                    <a:pt x="4095" y="3197"/>
                    <a:pt x="4086" y="3220"/>
                  </a:cubicBezTo>
                  <a:lnTo>
                    <a:pt x="4086" y="3220"/>
                  </a:lnTo>
                  <a:cubicBezTo>
                    <a:pt x="4069" y="3258"/>
                    <a:pt x="4052" y="3296"/>
                    <a:pt x="4032" y="3333"/>
                  </a:cubicBezTo>
                  <a:lnTo>
                    <a:pt x="4032" y="3333"/>
                  </a:lnTo>
                  <a:cubicBezTo>
                    <a:pt x="4025" y="3345"/>
                    <a:pt x="4018" y="3358"/>
                    <a:pt x="4011" y="3370"/>
                  </a:cubicBezTo>
                  <a:cubicBezTo>
                    <a:pt x="3949" y="3467"/>
                    <a:pt x="3986" y="3617"/>
                    <a:pt x="4089" y="3670"/>
                  </a:cubicBezTo>
                  <a:cubicBezTo>
                    <a:pt x="4123" y="3689"/>
                    <a:pt x="4162" y="3698"/>
                    <a:pt x="4200" y="3698"/>
                  </a:cubicBezTo>
                  <a:cubicBezTo>
                    <a:pt x="4275" y="3698"/>
                    <a:pt x="4350" y="3662"/>
                    <a:pt x="4391" y="3592"/>
                  </a:cubicBezTo>
                  <a:cubicBezTo>
                    <a:pt x="4526" y="3360"/>
                    <a:pt x="4666" y="3128"/>
                    <a:pt x="4831" y="2914"/>
                  </a:cubicBezTo>
                  <a:lnTo>
                    <a:pt x="4831" y="2914"/>
                  </a:lnTo>
                  <a:lnTo>
                    <a:pt x="4798" y="2959"/>
                  </a:lnTo>
                  <a:cubicBezTo>
                    <a:pt x="4918" y="2803"/>
                    <a:pt x="5054" y="2655"/>
                    <a:pt x="5209" y="2530"/>
                  </a:cubicBezTo>
                  <a:lnTo>
                    <a:pt x="5209" y="2530"/>
                  </a:lnTo>
                  <a:cubicBezTo>
                    <a:pt x="5302" y="2461"/>
                    <a:pt x="5401" y="2402"/>
                    <a:pt x="5506" y="2355"/>
                  </a:cubicBezTo>
                  <a:lnTo>
                    <a:pt x="5506" y="2355"/>
                  </a:lnTo>
                  <a:cubicBezTo>
                    <a:pt x="5577" y="2327"/>
                    <a:pt x="5651" y="2304"/>
                    <a:pt x="5727" y="2290"/>
                  </a:cubicBezTo>
                  <a:lnTo>
                    <a:pt x="5727" y="2290"/>
                  </a:lnTo>
                  <a:cubicBezTo>
                    <a:pt x="5757" y="2287"/>
                    <a:pt x="5787" y="2286"/>
                    <a:pt x="5817" y="2286"/>
                  </a:cubicBezTo>
                  <a:cubicBezTo>
                    <a:pt x="5847" y="2286"/>
                    <a:pt x="5878" y="2288"/>
                    <a:pt x="5908" y="2290"/>
                  </a:cubicBezTo>
                  <a:lnTo>
                    <a:pt x="5908" y="2290"/>
                  </a:lnTo>
                  <a:cubicBezTo>
                    <a:pt x="5983" y="2304"/>
                    <a:pt x="6055" y="2324"/>
                    <a:pt x="6124" y="2351"/>
                  </a:cubicBezTo>
                  <a:lnTo>
                    <a:pt x="6124" y="2351"/>
                  </a:lnTo>
                  <a:cubicBezTo>
                    <a:pt x="6209" y="2390"/>
                    <a:pt x="6289" y="2436"/>
                    <a:pt x="6363" y="2493"/>
                  </a:cubicBezTo>
                  <a:lnTo>
                    <a:pt x="6318" y="2460"/>
                  </a:lnTo>
                  <a:lnTo>
                    <a:pt x="6318" y="2460"/>
                  </a:lnTo>
                  <a:cubicBezTo>
                    <a:pt x="6382" y="2509"/>
                    <a:pt x="6438" y="2564"/>
                    <a:pt x="6488" y="2625"/>
                  </a:cubicBezTo>
                  <a:lnTo>
                    <a:pt x="6488" y="2625"/>
                  </a:lnTo>
                  <a:cubicBezTo>
                    <a:pt x="6520" y="2670"/>
                    <a:pt x="6549" y="2718"/>
                    <a:pt x="6571" y="2769"/>
                  </a:cubicBezTo>
                  <a:lnTo>
                    <a:pt x="6571" y="2769"/>
                  </a:lnTo>
                  <a:cubicBezTo>
                    <a:pt x="6583" y="2802"/>
                    <a:pt x="6592" y="2836"/>
                    <a:pt x="6598" y="2872"/>
                  </a:cubicBezTo>
                  <a:lnTo>
                    <a:pt x="6598" y="2872"/>
                  </a:lnTo>
                  <a:cubicBezTo>
                    <a:pt x="6600" y="2901"/>
                    <a:pt x="6600" y="2929"/>
                    <a:pt x="6598" y="2958"/>
                  </a:cubicBezTo>
                  <a:lnTo>
                    <a:pt x="6598" y="2958"/>
                  </a:lnTo>
                  <a:cubicBezTo>
                    <a:pt x="6593" y="2986"/>
                    <a:pt x="6586" y="3013"/>
                    <a:pt x="6576" y="3040"/>
                  </a:cubicBezTo>
                  <a:lnTo>
                    <a:pt x="6576" y="3040"/>
                  </a:lnTo>
                  <a:cubicBezTo>
                    <a:pt x="6560" y="3075"/>
                    <a:pt x="6541" y="3109"/>
                    <a:pt x="6518" y="3141"/>
                  </a:cubicBezTo>
                  <a:lnTo>
                    <a:pt x="6518" y="3141"/>
                  </a:lnTo>
                  <a:cubicBezTo>
                    <a:pt x="6486" y="3180"/>
                    <a:pt x="6451" y="3214"/>
                    <a:pt x="6412" y="3245"/>
                  </a:cubicBezTo>
                  <a:lnTo>
                    <a:pt x="6412" y="3245"/>
                  </a:lnTo>
                  <a:cubicBezTo>
                    <a:pt x="6326" y="3307"/>
                    <a:pt x="6231" y="3355"/>
                    <a:pt x="6133" y="3397"/>
                  </a:cubicBezTo>
                  <a:lnTo>
                    <a:pt x="6184" y="3376"/>
                  </a:lnTo>
                  <a:lnTo>
                    <a:pt x="6184" y="3376"/>
                  </a:lnTo>
                  <a:cubicBezTo>
                    <a:pt x="6082" y="3420"/>
                    <a:pt x="5975" y="3457"/>
                    <a:pt x="5870" y="3491"/>
                  </a:cubicBezTo>
                  <a:cubicBezTo>
                    <a:pt x="5757" y="3529"/>
                    <a:pt x="5642" y="3569"/>
                    <a:pt x="5524" y="3593"/>
                  </a:cubicBezTo>
                  <a:lnTo>
                    <a:pt x="5524" y="3593"/>
                  </a:lnTo>
                  <a:cubicBezTo>
                    <a:pt x="5558" y="3541"/>
                    <a:pt x="5577" y="3478"/>
                    <a:pt x="5574" y="3418"/>
                  </a:cubicBezTo>
                  <a:cubicBezTo>
                    <a:pt x="5572" y="3323"/>
                    <a:pt x="5529" y="3243"/>
                    <a:pt x="5467" y="3173"/>
                  </a:cubicBezTo>
                  <a:cubicBezTo>
                    <a:pt x="5387" y="3081"/>
                    <a:pt x="5256" y="3017"/>
                    <a:pt x="5131" y="3017"/>
                  </a:cubicBezTo>
                  <a:cubicBezTo>
                    <a:pt x="5093" y="3017"/>
                    <a:pt x="5056" y="3023"/>
                    <a:pt x="5022" y="3035"/>
                  </a:cubicBezTo>
                  <a:cubicBezTo>
                    <a:pt x="4896" y="3077"/>
                    <a:pt x="4810" y="3177"/>
                    <a:pt x="4769" y="3302"/>
                  </a:cubicBezTo>
                  <a:lnTo>
                    <a:pt x="4777" y="3283"/>
                  </a:lnTo>
                  <a:lnTo>
                    <a:pt x="4777" y="3283"/>
                  </a:lnTo>
                  <a:cubicBezTo>
                    <a:pt x="4754" y="3345"/>
                    <a:pt x="4741" y="3409"/>
                    <a:pt x="4748" y="3475"/>
                  </a:cubicBezTo>
                  <a:cubicBezTo>
                    <a:pt x="4757" y="3555"/>
                    <a:pt x="4775" y="3625"/>
                    <a:pt x="4812" y="3697"/>
                  </a:cubicBezTo>
                  <a:cubicBezTo>
                    <a:pt x="4870" y="3808"/>
                    <a:pt x="4972" y="3911"/>
                    <a:pt x="5085" y="3964"/>
                  </a:cubicBezTo>
                  <a:cubicBezTo>
                    <a:pt x="5190" y="4013"/>
                    <a:pt x="5297" y="4033"/>
                    <a:pt x="5404" y="4033"/>
                  </a:cubicBezTo>
                  <a:cubicBezTo>
                    <a:pt x="5605" y="4033"/>
                    <a:pt x="5809" y="3965"/>
                    <a:pt x="6002" y="3902"/>
                  </a:cubicBezTo>
                  <a:cubicBezTo>
                    <a:pt x="6223" y="3828"/>
                    <a:pt x="6458" y="3750"/>
                    <a:pt x="6649" y="3609"/>
                  </a:cubicBezTo>
                  <a:cubicBezTo>
                    <a:pt x="6760" y="3526"/>
                    <a:pt x="6858" y="3430"/>
                    <a:pt x="6928" y="3309"/>
                  </a:cubicBezTo>
                  <a:cubicBezTo>
                    <a:pt x="6990" y="3202"/>
                    <a:pt x="7023" y="3087"/>
                    <a:pt x="7035" y="2964"/>
                  </a:cubicBezTo>
                  <a:cubicBezTo>
                    <a:pt x="7053" y="2762"/>
                    <a:pt x="6975" y="2549"/>
                    <a:pt x="6856" y="2386"/>
                  </a:cubicBezTo>
                  <a:cubicBezTo>
                    <a:pt x="6723" y="2210"/>
                    <a:pt x="6550" y="2062"/>
                    <a:pt x="6347" y="1969"/>
                  </a:cubicBezTo>
                  <a:cubicBezTo>
                    <a:pt x="6182" y="1895"/>
                    <a:pt x="6000" y="1844"/>
                    <a:pt x="5817" y="1844"/>
                  </a:cubicBezTo>
                  <a:cubicBezTo>
                    <a:pt x="5776" y="1844"/>
                    <a:pt x="5736" y="1847"/>
                    <a:pt x="5695" y="1852"/>
                  </a:cubicBezTo>
                  <a:cubicBezTo>
                    <a:pt x="5451" y="1883"/>
                    <a:pt x="5219" y="1984"/>
                    <a:pt x="5020" y="2125"/>
                  </a:cubicBezTo>
                  <a:cubicBezTo>
                    <a:pt x="4920" y="2196"/>
                    <a:pt x="4829" y="2274"/>
                    <a:pt x="4743" y="2358"/>
                  </a:cubicBezTo>
                  <a:lnTo>
                    <a:pt x="4743" y="2358"/>
                  </a:lnTo>
                  <a:cubicBezTo>
                    <a:pt x="4749" y="2319"/>
                    <a:pt x="4755" y="2280"/>
                    <a:pt x="4761" y="2240"/>
                  </a:cubicBezTo>
                  <a:cubicBezTo>
                    <a:pt x="4792" y="2016"/>
                    <a:pt x="4822" y="1770"/>
                    <a:pt x="4818" y="1536"/>
                  </a:cubicBezTo>
                  <a:cubicBezTo>
                    <a:pt x="4816" y="1310"/>
                    <a:pt x="4810" y="1084"/>
                    <a:pt x="4787" y="860"/>
                  </a:cubicBezTo>
                  <a:cubicBezTo>
                    <a:pt x="4761" y="599"/>
                    <a:pt x="4715" y="342"/>
                    <a:pt x="4652" y="89"/>
                  </a:cubicBezTo>
                  <a:cubicBezTo>
                    <a:pt x="4640" y="41"/>
                    <a:pt x="4591" y="1"/>
                    <a:pt x="454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7" name="Google Shape;2867;p23"/>
          <p:cNvGrpSpPr/>
          <p:nvPr/>
        </p:nvGrpSpPr>
        <p:grpSpPr>
          <a:xfrm>
            <a:off x="685662" y="147988"/>
            <a:ext cx="839529" cy="235283"/>
            <a:chOff x="310525" y="1038400"/>
            <a:chExt cx="921750" cy="258325"/>
          </a:xfrm>
        </p:grpSpPr>
        <p:sp>
          <p:nvSpPr>
            <p:cNvPr id="2868" name="Google Shape;2868;p23"/>
            <p:cNvSpPr/>
            <p:nvPr/>
          </p:nvSpPr>
          <p:spPr>
            <a:xfrm>
              <a:off x="311825" y="1038400"/>
              <a:ext cx="18775" cy="258325"/>
            </a:xfrm>
            <a:custGeom>
              <a:avLst/>
              <a:gdLst/>
              <a:ahLst/>
              <a:cxnLst/>
              <a:rect l="l" t="t" r="r" b="b"/>
              <a:pathLst>
                <a:path w="751" h="10333" extrusionOk="0">
                  <a:moveTo>
                    <a:pt x="219" y="1"/>
                  </a:moveTo>
                  <a:cubicBezTo>
                    <a:pt x="109" y="1"/>
                    <a:pt x="1" y="72"/>
                    <a:pt x="5" y="215"/>
                  </a:cubicBezTo>
                  <a:cubicBezTo>
                    <a:pt x="105" y="3515"/>
                    <a:pt x="204" y="6818"/>
                    <a:pt x="303" y="10120"/>
                  </a:cubicBezTo>
                  <a:cubicBezTo>
                    <a:pt x="307" y="10261"/>
                    <a:pt x="420" y="10333"/>
                    <a:pt x="531" y="10333"/>
                  </a:cubicBezTo>
                  <a:cubicBezTo>
                    <a:pt x="642" y="10333"/>
                    <a:pt x="750" y="10262"/>
                    <a:pt x="746" y="10120"/>
                  </a:cubicBezTo>
                  <a:cubicBezTo>
                    <a:pt x="646" y="6818"/>
                    <a:pt x="546" y="3515"/>
                    <a:pt x="448" y="215"/>
                  </a:cubicBezTo>
                  <a:cubicBezTo>
                    <a:pt x="444" y="72"/>
                    <a:pt x="330" y="1"/>
                    <a:pt x="21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23"/>
            <p:cNvSpPr/>
            <p:nvPr/>
          </p:nvSpPr>
          <p:spPr>
            <a:xfrm>
              <a:off x="317150" y="1279750"/>
              <a:ext cx="139650" cy="16675"/>
            </a:xfrm>
            <a:custGeom>
              <a:avLst/>
              <a:gdLst/>
              <a:ahLst/>
              <a:cxnLst/>
              <a:rect l="l" t="t" r="r" b="b"/>
              <a:pathLst>
                <a:path w="5586" h="667" extrusionOk="0">
                  <a:moveTo>
                    <a:pt x="5336" y="0"/>
                  </a:moveTo>
                  <a:cubicBezTo>
                    <a:pt x="5326" y="0"/>
                    <a:pt x="5316" y="1"/>
                    <a:pt x="5305" y="2"/>
                  </a:cubicBezTo>
                  <a:cubicBezTo>
                    <a:pt x="4140" y="150"/>
                    <a:pt x="2977" y="224"/>
                    <a:pt x="1809" y="224"/>
                  </a:cubicBezTo>
                  <a:cubicBezTo>
                    <a:pt x="1302" y="224"/>
                    <a:pt x="794" y="211"/>
                    <a:pt x="285" y="183"/>
                  </a:cubicBezTo>
                  <a:cubicBezTo>
                    <a:pt x="280" y="182"/>
                    <a:pt x="275" y="182"/>
                    <a:pt x="270" y="182"/>
                  </a:cubicBezTo>
                  <a:cubicBezTo>
                    <a:pt x="0" y="182"/>
                    <a:pt x="7" y="610"/>
                    <a:pt x="285" y="624"/>
                  </a:cubicBezTo>
                  <a:cubicBezTo>
                    <a:pt x="795" y="652"/>
                    <a:pt x="1304" y="666"/>
                    <a:pt x="1811" y="666"/>
                  </a:cubicBezTo>
                  <a:cubicBezTo>
                    <a:pt x="2978" y="666"/>
                    <a:pt x="4141" y="592"/>
                    <a:pt x="5305" y="445"/>
                  </a:cubicBezTo>
                  <a:cubicBezTo>
                    <a:pt x="5573" y="411"/>
                    <a:pt x="5586" y="0"/>
                    <a:pt x="533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23"/>
            <p:cNvSpPr/>
            <p:nvPr/>
          </p:nvSpPr>
          <p:spPr>
            <a:xfrm>
              <a:off x="310525" y="1148775"/>
              <a:ext cx="155425" cy="18950"/>
            </a:xfrm>
            <a:custGeom>
              <a:avLst/>
              <a:gdLst/>
              <a:ahLst/>
              <a:cxnLst/>
              <a:rect l="l" t="t" r="r" b="b"/>
              <a:pathLst>
                <a:path w="6217" h="758" extrusionOk="0">
                  <a:moveTo>
                    <a:pt x="3972" y="0"/>
                  </a:moveTo>
                  <a:cubicBezTo>
                    <a:pt x="3716" y="0"/>
                    <a:pt x="3459" y="6"/>
                    <a:pt x="3202" y="19"/>
                  </a:cubicBezTo>
                  <a:cubicBezTo>
                    <a:pt x="2583" y="48"/>
                    <a:pt x="1627" y="319"/>
                    <a:pt x="886" y="319"/>
                  </a:cubicBezTo>
                  <a:cubicBezTo>
                    <a:pt x="696" y="319"/>
                    <a:pt x="520" y="301"/>
                    <a:pt x="368" y="256"/>
                  </a:cubicBezTo>
                  <a:cubicBezTo>
                    <a:pt x="345" y="250"/>
                    <a:pt x="323" y="247"/>
                    <a:pt x="302" y="247"/>
                  </a:cubicBezTo>
                  <a:cubicBezTo>
                    <a:pt x="77" y="247"/>
                    <a:pt x="1" y="611"/>
                    <a:pt x="251" y="683"/>
                  </a:cubicBezTo>
                  <a:cubicBezTo>
                    <a:pt x="434" y="737"/>
                    <a:pt x="628" y="758"/>
                    <a:pt x="827" y="758"/>
                  </a:cubicBezTo>
                  <a:cubicBezTo>
                    <a:pt x="1489" y="758"/>
                    <a:pt x="2212" y="525"/>
                    <a:pt x="2838" y="482"/>
                  </a:cubicBezTo>
                  <a:cubicBezTo>
                    <a:pt x="3213" y="457"/>
                    <a:pt x="3588" y="445"/>
                    <a:pt x="3962" y="445"/>
                  </a:cubicBezTo>
                  <a:cubicBezTo>
                    <a:pt x="4620" y="445"/>
                    <a:pt x="5277" y="482"/>
                    <a:pt x="5934" y="548"/>
                  </a:cubicBezTo>
                  <a:cubicBezTo>
                    <a:pt x="5942" y="549"/>
                    <a:pt x="5951" y="550"/>
                    <a:pt x="5959" y="550"/>
                  </a:cubicBezTo>
                  <a:cubicBezTo>
                    <a:pt x="6216" y="550"/>
                    <a:pt x="6205" y="134"/>
                    <a:pt x="5934" y="105"/>
                  </a:cubicBezTo>
                  <a:cubicBezTo>
                    <a:pt x="5280" y="39"/>
                    <a:pt x="4627" y="0"/>
                    <a:pt x="397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23"/>
            <p:cNvSpPr/>
            <p:nvPr/>
          </p:nvSpPr>
          <p:spPr>
            <a:xfrm>
              <a:off x="312775" y="1040150"/>
              <a:ext cx="158325" cy="17250"/>
            </a:xfrm>
            <a:custGeom>
              <a:avLst/>
              <a:gdLst/>
              <a:ahLst/>
              <a:cxnLst/>
              <a:rect l="l" t="t" r="r" b="b"/>
              <a:pathLst>
                <a:path w="6333" h="690" extrusionOk="0">
                  <a:moveTo>
                    <a:pt x="298" y="1"/>
                  </a:moveTo>
                  <a:cubicBezTo>
                    <a:pt x="119" y="1"/>
                    <a:pt x="0" y="287"/>
                    <a:pt x="191" y="424"/>
                  </a:cubicBezTo>
                  <a:cubicBezTo>
                    <a:pt x="480" y="629"/>
                    <a:pt x="829" y="689"/>
                    <a:pt x="1191" y="689"/>
                  </a:cubicBezTo>
                  <a:cubicBezTo>
                    <a:pt x="1620" y="689"/>
                    <a:pt x="2067" y="605"/>
                    <a:pt x="2456" y="579"/>
                  </a:cubicBezTo>
                  <a:cubicBezTo>
                    <a:pt x="3203" y="530"/>
                    <a:pt x="3975" y="432"/>
                    <a:pt x="4736" y="432"/>
                  </a:cubicBezTo>
                  <a:cubicBezTo>
                    <a:pt x="5146" y="432"/>
                    <a:pt x="5554" y="460"/>
                    <a:pt x="5952" y="541"/>
                  </a:cubicBezTo>
                  <a:cubicBezTo>
                    <a:pt x="5970" y="544"/>
                    <a:pt x="5986" y="546"/>
                    <a:pt x="6002" y="546"/>
                  </a:cubicBezTo>
                  <a:cubicBezTo>
                    <a:pt x="6244" y="546"/>
                    <a:pt x="6332" y="168"/>
                    <a:pt x="6071" y="114"/>
                  </a:cubicBezTo>
                  <a:cubicBezTo>
                    <a:pt x="5664" y="32"/>
                    <a:pt x="5259" y="4"/>
                    <a:pt x="4854" y="4"/>
                  </a:cubicBezTo>
                  <a:cubicBezTo>
                    <a:pt x="4415" y="4"/>
                    <a:pt x="3974" y="37"/>
                    <a:pt x="3527" y="66"/>
                  </a:cubicBezTo>
                  <a:cubicBezTo>
                    <a:pt x="3018" y="100"/>
                    <a:pt x="2179" y="280"/>
                    <a:pt x="1457" y="280"/>
                  </a:cubicBezTo>
                  <a:cubicBezTo>
                    <a:pt x="1043" y="280"/>
                    <a:pt x="667" y="220"/>
                    <a:pt x="414" y="41"/>
                  </a:cubicBezTo>
                  <a:cubicBezTo>
                    <a:pt x="375" y="13"/>
                    <a:pt x="335" y="1"/>
                    <a:pt x="29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23"/>
            <p:cNvSpPr/>
            <p:nvPr/>
          </p:nvSpPr>
          <p:spPr>
            <a:xfrm>
              <a:off x="556175" y="1130975"/>
              <a:ext cx="142450" cy="21225"/>
            </a:xfrm>
            <a:custGeom>
              <a:avLst/>
              <a:gdLst/>
              <a:ahLst/>
              <a:cxnLst/>
              <a:rect l="l" t="t" r="r" b="b"/>
              <a:pathLst>
                <a:path w="5698" h="849" extrusionOk="0">
                  <a:moveTo>
                    <a:pt x="351" y="1"/>
                  </a:moveTo>
                  <a:cubicBezTo>
                    <a:pt x="98" y="1"/>
                    <a:pt x="0" y="392"/>
                    <a:pt x="269" y="430"/>
                  </a:cubicBezTo>
                  <a:cubicBezTo>
                    <a:pt x="1054" y="540"/>
                    <a:pt x="1840" y="621"/>
                    <a:pt x="2633" y="650"/>
                  </a:cubicBezTo>
                  <a:cubicBezTo>
                    <a:pt x="2655" y="651"/>
                    <a:pt x="2678" y="651"/>
                    <a:pt x="2703" y="651"/>
                  </a:cubicBezTo>
                  <a:cubicBezTo>
                    <a:pt x="3077" y="651"/>
                    <a:pt x="3695" y="558"/>
                    <a:pt x="4242" y="558"/>
                  </a:cubicBezTo>
                  <a:cubicBezTo>
                    <a:pt x="4649" y="558"/>
                    <a:pt x="5017" y="610"/>
                    <a:pt x="5217" y="789"/>
                  </a:cubicBezTo>
                  <a:cubicBezTo>
                    <a:pt x="5264" y="831"/>
                    <a:pt x="5315" y="849"/>
                    <a:pt x="5365" y="849"/>
                  </a:cubicBezTo>
                  <a:cubicBezTo>
                    <a:pt x="5542" y="849"/>
                    <a:pt x="5697" y="626"/>
                    <a:pt x="5531" y="477"/>
                  </a:cubicBezTo>
                  <a:cubicBezTo>
                    <a:pt x="5264" y="238"/>
                    <a:pt x="4954" y="184"/>
                    <a:pt x="4627" y="184"/>
                  </a:cubicBezTo>
                  <a:cubicBezTo>
                    <a:pt x="4383" y="184"/>
                    <a:pt x="4130" y="214"/>
                    <a:pt x="3879" y="219"/>
                  </a:cubicBezTo>
                  <a:cubicBezTo>
                    <a:pt x="3738" y="222"/>
                    <a:pt x="3596" y="223"/>
                    <a:pt x="3454" y="223"/>
                  </a:cubicBezTo>
                  <a:cubicBezTo>
                    <a:pt x="2428" y="223"/>
                    <a:pt x="1404" y="145"/>
                    <a:pt x="387" y="3"/>
                  </a:cubicBezTo>
                  <a:cubicBezTo>
                    <a:pt x="374" y="1"/>
                    <a:pt x="362" y="1"/>
                    <a:pt x="35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23"/>
            <p:cNvSpPr/>
            <p:nvPr/>
          </p:nvSpPr>
          <p:spPr>
            <a:xfrm>
              <a:off x="543275" y="1202425"/>
              <a:ext cx="153325" cy="17300"/>
            </a:xfrm>
            <a:custGeom>
              <a:avLst/>
              <a:gdLst/>
              <a:ahLst/>
              <a:cxnLst/>
              <a:rect l="l" t="t" r="r" b="b"/>
              <a:pathLst>
                <a:path w="6133" h="692" extrusionOk="0">
                  <a:moveTo>
                    <a:pt x="2797" y="0"/>
                  </a:moveTo>
                  <a:cubicBezTo>
                    <a:pt x="1956" y="0"/>
                    <a:pt x="1115" y="59"/>
                    <a:pt x="270" y="176"/>
                  </a:cubicBezTo>
                  <a:cubicBezTo>
                    <a:pt x="1" y="214"/>
                    <a:pt x="99" y="605"/>
                    <a:pt x="353" y="605"/>
                  </a:cubicBezTo>
                  <a:cubicBezTo>
                    <a:pt x="364" y="605"/>
                    <a:pt x="376" y="604"/>
                    <a:pt x="388" y="603"/>
                  </a:cubicBezTo>
                  <a:cubicBezTo>
                    <a:pt x="1191" y="492"/>
                    <a:pt x="1993" y="436"/>
                    <a:pt x="2794" y="436"/>
                  </a:cubicBezTo>
                  <a:cubicBezTo>
                    <a:pt x="3780" y="436"/>
                    <a:pt x="4764" y="520"/>
                    <a:pt x="5748" y="688"/>
                  </a:cubicBezTo>
                  <a:cubicBezTo>
                    <a:pt x="5763" y="690"/>
                    <a:pt x="5777" y="691"/>
                    <a:pt x="5790" y="691"/>
                  </a:cubicBezTo>
                  <a:cubicBezTo>
                    <a:pt x="6038" y="691"/>
                    <a:pt x="6132" y="307"/>
                    <a:pt x="5867" y="261"/>
                  </a:cubicBezTo>
                  <a:cubicBezTo>
                    <a:pt x="4843" y="87"/>
                    <a:pt x="3821" y="0"/>
                    <a:pt x="279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23"/>
            <p:cNvSpPr/>
            <p:nvPr/>
          </p:nvSpPr>
          <p:spPr>
            <a:xfrm>
              <a:off x="798775" y="1108700"/>
              <a:ext cx="191725" cy="130400"/>
            </a:xfrm>
            <a:custGeom>
              <a:avLst/>
              <a:gdLst/>
              <a:ahLst/>
              <a:cxnLst/>
              <a:rect l="l" t="t" r="r" b="b"/>
              <a:pathLst>
                <a:path w="7669" h="5216" extrusionOk="0">
                  <a:moveTo>
                    <a:pt x="1518" y="0"/>
                  </a:moveTo>
                  <a:cubicBezTo>
                    <a:pt x="1499" y="0"/>
                    <a:pt x="1480" y="1"/>
                    <a:pt x="1460" y="2"/>
                  </a:cubicBezTo>
                  <a:cubicBezTo>
                    <a:pt x="203" y="80"/>
                    <a:pt x="152" y="2627"/>
                    <a:pt x="26" y="3480"/>
                  </a:cubicBezTo>
                  <a:cubicBezTo>
                    <a:pt x="1" y="3648"/>
                    <a:pt x="146" y="3758"/>
                    <a:pt x="274" y="3758"/>
                  </a:cubicBezTo>
                  <a:cubicBezTo>
                    <a:pt x="359" y="3758"/>
                    <a:pt x="436" y="3710"/>
                    <a:pt x="453" y="3598"/>
                  </a:cubicBezTo>
                  <a:cubicBezTo>
                    <a:pt x="541" y="3008"/>
                    <a:pt x="642" y="2423"/>
                    <a:pt x="775" y="1840"/>
                  </a:cubicBezTo>
                  <a:cubicBezTo>
                    <a:pt x="835" y="1573"/>
                    <a:pt x="853" y="1142"/>
                    <a:pt x="1025" y="931"/>
                  </a:cubicBezTo>
                  <a:cubicBezTo>
                    <a:pt x="1046" y="747"/>
                    <a:pt x="1118" y="655"/>
                    <a:pt x="1240" y="655"/>
                  </a:cubicBezTo>
                  <a:cubicBezTo>
                    <a:pt x="1339" y="655"/>
                    <a:pt x="1470" y="715"/>
                    <a:pt x="1633" y="834"/>
                  </a:cubicBezTo>
                  <a:cubicBezTo>
                    <a:pt x="1675" y="830"/>
                    <a:pt x="1714" y="828"/>
                    <a:pt x="1752" y="828"/>
                  </a:cubicBezTo>
                  <a:cubicBezTo>
                    <a:pt x="2141" y="828"/>
                    <a:pt x="2355" y="1040"/>
                    <a:pt x="2396" y="1466"/>
                  </a:cubicBezTo>
                  <a:cubicBezTo>
                    <a:pt x="2616" y="2038"/>
                    <a:pt x="2550" y="2854"/>
                    <a:pt x="3196" y="3096"/>
                  </a:cubicBezTo>
                  <a:cubicBezTo>
                    <a:pt x="3216" y="3103"/>
                    <a:pt x="3235" y="3107"/>
                    <a:pt x="3255" y="3107"/>
                  </a:cubicBezTo>
                  <a:cubicBezTo>
                    <a:pt x="3351" y="3107"/>
                    <a:pt x="3437" y="3027"/>
                    <a:pt x="3469" y="2941"/>
                  </a:cubicBezTo>
                  <a:cubicBezTo>
                    <a:pt x="3653" y="2412"/>
                    <a:pt x="3910" y="1918"/>
                    <a:pt x="4293" y="1503"/>
                  </a:cubicBezTo>
                  <a:cubicBezTo>
                    <a:pt x="4438" y="1346"/>
                    <a:pt x="4676" y="1050"/>
                    <a:pt x="4874" y="985"/>
                  </a:cubicBezTo>
                  <a:cubicBezTo>
                    <a:pt x="5269" y="1035"/>
                    <a:pt x="5662" y="1086"/>
                    <a:pt x="6056" y="1136"/>
                  </a:cubicBezTo>
                  <a:cubicBezTo>
                    <a:pt x="6231" y="1325"/>
                    <a:pt x="6363" y="1540"/>
                    <a:pt x="6452" y="1777"/>
                  </a:cubicBezTo>
                  <a:cubicBezTo>
                    <a:pt x="6928" y="2770"/>
                    <a:pt x="7132" y="3915"/>
                    <a:pt x="7215" y="5003"/>
                  </a:cubicBezTo>
                  <a:cubicBezTo>
                    <a:pt x="7226" y="5144"/>
                    <a:pt x="7343" y="5215"/>
                    <a:pt x="7454" y="5215"/>
                  </a:cubicBezTo>
                  <a:cubicBezTo>
                    <a:pt x="7564" y="5215"/>
                    <a:pt x="7668" y="5145"/>
                    <a:pt x="7658" y="5003"/>
                  </a:cubicBezTo>
                  <a:cubicBezTo>
                    <a:pt x="7557" y="3683"/>
                    <a:pt x="7321" y="1031"/>
                    <a:pt x="5832" y="463"/>
                  </a:cubicBezTo>
                  <a:cubicBezTo>
                    <a:pt x="5671" y="401"/>
                    <a:pt x="5514" y="373"/>
                    <a:pt x="5362" y="373"/>
                  </a:cubicBezTo>
                  <a:cubicBezTo>
                    <a:pt x="4352" y="373"/>
                    <a:pt x="3547" y="1610"/>
                    <a:pt x="3161" y="2517"/>
                  </a:cubicBezTo>
                  <a:lnTo>
                    <a:pt x="3161" y="2517"/>
                  </a:lnTo>
                  <a:cubicBezTo>
                    <a:pt x="2982" y="2211"/>
                    <a:pt x="2902" y="1558"/>
                    <a:pt x="2823" y="1347"/>
                  </a:cubicBezTo>
                  <a:cubicBezTo>
                    <a:pt x="2716" y="1064"/>
                    <a:pt x="2591" y="737"/>
                    <a:pt x="2399" y="500"/>
                  </a:cubicBezTo>
                  <a:cubicBezTo>
                    <a:pt x="2177" y="223"/>
                    <a:pt x="1883" y="0"/>
                    <a:pt x="151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23"/>
            <p:cNvSpPr/>
            <p:nvPr/>
          </p:nvSpPr>
          <p:spPr>
            <a:xfrm>
              <a:off x="1051600" y="1131975"/>
              <a:ext cx="105175" cy="84725"/>
            </a:xfrm>
            <a:custGeom>
              <a:avLst/>
              <a:gdLst/>
              <a:ahLst/>
              <a:cxnLst/>
              <a:rect l="l" t="t" r="r" b="b"/>
              <a:pathLst>
                <a:path w="4207" h="3389" extrusionOk="0">
                  <a:moveTo>
                    <a:pt x="1677" y="0"/>
                  </a:moveTo>
                  <a:cubicBezTo>
                    <a:pt x="816" y="0"/>
                    <a:pt x="0" y="639"/>
                    <a:pt x="86" y="1684"/>
                  </a:cubicBezTo>
                  <a:cubicBezTo>
                    <a:pt x="143" y="2387"/>
                    <a:pt x="676" y="2954"/>
                    <a:pt x="1304" y="3217"/>
                  </a:cubicBezTo>
                  <a:cubicBezTo>
                    <a:pt x="1592" y="3337"/>
                    <a:pt x="1888" y="3388"/>
                    <a:pt x="2185" y="3388"/>
                  </a:cubicBezTo>
                  <a:cubicBezTo>
                    <a:pt x="2808" y="3388"/>
                    <a:pt x="3434" y="3163"/>
                    <a:pt x="3988" y="2881"/>
                  </a:cubicBezTo>
                  <a:cubicBezTo>
                    <a:pt x="4206" y="2770"/>
                    <a:pt x="4071" y="2472"/>
                    <a:pt x="3868" y="2472"/>
                  </a:cubicBezTo>
                  <a:cubicBezTo>
                    <a:pt x="3835" y="2472"/>
                    <a:pt x="3800" y="2480"/>
                    <a:pt x="3765" y="2498"/>
                  </a:cubicBezTo>
                  <a:cubicBezTo>
                    <a:pt x="3292" y="2739"/>
                    <a:pt x="2705" y="2934"/>
                    <a:pt x="2151" y="2934"/>
                  </a:cubicBezTo>
                  <a:cubicBezTo>
                    <a:pt x="1613" y="2934"/>
                    <a:pt x="1106" y="2750"/>
                    <a:pt x="762" y="2246"/>
                  </a:cubicBezTo>
                  <a:cubicBezTo>
                    <a:pt x="155" y="1350"/>
                    <a:pt x="873" y="429"/>
                    <a:pt x="1706" y="429"/>
                  </a:cubicBezTo>
                  <a:cubicBezTo>
                    <a:pt x="1981" y="429"/>
                    <a:pt x="2269" y="529"/>
                    <a:pt x="2525" y="764"/>
                  </a:cubicBezTo>
                  <a:cubicBezTo>
                    <a:pt x="2572" y="806"/>
                    <a:pt x="2623" y="824"/>
                    <a:pt x="2673" y="824"/>
                  </a:cubicBezTo>
                  <a:cubicBezTo>
                    <a:pt x="2848" y="824"/>
                    <a:pt x="3001" y="601"/>
                    <a:pt x="2838" y="452"/>
                  </a:cubicBezTo>
                  <a:cubicBezTo>
                    <a:pt x="2501" y="143"/>
                    <a:pt x="2084" y="0"/>
                    <a:pt x="167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23"/>
            <p:cNvSpPr/>
            <p:nvPr/>
          </p:nvSpPr>
          <p:spPr>
            <a:xfrm>
              <a:off x="1147225" y="1046800"/>
              <a:ext cx="85050" cy="77700"/>
            </a:xfrm>
            <a:custGeom>
              <a:avLst/>
              <a:gdLst/>
              <a:ahLst/>
              <a:cxnLst/>
              <a:rect l="l" t="t" r="r" b="b"/>
              <a:pathLst>
                <a:path w="3402" h="3108" extrusionOk="0">
                  <a:moveTo>
                    <a:pt x="674" y="0"/>
                  </a:moveTo>
                  <a:cubicBezTo>
                    <a:pt x="527" y="0"/>
                    <a:pt x="378" y="28"/>
                    <a:pt x="233" y="84"/>
                  </a:cubicBezTo>
                  <a:cubicBezTo>
                    <a:pt x="1" y="177"/>
                    <a:pt x="66" y="528"/>
                    <a:pt x="271" y="528"/>
                  </a:cubicBezTo>
                  <a:cubicBezTo>
                    <a:pt x="295" y="528"/>
                    <a:pt x="322" y="523"/>
                    <a:pt x="351" y="511"/>
                  </a:cubicBezTo>
                  <a:lnTo>
                    <a:pt x="352" y="511"/>
                  </a:lnTo>
                  <a:cubicBezTo>
                    <a:pt x="512" y="448"/>
                    <a:pt x="647" y="420"/>
                    <a:pt x="760" y="420"/>
                  </a:cubicBezTo>
                  <a:cubicBezTo>
                    <a:pt x="1686" y="420"/>
                    <a:pt x="1218" y="2306"/>
                    <a:pt x="1602" y="2854"/>
                  </a:cubicBezTo>
                  <a:cubicBezTo>
                    <a:pt x="1730" y="3037"/>
                    <a:pt x="1901" y="3107"/>
                    <a:pt x="2088" y="3107"/>
                  </a:cubicBezTo>
                  <a:cubicBezTo>
                    <a:pt x="2498" y="3107"/>
                    <a:pt x="2981" y="2768"/>
                    <a:pt x="3232" y="2550"/>
                  </a:cubicBezTo>
                  <a:cubicBezTo>
                    <a:pt x="3401" y="2403"/>
                    <a:pt x="3244" y="2180"/>
                    <a:pt x="3065" y="2180"/>
                  </a:cubicBezTo>
                  <a:cubicBezTo>
                    <a:pt x="3016" y="2180"/>
                    <a:pt x="2966" y="2196"/>
                    <a:pt x="2919" y="2236"/>
                  </a:cubicBezTo>
                  <a:cubicBezTo>
                    <a:pt x="2737" y="2395"/>
                    <a:pt x="2502" y="2616"/>
                    <a:pt x="2285" y="2616"/>
                  </a:cubicBezTo>
                  <a:cubicBezTo>
                    <a:pt x="2154" y="2616"/>
                    <a:pt x="2028" y="2535"/>
                    <a:pt x="1925" y="2310"/>
                  </a:cubicBezTo>
                  <a:cubicBezTo>
                    <a:pt x="1857" y="2161"/>
                    <a:pt x="1887" y="1900"/>
                    <a:pt x="1871" y="1733"/>
                  </a:cubicBezTo>
                  <a:cubicBezTo>
                    <a:pt x="1835" y="1365"/>
                    <a:pt x="1837" y="957"/>
                    <a:pt x="1673" y="618"/>
                  </a:cubicBezTo>
                  <a:cubicBezTo>
                    <a:pt x="1480" y="218"/>
                    <a:pt x="1088" y="0"/>
                    <a:pt x="67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7" name="Google Shape;2877;p23"/>
          <p:cNvGrpSpPr/>
          <p:nvPr/>
        </p:nvGrpSpPr>
        <p:grpSpPr>
          <a:xfrm rot="2700000">
            <a:off x="10777110" y="12276"/>
            <a:ext cx="1116289" cy="506721"/>
            <a:chOff x="1425200" y="1299050"/>
            <a:chExt cx="1402515" cy="636649"/>
          </a:xfrm>
        </p:grpSpPr>
        <p:sp>
          <p:nvSpPr>
            <p:cNvPr id="2878" name="Google Shape;2878;p23"/>
            <p:cNvSpPr/>
            <p:nvPr/>
          </p:nvSpPr>
          <p:spPr>
            <a:xfrm>
              <a:off x="1427912" y="1299050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21" y="3262"/>
                    <a:pt x="12246" y="3824"/>
                  </a:cubicBezTo>
                  <a:cubicBezTo>
                    <a:pt x="12180" y="4311"/>
                    <a:pt x="11833" y="4747"/>
                    <a:pt x="11611" y="4888"/>
                  </a:cubicBezTo>
                  <a:cubicBezTo>
                    <a:pt x="11368" y="5042"/>
                    <a:pt x="11068" y="5124"/>
                    <a:pt x="10773" y="5124"/>
                  </a:cubicBezTo>
                  <a:cubicBezTo>
                    <a:pt x="10651" y="5124"/>
                    <a:pt x="10529" y="5110"/>
                    <a:pt x="10413" y="5081"/>
                  </a:cubicBezTo>
                  <a:lnTo>
                    <a:pt x="1437" y="3053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9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7"/>
                  </a:lnTo>
                  <a:cubicBezTo>
                    <a:pt x="8905" y="2519"/>
                    <a:pt x="9072" y="2704"/>
                    <a:pt x="8989" y="3128"/>
                  </a:cubicBezTo>
                  <a:cubicBezTo>
                    <a:pt x="8955" y="3304"/>
                    <a:pt x="8855" y="3450"/>
                    <a:pt x="8709" y="3536"/>
                  </a:cubicBezTo>
                  <a:cubicBezTo>
                    <a:pt x="8609" y="3595"/>
                    <a:pt x="8490" y="3625"/>
                    <a:pt x="8359" y="3625"/>
                  </a:cubicBezTo>
                  <a:cubicBezTo>
                    <a:pt x="8279" y="3625"/>
                    <a:pt x="8195" y="3614"/>
                    <a:pt x="8107" y="3592"/>
                  </a:cubicBezTo>
                  <a:lnTo>
                    <a:pt x="3390" y="2400"/>
                  </a:lnTo>
                  <a:lnTo>
                    <a:pt x="3273" y="2866"/>
                  </a:lnTo>
                  <a:lnTo>
                    <a:pt x="7989" y="4059"/>
                  </a:lnTo>
                  <a:cubicBezTo>
                    <a:pt x="8118" y="4091"/>
                    <a:pt x="8245" y="4106"/>
                    <a:pt x="8368" y="4106"/>
                  </a:cubicBezTo>
                  <a:cubicBezTo>
                    <a:pt x="8595" y="4106"/>
                    <a:pt x="8807" y="4053"/>
                    <a:pt x="8986" y="3946"/>
                  </a:cubicBezTo>
                  <a:cubicBezTo>
                    <a:pt x="9249" y="3791"/>
                    <a:pt x="9428" y="3536"/>
                    <a:pt x="9487" y="3228"/>
                  </a:cubicBezTo>
                  <a:cubicBezTo>
                    <a:pt x="9687" y="2218"/>
                    <a:pt x="8763" y="1987"/>
                    <a:pt x="8415" y="1901"/>
                  </a:cubicBezTo>
                  <a:lnTo>
                    <a:pt x="2187" y="330"/>
                  </a:lnTo>
                  <a:cubicBezTo>
                    <a:pt x="2041" y="293"/>
                    <a:pt x="1893" y="275"/>
                    <a:pt x="1746" y="275"/>
                  </a:cubicBezTo>
                  <a:cubicBezTo>
                    <a:pt x="1428" y="275"/>
                    <a:pt x="1115" y="359"/>
                    <a:pt x="849" y="521"/>
                  </a:cubicBezTo>
                  <a:cubicBezTo>
                    <a:pt x="467" y="752"/>
                    <a:pt x="217" y="1114"/>
                    <a:pt x="142" y="1539"/>
                  </a:cubicBezTo>
                  <a:cubicBezTo>
                    <a:pt x="1" y="2345"/>
                    <a:pt x="483" y="3309"/>
                    <a:pt x="1325" y="3519"/>
                  </a:cubicBezTo>
                  <a:lnTo>
                    <a:pt x="10299" y="5547"/>
                  </a:lnTo>
                  <a:cubicBezTo>
                    <a:pt x="10455" y="5586"/>
                    <a:pt x="10619" y="5605"/>
                    <a:pt x="10783" y="5605"/>
                  </a:cubicBezTo>
                  <a:cubicBezTo>
                    <a:pt x="11177" y="5605"/>
                    <a:pt x="11578" y="5496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50" y="3898"/>
                  </a:cubicBezTo>
                  <a:cubicBezTo>
                    <a:pt x="12902" y="2761"/>
                    <a:pt x="12043" y="1788"/>
                    <a:pt x="11168" y="1571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23"/>
            <p:cNvSpPr/>
            <p:nvPr/>
          </p:nvSpPr>
          <p:spPr>
            <a:xfrm>
              <a:off x="1425200" y="1327584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19" y="3262"/>
                    <a:pt x="12246" y="3822"/>
                  </a:cubicBezTo>
                  <a:cubicBezTo>
                    <a:pt x="12180" y="4309"/>
                    <a:pt x="11833" y="4746"/>
                    <a:pt x="11611" y="4888"/>
                  </a:cubicBezTo>
                  <a:cubicBezTo>
                    <a:pt x="11368" y="5041"/>
                    <a:pt x="11069" y="5123"/>
                    <a:pt x="10775" y="5123"/>
                  </a:cubicBezTo>
                  <a:cubicBezTo>
                    <a:pt x="10652" y="5123"/>
                    <a:pt x="10529" y="5109"/>
                    <a:pt x="10412" y="5079"/>
                  </a:cubicBezTo>
                  <a:lnTo>
                    <a:pt x="1437" y="3052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7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5"/>
                  </a:lnTo>
                  <a:cubicBezTo>
                    <a:pt x="8905" y="2517"/>
                    <a:pt x="9072" y="2702"/>
                    <a:pt x="8989" y="3126"/>
                  </a:cubicBezTo>
                  <a:cubicBezTo>
                    <a:pt x="8955" y="3304"/>
                    <a:pt x="8855" y="3448"/>
                    <a:pt x="8709" y="3534"/>
                  </a:cubicBezTo>
                  <a:cubicBezTo>
                    <a:pt x="8608" y="3594"/>
                    <a:pt x="8489" y="3625"/>
                    <a:pt x="8356" y="3625"/>
                  </a:cubicBezTo>
                  <a:cubicBezTo>
                    <a:pt x="8277" y="3625"/>
                    <a:pt x="8194" y="3614"/>
                    <a:pt x="8107" y="3592"/>
                  </a:cubicBezTo>
                  <a:lnTo>
                    <a:pt x="3390" y="2400"/>
                  </a:lnTo>
                  <a:lnTo>
                    <a:pt x="3273" y="2865"/>
                  </a:lnTo>
                  <a:lnTo>
                    <a:pt x="7989" y="4057"/>
                  </a:lnTo>
                  <a:cubicBezTo>
                    <a:pt x="8118" y="4090"/>
                    <a:pt x="8246" y="4106"/>
                    <a:pt x="8369" y="4106"/>
                  </a:cubicBezTo>
                  <a:cubicBezTo>
                    <a:pt x="8595" y="4106"/>
                    <a:pt x="8807" y="4051"/>
                    <a:pt x="8986" y="3946"/>
                  </a:cubicBezTo>
                  <a:cubicBezTo>
                    <a:pt x="9249" y="3791"/>
                    <a:pt x="9428" y="3534"/>
                    <a:pt x="9487" y="3228"/>
                  </a:cubicBezTo>
                  <a:cubicBezTo>
                    <a:pt x="9687" y="2218"/>
                    <a:pt x="8762" y="1987"/>
                    <a:pt x="8415" y="1899"/>
                  </a:cubicBezTo>
                  <a:lnTo>
                    <a:pt x="2187" y="330"/>
                  </a:lnTo>
                  <a:cubicBezTo>
                    <a:pt x="2040" y="293"/>
                    <a:pt x="1891" y="275"/>
                    <a:pt x="1743" y="275"/>
                  </a:cubicBezTo>
                  <a:cubicBezTo>
                    <a:pt x="1426" y="275"/>
                    <a:pt x="1115" y="358"/>
                    <a:pt x="849" y="519"/>
                  </a:cubicBezTo>
                  <a:cubicBezTo>
                    <a:pt x="467" y="750"/>
                    <a:pt x="217" y="1112"/>
                    <a:pt x="142" y="1538"/>
                  </a:cubicBezTo>
                  <a:cubicBezTo>
                    <a:pt x="1" y="2345"/>
                    <a:pt x="483" y="3307"/>
                    <a:pt x="1325" y="3519"/>
                  </a:cubicBezTo>
                  <a:lnTo>
                    <a:pt x="10299" y="5547"/>
                  </a:lnTo>
                  <a:cubicBezTo>
                    <a:pt x="10455" y="5585"/>
                    <a:pt x="10618" y="5604"/>
                    <a:pt x="10781" y="5604"/>
                  </a:cubicBezTo>
                  <a:cubicBezTo>
                    <a:pt x="11176" y="5604"/>
                    <a:pt x="11577" y="5495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48" y="3896"/>
                  </a:cubicBezTo>
                  <a:cubicBezTo>
                    <a:pt x="12902" y="2760"/>
                    <a:pt x="12042" y="1788"/>
                    <a:pt x="11168" y="1569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23"/>
            <p:cNvSpPr/>
            <p:nvPr/>
          </p:nvSpPr>
          <p:spPr>
            <a:xfrm>
              <a:off x="2502666" y="1484468"/>
              <a:ext cx="292611" cy="266355"/>
            </a:xfrm>
            <a:custGeom>
              <a:avLst/>
              <a:gdLst/>
              <a:ahLst/>
              <a:cxnLst/>
              <a:rect l="l" t="t" r="r" b="b"/>
              <a:pathLst>
                <a:path w="2697" h="2455" extrusionOk="0">
                  <a:moveTo>
                    <a:pt x="0" y="1"/>
                  </a:moveTo>
                  <a:lnTo>
                    <a:pt x="0" y="1"/>
                  </a:lnTo>
                  <a:cubicBezTo>
                    <a:pt x="162" y="52"/>
                    <a:pt x="323" y="90"/>
                    <a:pt x="484" y="134"/>
                  </a:cubicBezTo>
                  <a:cubicBezTo>
                    <a:pt x="640" y="185"/>
                    <a:pt x="797" y="236"/>
                    <a:pt x="950" y="293"/>
                  </a:cubicBezTo>
                  <a:cubicBezTo>
                    <a:pt x="1248" y="428"/>
                    <a:pt x="1547" y="561"/>
                    <a:pt x="1791" y="771"/>
                  </a:cubicBezTo>
                  <a:cubicBezTo>
                    <a:pt x="2290" y="1168"/>
                    <a:pt x="2603" y="1780"/>
                    <a:pt x="2623" y="2455"/>
                  </a:cubicBezTo>
                  <a:cubicBezTo>
                    <a:pt x="2697" y="2124"/>
                    <a:pt x="2656" y="1769"/>
                    <a:pt x="2531" y="1445"/>
                  </a:cubicBezTo>
                  <a:cubicBezTo>
                    <a:pt x="2410" y="1118"/>
                    <a:pt x="2187" y="833"/>
                    <a:pt x="1919" y="611"/>
                  </a:cubicBezTo>
                  <a:cubicBezTo>
                    <a:pt x="1650" y="386"/>
                    <a:pt x="1326" y="250"/>
                    <a:pt x="1002" y="145"/>
                  </a:cubicBezTo>
                  <a:cubicBezTo>
                    <a:pt x="838" y="103"/>
                    <a:pt x="670" y="68"/>
                    <a:pt x="504" y="35"/>
                  </a:cubicBezTo>
                  <a:cubicBezTo>
                    <a:pt x="335" y="24"/>
                    <a:pt x="168" y="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23"/>
            <p:cNvSpPr/>
            <p:nvPr/>
          </p:nvSpPr>
          <p:spPr>
            <a:xfrm>
              <a:off x="1652606" y="1385304"/>
              <a:ext cx="675598" cy="170663"/>
            </a:xfrm>
            <a:custGeom>
              <a:avLst/>
              <a:gdLst/>
              <a:ahLst/>
              <a:cxnLst/>
              <a:rect l="l" t="t" r="r" b="b"/>
              <a:pathLst>
                <a:path w="6227" h="1573" extrusionOk="0">
                  <a:moveTo>
                    <a:pt x="0" y="1"/>
                  </a:moveTo>
                  <a:cubicBezTo>
                    <a:pt x="509" y="173"/>
                    <a:pt x="1022" y="323"/>
                    <a:pt x="1537" y="470"/>
                  </a:cubicBezTo>
                  <a:cubicBezTo>
                    <a:pt x="2052" y="618"/>
                    <a:pt x="2571" y="747"/>
                    <a:pt x="3088" y="885"/>
                  </a:cubicBezTo>
                  <a:cubicBezTo>
                    <a:pt x="3609" y="1009"/>
                    <a:pt x="4128" y="1140"/>
                    <a:pt x="4651" y="1254"/>
                  </a:cubicBezTo>
                  <a:cubicBezTo>
                    <a:pt x="5171" y="1370"/>
                    <a:pt x="5692" y="1480"/>
                    <a:pt x="6218" y="1569"/>
                  </a:cubicBezTo>
                  <a:lnTo>
                    <a:pt x="6218" y="1569"/>
                  </a:lnTo>
                  <a:cubicBezTo>
                    <a:pt x="5712" y="1398"/>
                    <a:pt x="5202" y="1249"/>
                    <a:pt x="4690" y="1103"/>
                  </a:cubicBezTo>
                  <a:cubicBezTo>
                    <a:pt x="4175" y="956"/>
                    <a:pt x="3656" y="826"/>
                    <a:pt x="3138" y="686"/>
                  </a:cubicBezTo>
                  <a:cubicBezTo>
                    <a:pt x="2618" y="564"/>
                    <a:pt x="2099" y="433"/>
                    <a:pt x="1576" y="317"/>
                  </a:cubicBezTo>
                  <a:cubicBezTo>
                    <a:pt x="1053" y="203"/>
                    <a:pt x="529" y="90"/>
                    <a:pt x="0" y="1"/>
                  </a:cubicBezTo>
                  <a:close/>
                  <a:moveTo>
                    <a:pt x="6218" y="1569"/>
                  </a:moveTo>
                  <a:cubicBezTo>
                    <a:pt x="6221" y="1570"/>
                    <a:pt x="6224" y="1571"/>
                    <a:pt x="6227" y="1572"/>
                  </a:cubicBezTo>
                  <a:lnTo>
                    <a:pt x="6227" y="1571"/>
                  </a:lnTo>
                  <a:cubicBezTo>
                    <a:pt x="6224" y="1570"/>
                    <a:pt x="6221" y="1569"/>
                    <a:pt x="6218" y="15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78759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3" name="Google Shape;2883;p24"/>
          <p:cNvGrpSpPr/>
          <p:nvPr/>
        </p:nvGrpSpPr>
        <p:grpSpPr>
          <a:xfrm>
            <a:off x="68" y="-15499"/>
            <a:ext cx="12192000" cy="6858000"/>
            <a:chOff x="51" y="-11624"/>
            <a:chExt cx="9144000" cy="5143500"/>
          </a:xfrm>
        </p:grpSpPr>
        <p:grpSp>
          <p:nvGrpSpPr>
            <p:cNvPr id="2884" name="Google Shape;2884;p24"/>
            <p:cNvGrpSpPr/>
            <p:nvPr/>
          </p:nvGrpSpPr>
          <p:grpSpPr>
            <a:xfrm>
              <a:off x="51" y="-11624"/>
              <a:ext cx="9144000" cy="5143500"/>
              <a:chOff x="51" y="-11624"/>
              <a:chExt cx="9144000" cy="5143500"/>
            </a:xfrm>
          </p:grpSpPr>
          <p:cxnSp>
            <p:nvCxnSpPr>
              <p:cNvPr id="2885" name="Google Shape;2885;p24"/>
              <p:cNvCxnSpPr/>
              <p:nvPr/>
            </p:nvCxnSpPr>
            <p:spPr>
              <a:xfrm>
                <a:off x="10177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86" name="Google Shape;2886;p24"/>
              <p:cNvCxnSpPr/>
              <p:nvPr/>
            </p:nvCxnSpPr>
            <p:spPr>
              <a:xfrm>
                <a:off x="24597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87" name="Google Shape;2887;p24"/>
              <p:cNvCxnSpPr/>
              <p:nvPr/>
            </p:nvCxnSpPr>
            <p:spPr>
              <a:xfrm>
                <a:off x="53437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88" name="Google Shape;2888;p24"/>
              <p:cNvCxnSpPr/>
              <p:nvPr/>
            </p:nvCxnSpPr>
            <p:spPr>
              <a:xfrm>
                <a:off x="67857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89" name="Google Shape;2889;p24"/>
              <p:cNvCxnSpPr/>
              <p:nvPr/>
            </p:nvCxnSpPr>
            <p:spPr>
              <a:xfrm>
                <a:off x="82277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0" name="Google Shape;2890;p24"/>
              <p:cNvCxnSpPr/>
              <p:nvPr/>
            </p:nvCxnSpPr>
            <p:spPr>
              <a:xfrm>
                <a:off x="96697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1" name="Google Shape;2891;p24"/>
              <p:cNvCxnSpPr/>
              <p:nvPr/>
            </p:nvCxnSpPr>
            <p:spPr>
              <a:xfrm>
                <a:off x="111117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2" name="Google Shape;2892;p24"/>
              <p:cNvCxnSpPr/>
              <p:nvPr/>
            </p:nvCxnSpPr>
            <p:spPr>
              <a:xfrm>
                <a:off x="125537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3" name="Google Shape;2893;p24"/>
              <p:cNvCxnSpPr/>
              <p:nvPr/>
            </p:nvCxnSpPr>
            <p:spPr>
              <a:xfrm>
                <a:off x="13995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4" name="Google Shape;2894;p24"/>
              <p:cNvCxnSpPr/>
              <p:nvPr/>
            </p:nvCxnSpPr>
            <p:spPr>
              <a:xfrm>
                <a:off x="154378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5" name="Google Shape;2895;p24"/>
              <p:cNvCxnSpPr/>
              <p:nvPr/>
            </p:nvCxnSpPr>
            <p:spPr>
              <a:xfrm>
                <a:off x="168798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6" name="Google Shape;2896;p24"/>
              <p:cNvCxnSpPr/>
              <p:nvPr/>
            </p:nvCxnSpPr>
            <p:spPr>
              <a:xfrm>
                <a:off x="183218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7" name="Google Shape;2897;p24"/>
              <p:cNvCxnSpPr/>
              <p:nvPr/>
            </p:nvCxnSpPr>
            <p:spPr>
              <a:xfrm>
                <a:off x="197638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8" name="Google Shape;2898;p24"/>
              <p:cNvCxnSpPr/>
              <p:nvPr/>
            </p:nvCxnSpPr>
            <p:spPr>
              <a:xfrm>
                <a:off x="212058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99" name="Google Shape;2899;p24"/>
              <p:cNvCxnSpPr/>
              <p:nvPr/>
            </p:nvCxnSpPr>
            <p:spPr>
              <a:xfrm>
                <a:off x="226478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0" name="Google Shape;2900;p24"/>
              <p:cNvCxnSpPr/>
              <p:nvPr/>
            </p:nvCxnSpPr>
            <p:spPr>
              <a:xfrm>
                <a:off x="240898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1" name="Google Shape;2901;p24"/>
              <p:cNvCxnSpPr/>
              <p:nvPr/>
            </p:nvCxnSpPr>
            <p:spPr>
              <a:xfrm>
                <a:off x="255318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2" name="Google Shape;2902;p24"/>
              <p:cNvCxnSpPr/>
              <p:nvPr/>
            </p:nvCxnSpPr>
            <p:spPr>
              <a:xfrm>
                <a:off x="269738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3" name="Google Shape;2903;p24"/>
              <p:cNvCxnSpPr/>
              <p:nvPr/>
            </p:nvCxnSpPr>
            <p:spPr>
              <a:xfrm>
                <a:off x="284158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4" name="Google Shape;2904;p24"/>
              <p:cNvCxnSpPr/>
              <p:nvPr/>
            </p:nvCxnSpPr>
            <p:spPr>
              <a:xfrm>
                <a:off x="298579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5" name="Google Shape;2905;p24"/>
              <p:cNvCxnSpPr/>
              <p:nvPr/>
            </p:nvCxnSpPr>
            <p:spPr>
              <a:xfrm>
                <a:off x="312999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6" name="Google Shape;2906;p24"/>
              <p:cNvCxnSpPr/>
              <p:nvPr/>
            </p:nvCxnSpPr>
            <p:spPr>
              <a:xfrm>
                <a:off x="327419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7" name="Google Shape;2907;p24"/>
              <p:cNvCxnSpPr/>
              <p:nvPr/>
            </p:nvCxnSpPr>
            <p:spPr>
              <a:xfrm>
                <a:off x="34183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8" name="Google Shape;2908;p24"/>
              <p:cNvCxnSpPr/>
              <p:nvPr/>
            </p:nvCxnSpPr>
            <p:spPr>
              <a:xfrm>
                <a:off x="356259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09" name="Google Shape;2909;p24"/>
              <p:cNvCxnSpPr/>
              <p:nvPr/>
            </p:nvCxnSpPr>
            <p:spPr>
              <a:xfrm>
                <a:off x="370679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0" name="Google Shape;2910;p24"/>
              <p:cNvCxnSpPr/>
              <p:nvPr/>
            </p:nvCxnSpPr>
            <p:spPr>
              <a:xfrm>
                <a:off x="385099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1" name="Google Shape;2911;p24"/>
              <p:cNvCxnSpPr/>
              <p:nvPr/>
            </p:nvCxnSpPr>
            <p:spPr>
              <a:xfrm>
                <a:off x="399519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2" name="Google Shape;2912;p24"/>
              <p:cNvCxnSpPr/>
              <p:nvPr/>
            </p:nvCxnSpPr>
            <p:spPr>
              <a:xfrm>
                <a:off x="413939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3" name="Google Shape;2913;p24"/>
              <p:cNvCxnSpPr/>
              <p:nvPr/>
            </p:nvCxnSpPr>
            <p:spPr>
              <a:xfrm>
                <a:off x="428359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4" name="Google Shape;2914;p24"/>
              <p:cNvCxnSpPr/>
              <p:nvPr/>
            </p:nvCxnSpPr>
            <p:spPr>
              <a:xfrm>
                <a:off x="442779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5" name="Google Shape;2915;p24"/>
              <p:cNvCxnSpPr/>
              <p:nvPr/>
            </p:nvCxnSpPr>
            <p:spPr>
              <a:xfrm>
                <a:off x="457200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6" name="Google Shape;2916;p24"/>
              <p:cNvCxnSpPr/>
              <p:nvPr/>
            </p:nvCxnSpPr>
            <p:spPr>
              <a:xfrm>
                <a:off x="471620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7" name="Google Shape;2917;p24"/>
              <p:cNvCxnSpPr/>
              <p:nvPr/>
            </p:nvCxnSpPr>
            <p:spPr>
              <a:xfrm>
                <a:off x="486040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8" name="Google Shape;2918;p24"/>
              <p:cNvCxnSpPr/>
              <p:nvPr/>
            </p:nvCxnSpPr>
            <p:spPr>
              <a:xfrm>
                <a:off x="500460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19" name="Google Shape;2919;p24"/>
              <p:cNvCxnSpPr/>
              <p:nvPr/>
            </p:nvCxnSpPr>
            <p:spPr>
              <a:xfrm>
                <a:off x="514880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0" name="Google Shape;2920;p24"/>
              <p:cNvCxnSpPr/>
              <p:nvPr/>
            </p:nvCxnSpPr>
            <p:spPr>
              <a:xfrm>
                <a:off x="529300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1" name="Google Shape;2921;p24"/>
              <p:cNvCxnSpPr/>
              <p:nvPr/>
            </p:nvCxnSpPr>
            <p:spPr>
              <a:xfrm>
                <a:off x="543720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2" name="Google Shape;2922;p24"/>
              <p:cNvCxnSpPr/>
              <p:nvPr/>
            </p:nvCxnSpPr>
            <p:spPr>
              <a:xfrm>
                <a:off x="55814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3" name="Google Shape;2923;p24"/>
              <p:cNvCxnSpPr/>
              <p:nvPr/>
            </p:nvCxnSpPr>
            <p:spPr>
              <a:xfrm>
                <a:off x="572560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4" name="Google Shape;2924;p24"/>
              <p:cNvCxnSpPr/>
              <p:nvPr/>
            </p:nvCxnSpPr>
            <p:spPr>
              <a:xfrm>
                <a:off x="586980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5" name="Google Shape;2925;p24"/>
              <p:cNvCxnSpPr/>
              <p:nvPr/>
            </p:nvCxnSpPr>
            <p:spPr>
              <a:xfrm>
                <a:off x="601400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6" name="Google Shape;2926;p24"/>
              <p:cNvCxnSpPr/>
              <p:nvPr/>
            </p:nvCxnSpPr>
            <p:spPr>
              <a:xfrm>
                <a:off x="615821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7" name="Google Shape;2927;p24"/>
              <p:cNvCxnSpPr/>
              <p:nvPr/>
            </p:nvCxnSpPr>
            <p:spPr>
              <a:xfrm>
                <a:off x="630241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8" name="Google Shape;2928;p24"/>
              <p:cNvCxnSpPr/>
              <p:nvPr/>
            </p:nvCxnSpPr>
            <p:spPr>
              <a:xfrm>
                <a:off x="644661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29" name="Google Shape;2929;p24"/>
              <p:cNvCxnSpPr/>
              <p:nvPr/>
            </p:nvCxnSpPr>
            <p:spPr>
              <a:xfrm>
                <a:off x="659081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0" name="Google Shape;2930;p24"/>
              <p:cNvCxnSpPr/>
              <p:nvPr/>
            </p:nvCxnSpPr>
            <p:spPr>
              <a:xfrm>
                <a:off x="673501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1" name="Google Shape;2931;p24"/>
              <p:cNvCxnSpPr/>
              <p:nvPr/>
            </p:nvCxnSpPr>
            <p:spPr>
              <a:xfrm>
                <a:off x="687921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2" name="Google Shape;2932;p24"/>
              <p:cNvCxnSpPr/>
              <p:nvPr/>
            </p:nvCxnSpPr>
            <p:spPr>
              <a:xfrm>
                <a:off x="702341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3" name="Google Shape;2933;p24"/>
              <p:cNvCxnSpPr/>
              <p:nvPr/>
            </p:nvCxnSpPr>
            <p:spPr>
              <a:xfrm>
                <a:off x="716761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4" name="Google Shape;2934;p24"/>
              <p:cNvCxnSpPr/>
              <p:nvPr/>
            </p:nvCxnSpPr>
            <p:spPr>
              <a:xfrm>
                <a:off x="731181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5" name="Google Shape;2935;p24"/>
              <p:cNvCxnSpPr/>
              <p:nvPr/>
            </p:nvCxnSpPr>
            <p:spPr>
              <a:xfrm>
                <a:off x="745601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6" name="Google Shape;2936;p24"/>
              <p:cNvCxnSpPr/>
              <p:nvPr/>
            </p:nvCxnSpPr>
            <p:spPr>
              <a:xfrm>
                <a:off x="76002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7" name="Google Shape;2937;p24"/>
              <p:cNvCxnSpPr/>
              <p:nvPr/>
            </p:nvCxnSpPr>
            <p:spPr>
              <a:xfrm>
                <a:off x="7744420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8" name="Google Shape;2938;p24"/>
              <p:cNvCxnSpPr/>
              <p:nvPr/>
            </p:nvCxnSpPr>
            <p:spPr>
              <a:xfrm>
                <a:off x="7888621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39" name="Google Shape;2939;p24"/>
              <p:cNvCxnSpPr/>
              <p:nvPr/>
            </p:nvCxnSpPr>
            <p:spPr>
              <a:xfrm>
                <a:off x="8032822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0" name="Google Shape;2940;p24"/>
              <p:cNvCxnSpPr/>
              <p:nvPr/>
            </p:nvCxnSpPr>
            <p:spPr>
              <a:xfrm>
                <a:off x="8177023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1" name="Google Shape;2941;p24"/>
              <p:cNvCxnSpPr/>
              <p:nvPr/>
            </p:nvCxnSpPr>
            <p:spPr>
              <a:xfrm>
                <a:off x="8321224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2" name="Google Shape;2942;p24"/>
              <p:cNvCxnSpPr/>
              <p:nvPr/>
            </p:nvCxnSpPr>
            <p:spPr>
              <a:xfrm>
                <a:off x="8465425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3" name="Google Shape;2943;p24"/>
              <p:cNvCxnSpPr/>
              <p:nvPr/>
            </p:nvCxnSpPr>
            <p:spPr>
              <a:xfrm>
                <a:off x="8609626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4" name="Google Shape;2944;p24"/>
              <p:cNvCxnSpPr/>
              <p:nvPr/>
            </p:nvCxnSpPr>
            <p:spPr>
              <a:xfrm>
                <a:off x="8753827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5" name="Google Shape;2945;p24"/>
              <p:cNvCxnSpPr/>
              <p:nvPr/>
            </p:nvCxnSpPr>
            <p:spPr>
              <a:xfrm>
                <a:off x="8898028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46" name="Google Shape;2946;p24"/>
              <p:cNvCxnSpPr/>
              <p:nvPr/>
            </p:nvCxnSpPr>
            <p:spPr>
              <a:xfrm>
                <a:off x="9042229" y="-11624"/>
                <a:ext cx="0" cy="5143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947" name="Google Shape;2947;p24"/>
              <p:cNvGrpSpPr/>
              <p:nvPr/>
            </p:nvGrpSpPr>
            <p:grpSpPr>
              <a:xfrm>
                <a:off x="51" y="126563"/>
                <a:ext cx="9144000" cy="4890373"/>
                <a:chOff x="51" y="126563"/>
                <a:chExt cx="9144000" cy="4890373"/>
              </a:xfrm>
            </p:grpSpPr>
            <p:cxnSp>
              <p:nvCxnSpPr>
                <p:cNvPr id="2948" name="Google Shape;2948;p24"/>
                <p:cNvCxnSpPr/>
                <p:nvPr/>
              </p:nvCxnSpPr>
              <p:spPr>
                <a:xfrm rot="10800000">
                  <a:off x="51" y="211327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49" name="Google Shape;2949;p24"/>
                <p:cNvCxnSpPr/>
                <p:nvPr/>
              </p:nvCxnSpPr>
              <p:spPr>
                <a:xfrm rot="10800000">
                  <a:off x="51" y="196045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0" name="Google Shape;2950;p24"/>
                <p:cNvCxnSpPr/>
                <p:nvPr/>
              </p:nvCxnSpPr>
              <p:spPr>
                <a:xfrm rot="10800000">
                  <a:off x="51" y="180762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1" name="Google Shape;2951;p24"/>
                <p:cNvCxnSpPr/>
                <p:nvPr/>
              </p:nvCxnSpPr>
              <p:spPr>
                <a:xfrm rot="10800000">
                  <a:off x="51" y="165480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2" name="Google Shape;2952;p24"/>
                <p:cNvCxnSpPr/>
                <p:nvPr/>
              </p:nvCxnSpPr>
              <p:spPr>
                <a:xfrm rot="10800000">
                  <a:off x="51" y="150198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3" name="Google Shape;2953;p24"/>
                <p:cNvCxnSpPr/>
                <p:nvPr/>
              </p:nvCxnSpPr>
              <p:spPr>
                <a:xfrm rot="10800000">
                  <a:off x="51" y="134915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4" name="Google Shape;2954;p24"/>
                <p:cNvCxnSpPr/>
                <p:nvPr/>
              </p:nvCxnSpPr>
              <p:spPr>
                <a:xfrm rot="10800000">
                  <a:off x="51" y="119633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5" name="Google Shape;2955;p24"/>
                <p:cNvCxnSpPr/>
                <p:nvPr/>
              </p:nvCxnSpPr>
              <p:spPr>
                <a:xfrm rot="10800000">
                  <a:off x="51" y="104350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6" name="Google Shape;2956;p24"/>
                <p:cNvCxnSpPr/>
                <p:nvPr/>
              </p:nvCxnSpPr>
              <p:spPr>
                <a:xfrm rot="10800000">
                  <a:off x="51" y="89068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7" name="Google Shape;2957;p24"/>
                <p:cNvCxnSpPr/>
                <p:nvPr/>
              </p:nvCxnSpPr>
              <p:spPr>
                <a:xfrm rot="10800000">
                  <a:off x="51" y="73786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8" name="Google Shape;2958;p24"/>
                <p:cNvCxnSpPr/>
                <p:nvPr/>
              </p:nvCxnSpPr>
              <p:spPr>
                <a:xfrm rot="10800000">
                  <a:off x="51" y="58503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9" name="Google Shape;2959;p24"/>
                <p:cNvCxnSpPr/>
                <p:nvPr/>
              </p:nvCxnSpPr>
              <p:spPr>
                <a:xfrm rot="10800000">
                  <a:off x="51" y="4322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0" name="Google Shape;2960;p24"/>
                <p:cNvCxnSpPr/>
                <p:nvPr/>
              </p:nvCxnSpPr>
              <p:spPr>
                <a:xfrm rot="10800000">
                  <a:off x="51" y="2793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1" name="Google Shape;2961;p24"/>
                <p:cNvCxnSpPr/>
                <p:nvPr/>
              </p:nvCxnSpPr>
              <p:spPr>
                <a:xfrm rot="10800000">
                  <a:off x="51" y="12656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2" name="Google Shape;2962;p24"/>
                <p:cNvCxnSpPr/>
                <p:nvPr/>
              </p:nvCxnSpPr>
              <p:spPr>
                <a:xfrm rot="10800000">
                  <a:off x="51" y="425281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3" name="Google Shape;2963;p24"/>
                <p:cNvCxnSpPr/>
                <p:nvPr/>
              </p:nvCxnSpPr>
              <p:spPr>
                <a:xfrm rot="10800000">
                  <a:off x="51" y="409999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4" name="Google Shape;2964;p24"/>
                <p:cNvCxnSpPr/>
                <p:nvPr/>
              </p:nvCxnSpPr>
              <p:spPr>
                <a:xfrm rot="10800000">
                  <a:off x="51" y="394716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5" name="Google Shape;2965;p24"/>
                <p:cNvCxnSpPr/>
                <p:nvPr/>
              </p:nvCxnSpPr>
              <p:spPr>
                <a:xfrm rot="10800000">
                  <a:off x="51" y="3794343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6" name="Google Shape;2966;p24"/>
                <p:cNvCxnSpPr/>
                <p:nvPr/>
              </p:nvCxnSpPr>
              <p:spPr>
                <a:xfrm rot="10800000">
                  <a:off x="51" y="3641519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7" name="Google Shape;2967;p24"/>
                <p:cNvCxnSpPr/>
                <p:nvPr/>
              </p:nvCxnSpPr>
              <p:spPr>
                <a:xfrm rot="10800000">
                  <a:off x="51" y="3488695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8" name="Google Shape;2968;p24"/>
                <p:cNvCxnSpPr/>
                <p:nvPr/>
              </p:nvCxnSpPr>
              <p:spPr>
                <a:xfrm rot="10800000">
                  <a:off x="51" y="3335871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9" name="Google Shape;2969;p24"/>
                <p:cNvCxnSpPr/>
                <p:nvPr/>
              </p:nvCxnSpPr>
              <p:spPr>
                <a:xfrm rot="10800000">
                  <a:off x="51" y="318304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0" name="Google Shape;2970;p24"/>
                <p:cNvCxnSpPr/>
                <p:nvPr/>
              </p:nvCxnSpPr>
              <p:spPr>
                <a:xfrm rot="10800000">
                  <a:off x="51" y="303022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1" name="Google Shape;2971;p24"/>
                <p:cNvCxnSpPr/>
                <p:nvPr/>
              </p:nvCxnSpPr>
              <p:spPr>
                <a:xfrm rot="10800000">
                  <a:off x="51" y="287739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2" name="Google Shape;2972;p24"/>
                <p:cNvCxnSpPr/>
                <p:nvPr/>
              </p:nvCxnSpPr>
              <p:spPr>
                <a:xfrm rot="10800000">
                  <a:off x="51" y="272457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3" name="Google Shape;2973;p24"/>
                <p:cNvCxnSpPr/>
                <p:nvPr/>
              </p:nvCxnSpPr>
              <p:spPr>
                <a:xfrm rot="10800000">
                  <a:off x="51" y="257175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4" name="Google Shape;2974;p24"/>
                <p:cNvCxnSpPr/>
                <p:nvPr/>
              </p:nvCxnSpPr>
              <p:spPr>
                <a:xfrm rot="10800000">
                  <a:off x="51" y="2418926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5" name="Google Shape;2975;p24"/>
                <p:cNvCxnSpPr/>
                <p:nvPr/>
              </p:nvCxnSpPr>
              <p:spPr>
                <a:xfrm rot="10800000">
                  <a:off x="51" y="226610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6" name="Google Shape;2976;p24"/>
                <p:cNvCxnSpPr/>
                <p:nvPr/>
              </p:nvCxnSpPr>
              <p:spPr>
                <a:xfrm rot="10800000">
                  <a:off x="51" y="5016937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7" name="Google Shape;2977;p24"/>
                <p:cNvCxnSpPr/>
                <p:nvPr/>
              </p:nvCxnSpPr>
              <p:spPr>
                <a:xfrm rot="10800000">
                  <a:off x="51" y="4864112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8" name="Google Shape;2978;p24"/>
                <p:cNvCxnSpPr/>
                <p:nvPr/>
              </p:nvCxnSpPr>
              <p:spPr>
                <a:xfrm rot="10800000">
                  <a:off x="51" y="4711288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9" name="Google Shape;2979;p24"/>
                <p:cNvCxnSpPr/>
                <p:nvPr/>
              </p:nvCxnSpPr>
              <p:spPr>
                <a:xfrm rot="10800000">
                  <a:off x="51" y="4558464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80" name="Google Shape;2980;p24"/>
                <p:cNvCxnSpPr/>
                <p:nvPr/>
              </p:nvCxnSpPr>
              <p:spPr>
                <a:xfrm rot="10800000">
                  <a:off x="51" y="4405640"/>
                  <a:ext cx="9144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cxnSp>
          <p:nvCxnSpPr>
            <p:cNvPr id="2981" name="Google Shape;2981;p24"/>
            <p:cNvCxnSpPr/>
            <p:nvPr/>
          </p:nvCxnSpPr>
          <p:spPr>
            <a:xfrm>
              <a:off x="390173" y="-11624"/>
              <a:ext cx="0" cy="51435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982" name="Google Shape;2982;p24"/>
          <p:cNvSpPr/>
          <p:nvPr/>
        </p:nvSpPr>
        <p:spPr>
          <a:xfrm flipH="1">
            <a:off x="754326" y="6344885"/>
            <a:ext cx="649721" cy="344435"/>
          </a:xfrm>
          <a:custGeom>
            <a:avLst/>
            <a:gdLst/>
            <a:ahLst/>
            <a:cxnLst/>
            <a:rect l="l" t="t" r="r" b="b"/>
            <a:pathLst>
              <a:path w="31632" h="16769" extrusionOk="0">
                <a:moveTo>
                  <a:pt x="21710" y="9589"/>
                </a:moveTo>
                <a:cubicBezTo>
                  <a:pt x="22167" y="10436"/>
                  <a:pt x="22339" y="11425"/>
                  <a:pt x="22073" y="12420"/>
                </a:cubicBezTo>
                <a:cubicBezTo>
                  <a:pt x="21922" y="12982"/>
                  <a:pt x="21476" y="13711"/>
                  <a:pt x="20817" y="13711"/>
                </a:cubicBezTo>
                <a:cubicBezTo>
                  <a:pt x="20791" y="13711"/>
                  <a:pt x="20764" y="13710"/>
                  <a:pt x="20738" y="13708"/>
                </a:cubicBezTo>
                <a:cubicBezTo>
                  <a:pt x="20196" y="13661"/>
                  <a:pt x="19879" y="13104"/>
                  <a:pt x="19863" y="12606"/>
                </a:cubicBezTo>
                <a:cubicBezTo>
                  <a:pt x="19838" y="11902"/>
                  <a:pt x="20318" y="11206"/>
                  <a:pt x="20733" y="10674"/>
                </a:cubicBezTo>
                <a:cubicBezTo>
                  <a:pt x="21031" y="10291"/>
                  <a:pt x="21362" y="9930"/>
                  <a:pt x="21710" y="9589"/>
                </a:cubicBezTo>
                <a:close/>
                <a:moveTo>
                  <a:pt x="14674" y="8067"/>
                </a:moveTo>
                <a:cubicBezTo>
                  <a:pt x="14797" y="8677"/>
                  <a:pt x="14868" y="9298"/>
                  <a:pt x="14887" y="9920"/>
                </a:cubicBezTo>
                <a:cubicBezTo>
                  <a:pt x="14927" y="11312"/>
                  <a:pt x="14824" y="13013"/>
                  <a:pt x="14064" y="14224"/>
                </a:cubicBezTo>
                <a:cubicBezTo>
                  <a:pt x="13499" y="15124"/>
                  <a:pt x="12363" y="16126"/>
                  <a:pt x="11213" y="16126"/>
                </a:cubicBezTo>
                <a:cubicBezTo>
                  <a:pt x="11059" y="16126"/>
                  <a:pt x="10904" y="16108"/>
                  <a:pt x="10751" y="16069"/>
                </a:cubicBezTo>
                <a:cubicBezTo>
                  <a:pt x="9810" y="15832"/>
                  <a:pt x="9577" y="14755"/>
                  <a:pt x="9637" y="13913"/>
                </a:cubicBezTo>
                <a:cubicBezTo>
                  <a:pt x="9721" y="12719"/>
                  <a:pt x="10472" y="11638"/>
                  <a:pt x="11233" y="10758"/>
                </a:cubicBezTo>
                <a:cubicBezTo>
                  <a:pt x="12159" y="9691"/>
                  <a:pt x="13287" y="8802"/>
                  <a:pt x="14535" y="8140"/>
                </a:cubicBezTo>
                <a:cubicBezTo>
                  <a:pt x="14581" y="8116"/>
                  <a:pt x="14627" y="8091"/>
                  <a:pt x="14674" y="8067"/>
                </a:cubicBezTo>
                <a:close/>
                <a:moveTo>
                  <a:pt x="6705" y="1"/>
                </a:moveTo>
                <a:cubicBezTo>
                  <a:pt x="4905" y="1"/>
                  <a:pt x="3063" y="647"/>
                  <a:pt x="1792" y="1926"/>
                </a:cubicBezTo>
                <a:cubicBezTo>
                  <a:pt x="0" y="3732"/>
                  <a:pt x="64" y="6294"/>
                  <a:pt x="1155" y="8455"/>
                </a:cubicBezTo>
                <a:cubicBezTo>
                  <a:pt x="1543" y="9222"/>
                  <a:pt x="2036" y="9924"/>
                  <a:pt x="2571" y="10594"/>
                </a:cubicBezTo>
                <a:cubicBezTo>
                  <a:pt x="2635" y="10673"/>
                  <a:pt x="2709" y="10706"/>
                  <a:pt x="2782" y="10706"/>
                </a:cubicBezTo>
                <a:cubicBezTo>
                  <a:pt x="3013" y="10706"/>
                  <a:pt x="3229" y="10380"/>
                  <a:pt x="3033" y="10134"/>
                </a:cubicBezTo>
                <a:cubicBezTo>
                  <a:pt x="1621" y="8367"/>
                  <a:pt x="311" y="5863"/>
                  <a:pt x="1387" y="3608"/>
                </a:cubicBezTo>
                <a:cubicBezTo>
                  <a:pt x="2180" y="1945"/>
                  <a:pt x="3961" y="983"/>
                  <a:pt x="5728" y="720"/>
                </a:cubicBezTo>
                <a:cubicBezTo>
                  <a:pt x="6043" y="673"/>
                  <a:pt x="6359" y="650"/>
                  <a:pt x="6674" y="650"/>
                </a:cubicBezTo>
                <a:cubicBezTo>
                  <a:pt x="8588" y="650"/>
                  <a:pt x="10452" y="1490"/>
                  <a:pt x="11841" y="2807"/>
                </a:cubicBezTo>
                <a:cubicBezTo>
                  <a:pt x="13160" y="4055"/>
                  <a:pt x="14056" y="5669"/>
                  <a:pt x="14520" y="7407"/>
                </a:cubicBezTo>
                <a:lnTo>
                  <a:pt x="14520" y="7407"/>
                </a:lnTo>
                <a:cubicBezTo>
                  <a:pt x="14165" y="7587"/>
                  <a:pt x="13823" y="7784"/>
                  <a:pt x="13499" y="7987"/>
                </a:cubicBezTo>
                <a:cubicBezTo>
                  <a:pt x="12144" y="8833"/>
                  <a:pt x="10931" y="9941"/>
                  <a:pt x="10028" y="11262"/>
                </a:cubicBezTo>
                <a:cubicBezTo>
                  <a:pt x="9319" y="12300"/>
                  <a:pt x="8834" y="13461"/>
                  <a:pt x="9018" y="14736"/>
                </a:cubicBezTo>
                <a:cubicBezTo>
                  <a:pt x="9178" y="15824"/>
                  <a:pt x="9896" y="16702"/>
                  <a:pt x="11042" y="16764"/>
                </a:cubicBezTo>
                <a:cubicBezTo>
                  <a:pt x="11092" y="16767"/>
                  <a:pt x="11141" y="16768"/>
                  <a:pt x="11191" y="16768"/>
                </a:cubicBezTo>
                <a:cubicBezTo>
                  <a:pt x="12612" y="16768"/>
                  <a:pt x="13957" y="15658"/>
                  <a:pt x="14658" y="14500"/>
                </a:cubicBezTo>
                <a:cubicBezTo>
                  <a:pt x="15082" y="13800"/>
                  <a:pt x="15269" y="12965"/>
                  <a:pt x="15394" y="12165"/>
                </a:cubicBezTo>
                <a:cubicBezTo>
                  <a:pt x="15530" y="11300"/>
                  <a:pt x="15574" y="10422"/>
                  <a:pt x="15521" y="9547"/>
                </a:cubicBezTo>
                <a:cubicBezTo>
                  <a:pt x="15484" y="8950"/>
                  <a:pt x="15404" y="8358"/>
                  <a:pt x="15279" y="7776"/>
                </a:cubicBezTo>
                <a:lnTo>
                  <a:pt x="15279" y="7776"/>
                </a:lnTo>
                <a:cubicBezTo>
                  <a:pt x="16064" y="7427"/>
                  <a:pt x="16906" y="7176"/>
                  <a:pt x="17759" y="7176"/>
                </a:cubicBezTo>
                <a:cubicBezTo>
                  <a:pt x="17925" y="7176"/>
                  <a:pt x="18092" y="7186"/>
                  <a:pt x="18259" y="7206"/>
                </a:cubicBezTo>
                <a:cubicBezTo>
                  <a:pt x="19482" y="7355"/>
                  <a:pt x="20611" y="8050"/>
                  <a:pt x="21343" y="9020"/>
                </a:cubicBezTo>
                <a:lnTo>
                  <a:pt x="21343" y="9020"/>
                </a:lnTo>
                <a:cubicBezTo>
                  <a:pt x="20702" y="9627"/>
                  <a:pt x="20124" y="10301"/>
                  <a:pt x="19694" y="11049"/>
                </a:cubicBezTo>
                <a:cubicBezTo>
                  <a:pt x="19339" y="11669"/>
                  <a:pt x="19084" y="12394"/>
                  <a:pt x="19284" y="13109"/>
                </a:cubicBezTo>
                <a:cubicBezTo>
                  <a:pt x="19433" y="13638"/>
                  <a:pt x="19819" y="14106"/>
                  <a:pt x="20347" y="14286"/>
                </a:cubicBezTo>
                <a:cubicBezTo>
                  <a:pt x="20527" y="14347"/>
                  <a:pt x="20700" y="14376"/>
                  <a:pt x="20862" y="14376"/>
                </a:cubicBezTo>
                <a:cubicBezTo>
                  <a:pt x="22059" y="14376"/>
                  <a:pt x="22759" y="12846"/>
                  <a:pt x="22825" y="11779"/>
                </a:cubicBezTo>
                <a:cubicBezTo>
                  <a:pt x="22882" y="10851"/>
                  <a:pt x="22654" y="9930"/>
                  <a:pt x="22202" y="9130"/>
                </a:cubicBezTo>
                <a:lnTo>
                  <a:pt x="22202" y="9130"/>
                </a:lnTo>
                <a:cubicBezTo>
                  <a:pt x="24022" y="7507"/>
                  <a:pt x="26480" y="6087"/>
                  <a:pt x="28974" y="6087"/>
                </a:cubicBezTo>
                <a:cubicBezTo>
                  <a:pt x="29027" y="6087"/>
                  <a:pt x="29080" y="6087"/>
                  <a:pt x="29133" y="6089"/>
                </a:cubicBezTo>
                <a:cubicBezTo>
                  <a:pt x="29762" y="6104"/>
                  <a:pt x="30387" y="6231"/>
                  <a:pt x="30967" y="6480"/>
                </a:cubicBezTo>
                <a:cubicBezTo>
                  <a:pt x="31015" y="6500"/>
                  <a:pt x="31061" y="6509"/>
                  <a:pt x="31106" y="6509"/>
                </a:cubicBezTo>
                <a:cubicBezTo>
                  <a:pt x="31419" y="6509"/>
                  <a:pt x="31632" y="6062"/>
                  <a:pt x="31296" y="5918"/>
                </a:cubicBezTo>
                <a:cubicBezTo>
                  <a:pt x="30528" y="5588"/>
                  <a:pt x="29733" y="5445"/>
                  <a:pt x="28936" y="5445"/>
                </a:cubicBezTo>
                <a:cubicBezTo>
                  <a:pt x="26758" y="5445"/>
                  <a:pt x="24562" y="6516"/>
                  <a:pt x="22843" y="7782"/>
                </a:cubicBezTo>
                <a:cubicBezTo>
                  <a:pt x="22505" y="8030"/>
                  <a:pt x="22167" y="8295"/>
                  <a:pt x="21839" y="8576"/>
                </a:cubicBezTo>
                <a:lnTo>
                  <a:pt x="21839" y="8576"/>
                </a:lnTo>
                <a:cubicBezTo>
                  <a:pt x="21706" y="8400"/>
                  <a:pt x="21562" y="8232"/>
                  <a:pt x="21406" y="8075"/>
                </a:cubicBezTo>
                <a:cubicBezTo>
                  <a:pt x="20472" y="7129"/>
                  <a:pt x="19175" y="6560"/>
                  <a:pt x="17844" y="6525"/>
                </a:cubicBezTo>
                <a:cubicBezTo>
                  <a:pt x="17802" y="6524"/>
                  <a:pt x="17760" y="6524"/>
                  <a:pt x="17718" y="6524"/>
                </a:cubicBezTo>
                <a:cubicBezTo>
                  <a:pt x="16836" y="6524"/>
                  <a:pt x="15951" y="6766"/>
                  <a:pt x="15119" y="7125"/>
                </a:cubicBezTo>
                <a:lnTo>
                  <a:pt x="15119" y="7125"/>
                </a:lnTo>
                <a:cubicBezTo>
                  <a:pt x="14921" y="6412"/>
                  <a:pt x="14653" y="5718"/>
                  <a:pt x="14314" y="5054"/>
                </a:cubicBezTo>
                <a:cubicBezTo>
                  <a:pt x="13025" y="2536"/>
                  <a:pt x="10644" y="508"/>
                  <a:pt x="7795" y="81"/>
                </a:cubicBezTo>
                <a:cubicBezTo>
                  <a:pt x="7437" y="27"/>
                  <a:pt x="7072" y="1"/>
                  <a:pt x="6705" y="1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83" name="Google Shape;2983;p24"/>
          <p:cNvGrpSpPr/>
          <p:nvPr/>
        </p:nvGrpSpPr>
        <p:grpSpPr>
          <a:xfrm rot="-1943715">
            <a:off x="-626916" y="454187"/>
            <a:ext cx="1713608" cy="1181997"/>
            <a:chOff x="6990000" y="-778850"/>
            <a:chExt cx="1983174" cy="1380286"/>
          </a:xfrm>
        </p:grpSpPr>
        <p:sp>
          <p:nvSpPr>
            <p:cNvPr id="2984" name="Google Shape;2984;p24"/>
            <p:cNvSpPr/>
            <p:nvPr/>
          </p:nvSpPr>
          <p:spPr>
            <a:xfrm>
              <a:off x="7202395" y="-454077"/>
              <a:ext cx="1758741" cy="1055513"/>
            </a:xfrm>
            <a:custGeom>
              <a:avLst/>
              <a:gdLst/>
              <a:ahLst/>
              <a:cxnLst/>
              <a:rect l="l" t="t" r="r" b="b"/>
              <a:pathLst>
                <a:path w="44542" h="26732" extrusionOk="0">
                  <a:moveTo>
                    <a:pt x="39330" y="2144"/>
                  </a:moveTo>
                  <a:cubicBezTo>
                    <a:pt x="39440" y="2144"/>
                    <a:pt x="39551" y="2156"/>
                    <a:pt x="39662" y="2181"/>
                  </a:cubicBezTo>
                  <a:cubicBezTo>
                    <a:pt x="40479" y="2362"/>
                    <a:pt x="40994" y="3173"/>
                    <a:pt x="40812" y="3990"/>
                  </a:cubicBezTo>
                  <a:cubicBezTo>
                    <a:pt x="40656" y="4695"/>
                    <a:pt x="40029" y="5177"/>
                    <a:pt x="39335" y="5177"/>
                  </a:cubicBezTo>
                  <a:cubicBezTo>
                    <a:pt x="39226" y="5177"/>
                    <a:pt x="39115" y="5165"/>
                    <a:pt x="39003" y="5140"/>
                  </a:cubicBezTo>
                  <a:cubicBezTo>
                    <a:pt x="38185" y="4958"/>
                    <a:pt x="37670" y="4148"/>
                    <a:pt x="37852" y="3331"/>
                  </a:cubicBezTo>
                  <a:cubicBezTo>
                    <a:pt x="38010" y="2625"/>
                    <a:pt x="38635" y="2144"/>
                    <a:pt x="39330" y="2144"/>
                  </a:cubicBezTo>
                  <a:close/>
                  <a:moveTo>
                    <a:pt x="39293" y="1"/>
                  </a:moveTo>
                  <a:lnTo>
                    <a:pt x="0" y="25931"/>
                  </a:lnTo>
                  <a:lnTo>
                    <a:pt x="439" y="26732"/>
                  </a:lnTo>
                  <a:lnTo>
                    <a:pt x="44542" y="7531"/>
                  </a:lnTo>
                  <a:lnTo>
                    <a:pt x="44471" y="6223"/>
                  </a:lnTo>
                  <a:lnTo>
                    <a:pt x="39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24"/>
            <p:cNvSpPr/>
            <p:nvPr/>
          </p:nvSpPr>
          <p:spPr>
            <a:xfrm>
              <a:off x="7007334" y="-747222"/>
              <a:ext cx="1965840" cy="1346438"/>
            </a:xfrm>
            <a:custGeom>
              <a:avLst/>
              <a:gdLst/>
              <a:ahLst/>
              <a:cxnLst/>
              <a:rect l="l" t="t" r="r" b="b"/>
              <a:pathLst>
                <a:path w="49787" h="34100" extrusionOk="0">
                  <a:moveTo>
                    <a:pt x="26667" y="8033"/>
                  </a:moveTo>
                  <a:cubicBezTo>
                    <a:pt x="30563" y="8033"/>
                    <a:pt x="33966" y="9785"/>
                    <a:pt x="35351" y="12908"/>
                  </a:cubicBezTo>
                  <a:lnTo>
                    <a:pt x="13796" y="22463"/>
                  </a:lnTo>
                  <a:cubicBezTo>
                    <a:pt x="11743" y="17833"/>
                    <a:pt x="14904" y="11938"/>
                    <a:pt x="20855" y="9299"/>
                  </a:cubicBezTo>
                  <a:cubicBezTo>
                    <a:pt x="22793" y="8441"/>
                    <a:pt x="24787" y="8033"/>
                    <a:pt x="26667" y="8033"/>
                  </a:cubicBezTo>
                  <a:close/>
                  <a:moveTo>
                    <a:pt x="27595" y="1"/>
                  </a:moveTo>
                  <a:cubicBezTo>
                    <a:pt x="24311" y="1"/>
                    <a:pt x="20973" y="672"/>
                    <a:pt x="17777" y="2088"/>
                  </a:cubicBezTo>
                  <a:cubicBezTo>
                    <a:pt x="5527" y="7519"/>
                    <a:pt x="0" y="21850"/>
                    <a:pt x="5429" y="34100"/>
                  </a:cubicBezTo>
                  <a:lnTo>
                    <a:pt x="49787" y="14435"/>
                  </a:lnTo>
                  <a:cubicBezTo>
                    <a:pt x="45775" y="5383"/>
                    <a:pt x="36899" y="1"/>
                    <a:pt x="27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24"/>
            <p:cNvSpPr/>
            <p:nvPr/>
          </p:nvSpPr>
          <p:spPr>
            <a:xfrm>
              <a:off x="6990000" y="-778850"/>
              <a:ext cx="1965958" cy="1346438"/>
            </a:xfrm>
            <a:custGeom>
              <a:avLst/>
              <a:gdLst/>
              <a:ahLst/>
              <a:cxnLst/>
              <a:rect l="l" t="t" r="r" b="b"/>
              <a:pathLst>
                <a:path w="49790" h="34100" extrusionOk="0">
                  <a:moveTo>
                    <a:pt x="26668" y="8032"/>
                  </a:moveTo>
                  <a:cubicBezTo>
                    <a:pt x="30563" y="8032"/>
                    <a:pt x="33967" y="9785"/>
                    <a:pt x="35352" y="12909"/>
                  </a:cubicBezTo>
                  <a:lnTo>
                    <a:pt x="13797" y="22464"/>
                  </a:lnTo>
                  <a:cubicBezTo>
                    <a:pt x="11744" y="17832"/>
                    <a:pt x="14905" y="11938"/>
                    <a:pt x="20858" y="9299"/>
                  </a:cubicBezTo>
                  <a:cubicBezTo>
                    <a:pt x="22795" y="8440"/>
                    <a:pt x="24789" y="8032"/>
                    <a:pt x="26668" y="8032"/>
                  </a:cubicBezTo>
                  <a:close/>
                  <a:moveTo>
                    <a:pt x="27596" y="1"/>
                  </a:moveTo>
                  <a:cubicBezTo>
                    <a:pt x="24311" y="1"/>
                    <a:pt x="20974" y="671"/>
                    <a:pt x="17778" y="2088"/>
                  </a:cubicBezTo>
                  <a:cubicBezTo>
                    <a:pt x="5528" y="7518"/>
                    <a:pt x="1" y="21849"/>
                    <a:pt x="5431" y="34099"/>
                  </a:cubicBezTo>
                  <a:lnTo>
                    <a:pt x="49789" y="14435"/>
                  </a:lnTo>
                  <a:cubicBezTo>
                    <a:pt x="45776" y="5383"/>
                    <a:pt x="36900" y="1"/>
                    <a:pt x="27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24"/>
            <p:cNvSpPr/>
            <p:nvPr/>
          </p:nvSpPr>
          <p:spPr>
            <a:xfrm>
              <a:off x="7285513" y="473726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24"/>
            <p:cNvSpPr/>
            <p:nvPr/>
          </p:nvSpPr>
          <p:spPr>
            <a:xfrm>
              <a:off x="7373251" y="432700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24"/>
            <p:cNvSpPr/>
            <p:nvPr/>
          </p:nvSpPr>
          <p:spPr>
            <a:xfrm>
              <a:off x="7462766" y="391042"/>
              <a:ext cx="29100" cy="63137"/>
            </a:xfrm>
            <a:custGeom>
              <a:avLst/>
              <a:gdLst/>
              <a:ahLst/>
              <a:cxnLst/>
              <a:rect l="l" t="t" r="r" b="b"/>
              <a:pathLst>
                <a:path w="737" h="1599" fill="none" extrusionOk="0">
                  <a:moveTo>
                    <a:pt x="1" y="0"/>
                  </a:moveTo>
                  <a:lnTo>
                    <a:pt x="736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24"/>
            <p:cNvSpPr/>
            <p:nvPr/>
          </p:nvSpPr>
          <p:spPr>
            <a:xfrm>
              <a:off x="7554492" y="348950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24"/>
            <p:cNvSpPr/>
            <p:nvPr/>
          </p:nvSpPr>
          <p:spPr>
            <a:xfrm>
              <a:off x="7641125" y="309898"/>
              <a:ext cx="29061" cy="63137"/>
            </a:xfrm>
            <a:custGeom>
              <a:avLst/>
              <a:gdLst/>
              <a:ahLst/>
              <a:cxnLst/>
              <a:rect l="l" t="t" r="r" b="b"/>
              <a:pathLst>
                <a:path w="736" h="1599" fill="none" extrusionOk="0">
                  <a:moveTo>
                    <a:pt x="0" y="1"/>
                  </a:moveTo>
                  <a:lnTo>
                    <a:pt x="736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24"/>
            <p:cNvSpPr/>
            <p:nvPr/>
          </p:nvSpPr>
          <p:spPr>
            <a:xfrm>
              <a:off x="7734272" y="268319"/>
              <a:ext cx="29021" cy="63058"/>
            </a:xfrm>
            <a:custGeom>
              <a:avLst/>
              <a:gdLst/>
              <a:ahLst/>
              <a:cxnLst/>
              <a:rect l="l" t="t" r="r" b="b"/>
              <a:pathLst>
                <a:path w="735" h="1597" fill="none" extrusionOk="0">
                  <a:moveTo>
                    <a:pt x="1" y="1"/>
                  </a:moveTo>
                  <a:lnTo>
                    <a:pt x="735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24"/>
            <p:cNvSpPr/>
            <p:nvPr/>
          </p:nvSpPr>
          <p:spPr>
            <a:xfrm>
              <a:off x="7822721" y="22871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24"/>
            <p:cNvSpPr/>
            <p:nvPr/>
          </p:nvSpPr>
          <p:spPr>
            <a:xfrm>
              <a:off x="7915908" y="185912"/>
              <a:ext cx="28982" cy="63058"/>
            </a:xfrm>
            <a:custGeom>
              <a:avLst/>
              <a:gdLst/>
              <a:ahLst/>
              <a:cxnLst/>
              <a:rect l="l" t="t" r="r" b="b"/>
              <a:pathLst>
                <a:path w="734" h="1597" fill="none" extrusionOk="0">
                  <a:moveTo>
                    <a:pt x="0" y="0"/>
                  </a:moveTo>
                  <a:lnTo>
                    <a:pt x="734" y="159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24"/>
            <p:cNvSpPr/>
            <p:nvPr/>
          </p:nvSpPr>
          <p:spPr>
            <a:xfrm>
              <a:off x="8004672" y="147571"/>
              <a:ext cx="29021" cy="63137"/>
            </a:xfrm>
            <a:custGeom>
              <a:avLst/>
              <a:gdLst/>
              <a:ahLst/>
              <a:cxnLst/>
              <a:rect l="l" t="t" r="r" b="b"/>
              <a:pathLst>
                <a:path w="735" h="1599" fill="none" extrusionOk="0">
                  <a:moveTo>
                    <a:pt x="1" y="1"/>
                  </a:moveTo>
                  <a:lnTo>
                    <a:pt x="735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24"/>
            <p:cNvSpPr/>
            <p:nvPr/>
          </p:nvSpPr>
          <p:spPr>
            <a:xfrm>
              <a:off x="8092371" y="10654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24"/>
            <p:cNvSpPr/>
            <p:nvPr/>
          </p:nvSpPr>
          <p:spPr>
            <a:xfrm>
              <a:off x="8180109" y="66704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1" y="0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24"/>
            <p:cNvSpPr/>
            <p:nvPr/>
          </p:nvSpPr>
          <p:spPr>
            <a:xfrm>
              <a:off x="8268597" y="23467"/>
              <a:ext cx="31193" cy="69296"/>
            </a:xfrm>
            <a:custGeom>
              <a:avLst/>
              <a:gdLst/>
              <a:ahLst/>
              <a:cxnLst/>
              <a:rect l="l" t="t" r="r" b="b"/>
              <a:pathLst>
                <a:path w="790" h="1755" fill="none" extrusionOk="0">
                  <a:moveTo>
                    <a:pt x="0" y="0"/>
                  </a:moveTo>
                  <a:lnTo>
                    <a:pt x="789" y="175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24"/>
            <p:cNvSpPr/>
            <p:nvPr/>
          </p:nvSpPr>
          <p:spPr>
            <a:xfrm>
              <a:off x="8355229" y="-15546"/>
              <a:ext cx="31864" cy="68309"/>
            </a:xfrm>
            <a:custGeom>
              <a:avLst/>
              <a:gdLst/>
              <a:ahLst/>
              <a:cxnLst/>
              <a:rect l="l" t="t" r="r" b="b"/>
              <a:pathLst>
                <a:path w="807" h="1730" fill="none" extrusionOk="0">
                  <a:moveTo>
                    <a:pt x="0" y="1"/>
                  </a:moveTo>
                  <a:lnTo>
                    <a:pt x="806" y="1730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24"/>
            <p:cNvSpPr/>
            <p:nvPr/>
          </p:nvSpPr>
          <p:spPr>
            <a:xfrm>
              <a:off x="8448337" y="-57203"/>
              <a:ext cx="30127" cy="68941"/>
            </a:xfrm>
            <a:custGeom>
              <a:avLst/>
              <a:gdLst/>
              <a:ahLst/>
              <a:cxnLst/>
              <a:rect l="l" t="t" r="r" b="b"/>
              <a:pathLst>
                <a:path w="763" h="1746" fill="none" extrusionOk="0">
                  <a:moveTo>
                    <a:pt x="1" y="1"/>
                  </a:moveTo>
                  <a:lnTo>
                    <a:pt x="763" y="174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24"/>
            <p:cNvSpPr/>
            <p:nvPr/>
          </p:nvSpPr>
          <p:spPr>
            <a:xfrm>
              <a:off x="8536825" y="-96808"/>
              <a:ext cx="32615" cy="64992"/>
            </a:xfrm>
            <a:custGeom>
              <a:avLst/>
              <a:gdLst/>
              <a:ahLst/>
              <a:cxnLst/>
              <a:rect l="l" t="t" r="r" b="b"/>
              <a:pathLst>
                <a:path w="826" h="1646" fill="none" extrusionOk="0">
                  <a:moveTo>
                    <a:pt x="1" y="1"/>
                  </a:moveTo>
                  <a:lnTo>
                    <a:pt x="825" y="164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24"/>
            <p:cNvSpPr/>
            <p:nvPr/>
          </p:nvSpPr>
          <p:spPr>
            <a:xfrm>
              <a:off x="8629934" y="-139611"/>
              <a:ext cx="29772" cy="66374"/>
            </a:xfrm>
            <a:custGeom>
              <a:avLst/>
              <a:gdLst/>
              <a:ahLst/>
              <a:cxnLst/>
              <a:rect l="l" t="t" r="r" b="b"/>
              <a:pathLst>
                <a:path w="754" h="1681" fill="none" extrusionOk="0">
                  <a:moveTo>
                    <a:pt x="1" y="0"/>
                  </a:moveTo>
                  <a:lnTo>
                    <a:pt x="754" y="168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24"/>
            <p:cNvSpPr/>
            <p:nvPr/>
          </p:nvSpPr>
          <p:spPr>
            <a:xfrm>
              <a:off x="8718738" y="-177873"/>
              <a:ext cx="30127" cy="66453"/>
            </a:xfrm>
            <a:custGeom>
              <a:avLst/>
              <a:gdLst/>
              <a:ahLst/>
              <a:cxnLst/>
              <a:rect l="l" t="t" r="r" b="b"/>
              <a:pathLst>
                <a:path w="763" h="1683" fill="none" extrusionOk="0">
                  <a:moveTo>
                    <a:pt x="1" y="1"/>
                  </a:moveTo>
                  <a:lnTo>
                    <a:pt x="763" y="168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24"/>
            <p:cNvSpPr/>
            <p:nvPr/>
          </p:nvSpPr>
          <p:spPr>
            <a:xfrm>
              <a:off x="8806476" y="-218938"/>
              <a:ext cx="31943" cy="64716"/>
            </a:xfrm>
            <a:custGeom>
              <a:avLst/>
              <a:gdLst/>
              <a:ahLst/>
              <a:cxnLst/>
              <a:rect l="l" t="t" r="r" b="b"/>
              <a:pathLst>
                <a:path w="809" h="1639" fill="none" extrusionOk="0">
                  <a:moveTo>
                    <a:pt x="1" y="0"/>
                  </a:moveTo>
                  <a:lnTo>
                    <a:pt x="808" y="163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24"/>
            <p:cNvSpPr/>
            <p:nvPr/>
          </p:nvSpPr>
          <p:spPr>
            <a:xfrm>
              <a:off x="7615103" y="-199748"/>
              <a:ext cx="699161" cy="308259"/>
            </a:xfrm>
            <a:custGeom>
              <a:avLst/>
              <a:gdLst/>
              <a:ahLst/>
              <a:cxnLst/>
              <a:rect l="l" t="t" r="r" b="b"/>
              <a:pathLst>
                <a:path w="17707" h="7807" extrusionOk="0">
                  <a:moveTo>
                    <a:pt x="17707" y="1"/>
                  </a:moveTo>
                  <a:lnTo>
                    <a:pt x="17707" y="1"/>
                  </a:lnTo>
                  <a:cubicBezTo>
                    <a:pt x="16209" y="602"/>
                    <a:pt x="14724" y="1229"/>
                    <a:pt x="13239" y="1860"/>
                  </a:cubicBezTo>
                  <a:lnTo>
                    <a:pt x="8801" y="3783"/>
                  </a:lnTo>
                  <a:lnTo>
                    <a:pt x="4387" y="5763"/>
                  </a:lnTo>
                  <a:cubicBezTo>
                    <a:pt x="2920" y="6432"/>
                    <a:pt x="1454" y="7105"/>
                    <a:pt x="0" y="7806"/>
                  </a:cubicBezTo>
                  <a:cubicBezTo>
                    <a:pt x="1498" y="7205"/>
                    <a:pt x="2983" y="6578"/>
                    <a:pt x="4468" y="5947"/>
                  </a:cubicBezTo>
                  <a:lnTo>
                    <a:pt x="8906" y="4024"/>
                  </a:lnTo>
                  <a:lnTo>
                    <a:pt x="13320" y="2044"/>
                  </a:lnTo>
                  <a:cubicBezTo>
                    <a:pt x="14788" y="1375"/>
                    <a:pt x="16253" y="702"/>
                    <a:pt x="17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24"/>
            <p:cNvSpPr/>
            <p:nvPr/>
          </p:nvSpPr>
          <p:spPr>
            <a:xfrm>
              <a:off x="7290765" y="-695258"/>
              <a:ext cx="549394" cy="459724"/>
            </a:xfrm>
            <a:custGeom>
              <a:avLst/>
              <a:gdLst/>
              <a:ahLst/>
              <a:cxnLst/>
              <a:rect l="l" t="t" r="r" b="b"/>
              <a:pathLst>
                <a:path w="13914" h="11643" extrusionOk="0">
                  <a:moveTo>
                    <a:pt x="13914" y="1"/>
                  </a:moveTo>
                  <a:lnTo>
                    <a:pt x="12815" y="380"/>
                  </a:lnTo>
                  <a:cubicBezTo>
                    <a:pt x="12450" y="511"/>
                    <a:pt x="12078" y="624"/>
                    <a:pt x="11727" y="791"/>
                  </a:cubicBezTo>
                  <a:cubicBezTo>
                    <a:pt x="11020" y="1109"/>
                    <a:pt x="10303" y="1412"/>
                    <a:pt x="9630" y="1804"/>
                  </a:cubicBezTo>
                  <a:cubicBezTo>
                    <a:pt x="8253" y="2525"/>
                    <a:pt x="6981" y="3434"/>
                    <a:pt x="5778" y="4417"/>
                  </a:cubicBezTo>
                  <a:cubicBezTo>
                    <a:pt x="4582" y="5412"/>
                    <a:pt x="3485" y="6525"/>
                    <a:pt x="2509" y="7735"/>
                  </a:cubicBezTo>
                  <a:cubicBezTo>
                    <a:pt x="1534" y="8943"/>
                    <a:pt x="657" y="10238"/>
                    <a:pt x="0" y="11642"/>
                  </a:cubicBezTo>
                  <a:cubicBezTo>
                    <a:pt x="753" y="10290"/>
                    <a:pt x="1664" y="9035"/>
                    <a:pt x="2664" y="7863"/>
                  </a:cubicBezTo>
                  <a:cubicBezTo>
                    <a:pt x="3665" y="6691"/>
                    <a:pt x="4748" y="5588"/>
                    <a:pt x="5945" y="4617"/>
                  </a:cubicBezTo>
                  <a:cubicBezTo>
                    <a:pt x="7125" y="3630"/>
                    <a:pt x="8385" y="2732"/>
                    <a:pt x="9729" y="1979"/>
                  </a:cubicBezTo>
                  <a:cubicBezTo>
                    <a:pt x="11053" y="1184"/>
                    <a:pt x="12479" y="585"/>
                    <a:pt x="13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7" name="Google Shape;3007;p24"/>
          <p:cNvGrpSpPr/>
          <p:nvPr/>
        </p:nvGrpSpPr>
        <p:grpSpPr>
          <a:xfrm rot="2700000">
            <a:off x="11144244" y="6346964"/>
            <a:ext cx="1116289" cy="506721"/>
            <a:chOff x="1425200" y="1299050"/>
            <a:chExt cx="1402515" cy="636649"/>
          </a:xfrm>
        </p:grpSpPr>
        <p:sp>
          <p:nvSpPr>
            <p:cNvPr id="3008" name="Google Shape;3008;p24"/>
            <p:cNvSpPr/>
            <p:nvPr/>
          </p:nvSpPr>
          <p:spPr>
            <a:xfrm>
              <a:off x="1427912" y="1299050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21" y="3262"/>
                    <a:pt x="12246" y="3824"/>
                  </a:cubicBezTo>
                  <a:cubicBezTo>
                    <a:pt x="12180" y="4311"/>
                    <a:pt x="11833" y="4747"/>
                    <a:pt x="11611" y="4888"/>
                  </a:cubicBezTo>
                  <a:cubicBezTo>
                    <a:pt x="11368" y="5042"/>
                    <a:pt x="11068" y="5124"/>
                    <a:pt x="10773" y="5124"/>
                  </a:cubicBezTo>
                  <a:cubicBezTo>
                    <a:pt x="10651" y="5124"/>
                    <a:pt x="10529" y="5110"/>
                    <a:pt x="10413" y="5081"/>
                  </a:cubicBezTo>
                  <a:lnTo>
                    <a:pt x="1437" y="3053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9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7"/>
                  </a:lnTo>
                  <a:cubicBezTo>
                    <a:pt x="8905" y="2519"/>
                    <a:pt x="9072" y="2704"/>
                    <a:pt x="8989" y="3128"/>
                  </a:cubicBezTo>
                  <a:cubicBezTo>
                    <a:pt x="8955" y="3304"/>
                    <a:pt x="8855" y="3450"/>
                    <a:pt x="8709" y="3536"/>
                  </a:cubicBezTo>
                  <a:cubicBezTo>
                    <a:pt x="8609" y="3595"/>
                    <a:pt x="8490" y="3625"/>
                    <a:pt x="8359" y="3625"/>
                  </a:cubicBezTo>
                  <a:cubicBezTo>
                    <a:pt x="8279" y="3625"/>
                    <a:pt x="8195" y="3614"/>
                    <a:pt x="8107" y="3592"/>
                  </a:cubicBezTo>
                  <a:lnTo>
                    <a:pt x="3390" y="2400"/>
                  </a:lnTo>
                  <a:lnTo>
                    <a:pt x="3273" y="2866"/>
                  </a:lnTo>
                  <a:lnTo>
                    <a:pt x="7989" y="4059"/>
                  </a:lnTo>
                  <a:cubicBezTo>
                    <a:pt x="8118" y="4091"/>
                    <a:pt x="8245" y="4106"/>
                    <a:pt x="8368" y="4106"/>
                  </a:cubicBezTo>
                  <a:cubicBezTo>
                    <a:pt x="8595" y="4106"/>
                    <a:pt x="8807" y="4053"/>
                    <a:pt x="8986" y="3946"/>
                  </a:cubicBezTo>
                  <a:cubicBezTo>
                    <a:pt x="9249" y="3791"/>
                    <a:pt x="9428" y="3536"/>
                    <a:pt x="9487" y="3228"/>
                  </a:cubicBezTo>
                  <a:cubicBezTo>
                    <a:pt x="9687" y="2218"/>
                    <a:pt x="8763" y="1987"/>
                    <a:pt x="8415" y="1901"/>
                  </a:cubicBezTo>
                  <a:lnTo>
                    <a:pt x="2187" y="330"/>
                  </a:lnTo>
                  <a:cubicBezTo>
                    <a:pt x="2041" y="293"/>
                    <a:pt x="1893" y="275"/>
                    <a:pt x="1746" y="275"/>
                  </a:cubicBezTo>
                  <a:cubicBezTo>
                    <a:pt x="1428" y="275"/>
                    <a:pt x="1115" y="359"/>
                    <a:pt x="849" y="521"/>
                  </a:cubicBezTo>
                  <a:cubicBezTo>
                    <a:pt x="467" y="752"/>
                    <a:pt x="217" y="1114"/>
                    <a:pt x="142" y="1539"/>
                  </a:cubicBezTo>
                  <a:cubicBezTo>
                    <a:pt x="1" y="2345"/>
                    <a:pt x="483" y="3309"/>
                    <a:pt x="1325" y="3519"/>
                  </a:cubicBezTo>
                  <a:lnTo>
                    <a:pt x="10299" y="5547"/>
                  </a:lnTo>
                  <a:cubicBezTo>
                    <a:pt x="10455" y="5586"/>
                    <a:pt x="10619" y="5605"/>
                    <a:pt x="10783" y="5605"/>
                  </a:cubicBezTo>
                  <a:cubicBezTo>
                    <a:pt x="11177" y="5605"/>
                    <a:pt x="11578" y="5496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50" y="3898"/>
                  </a:cubicBezTo>
                  <a:cubicBezTo>
                    <a:pt x="12902" y="2761"/>
                    <a:pt x="12043" y="1788"/>
                    <a:pt x="11168" y="1571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24"/>
            <p:cNvSpPr/>
            <p:nvPr/>
          </p:nvSpPr>
          <p:spPr>
            <a:xfrm>
              <a:off x="1425200" y="1327584"/>
              <a:ext cx="1399802" cy="608114"/>
            </a:xfrm>
            <a:custGeom>
              <a:avLst/>
              <a:gdLst/>
              <a:ahLst/>
              <a:cxnLst/>
              <a:rect l="l" t="t" r="r" b="b"/>
              <a:pathLst>
                <a:path w="12902" h="5605" extrusionOk="0">
                  <a:moveTo>
                    <a:pt x="4899" y="1"/>
                  </a:moveTo>
                  <a:lnTo>
                    <a:pt x="4783" y="467"/>
                  </a:lnTo>
                  <a:lnTo>
                    <a:pt x="11052" y="2035"/>
                  </a:lnTo>
                  <a:cubicBezTo>
                    <a:pt x="12021" y="2278"/>
                    <a:pt x="12319" y="3262"/>
                    <a:pt x="12246" y="3822"/>
                  </a:cubicBezTo>
                  <a:cubicBezTo>
                    <a:pt x="12180" y="4309"/>
                    <a:pt x="11833" y="4746"/>
                    <a:pt x="11611" y="4888"/>
                  </a:cubicBezTo>
                  <a:cubicBezTo>
                    <a:pt x="11368" y="5041"/>
                    <a:pt x="11069" y="5123"/>
                    <a:pt x="10775" y="5123"/>
                  </a:cubicBezTo>
                  <a:cubicBezTo>
                    <a:pt x="10652" y="5123"/>
                    <a:pt x="10529" y="5109"/>
                    <a:pt x="10412" y="5079"/>
                  </a:cubicBezTo>
                  <a:lnTo>
                    <a:pt x="1437" y="3052"/>
                  </a:lnTo>
                  <a:cubicBezTo>
                    <a:pt x="857" y="2905"/>
                    <a:pt x="545" y="2187"/>
                    <a:pt x="642" y="1630"/>
                  </a:cubicBezTo>
                  <a:cubicBezTo>
                    <a:pt x="694" y="1337"/>
                    <a:pt x="868" y="1087"/>
                    <a:pt x="1131" y="929"/>
                  </a:cubicBezTo>
                  <a:cubicBezTo>
                    <a:pt x="1316" y="816"/>
                    <a:pt x="1535" y="757"/>
                    <a:pt x="1758" y="757"/>
                  </a:cubicBezTo>
                  <a:cubicBezTo>
                    <a:pt x="1862" y="757"/>
                    <a:pt x="1968" y="770"/>
                    <a:pt x="2071" y="796"/>
                  </a:cubicBezTo>
                  <a:lnTo>
                    <a:pt x="8298" y="2365"/>
                  </a:lnTo>
                  <a:cubicBezTo>
                    <a:pt x="8905" y="2517"/>
                    <a:pt x="9072" y="2702"/>
                    <a:pt x="8989" y="3126"/>
                  </a:cubicBezTo>
                  <a:cubicBezTo>
                    <a:pt x="8955" y="3304"/>
                    <a:pt x="8855" y="3448"/>
                    <a:pt x="8709" y="3534"/>
                  </a:cubicBezTo>
                  <a:cubicBezTo>
                    <a:pt x="8608" y="3594"/>
                    <a:pt x="8489" y="3625"/>
                    <a:pt x="8356" y="3625"/>
                  </a:cubicBezTo>
                  <a:cubicBezTo>
                    <a:pt x="8277" y="3625"/>
                    <a:pt x="8194" y="3614"/>
                    <a:pt x="8107" y="3592"/>
                  </a:cubicBezTo>
                  <a:lnTo>
                    <a:pt x="3390" y="2400"/>
                  </a:lnTo>
                  <a:lnTo>
                    <a:pt x="3273" y="2865"/>
                  </a:lnTo>
                  <a:lnTo>
                    <a:pt x="7989" y="4057"/>
                  </a:lnTo>
                  <a:cubicBezTo>
                    <a:pt x="8118" y="4090"/>
                    <a:pt x="8246" y="4106"/>
                    <a:pt x="8369" y="4106"/>
                  </a:cubicBezTo>
                  <a:cubicBezTo>
                    <a:pt x="8595" y="4106"/>
                    <a:pt x="8807" y="4051"/>
                    <a:pt x="8986" y="3946"/>
                  </a:cubicBezTo>
                  <a:cubicBezTo>
                    <a:pt x="9249" y="3791"/>
                    <a:pt x="9428" y="3534"/>
                    <a:pt x="9487" y="3228"/>
                  </a:cubicBezTo>
                  <a:cubicBezTo>
                    <a:pt x="9687" y="2218"/>
                    <a:pt x="8762" y="1987"/>
                    <a:pt x="8415" y="1899"/>
                  </a:cubicBezTo>
                  <a:lnTo>
                    <a:pt x="2187" y="330"/>
                  </a:lnTo>
                  <a:cubicBezTo>
                    <a:pt x="2040" y="293"/>
                    <a:pt x="1891" y="275"/>
                    <a:pt x="1743" y="275"/>
                  </a:cubicBezTo>
                  <a:cubicBezTo>
                    <a:pt x="1426" y="275"/>
                    <a:pt x="1115" y="358"/>
                    <a:pt x="849" y="519"/>
                  </a:cubicBezTo>
                  <a:cubicBezTo>
                    <a:pt x="467" y="750"/>
                    <a:pt x="217" y="1112"/>
                    <a:pt x="142" y="1538"/>
                  </a:cubicBezTo>
                  <a:cubicBezTo>
                    <a:pt x="1" y="2345"/>
                    <a:pt x="483" y="3307"/>
                    <a:pt x="1325" y="3519"/>
                  </a:cubicBezTo>
                  <a:lnTo>
                    <a:pt x="10299" y="5547"/>
                  </a:lnTo>
                  <a:cubicBezTo>
                    <a:pt x="10455" y="5585"/>
                    <a:pt x="10618" y="5604"/>
                    <a:pt x="10781" y="5604"/>
                  </a:cubicBezTo>
                  <a:cubicBezTo>
                    <a:pt x="11176" y="5604"/>
                    <a:pt x="11577" y="5495"/>
                    <a:pt x="11900" y="5292"/>
                  </a:cubicBezTo>
                  <a:cubicBezTo>
                    <a:pt x="12280" y="5051"/>
                    <a:pt x="12601" y="4534"/>
                    <a:pt x="12709" y="4106"/>
                  </a:cubicBezTo>
                  <a:cubicBezTo>
                    <a:pt x="12726" y="4038"/>
                    <a:pt x="12739" y="3968"/>
                    <a:pt x="12748" y="3896"/>
                  </a:cubicBezTo>
                  <a:cubicBezTo>
                    <a:pt x="12902" y="2760"/>
                    <a:pt x="12042" y="1788"/>
                    <a:pt x="11168" y="1569"/>
                  </a:cubicBezTo>
                  <a:lnTo>
                    <a:pt x="48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24"/>
            <p:cNvSpPr/>
            <p:nvPr/>
          </p:nvSpPr>
          <p:spPr>
            <a:xfrm>
              <a:off x="2502666" y="1484468"/>
              <a:ext cx="292611" cy="266355"/>
            </a:xfrm>
            <a:custGeom>
              <a:avLst/>
              <a:gdLst/>
              <a:ahLst/>
              <a:cxnLst/>
              <a:rect l="l" t="t" r="r" b="b"/>
              <a:pathLst>
                <a:path w="2697" h="2455" extrusionOk="0">
                  <a:moveTo>
                    <a:pt x="0" y="1"/>
                  </a:moveTo>
                  <a:lnTo>
                    <a:pt x="0" y="1"/>
                  </a:lnTo>
                  <a:cubicBezTo>
                    <a:pt x="162" y="52"/>
                    <a:pt x="323" y="90"/>
                    <a:pt x="484" y="134"/>
                  </a:cubicBezTo>
                  <a:cubicBezTo>
                    <a:pt x="640" y="185"/>
                    <a:pt x="797" y="236"/>
                    <a:pt x="950" y="293"/>
                  </a:cubicBezTo>
                  <a:cubicBezTo>
                    <a:pt x="1248" y="428"/>
                    <a:pt x="1547" y="561"/>
                    <a:pt x="1791" y="771"/>
                  </a:cubicBezTo>
                  <a:cubicBezTo>
                    <a:pt x="2290" y="1168"/>
                    <a:pt x="2603" y="1780"/>
                    <a:pt x="2623" y="2455"/>
                  </a:cubicBezTo>
                  <a:cubicBezTo>
                    <a:pt x="2697" y="2124"/>
                    <a:pt x="2656" y="1769"/>
                    <a:pt x="2531" y="1445"/>
                  </a:cubicBezTo>
                  <a:cubicBezTo>
                    <a:pt x="2410" y="1118"/>
                    <a:pt x="2187" y="833"/>
                    <a:pt x="1919" y="611"/>
                  </a:cubicBezTo>
                  <a:cubicBezTo>
                    <a:pt x="1650" y="386"/>
                    <a:pt x="1326" y="250"/>
                    <a:pt x="1002" y="145"/>
                  </a:cubicBezTo>
                  <a:cubicBezTo>
                    <a:pt x="838" y="103"/>
                    <a:pt x="670" y="68"/>
                    <a:pt x="504" y="35"/>
                  </a:cubicBezTo>
                  <a:cubicBezTo>
                    <a:pt x="335" y="24"/>
                    <a:pt x="168" y="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24"/>
            <p:cNvSpPr/>
            <p:nvPr/>
          </p:nvSpPr>
          <p:spPr>
            <a:xfrm>
              <a:off x="1652606" y="1385304"/>
              <a:ext cx="675598" cy="170663"/>
            </a:xfrm>
            <a:custGeom>
              <a:avLst/>
              <a:gdLst/>
              <a:ahLst/>
              <a:cxnLst/>
              <a:rect l="l" t="t" r="r" b="b"/>
              <a:pathLst>
                <a:path w="6227" h="1573" extrusionOk="0">
                  <a:moveTo>
                    <a:pt x="0" y="1"/>
                  </a:moveTo>
                  <a:cubicBezTo>
                    <a:pt x="509" y="173"/>
                    <a:pt x="1022" y="323"/>
                    <a:pt x="1537" y="470"/>
                  </a:cubicBezTo>
                  <a:cubicBezTo>
                    <a:pt x="2052" y="618"/>
                    <a:pt x="2571" y="747"/>
                    <a:pt x="3088" y="885"/>
                  </a:cubicBezTo>
                  <a:cubicBezTo>
                    <a:pt x="3609" y="1009"/>
                    <a:pt x="4128" y="1140"/>
                    <a:pt x="4651" y="1254"/>
                  </a:cubicBezTo>
                  <a:cubicBezTo>
                    <a:pt x="5171" y="1370"/>
                    <a:pt x="5692" y="1480"/>
                    <a:pt x="6218" y="1569"/>
                  </a:cubicBezTo>
                  <a:lnTo>
                    <a:pt x="6218" y="1569"/>
                  </a:lnTo>
                  <a:cubicBezTo>
                    <a:pt x="5712" y="1398"/>
                    <a:pt x="5202" y="1249"/>
                    <a:pt x="4690" y="1103"/>
                  </a:cubicBezTo>
                  <a:cubicBezTo>
                    <a:pt x="4175" y="956"/>
                    <a:pt x="3656" y="826"/>
                    <a:pt x="3138" y="686"/>
                  </a:cubicBezTo>
                  <a:cubicBezTo>
                    <a:pt x="2618" y="564"/>
                    <a:pt x="2099" y="433"/>
                    <a:pt x="1576" y="317"/>
                  </a:cubicBezTo>
                  <a:cubicBezTo>
                    <a:pt x="1053" y="203"/>
                    <a:pt x="529" y="90"/>
                    <a:pt x="0" y="1"/>
                  </a:cubicBezTo>
                  <a:close/>
                  <a:moveTo>
                    <a:pt x="6218" y="1569"/>
                  </a:moveTo>
                  <a:cubicBezTo>
                    <a:pt x="6221" y="1570"/>
                    <a:pt x="6224" y="1571"/>
                    <a:pt x="6227" y="1572"/>
                  </a:cubicBezTo>
                  <a:lnTo>
                    <a:pt x="6227" y="1571"/>
                  </a:lnTo>
                  <a:cubicBezTo>
                    <a:pt x="6224" y="1570"/>
                    <a:pt x="6221" y="1569"/>
                    <a:pt x="6218" y="15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2" name="Google Shape;3012;p24"/>
          <p:cNvGrpSpPr/>
          <p:nvPr/>
        </p:nvGrpSpPr>
        <p:grpSpPr>
          <a:xfrm>
            <a:off x="11240902" y="209847"/>
            <a:ext cx="649684" cy="309117"/>
            <a:chOff x="4691100" y="1853125"/>
            <a:chExt cx="567575" cy="270050"/>
          </a:xfrm>
        </p:grpSpPr>
        <p:sp>
          <p:nvSpPr>
            <p:cNvPr id="3013" name="Google Shape;3013;p24"/>
            <p:cNvSpPr/>
            <p:nvPr/>
          </p:nvSpPr>
          <p:spPr>
            <a:xfrm>
              <a:off x="4691100" y="1888900"/>
              <a:ext cx="177550" cy="215500"/>
            </a:xfrm>
            <a:custGeom>
              <a:avLst/>
              <a:gdLst/>
              <a:ahLst/>
              <a:cxnLst/>
              <a:rect l="l" t="t" r="r" b="b"/>
              <a:pathLst>
                <a:path w="7102" h="8620" extrusionOk="0">
                  <a:moveTo>
                    <a:pt x="3579" y="4769"/>
                  </a:moveTo>
                  <a:lnTo>
                    <a:pt x="3579" y="4769"/>
                  </a:lnTo>
                  <a:cubicBezTo>
                    <a:pt x="3371" y="5759"/>
                    <a:pt x="3009" y="6984"/>
                    <a:pt x="2345" y="7639"/>
                  </a:cubicBezTo>
                  <a:cubicBezTo>
                    <a:pt x="2132" y="7849"/>
                    <a:pt x="1869" y="7980"/>
                    <a:pt x="1622" y="7980"/>
                  </a:cubicBezTo>
                  <a:cubicBezTo>
                    <a:pt x="1396" y="7980"/>
                    <a:pt x="1184" y="7871"/>
                    <a:pt x="1037" y="7614"/>
                  </a:cubicBezTo>
                  <a:cubicBezTo>
                    <a:pt x="737" y="7096"/>
                    <a:pt x="712" y="6766"/>
                    <a:pt x="846" y="6179"/>
                  </a:cubicBezTo>
                  <a:cubicBezTo>
                    <a:pt x="994" y="5522"/>
                    <a:pt x="1176" y="5362"/>
                    <a:pt x="1774" y="5128"/>
                  </a:cubicBezTo>
                  <a:cubicBezTo>
                    <a:pt x="2071" y="5010"/>
                    <a:pt x="2392" y="4919"/>
                    <a:pt x="2705" y="4858"/>
                  </a:cubicBezTo>
                  <a:cubicBezTo>
                    <a:pt x="2996" y="4800"/>
                    <a:pt x="3289" y="4770"/>
                    <a:pt x="3579" y="4769"/>
                  </a:cubicBezTo>
                  <a:close/>
                  <a:moveTo>
                    <a:pt x="3714" y="1"/>
                  </a:moveTo>
                  <a:cubicBezTo>
                    <a:pt x="3582" y="1"/>
                    <a:pt x="3445" y="109"/>
                    <a:pt x="3488" y="275"/>
                  </a:cubicBezTo>
                  <a:cubicBezTo>
                    <a:pt x="3834" y="1589"/>
                    <a:pt x="3915" y="2946"/>
                    <a:pt x="3673" y="4287"/>
                  </a:cubicBezTo>
                  <a:cubicBezTo>
                    <a:pt x="3670" y="4303"/>
                    <a:pt x="3667" y="4319"/>
                    <a:pt x="3664" y="4336"/>
                  </a:cubicBezTo>
                  <a:lnTo>
                    <a:pt x="3664" y="4336"/>
                  </a:lnTo>
                  <a:cubicBezTo>
                    <a:pt x="3636" y="4335"/>
                    <a:pt x="3607" y="4335"/>
                    <a:pt x="3579" y="4335"/>
                  </a:cubicBezTo>
                  <a:cubicBezTo>
                    <a:pt x="3144" y="4335"/>
                    <a:pt x="2703" y="4393"/>
                    <a:pt x="2272" y="4504"/>
                  </a:cubicBezTo>
                  <a:cubicBezTo>
                    <a:pt x="1593" y="4679"/>
                    <a:pt x="768" y="4972"/>
                    <a:pt x="404" y="5622"/>
                  </a:cubicBezTo>
                  <a:cubicBezTo>
                    <a:pt x="1" y="6345"/>
                    <a:pt x="315" y="7303"/>
                    <a:pt x="729" y="7956"/>
                  </a:cubicBezTo>
                  <a:cubicBezTo>
                    <a:pt x="1029" y="8431"/>
                    <a:pt x="1334" y="8619"/>
                    <a:pt x="1629" y="8619"/>
                  </a:cubicBezTo>
                  <a:cubicBezTo>
                    <a:pt x="2470" y="8619"/>
                    <a:pt x="3224" y="7085"/>
                    <a:pt x="3544" y="6304"/>
                  </a:cubicBezTo>
                  <a:cubicBezTo>
                    <a:pt x="3746" y="5810"/>
                    <a:pt x="3903" y="5304"/>
                    <a:pt x="4018" y="4791"/>
                  </a:cubicBezTo>
                  <a:lnTo>
                    <a:pt x="4018" y="4791"/>
                  </a:lnTo>
                  <a:cubicBezTo>
                    <a:pt x="5083" y="4901"/>
                    <a:pt x="6055" y="5427"/>
                    <a:pt x="6623" y="6429"/>
                  </a:cubicBezTo>
                  <a:cubicBezTo>
                    <a:pt x="6666" y="6505"/>
                    <a:pt x="6732" y="6537"/>
                    <a:pt x="6799" y="6537"/>
                  </a:cubicBezTo>
                  <a:cubicBezTo>
                    <a:pt x="6948" y="6537"/>
                    <a:pt x="7102" y="6377"/>
                    <a:pt x="7004" y="6206"/>
                  </a:cubicBezTo>
                  <a:cubicBezTo>
                    <a:pt x="6367" y="5081"/>
                    <a:pt x="5285" y="4495"/>
                    <a:pt x="4103" y="4364"/>
                  </a:cubicBezTo>
                  <a:lnTo>
                    <a:pt x="4103" y="4364"/>
                  </a:lnTo>
                  <a:cubicBezTo>
                    <a:pt x="4346" y="2974"/>
                    <a:pt x="4278" y="1540"/>
                    <a:pt x="3915" y="158"/>
                  </a:cubicBezTo>
                  <a:cubicBezTo>
                    <a:pt x="3886" y="48"/>
                    <a:pt x="3801" y="1"/>
                    <a:pt x="371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24"/>
            <p:cNvSpPr/>
            <p:nvPr/>
          </p:nvSpPr>
          <p:spPr>
            <a:xfrm>
              <a:off x="4915650" y="1969050"/>
              <a:ext cx="80125" cy="21225"/>
            </a:xfrm>
            <a:custGeom>
              <a:avLst/>
              <a:gdLst/>
              <a:ahLst/>
              <a:cxnLst/>
              <a:rect l="l" t="t" r="r" b="b"/>
              <a:pathLst>
                <a:path w="3205" h="849" extrusionOk="0">
                  <a:moveTo>
                    <a:pt x="319" y="0"/>
                  </a:moveTo>
                  <a:cubicBezTo>
                    <a:pt x="84" y="0"/>
                    <a:pt x="0" y="373"/>
                    <a:pt x="258" y="434"/>
                  </a:cubicBezTo>
                  <a:cubicBezTo>
                    <a:pt x="1135" y="644"/>
                    <a:pt x="2021" y="780"/>
                    <a:pt x="2920" y="848"/>
                  </a:cubicBezTo>
                  <a:cubicBezTo>
                    <a:pt x="2927" y="848"/>
                    <a:pt x="2933" y="848"/>
                    <a:pt x="2939" y="848"/>
                  </a:cubicBezTo>
                  <a:cubicBezTo>
                    <a:pt x="3205" y="848"/>
                    <a:pt x="3197" y="426"/>
                    <a:pt x="2920" y="405"/>
                  </a:cubicBezTo>
                  <a:cubicBezTo>
                    <a:pt x="2061" y="342"/>
                    <a:pt x="1214" y="208"/>
                    <a:pt x="375" y="7"/>
                  </a:cubicBezTo>
                  <a:cubicBezTo>
                    <a:pt x="355" y="2"/>
                    <a:pt x="337" y="0"/>
                    <a:pt x="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24"/>
            <p:cNvSpPr/>
            <p:nvPr/>
          </p:nvSpPr>
          <p:spPr>
            <a:xfrm>
              <a:off x="4956575" y="2023975"/>
              <a:ext cx="36675" cy="13625"/>
            </a:xfrm>
            <a:custGeom>
              <a:avLst/>
              <a:gdLst/>
              <a:ahLst/>
              <a:cxnLst/>
              <a:rect l="l" t="t" r="r" b="b"/>
              <a:pathLst>
                <a:path w="1467" h="545" extrusionOk="0">
                  <a:moveTo>
                    <a:pt x="1212" y="0"/>
                  </a:moveTo>
                  <a:cubicBezTo>
                    <a:pt x="1203" y="0"/>
                    <a:pt x="1193" y="1"/>
                    <a:pt x="1184" y="2"/>
                  </a:cubicBezTo>
                  <a:lnTo>
                    <a:pt x="283" y="102"/>
                  </a:lnTo>
                  <a:cubicBezTo>
                    <a:pt x="12" y="131"/>
                    <a:pt x="0" y="545"/>
                    <a:pt x="254" y="545"/>
                  </a:cubicBezTo>
                  <a:cubicBezTo>
                    <a:pt x="263" y="545"/>
                    <a:pt x="273" y="544"/>
                    <a:pt x="283" y="543"/>
                  </a:cubicBezTo>
                  <a:lnTo>
                    <a:pt x="1184" y="443"/>
                  </a:lnTo>
                  <a:cubicBezTo>
                    <a:pt x="1454" y="414"/>
                    <a:pt x="1466" y="0"/>
                    <a:pt x="121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24"/>
            <p:cNvSpPr/>
            <p:nvPr/>
          </p:nvSpPr>
          <p:spPr>
            <a:xfrm>
              <a:off x="5116475" y="1863400"/>
              <a:ext cx="130225" cy="53475"/>
            </a:xfrm>
            <a:custGeom>
              <a:avLst/>
              <a:gdLst/>
              <a:ahLst/>
              <a:cxnLst/>
              <a:rect l="l" t="t" r="r" b="b"/>
              <a:pathLst>
                <a:path w="5209" h="2139" extrusionOk="0">
                  <a:moveTo>
                    <a:pt x="281" y="0"/>
                  </a:moveTo>
                  <a:cubicBezTo>
                    <a:pt x="70" y="0"/>
                    <a:pt x="0" y="354"/>
                    <a:pt x="240" y="441"/>
                  </a:cubicBezTo>
                  <a:lnTo>
                    <a:pt x="239" y="441"/>
                  </a:lnTo>
                  <a:cubicBezTo>
                    <a:pt x="1778" y="1003"/>
                    <a:pt x="3315" y="1563"/>
                    <a:pt x="4852" y="2124"/>
                  </a:cubicBezTo>
                  <a:cubicBezTo>
                    <a:pt x="4880" y="2134"/>
                    <a:pt x="4905" y="2138"/>
                    <a:pt x="4929" y="2138"/>
                  </a:cubicBezTo>
                  <a:cubicBezTo>
                    <a:pt x="5139" y="2138"/>
                    <a:pt x="5208" y="1785"/>
                    <a:pt x="4970" y="1697"/>
                  </a:cubicBezTo>
                  <a:cubicBezTo>
                    <a:pt x="3432" y="1136"/>
                    <a:pt x="1895" y="576"/>
                    <a:pt x="358" y="14"/>
                  </a:cubicBezTo>
                  <a:cubicBezTo>
                    <a:pt x="331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24"/>
            <p:cNvSpPr/>
            <p:nvPr/>
          </p:nvSpPr>
          <p:spPr>
            <a:xfrm>
              <a:off x="5139225" y="1853125"/>
              <a:ext cx="70425" cy="92400"/>
            </a:xfrm>
            <a:custGeom>
              <a:avLst/>
              <a:gdLst/>
              <a:ahLst/>
              <a:cxnLst/>
              <a:rect l="l" t="t" r="r" b="b"/>
              <a:pathLst>
                <a:path w="2817" h="3696" extrusionOk="0">
                  <a:moveTo>
                    <a:pt x="2517" y="0"/>
                  </a:moveTo>
                  <a:cubicBezTo>
                    <a:pt x="2451" y="0"/>
                    <a:pt x="2387" y="33"/>
                    <a:pt x="2348" y="113"/>
                  </a:cubicBezTo>
                  <a:cubicBezTo>
                    <a:pt x="1768" y="1285"/>
                    <a:pt x="1036" y="2353"/>
                    <a:pt x="149" y="3314"/>
                  </a:cubicBezTo>
                  <a:cubicBezTo>
                    <a:pt x="0" y="3473"/>
                    <a:pt x="149" y="3695"/>
                    <a:pt x="314" y="3695"/>
                  </a:cubicBezTo>
                  <a:cubicBezTo>
                    <a:pt x="365" y="3695"/>
                    <a:pt x="416" y="3675"/>
                    <a:pt x="461" y="3626"/>
                  </a:cubicBezTo>
                  <a:cubicBezTo>
                    <a:pt x="1374" y="2639"/>
                    <a:pt x="2134" y="1542"/>
                    <a:pt x="2731" y="336"/>
                  </a:cubicBezTo>
                  <a:cubicBezTo>
                    <a:pt x="2816" y="161"/>
                    <a:pt x="2662" y="0"/>
                    <a:pt x="25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24"/>
            <p:cNvSpPr/>
            <p:nvPr/>
          </p:nvSpPr>
          <p:spPr>
            <a:xfrm>
              <a:off x="5119500" y="2034375"/>
              <a:ext cx="115150" cy="88800"/>
            </a:xfrm>
            <a:custGeom>
              <a:avLst/>
              <a:gdLst/>
              <a:ahLst/>
              <a:cxnLst/>
              <a:rect l="l" t="t" r="r" b="b"/>
              <a:pathLst>
                <a:path w="4606" h="3552" extrusionOk="0">
                  <a:moveTo>
                    <a:pt x="1768" y="0"/>
                  </a:moveTo>
                  <a:cubicBezTo>
                    <a:pt x="1736" y="0"/>
                    <a:pt x="1702" y="8"/>
                    <a:pt x="1667" y="24"/>
                  </a:cubicBezTo>
                  <a:cubicBezTo>
                    <a:pt x="589" y="538"/>
                    <a:pt x="0" y="2122"/>
                    <a:pt x="837" y="3111"/>
                  </a:cubicBezTo>
                  <a:cubicBezTo>
                    <a:pt x="1100" y="3422"/>
                    <a:pt x="1338" y="3551"/>
                    <a:pt x="1552" y="3551"/>
                  </a:cubicBezTo>
                  <a:cubicBezTo>
                    <a:pt x="2135" y="3551"/>
                    <a:pt x="2532" y="2593"/>
                    <a:pt x="2741" y="1786"/>
                  </a:cubicBezTo>
                  <a:lnTo>
                    <a:pt x="2741" y="1786"/>
                  </a:lnTo>
                  <a:cubicBezTo>
                    <a:pt x="3017" y="2171"/>
                    <a:pt x="3469" y="2415"/>
                    <a:pt x="3960" y="2415"/>
                  </a:cubicBezTo>
                  <a:cubicBezTo>
                    <a:pt x="4089" y="2415"/>
                    <a:pt x="4221" y="2398"/>
                    <a:pt x="4353" y="2363"/>
                  </a:cubicBezTo>
                  <a:cubicBezTo>
                    <a:pt x="4606" y="2295"/>
                    <a:pt x="4527" y="1927"/>
                    <a:pt x="4297" y="1927"/>
                  </a:cubicBezTo>
                  <a:cubicBezTo>
                    <a:pt x="4278" y="1927"/>
                    <a:pt x="4257" y="1930"/>
                    <a:pt x="4235" y="1936"/>
                  </a:cubicBezTo>
                  <a:cubicBezTo>
                    <a:pt x="4141" y="1961"/>
                    <a:pt x="4047" y="1973"/>
                    <a:pt x="3956" y="1973"/>
                  </a:cubicBezTo>
                  <a:cubicBezTo>
                    <a:pt x="3388" y="1973"/>
                    <a:pt x="2902" y="1514"/>
                    <a:pt x="2905" y="910"/>
                  </a:cubicBezTo>
                  <a:lnTo>
                    <a:pt x="2905" y="910"/>
                  </a:lnTo>
                  <a:cubicBezTo>
                    <a:pt x="2905" y="910"/>
                    <a:pt x="2905" y="910"/>
                    <a:pt x="2905" y="910"/>
                  </a:cubicBezTo>
                  <a:cubicBezTo>
                    <a:pt x="2906" y="767"/>
                    <a:pt x="2803" y="698"/>
                    <a:pt x="2697" y="698"/>
                  </a:cubicBezTo>
                  <a:cubicBezTo>
                    <a:pt x="2588" y="698"/>
                    <a:pt x="2475" y="770"/>
                    <a:pt x="2462" y="910"/>
                  </a:cubicBezTo>
                  <a:cubicBezTo>
                    <a:pt x="2462" y="910"/>
                    <a:pt x="2462" y="910"/>
                    <a:pt x="2462" y="910"/>
                  </a:cubicBezTo>
                  <a:lnTo>
                    <a:pt x="2462" y="910"/>
                  </a:lnTo>
                  <a:cubicBezTo>
                    <a:pt x="2421" y="1355"/>
                    <a:pt x="2336" y="1786"/>
                    <a:pt x="2185" y="2207"/>
                  </a:cubicBezTo>
                  <a:cubicBezTo>
                    <a:pt x="2091" y="2471"/>
                    <a:pt x="1927" y="3026"/>
                    <a:pt x="1532" y="3026"/>
                  </a:cubicBezTo>
                  <a:cubicBezTo>
                    <a:pt x="1482" y="3026"/>
                    <a:pt x="1429" y="3017"/>
                    <a:pt x="1372" y="2998"/>
                  </a:cubicBezTo>
                  <a:cubicBezTo>
                    <a:pt x="1162" y="2929"/>
                    <a:pt x="996" y="2540"/>
                    <a:pt x="948" y="2358"/>
                  </a:cubicBezTo>
                  <a:cubicBezTo>
                    <a:pt x="737" y="1568"/>
                    <a:pt x="1172" y="748"/>
                    <a:pt x="1891" y="406"/>
                  </a:cubicBezTo>
                  <a:cubicBezTo>
                    <a:pt x="2113" y="301"/>
                    <a:pt x="1976" y="0"/>
                    <a:pt x="176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24"/>
            <p:cNvSpPr/>
            <p:nvPr/>
          </p:nvSpPr>
          <p:spPr>
            <a:xfrm>
              <a:off x="5074175" y="1998025"/>
              <a:ext cx="184500" cy="18500"/>
            </a:xfrm>
            <a:custGeom>
              <a:avLst/>
              <a:gdLst/>
              <a:ahLst/>
              <a:cxnLst/>
              <a:rect l="l" t="t" r="r" b="b"/>
              <a:pathLst>
                <a:path w="7380" h="740" extrusionOk="0">
                  <a:moveTo>
                    <a:pt x="2383" y="0"/>
                  </a:moveTo>
                  <a:cubicBezTo>
                    <a:pt x="1685" y="0"/>
                    <a:pt x="986" y="20"/>
                    <a:pt x="286" y="58"/>
                  </a:cubicBezTo>
                  <a:cubicBezTo>
                    <a:pt x="8" y="74"/>
                    <a:pt x="0" y="502"/>
                    <a:pt x="272" y="502"/>
                  </a:cubicBezTo>
                  <a:cubicBezTo>
                    <a:pt x="277" y="502"/>
                    <a:pt x="282" y="502"/>
                    <a:pt x="286" y="501"/>
                  </a:cubicBezTo>
                  <a:cubicBezTo>
                    <a:pt x="990" y="462"/>
                    <a:pt x="1693" y="442"/>
                    <a:pt x="2395" y="442"/>
                  </a:cubicBezTo>
                  <a:cubicBezTo>
                    <a:pt x="3966" y="442"/>
                    <a:pt x="5533" y="541"/>
                    <a:pt x="7099" y="738"/>
                  </a:cubicBezTo>
                  <a:cubicBezTo>
                    <a:pt x="7110" y="739"/>
                    <a:pt x="7120" y="740"/>
                    <a:pt x="7130" y="740"/>
                  </a:cubicBezTo>
                  <a:cubicBezTo>
                    <a:pt x="7380" y="740"/>
                    <a:pt x="7367" y="330"/>
                    <a:pt x="7099" y="296"/>
                  </a:cubicBezTo>
                  <a:cubicBezTo>
                    <a:pt x="5529" y="99"/>
                    <a:pt x="3958" y="0"/>
                    <a:pt x="238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870133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5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81132">
            <a:off x="8902776" y="2701047"/>
            <a:ext cx="9136435" cy="8726663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4893471" flipH="1">
            <a:off x="-1929951" y="-1612094"/>
            <a:ext cx="9860169" cy="9006175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19333" y="773133"/>
            <a:ext cx="6207600" cy="36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333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19333" y="4415300"/>
            <a:ext cx="4961600" cy="11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48781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 rot="-2259651">
            <a:off x="-372903" y="-1491356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5948328" y="2488233"/>
            <a:ext cx="5524400" cy="1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8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2707453" y="2257433"/>
            <a:ext cx="2106400" cy="227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5948335" y="3893833"/>
            <a:ext cx="5524400" cy="9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46915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6919764">
            <a:off x="10079489" y="3291676"/>
            <a:ext cx="9136300" cy="872653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 rot="4893471" flipH="1">
            <a:off x="-5698369" y="-6118994"/>
            <a:ext cx="9860169" cy="9006175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719200" y="593367"/>
            <a:ext cx="1075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719200" y="1453267"/>
            <a:ext cx="10753600" cy="4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Open Sans"/>
              <a:buAutoNum type="arabicPeriod"/>
              <a:defRPr/>
            </a:lvl1pPr>
            <a:lvl2pPr marL="1219170" lvl="1" indent="-406390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75550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 rot="6919764">
            <a:off x="10079489" y="3291676"/>
            <a:ext cx="9136300" cy="872653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5"/>
          <p:cNvSpPr/>
          <p:nvPr/>
        </p:nvSpPr>
        <p:spPr>
          <a:xfrm rot="4893471" flipH="1">
            <a:off x="-5163369" y="-5368561"/>
            <a:ext cx="9860169" cy="9006175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1462767" y="3582733"/>
            <a:ext cx="4412800" cy="6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200">
                <a:solidFill>
                  <a:schemeClr val="dk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6316433" y="3582733"/>
            <a:ext cx="4412800" cy="6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200">
                <a:solidFill>
                  <a:schemeClr val="dk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swald"/>
              <a:buNone/>
              <a:defRPr sz="3333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1462767" y="4130697"/>
            <a:ext cx="4412800" cy="17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6316433" y="4130697"/>
            <a:ext cx="4412800" cy="17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3395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-400624">
            <a:off x="8989101" y="42399"/>
            <a:ext cx="15255628" cy="1393433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 rot="-2259651">
            <a:off x="-6482469" y="-7348923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48025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 rot="-400624">
            <a:off x="8274734" y="-350502"/>
            <a:ext cx="15255628" cy="1393433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7"/>
          <p:cNvSpPr/>
          <p:nvPr/>
        </p:nvSpPr>
        <p:spPr>
          <a:xfrm rot="-2259651">
            <a:off x="-6482469" y="-7348923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683408" y="2241845"/>
            <a:ext cx="4825200" cy="8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683408" y="2946555"/>
            <a:ext cx="4825200" cy="16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2133"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50886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/>
          <p:nvPr/>
        </p:nvSpPr>
        <p:spPr>
          <a:xfrm rot="7229638">
            <a:off x="9409046" y="3527254"/>
            <a:ext cx="9136085" cy="8726329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8"/>
          <p:cNvSpPr/>
          <p:nvPr/>
        </p:nvSpPr>
        <p:spPr>
          <a:xfrm rot="4893479" flipH="1">
            <a:off x="-2232791" y="-5504302"/>
            <a:ext cx="15255563" cy="1393427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3242517" y="1543567"/>
            <a:ext cx="66352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83687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 rot="6919753">
            <a:off x="21968" y="-2827974"/>
            <a:ext cx="18030253" cy="17221591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/>
          <p:nvPr/>
        </p:nvSpPr>
        <p:spPr>
          <a:xfrm rot="4893479" flipH="1">
            <a:off x="-9657658" y="-10409169"/>
            <a:ext cx="15255563" cy="1393427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741900" y="2043987"/>
            <a:ext cx="7356000" cy="10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ubTitle" idx="1"/>
          </p:nvPr>
        </p:nvSpPr>
        <p:spPr>
          <a:xfrm>
            <a:off x="741884" y="3174755"/>
            <a:ext cx="7356000" cy="15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4965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 flipH="1">
            <a:off x="1546800" y="4980600"/>
            <a:ext cx="9098400" cy="7040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/>
          <p:nvPr/>
        </p:nvSpPr>
        <p:spPr>
          <a:xfrm rot="6919764">
            <a:off x="8488139" y="1197727"/>
            <a:ext cx="9136300" cy="872653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>
              <a:alpha val="1742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/>
          <p:nvPr/>
        </p:nvSpPr>
        <p:spPr>
          <a:xfrm rot="4893479" flipH="1">
            <a:off x="-5911424" y="-7382969"/>
            <a:ext cx="15255563" cy="1393427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>
              <a:alpha val="236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0847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681400" y="2520633"/>
            <a:ext cx="10829200" cy="17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subTitle" idx="1"/>
          </p:nvPr>
        </p:nvSpPr>
        <p:spPr>
          <a:xfrm>
            <a:off x="2977867" y="4296967"/>
            <a:ext cx="6160400" cy="6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56" name="Google Shape;56;p11"/>
          <p:cNvSpPr/>
          <p:nvPr/>
        </p:nvSpPr>
        <p:spPr>
          <a:xfrm rot="6919764">
            <a:off x="10079489" y="3291676"/>
            <a:ext cx="9136300" cy="872653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/>
          <p:nvPr/>
        </p:nvSpPr>
        <p:spPr>
          <a:xfrm rot="4893471" flipH="1">
            <a:off x="-5163369" y="-5368561"/>
            <a:ext cx="9860169" cy="9006175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89781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9156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/>
          <p:nvPr/>
        </p:nvSpPr>
        <p:spPr>
          <a:xfrm rot="6919764">
            <a:off x="9117655" y="3190377"/>
            <a:ext cx="9136300" cy="872653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2309997" y="1924973"/>
            <a:ext cx="36604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2" hasCustomPrompt="1"/>
          </p:nvPr>
        </p:nvSpPr>
        <p:spPr>
          <a:xfrm>
            <a:off x="838136" y="2126017"/>
            <a:ext cx="125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2309997" y="2561091"/>
            <a:ext cx="3660400" cy="8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3"/>
          </p:nvPr>
        </p:nvSpPr>
        <p:spPr>
          <a:xfrm>
            <a:off x="7698264" y="1924973"/>
            <a:ext cx="36556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4" hasCustomPrompt="1"/>
          </p:nvPr>
        </p:nvSpPr>
        <p:spPr>
          <a:xfrm>
            <a:off x="6234843" y="2126017"/>
            <a:ext cx="125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5"/>
          </p:nvPr>
        </p:nvSpPr>
        <p:spPr>
          <a:xfrm>
            <a:off x="7698264" y="2561091"/>
            <a:ext cx="3655600" cy="8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6"/>
          </p:nvPr>
        </p:nvSpPr>
        <p:spPr>
          <a:xfrm>
            <a:off x="2309997" y="4010964"/>
            <a:ext cx="36604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7" hasCustomPrompt="1"/>
          </p:nvPr>
        </p:nvSpPr>
        <p:spPr>
          <a:xfrm>
            <a:off x="838136" y="4221217"/>
            <a:ext cx="125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8"/>
          </p:nvPr>
        </p:nvSpPr>
        <p:spPr>
          <a:xfrm>
            <a:off x="2309997" y="4648224"/>
            <a:ext cx="3660400" cy="8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9"/>
          </p:nvPr>
        </p:nvSpPr>
        <p:spPr>
          <a:xfrm>
            <a:off x="7698264" y="4010965"/>
            <a:ext cx="36556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3" hasCustomPrompt="1"/>
          </p:nvPr>
        </p:nvSpPr>
        <p:spPr>
          <a:xfrm>
            <a:off x="6234833" y="4221235"/>
            <a:ext cx="125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4"/>
          </p:nvPr>
        </p:nvSpPr>
        <p:spPr>
          <a:xfrm>
            <a:off x="7698264" y="4648224"/>
            <a:ext cx="3655600" cy="8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15"/>
          </p:nvPr>
        </p:nvSpPr>
        <p:spPr>
          <a:xfrm>
            <a:off x="719333" y="593367"/>
            <a:ext cx="1075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/>
          <p:nvPr/>
        </p:nvSpPr>
        <p:spPr>
          <a:xfrm rot="4893479" flipH="1">
            <a:off x="-9657658" y="-10409169"/>
            <a:ext cx="15255563" cy="1393427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8231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/>
          <p:nvPr/>
        </p:nvSpPr>
        <p:spPr>
          <a:xfrm rot="-10507403">
            <a:off x="-10942503" y="-8563289"/>
            <a:ext cx="15255809" cy="13934496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/>
          <p:nvPr/>
        </p:nvSpPr>
        <p:spPr>
          <a:xfrm rot="-4180851">
            <a:off x="7185389" y="-6817047"/>
            <a:ext cx="10932284" cy="10441968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title"/>
          </p:nvPr>
        </p:nvSpPr>
        <p:spPr>
          <a:xfrm>
            <a:off x="719400" y="593367"/>
            <a:ext cx="1075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7461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 rot="-400624">
            <a:off x="8721201" y="6699"/>
            <a:ext cx="15255628" cy="1393433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/>
          <p:nvPr/>
        </p:nvSpPr>
        <p:spPr>
          <a:xfrm rot="-2259651">
            <a:off x="-6482469" y="-7348923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719400" y="593367"/>
            <a:ext cx="1075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9652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/>
          <p:nvPr/>
        </p:nvSpPr>
        <p:spPr>
          <a:xfrm rot="10507403" flipH="1">
            <a:off x="7653264" y="-9172889"/>
            <a:ext cx="15255809" cy="13934496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/>
          <p:nvPr/>
        </p:nvSpPr>
        <p:spPr>
          <a:xfrm rot="-1277360" flipH="1">
            <a:off x="-6594721" y="3937373"/>
            <a:ext cx="10932428" cy="1044210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719333" y="593367"/>
            <a:ext cx="1075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00103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719333" y="593367"/>
            <a:ext cx="1075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/>
          <p:nvPr/>
        </p:nvSpPr>
        <p:spPr>
          <a:xfrm rot="-10507403">
            <a:off x="-10942503" y="-8563289"/>
            <a:ext cx="15255809" cy="13934496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7"/>
          <p:cNvSpPr/>
          <p:nvPr/>
        </p:nvSpPr>
        <p:spPr>
          <a:xfrm rot="1277360">
            <a:off x="7542063" y="4008740"/>
            <a:ext cx="10932428" cy="1044210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5374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/>
          <p:nvPr/>
        </p:nvSpPr>
        <p:spPr>
          <a:xfrm rot="6919764">
            <a:off x="9629006" y="2611027"/>
            <a:ext cx="9136300" cy="872653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8"/>
          <p:cNvSpPr/>
          <p:nvPr/>
        </p:nvSpPr>
        <p:spPr>
          <a:xfrm rot="4893479" flipH="1">
            <a:off x="-9419191" y="-9310036"/>
            <a:ext cx="15255563" cy="1393427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304867" y="4264767"/>
            <a:ext cx="5582400" cy="6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1"/>
          </p:nvPr>
        </p:nvSpPr>
        <p:spPr>
          <a:xfrm>
            <a:off x="2122600" y="2176367"/>
            <a:ext cx="7946800" cy="19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62604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/>
          <p:nvPr/>
        </p:nvSpPr>
        <p:spPr>
          <a:xfrm rot="4893479" flipH="1">
            <a:off x="-4909691" y="-7548502"/>
            <a:ext cx="15255563" cy="1393427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1"/>
          </p:nvPr>
        </p:nvSpPr>
        <p:spPr>
          <a:xfrm>
            <a:off x="4594667" y="3443700"/>
            <a:ext cx="6283600" cy="13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4594933" y="2551700"/>
            <a:ext cx="6283600" cy="89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07726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/>
          <p:nvPr/>
        </p:nvSpPr>
        <p:spPr>
          <a:xfrm rot="6919764">
            <a:off x="9629006" y="2611027"/>
            <a:ext cx="9136300" cy="872653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0"/>
          <p:cNvSpPr/>
          <p:nvPr/>
        </p:nvSpPr>
        <p:spPr>
          <a:xfrm rot="4893479" flipH="1">
            <a:off x="-9419191" y="-9310036"/>
            <a:ext cx="15255563" cy="1393427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ubTitle" idx="1"/>
          </p:nvPr>
        </p:nvSpPr>
        <p:spPr>
          <a:xfrm>
            <a:off x="6602204" y="3082977"/>
            <a:ext cx="4607600" cy="15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6602204" y="2246943"/>
            <a:ext cx="4607600" cy="9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11537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/>
          <p:nvPr/>
        </p:nvSpPr>
        <p:spPr>
          <a:xfrm rot="-400624">
            <a:off x="8274734" y="-350502"/>
            <a:ext cx="15255628" cy="1393433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1"/>
          <p:cNvSpPr/>
          <p:nvPr/>
        </p:nvSpPr>
        <p:spPr>
          <a:xfrm rot="-2259651">
            <a:off x="-6482469" y="-7348923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719400" y="593367"/>
            <a:ext cx="1075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ubTitle" idx="1"/>
          </p:nvPr>
        </p:nvSpPr>
        <p:spPr>
          <a:xfrm>
            <a:off x="719333" y="1453000"/>
            <a:ext cx="10753200" cy="46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93636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/>
          <p:nvPr/>
        </p:nvSpPr>
        <p:spPr>
          <a:xfrm rot="-400624">
            <a:off x="7741001" y="-932802"/>
            <a:ext cx="15255628" cy="1393433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2"/>
          <p:cNvSpPr/>
          <p:nvPr/>
        </p:nvSpPr>
        <p:spPr>
          <a:xfrm rot="-2259651">
            <a:off x="-5932536" y="-8068123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title"/>
          </p:nvPr>
        </p:nvSpPr>
        <p:spPr>
          <a:xfrm>
            <a:off x="719200" y="593367"/>
            <a:ext cx="1075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body" idx="1"/>
          </p:nvPr>
        </p:nvSpPr>
        <p:spPr>
          <a:xfrm>
            <a:off x="719200" y="1932900"/>
            <a:ext cx="7913600" cy="37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Font typeface="Anaheim"/>
              <a:buChar char="●"/>
              <a:defRPr sz="2133"/>
            </a:lvl1pPr>
            <a:lvl2pPr marL="1219170" lvl="1" indent="-4402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Char char="○"/>
              <a:defRPr sz="2133"/>
            </a:lvl2pPr>
            <a:lvl3pPr marL="1828754" lvl="2" indent="-4402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Char char="■"/>
              <a:defRPr sz="2133"/>
            </a:lvl3pPr>
            <a:lvl4pPr marL="2438339" lvl="3" indent="-4402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Char char="●"/>
              <a:defRPr sz="2133"/>
            </a:lvl4pPr>
            <a:lvl5pPr marL="3047924" lvl="4" indent="-4402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Char char="○"/>
              <a:defRPr sz="2133"/>
            </a:lvl5pPr>
            <a:lvl6pPr marL="3657509" lvl="5" indent="-4402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Char char="■"/>
              <a:defRPr sz="2133"/>
            </a:lvl6pPr>
            <a:lvl7pPr marL="4267093" lvl="6" indent="-4402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Char char="●"/>
              <a:defRPr sz="2133"/>
            </a:lvl7pPr>
            <a:lvl8pPr marL="4876678" lvl="7" indent="-4402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Char char="○"/>
              <a:defRPr sz="2133"/>
            </a:lvl8pPr>
            <a:lvl9pPr marL="5486263" lvl="8" indent="-44025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Char char="■"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03343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/>
          <p:nvPr/>
        </p:nvSpPr>
        <p:spPr>
          <a:xfrm rot="-400624">
            <a:off x="7741001" y="-932802"/>
            <a:ext cx="15255628" cy="1393433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3"/>
          <p:cNvSpPr/>
          <p:nvPr/>
        </p:nvSpPr>
        <p:spPr>
          <a:xfrm rot="-2259651">
            <a:off x="-5932536" y="-8068123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719200" y="593367"/>
            <a:ext cx="1075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subTitle" idx="1"/>
          </p:nvPr>
        </p:nvSpPr>
        <p:spPr>
          <a:xfrm>
            <a:off x="5457592" y="3365423"/>
            <a:ext cx="4510000" cy="17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18386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/>
          <p:nvPr/>
        </p:nvSpPr>
        <p:spPr>
          <a:xfrm rot="-1542552" flipH="1">
            <a:off x="-9457833" y="2866942"/>
            <a:ext cx="15255820" cy="13934505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4"/>
          <p:cNvSpPr/>
          <p:nvPr/>
        </p:nvSpPr>
        <p:spPr>
          <a:xfrm rot="2918095" flipH="1">
            <a:off x="8336606" y="-7849202"/>
            <a:ext cx="10931892" cy="10441593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719200" y="593367"/>
            <a:ext cx="1075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ubTitle" idx="1"/>
          </p:nvPr>
        </p:nvSpPr>
        <p:spPr>
          <a:xfrm>
            <a:off x="1253937" y="3476879"/>
            <a:ext cx="4510000" cy="17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61469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/>
          <p:nvPr/>
        </p:nvSpPr>
        <p:spPr>
          <a:xfrm rot="400624" flipH="1">
            <a:off x="-11613486" y="-199202"/>
            <a:ext cx="15255628" cy="13934331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5"/>
          <p:cNvSpPr/>
          <p:nvPr/>
        </p:nvSpPr>
        <p:spPr>
          <a:xfrm rot="2259651" flipH="1">
            <a:off x="9523776" y="-7348923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title"/>
          </p:nvPr>
        </p:nvSpPr>
        <p:spPr>
          <a:xfrm>
            <a:off x="719400" y="593367"/>
            <a:ext cx="1075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subTitle" idx="1"/>
          </p:nvPr>
        </p:nvSpPr>
        <p:spPr>
          <a:xfrm>
            <a:off x="707600" y="1453000"/>
            <a:ext cx="5358000" cy="46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2"/>
          </p:nvPr>
        </p:nvSpPr>
        <p:spPr>
          <a:xfrm>
            <a:off x="6506400" y="1453000"/>
            <a:ext cx="4978000" cy="46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0143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/>
          <p:nvPr/>
        </p:nvSpPr>
        <p:spPr>
          <a:xfrm rot="-2259651">
            <a:off x="-372903" y="-1491356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xfrm>
            <a:off x="5656663" y="3837051"/>
            <a:ext cx="4954000" cy="136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8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title" idx="2" hasCustomPrompt="1"/>
          </p:nvPr>
        </p:nvSpPr>
        <p:spPr>
          <a:xfrm>
            <a:off x="5877267" y="1176967"/>
            <a:ext cx="2276400" cy="20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5" name="Google Shape;135;p26"/>
          <p:cNvSpPr txBox="1">
            <a:spLocks noGrp="1"/>
          </p:cNvSpPr>
          <p:nvPr>
            <p:ph type="subTitle" idx="1"/>
          </p:nvPr>
        </p:nvSpPr>
        <p:spPr>
          <a:xfrm>
            <a:off x="5656667" y="5197067"/>
            <a:ext cx="4954000" cy="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43312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/>
          <p:nvPr/>
        </p:nvSpPr>
        <p:spPr>
          <a:xfrm rot="-2259651">
            <a:off x="-372903" y="-1491356"/>
            <a:ext cx="10932301" cy="10441984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2468000" y="3621483"/>
            <a:ext cx="7256000" cy="136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title" idx="2" hasCustomPrompt="1"/>
          </p:nvPr>
        </p:nvSpPr>
        <p:spPr>
          <a:xfrm>
            <a:off x="4957800" y="1075516"/>
            <a:ext cx="2276400" cy="20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0" name="Google Shape;140;p27"/>
          <p:cNvSpPr txBox="1">
            <a:spLocks noGrp="1"/>
          </p:cNvSpPr>
          <p:nvPr>
            <p:ph type="subTitle" idx="1"/>
          </p:nvPr>
        </p:nvSpPr>
        <p:spPr>
          <a:xfrm>
            <a:off x="3855800" y="4950047"/>
            <a:ext cx="4480400" cy="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94561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/>
          <p:nvPr/>
        </p:nvSpPr>
        <p:spPr>
          <a:xfrm rot="10507403" flipH="1">
            <a:off x="7971634" y="-8748223"/>
            <a:ext cx="15255809" cy="13934496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8"/>
          <p:cNvSpPr/>
          <p:nvPr/>
        </p:nvSpPr>
        <p:spPr>
          <a:xfrm rot="-1277360" flipH="1">
            <a:off x="-6206451" y="4122006"/>
            <a:ext cx="10932428" cy="1044210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722916" y="3670133"/>
            <a:ext cx="34236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subTitle" idx="1"/>
          </p:nvPr>
        </p:nvSpPr>
        <p:spPr>
          <a:xfrm>
            <a:off x="722916" y="4337717"/>
            <a:ext cx="3423600" cy="10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title" idx="2"/>
          </p:nvPr>
        </p:nvSpPr>
        <p:spPr>
          <a:xfrm>
            <a:off x="4382183" y="3670133"/>
            <a:ext cx="34236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subTitle" idx="3"/>
          </p:nvPr>
        </p:nvSpPr>
        <p:spPr>
          <a:xfrm>
            <a:off x="4382183" y="4337717"/>
            <a:ext cx="3423600" cy="10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title" idx="4"/>
          </p:nvPr>
        </p:nvSpPr>
        <p:spPr>
          <a:xfrm>
            <a:off x="8045484" y="3670133"/>
            <a:ext cx="34236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subTitle" idx="5"/>
          </p:nvPr>
        </p:nvSpPr>
        <p:spPr>
          <a:xfrm>
            <a:off x="8045484" y="4337717"/>
            <a:ext cx="3423600" cy="10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73795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>
            <a:spLocks noGrp="1"/>
          </p:cNvSpPr>
          <p:nvPr>
            <p:ph type="title"/>
          </p:nvPr>
        </p:nvSpPr>
        <p:spPr>
          <a:xfrm>
            <a:off x="2310000" y="1924967"/>
            <a:ext cx="34932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3" name="Google Shape;153;p29"/>
          <p:cNvSpPr txBox="1">
            <a:spLocks noGrp="1"/>
          </p:cNvSpPr>
          <p:nvPr>
            <p:ph type="subTitle" idx="1"/>
          </p:nvPr>
        </p:nvSpPr>
        <p:spPr>
          <a:xfrm>
            <a:off x="2310008" y="2561101"/>
            <a:ext cx="3493200" cy="8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9"/>
          <p:cNvSpPr txBox="1">
            <a:spLocks noGrp="1"/>
          </p:cNvSpPr>
          <p:nvPr>
            <p:ph type="title" idx="2"/>
          </p:nvPr>
        </p:nvSpPr>
        <p:spPr>
          <a:xfrm>
            <a:off x="7698264" y="1924967"/>
            <a:ext cx="34932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5" name="Google Shape;155;p29"/>
          <p:cNvSpPr txBox="1">
            <a:spLocks noGrp="1"/>
          </p:cNvSpPr>
          <p:nvPr>
            <p:ph type="subTitle" idx="3"/>
          </p:nvPr>
        </p:nvSpPr>
        <p:spPr>
          <a:xfrm>
            <a:off x="7698277" y="2561101"/>
            <a:ext cx="3493200" cy="8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9"/>
          <p:cNvSpPr txBox="1">
            <a:spLocks noGrp="1"/>
          </p:cNvSpPr>
          <p:nvPr>
            <p:ph type="title" idx="4"/>
          </p:nvPr>
        </p:nvSpPr>
        <p:spPr>
          <a:xfrm>
            <a:off x="2310000" y="4010967"/>
            <a:ext cx="34932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7" name="Google Shape;157;p29"/>
          <p:cNvSpPr txBox="1">
            <a:spLocks noGrp="1"/>
          </p:cNvSpPr>
          <p:nvPr>
            <p:ph type="subTitle" idx="5"/>
          </p:nvPr>
        </p:nvSpPr>
        <p:spPr>
          <a:xfrm>
            <a:off x="2310008" y="4648237"/>
            <a:ext cx="3493200" cy="8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title" idx="6"/>
          </p:nvPr>
        </p:nvSpPr>
        <p:spPr>
          <a:xfrm>
            <a:off x="7698264" y="4010969"/>
            <a:ext cx="34932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9" name="Google Shape;159;p29"/>
          <p:cNvSpPr txBox="1">
            <a:spLocks noGrp="1"/>
          </p:cNvSpPr>
          <p:nvPr>
            <p:ph type="subTitle" idx="7"/>
          </p:nvPr>
        </p:nvSpPr>
        <p:spPr>
          <a:xfrm>
            <a:off x="7698277" y="4648237"/>
            <a:ext cx="3493200" cy="8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title" idx="8"/>
          </p:nvPr>
        </p:nvSpPr>
        <p:spPr>
          <a:xfrm>
            <a:off x="732867" y="593367"/>
            <a:ext cx="1072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9"/>
          <p:cNvSpPr/>
          <p:nvPr/>
        </p:nvSpPr>
        <p:spPr>
          <a:xfrm rot="-1086170" flipH="1">
            <a:off x="-5367658" y="-6694142"/>
            <a:ext cx="9136391" cy="8726620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9"/>
          <p:cNvSpPr/>
          <p:nvPr/>
        </p:nvSpPr>
        <p:spPr>
          <a:xfrm rot="-4419279">
            <a:off x="6882421" y="-9697477"/>
            <a:ext cx="15255492" cy="13934205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09724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/>
          <p:nvPr/>
        </p:nvSpPr>
        <p:spPr>
          <a:xfrm rot="10507403" flipH="1">
            <a:off x="7971634" y="-8748223"/>
            <a:ext cx="15255809" cy="13934496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30"/>
          <p:cNvSpPr/>
          <p:nvPr/>
        </p:nvSpPr>
        <p:spPr>
          <a:xfrm rot="-1277360" flipH="1">
            <a:off x="-6206451" y="4122006"/>
            <a:ext cx="10932428" cy="10442105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title"/>
          </p:nvPr>
        </p:nvSpPr>
        <p:spPr>
          <a:xfrm>
            <a:off x="1411719" y="1562309"/>
            <a:ext cx="29440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67" name="Google Shape;167;p30"/>
          <p:cNvSpPr txBox="1">
            <a:spLocks noGrp="1"/>
          </p:cNvSpPr>
          <p:nvPr>
            <p:ph type="subTitle" idx="1"/>
          </p:nvPr>
        </p:nvSpPr>
        <p:spPr>
          <a:xfrm>
            <a:off x="1411719" y="2177296"/>
            <a:ext cx="29440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title" idx="2"/>
          </p:nvPr>
        </p:nvSpPr>
        <p:spPr>
          <a:xfrm>
            <a:off x="1415039" y="3113475"/>
            <a:ext cx="29440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69" name="Google Shape;169;p30"/>
          <p:cNvSpPr txBox="1">
            <a:spLocks noGrp="1"/>
          </p:cNvSpPr>
          <p:nvPr>
            <p:ph type="subTitle" idx="3"/>
          </p:nvPr>
        </p:nvSpPr>
        <p:spPr>
          <a:xfrm>
            <a:off x="1415039" y="3729447"/>
            <a:ext cx="29440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0"/>
          <p:cNvSpPr txBox="1">
            <a:spLocks noGrp="1"/>
          </p:cNvSpPr>
          <p:nvPr>
            <p:ph type="title" idx="4"/>
          </p:nvPr>
        </p:nvSpPr>
        <p:spPr>
          <a:xfrm>
            <a:off x="7851484" y="1562309"/>
            <a:ext cx="29288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71" name="Google Shape;171;p30"/>
          <p:cNvSpPr txBox="1">
            <a:spLocks noGrp="1"/>
          </p:cNvSpPr>
          <p:nvPr>
            <p:ph type="subTitle" idx="5"/>
          </p:nvPr>
        </p:nvSpPr>
        <p:spPr>
          <a:xfrm>
            <a:off x="7851484" y="2177296"/>
            <a:ext cx="29288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0"/>
          <p:cNvSpPr txBox="1">
            <a:spLocks noGrp="1"/>
          </p:cNvSpPr>
          <p:nvPr>
            <p:ph type="title" idx="6"/>
          </p:nvPr>
        </p:nvSpPr>
        <p:spPr>
          <a:xfrm>
            <a:off x="7848160" y="3113475"/>
            <a:ext cx="29288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73" name="Google Shape;173;p30"/>
          <p:cNvSpPr txBox="1">
            <a:spLocks noGrp="1"/>
          </p:cNvSpPr>
          <p:nvPr>
            <p:ph type="subTitle" idx="7"/>
          </p:nvPr>
        </p:nvSpPr>
        <p:spPr>
          <a:xfrm>
            <a:off x="7848160" y="3729447"/>
            <a:ext cx="29288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title" idx="8"/>
          </p:nvPr>
        </p:nvSpPr>
        <p:spPr>
          <a:xfrm>
            <a:off x="1411716" y="4664640"/>
            <a:ext cx="29440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75" name="Google Shape;175;p30"/>
          <p:cNvSpPr txBox="1">
            <a:spLocks noGrp="1"/>
          </p:cNvSpPr>
          <p:nvPr>
            <p:ph type="subTitle" idx="9"/>
          </p:nvPr>
        </p:nvSpPr>
        <p:spPr>
          <a:xfrm>
            <a:off x="1411716" y="5281596"/>
            <a:ext cx="29440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0"/>
          <p:cNvSpPr txBox="1">
            <a:spLocks noGrp="1"/>
          </p:cNvSpPr>
          <p:nvPr>
            <p:ph type="title" idx="13"/>
          </p:nvPr>
        </p:nvSpPr>
        <p:spPr>
          <a:xfrm>
            <a:off x="7836273" y="4664640"/>
            <a:ext cx="2928800" cy="7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77" name="Google Shape;177;p30"/>
          <p:cNvSpPr txBox="1">
            <a:spLocks noGrp="1"/>
          </p:cNvSpPr>
          <p:nvPr>
            <p:ph type="subTitle" idx="14"/>
          </p:nvPr>
        </p:nvSpPr>
        <p:spPr>
          <a:xfrm>
            <a:off x="7836273" y="5281596"/>
            <a:ext cx="2928800" cy="8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0"/>
          <p:cNvSpPr txBox="1">
            <a:spLocks noGrp="1"/>
          </p:cNvSpPr>
          <p:nvPr>
            <p:ph type="title" idx="15"/>
          </p:nvPr>
        </p:nvSpPr>
        <p:spPr>
          <a:xfrm>
            <a:off x="719333" y="620167"/>
            <a:ext cx="107532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2888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>
            <a:spLocks noGrp="1"/>
          </p:cNvSpPr>
          <p:nvPr>
            <p:ph type="title" hasCustomPrompt="1"/>
          </p:nvPr>
        </p:nvSpPr>
        <p:spPr>
          <a:xfrm>
            <a:off x="1568800" y="720000"/>
            <a:ext cx="9054400" cy="11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1" name="Google Shape;181;p31"/>
          <p:cNvSpPr txBox="1">
            <a:spLocks noGrp="1"/>
          </p:cNvSpPr>
          <p:nvPr>
            <p:ph type="subTitle" idx="1"/>
          </p:nvPr>
        </p:nvSpPr>
        <p:spPr>
          <a:xfrm>
            <a:off x="1568800" y="1795167"/>
            <a:ext cx="90544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1"/>
          <p:cNvSpPr txBox="1">
            <a:spLocks noGrp="1"/>
          </p:cNvSpPr>
          <p:nvPr>
            <p:ph type="title" idx="2" hasCustomPrompt="1"/>
          </p:nvPr>
        </p:nvSpPr>
        <p:spPr>
          <a:xfrm>
            <a:off x="1568800" y="2661533"/>
            <a:ext cx="9054400" cy="11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3" name="Google Shape;183;p31"/>
          <p:cNvSpPr txBox="1">
            <a:spLocks noGrp="1"/>
          </p:cNvSpPr>
          <p:nvPr>
            <p:ph type="subTitle" idx="3"/>
          </p:nvPr>
        </p:nvSpPr>
        <p:spPr>
          <a:xfrm>
            <a:off x="1568800" y="3736800"/>
            <a:ext cx="90544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1"/>
          <p:cNvSpPr txBox="1">
            <a:spLocks noGrp="1"/>
          </p:cNvSpPr>
          <p:nvPr>
            <p:ph type="title" idx="4" hasCustomPrompt="1"/>
          </p:nvPr>
        </p:nvSpPr>
        <p:spPr>
          <a:xfrm>
            <a:off x="1568800" y="4603067"/>
            <a:ext cx="9054400" cy="11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5" name="Google Shape;185;p31"/>
          <p:cNvSpPr txBox="1">
            <a:spLocks noGrp="1"/>
          </p:cNvSpPr>
          <p:nvPr>
            <p:ph type="subTitle" idx="5"/>
          </p:nvPr>
        </p:nvSpPr>
        <p:spPr>
          <a:xfrm>
            <a:off x="1568800" y="5678433"/>
            <a:ext cx="90544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1"/>
          <p:cNvSpPr/>
          <p:nvPr/>
        </p:nvSpPr>
        <p:spPr>
          <a:xfrm rot="-10507403">
            <a:off x="-10942503" y="-8563289"/>
            <a:ext cx="15255809" cy="13934496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1"/>
          <p:cNvSpPr/>
          <p:nvPr/>
        </p:nvSpPr>
        <p:spPr>
          <a:xfrm rot="-4180851">
            <a:off x="7185389" y="-6817047"/>
            <a:ext cx="10932284" cy="10441968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7825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/>
          <p:nvPr/>
        </p:nvSpPr>
        <p:spPr>
          <a:xfrm rot="-560600" flipH="1">
            <a:off x="-8118951" y="153971"/>
            <a:ext cx="15255664" cy="13934364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2"/>
          <p:cNvSpPr/>
          <p:nvPr/>
        </p:nvSpPr>
        <p:spPr>
          <a:xfrm rot="-4241021">
            <a:off x="5017814" y="-3643735"/>
            <a:ext cx="10932409" cy="10442088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2"/>
          <p:cNvSpPr txBox="1">
            <a:spLocks noGrp="1"/>
          </p:cNvSpPr>
          <p:nvPr>
            <p:ph type="ctrTitle"/>
          </p:nvPr>
        </p:nvSpPr>
        <p:spPr>
          <a:xfrm>
            <a:off x="2631200" y="718100"/>
            <a:ext cx="6929600" cy="17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92" name="Google Shape;192;p32"/>
          <p:cNvSpPr txBox="1">
            <a:spLocks noGrp="1"/>
          </p:cNvSpPr>
          <p:nvPr>
            <p:ph type="subTitle" idx="1"/>
          </p:nvPr>
        </p:nvSpPr>
        <p:spPr>
          <a:xfrm>
            <a:off x="2631200" y="3262067"/>
            <a:ext cx="6929600" cy="1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93" name="Google Shape;193;p32"/>
          <p:cNvSpPr txBox="1"/>
          <p:nvPr/>
        </p:nvSpPr>
        <p:spPr>
          <a:xfrm>
            <a:off x="2685200" y="4709800"/>
            <a:ext cx="6821600" cy="1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CREDITS:</a:t>
            </a:r>
            <a:r>
              <a:rPr lang="en" sz="16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This presentation template was created by </a:t>
            </a:r>
            <a:r>
              <a:rPr lang="en" sz="1600" b="1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2"/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lang="en" sz="16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including icons by </a:t>
            </a:r>
            <a:r>
              <a:rPr lang="en" sz="1600" b="1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Flaticon</a:t>
            </a:r>
            <a:r>
              <a:rPr lang="en" sz="16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, infographics &amp; images by </a:t>
            </a:r>
            <a:r>
              <a:rPr lang="en" sz="1600" b="1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Freepik</a:t>
            </a:r>
            <a:r>
              <a:rPr lang="en" sz="16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and illustrations by </a:t>
            </a:r>
            <a:r>
              <a:rPr lang="en" sz="1600" b="1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Storyset</a:t>
            </a:r>
            <a:endParaRPr sz="16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0696840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3"/>
          <p:cNvSpPr/>
          <p:nvPr/>
        </p:nvSpPr>
        <p:spPr>
          <a:xfrm rot="-10507403">
            <a:off x="-10942503" y="-8563289"/>
            <a:ext cx="15255809" cy="13934496"/>
          </a:xfrm>
          <a:custGeom>
            <a:avLst/>
            <a:gdLst/>
            <a:ahLst/>
            <a:cxnLst/>
            <a:rect l="l" t="t" r="r" b="b"/>
            <a:pathLst>
              <a:path w="100900" h="92161" extrusionOk="0">
                <a:moveTo>
                  <a:pt x="53862" y="1"/>
                </a:moveTo>
                <a:cubicBezTo>
                  <a:pt x="46872" y="1"/>
                  <a:pt x="33581" y="1553"/>
                  <a:pt x="26472" y="12690"/>
                </a:cubicBezTo>
                <a:cubicBezTo>
                  <a:pt x="25288" y="14536"/>
                  <a:pt x="23852" y="18104"/>
                  <a:pt x="22321" y="26691"/>
                </a:cubicBezTo>
                <a:cubicBezTo>
                  <a:pt x="22068" y="28096"/>
                  <a:pt x="21847" y="31174"/>
                  <a:pt x="20095" y="33321"/>
                </a:cubicBezTo>
                <a:cubicBezTo>
                  <a:pt x="18848" y="34821"/>
                  <a:pt x="17838" y="35247"/>
                  <a:pt x="17001" y="35705"/>
                </a:cubicBezTo>
                <a:cubicBezTo>
                  <a:pt x="13939" y="37409"/>
                  <a:pt x="8856" y="36936"/>
                  <a:pt x="3915" y="42934"/>
                </a:cubicBezTo>
                <a:cubicBezTo>
                  <a:pt x="0" y="47733"/>
                  <a:pt x="142" y="55278"/>
                  <a:pt x="1373" y="61040"/>
                </a:cubicBezTo>
                <a:cubicBezTo>
                  <a:pt x="2636" y="66865"/>
                  <a:pt x="5336" y="78577"/>
                  <a:pt x="15628" y="84749"/>
                </a:cubicBezTo>
                <a:cubicBezTo>
                  <a:pt x="23762" y="89641"/>
                  <a:pt x="35526" y="92161"/>
                  <a:pt x="47522" y="92161"/>
                </a:cubicBezTo>
                <a:cubicBezTo>
                  <a:pt x="66767" y="92161"/>
                  <a:pt x="86609" y="85674"/>
                  <a:pt x="93007" y="72090"/>
                </a:cubicBezTo>
                <a:cubicBezTo>
                  <a:pt x="100900" y="55341"/>
                  <a:pt x="100758" y="35389"/>
                  <a:pt x="91539" y="20693"/>
                </a:cubicBezTo>
                <a:cubicBezTo>
                  <a:pt x="83773" y="8270"/>
                  <a:pt x="71792" y="1561"/>
                  <a:pt x="58122" y="203"/>
                </a:cubicBezTo>
                <a:cubicBezTo>
                  <a:pt x="57500" y="141"/>
                  <a:pt x="55967" y="1"/>
                  <a:pt x="538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3"/>
          <p:cNvSpPr/>
          <p:nvPr/>
        </p:nvSpPr>
        <p:spPr>
          <a:xfrm rot="-4180851">
            <a:off x="7185389" y="-6817047"/>
            <a:ext cx="10932284" cy="10441968"/>
          </a:xfrm>
          <a:custGeom>
            <a:avLst/>
            <a:gdLst/>
            <a:ahLst/>
            <a:cxnLst/>
            <a:rect l="l" t="t" r="r" b="b"/>
            <a:pathLst>
              <a:path w="93734" h="89530" extrusionOk="0">
                <a:moveTo>
                  <a:pt x="45839" y="0"/>
                </a:moveTo>
                <a:cubicBezTo>
                  <a:pt x="44022" y="0"/>
                  <a:pt x="42332" y="171"/>
                  <a:pt x="40821" y="511"/>
                </a:cubicBezTo>
                <a:cubicBezTo>
                  <a:pt x="38927" y="937"/>
                  <a:pt x="30971" y="3463"/>
                  <a:pt x="27657" y="11435"/>
                </a:cubicBezTo>
                <a:cubicBezTo>
                  <a:pt x="26646" y="13818"/>
                  <a:pt x="26757" y="19959"/>
                  <a:pt x="24105" y="24710"/>
                </a:cubicBezTo>
                <a:cubicBezTo>
                  <a:pt x="20332" y="31498"/>
                  <a:pt x="9061" y="34986"/>
                  <a:pt x="4847" y="43810"/>
                </a:cubicBezTo>
                <a:cubicBezTo>
                  <a:pt x="1" y="53976"/>
                  <a:pt x="1563" y="71656"/>
                  <a:pt x="10672" y="77449"/>
                </a:cubicBezTo>
                <a:cubicBezTo>
                  <a:pt x="13529" y="79268"/>
                  <a:pt x="16720" y="80881"/>
                  <a:pt x="20904" y="80881"/>
                </a:cubicBezTo>
                <a:cubicBezTo>
                  <a:pt x="21620" y="80881"/>
                  <a:pt x="22365" y="80834"/>
                  <a:pt x="23142" y="80732"/>
                </a:cubicBezTo>
                <a:cubicBezTo>
                  <a:pt x="24588" y="80543"/>
                  <a:pt x="27369" y="80400"/>
                  <a:pt x="30301" y="80400"/>
                </a:cubicBezTo>
                <a:cubicBezTo>
                  <a:pt x="34217" y="80400"/>
                  <a:pt x="38405" y="80655"/>
                  <a:pt x="40048" y="81395"/>
                </a:cubicBezTo>
                <a:cubicBezTo>
                  <a:pt x="46583" y="84315"/>
                  <a:pt x="51555" y="87220"/>
                  <a:pt x="58138" y="88467"/>
                </a:cubicBezTo>
                <a:cubicBezTo>
                  <a:pt x="61366" y="89084"/>
                  <a:pt x="64241" y="89529"/>
                  <a:pt x="67038" y="89529"/>
                </a:cubicBezTo>
                <a:cubicBezTo>
                  <a:pt x="72472" y="89529"/>
                  <a:pt x="77610" y="87846"/>
                  <a:pt x="84468" y="82468"/>
                </a:cubicBezTo>
                <a:cubicBezTo>
                  <a:pt x="90545" y="77701"/>
                  <a:pt x="93734" y="67709"/>
                  <a:pt x="92708" y="60211"/>
                </a:cubicBezTo>
                <a:cubicBezTo>
                  <a:pt x="92424" y="58143"/>
                  <a:pt x="91319" y="54513"/>
                  <a:pt x="88556" y="44268"/>
                </a:cubicBezTo>
                <a:cubicBezTo>
                  <a:pt x="87404" y="39990"/>
                  <a:pt x="87278" y="36644"/>
                  <a:pt x="86899" y="34307"/>
                </a:cubicBezTo>
                <a:cubicBezTo>
                  <a:pt x="83095" y="10996"/>
                  <a:pt x="60400" y="0"/>
                  <a:pt x="458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94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>
            <a:extLst>
              <a:ext uri="{FF2B5EF4-FFF2-40B4-BE49-F238E27FC236}">
                <a16:creationId xmlns:a16="http://schemas.microsoft.com/office/drawing/2014/main" id="{75CFEBE6-B1C5-4B0E-B1BC-779AD4D97D5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2051" name="Espaço Reservado para Texto 2">
            <a:extLst>
              <a:ext uri="{FF2B5EF4-FFF2-40B4-BE49-F238E27FC236}">
                <a16:creationId xmlns:a16="http://schemas.microsoft.com/office/drawing/2014/main" id="{A2DB3C16-20D4-453E-A307-DF8A47F91B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81415A-FF04-4507-8EC7-512F51BADC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Nunito" pitchFamily="2" charset="0"/>
                <a:cs typeface="+mn-cs"/>
              </a:defRPr>
            </a:lvl1pPr>
          </a:lstStyle>
          <a:p>
            <a:pPr>
              <a:defRPr/>
            </a:pPr>
            <a:fld id="{531C5BD5-41A0-4372-BC5A-A960BDE7E5EB}" type="datetimeFigureOut">
              <a:rPr lang="pt-BR" smtClean="0"/>
              <a:pPr>
                <a:defRPr/>
              </a:pPr>
              <a:t>01/07/2025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3ACE20-50DC-4432-BF5C-5AD996708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Nunito" pitchFamily="2" charset="0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721CAB-D884-496E-80A9-745054E98D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Nunito" pitchFamily="2" charset="0"/>
              </a:defRPr>
            </a:lvl1pPr>
          </a:lstStyle>
          <a:p>
            <a:fld id="{B7A517C3-FE65-42C7-9B69-12EE29D3F6C9}" type="slidenum">
              <a:rPr lang="pt-BR" altLang="pt-BR" smtClean="0"/>
              <a:pPr/>
              <a:t>‹nº›</a:t>
            </a:fld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Nunito" pitchFamily="2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Nunito" pitchFamily="2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unito" pitchFamily="2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Nunito" pitchFamily="2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Nunito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nbounded SemiBold"/>
              <a:buNone/>
              <a:defRPr sz="3500">
                <a:solidFill>
                  <a:schemeClr val="dk1"/>
                </a:solidFill>
                <a:latin typeface="Unbounded SemiBold"/>
                <a:ea typeface="Unbounded SemiBold"/>
                <a:cs typeface="Unbounded SemiBold"/>
                <a:sym typeface="Unbound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●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○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■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●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○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■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●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○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■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6045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9333" y="593367"/>
            <a:ext cx="1075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swald"/>
              <a:buNone/>
              <a:defRPr sz="2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9333" y="1524433"/>
            <a:ext cx="1075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●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○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■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●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○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■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●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○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Char char="■"/>
              <a:defRPr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16943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  <p:sldLayoutId id="2147483760" r:id="rId29"/>
    <p:sldLayoutId id="2147483761" r:id="rId30"/>
    <p:sldLayoutId id="2147483762" r:id="rId31"/>
    <p:sldLayoutId id="2147483763" r:id="rId3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KbvcwmMnv7c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79375" y="3068960"/>
            <a:ext cx="6048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Nunito" panose="00000500000000000000" pitchFamily="2" charset="0"/>
              </a:rPr>
              <a:t>FUNÇÃO DO 1° GRAU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79376" y="3789040"/>
            <a:ext cx="595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Nunito" panose="00000500000000000000" pitchFamily="2" charset="0"/>
              </a:rPr>
              <a:t>Afim e Linear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42813" y="6149581"/>
            <a:ext cx="142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Nunito" panose="00000500000000000000" pitchFamily="2" charset="0"/>
              </a:rPr>
              <a:t>AULA 08</a:t>
            </a:r>
          </a:p>
        </p:txBody>
      </p:sp>
    </p:spTree>
    <p:extLst>
      <p:ext uri="{BB962C8B-B14F-4D97-AF65-F5344CB8AC3E}">
        <p14:creationId xmlns:p14="http://schemas.microsoft.com/office/powerpoint/2010/main" val="3187853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6" name="Google Shape;3036;p31"/>
          <p:cNvSpPr txBox="1">
            <a:spLocks noGrp="1"/>
          </p:cNvSpPr>
          <p:nvPr>
            <p:ph type="ctrTitle"/>
          </p:nvPr>
        </p:nvSpPr>
        <p:spPr>
          <a:xfrm>
            <a:off x="950967" y="1596600"/>
            <a:ext cx="6902800" cy="3664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sz="5400" dirty="0"/>
              <a:t>FUNÇÃO POLINOMIAL DO </a:t>
            </a:r>
            <a:br>
              <a:rPr lang="pt-BR" sz="5400" dirty="0"/>
            </a:br>
            <a:r>
              <a:rPr lang="pt-BR" sz="5400" dirty="0"/>
              <a:t>1º GRAU (FUNÇÃO AFIM)</a:t>
            </a:r>
          </a:p>
        </p:txBody>
      </p:sp>
      <p:grpSp>
        <p:nvGrpSpPr>
          <p:cNvPr id="3037" name="Google Shape;3037;p31"/>
          <p:cNvGrpSpPr/>
          <p:nvPr/>
        </p:nvGrpSpPr>
        <p:grpSpPr>
          <a:xfrm rot="4770054">
            <a:off x="11227917" y="1703479"/>
            <a:ext cx="1806327" cy="1910467"/>
            <a:chOff x="1976100" y="-1152450"/>
            <a:chExt cx="1651250" cy="1746450"/>
          </a:xfrm>
        </p:grpSpPr>
        <p:sp>
          <p:nvSpPr>
            <p:cNvPr id="3038" name="Google Shape;3038;p31"/>
            <p:cNvSpPr/>
            <p:nvPr/>
          </p:nvSpPr>
          <p:spPr>
            <a:xfrm>
              <a:off x="1976100" y="-1152450"/>
              <a:ext cx="1651250" cy="1716450"/>
            </a:xfrm>
            <a:custGeom>
              <a:avLst/>
              <a:gdLst/>
              <a:ahLst/>
              <a:cxnLst/>
              <a:rect l="l" t="t" r="r" b="b"/>
              <a:pathLst>
                <a:path w="66050" h="68658" extrusionOk="0">
                  <a:moveTo>
                    <a:pt x="50735" y="13480"/>
                  </a:moveTo>
                  <a:lnTo>
                    <a:pt x="29376" y="54744"/>
                  </a:lnTo>
                  <a:lnTo>
                    <a:pt x="12402" y="30028"/>
                  </a:lnTo>
                  <a:lnTo>
                    <a:pt x="50735" y="13480"/>
                  </a:lnTo>
                  <a:close/>
                  <a:moveTo>
                    <a:pt x="65422" y="0"/>
                  </a:moveTo>
                  <a:lnTo>
                    <a:pt x="0" y="25539"/>
                  </a:lnTo>
                  <a:lnTo>
                    <a:pt x="10" y="26938"/>
                  </a:lnTo>
                  <a:lnTo>
                    <a:pt x="31193" y="68657"/>
                  </a:lnTo>
                  <a:lnTo>
                    <a:pt x="66049" y="704"/>
                  </a:lnTo>
                  <a:lnTo>
                    <a:pt x="654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9" name="Google Shape;3039;p31"/>
            <p:cNvSpPr/>
            <p:nvPr/>
          </p:nvSpPr>
          <p:spPr>
            <a:xfrm>
              <a:off x="1976325" y="-1134850"/>
              <a:ext cx="1651025" cy="1728850"/>
            </a:xfrm>
            <a:custGeom>
              <a:avLst/>
              <a:gdLst/>
              <a:ahLst/>
              <a:cxnLst/>
              <a:rect l="l" t="t" r="r" b="b"/>
              <a:pathLst>
                <a:path w="66041" h="69154" extrusionOk="0">
                  <a:moveTo>
                    <a:pt x="50659" y="14471"/>
                  </a:moveTo>
                  <a:lnTo>
                    <a:pt x="29843" y="54550"/>
                  </a:lnTo>
                  <a:lnTo>
                    <a:pt x="13035" y="30406"/>
                  </a:lnTo>
                  <a:lnTo>
                    <a:pt x="50659" y="14471"/>
                  </a:lnTo>
                  <a:close/>
                  <a:moveTo>
                    <a:pt x="66040" y="0"/>
                  </a:moveTo>
                  <a:lnTo>
                    <a:pt x="1" y="26234"/>
                  </a:lnTo>
                  <a:lnTo>
                    <a:pt x="31275" y="69154"/>
                  </a:lnTo>
                  <a:lnTo>
                    <a:pt x="66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0" name="Google Shape;3040;p31"/>
            <p:cNvSpPr/>
            <p:nvPr/>
          </p:nvSpPr>
          <p:spPr>
            <a:xfrm>
              <a:off x="3361550" y="-1029150"/>
              <a:ext cx="17650" cy="43575"/>
            </a:xfrm>
            <a:custGeom>
              <a:avLst/>
              <a:gdLst/>
              <a:ahLst/>
              <a:cxnLst/>
              <a:rect l="l" t="t" r="r" b="b"/>
              <a:pathLst>
                <a:path w="706" h="1743" fill="none" extrusionOk="0">
                  <a:moveTo>
                    <a:pt x="705" y="1742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1" name="Google Shape;3041;p31"/>
            <p:cNvSpPr/>
            <p:nvPr/>
          </p:nvSpPr>
          <p:spPr>
            <a:xfrm>
              <a:off x="3297275" y="-1003950"/>
              <a:ext cx="17675" cy="43550"/>
            </a:xfrm>
            <a:custGeom>
              <a:avLst/>
              <a:gdLst/>
              <a:ahLst/>
              <a:cxnLst/>
              <a:rect l="l" t="t" r="r" b="b"/>
              <a:pathLst>
                <a:path w="707" h="1742" fill="none" extrusionOk="0">
                  <a:moveTo>
                    <a:pt x="707" y="1742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2" name="Google Shape;3042;p31"/>
            <p:cNvSpPr/>
            <p:nvPr/>
          </p:nvSpPr>
          <p:spPr>
            <a:xfrm>
              <a:off x="3236250" y="-97997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2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3" name="Google Shape;3043;p31"/>
            <p:cNvSpPr/>
            <p:nvPr/>
          </p:nvSpPr>
          <p:spPr>
            <a:xfrm>
              <a:off x="3171975" y="-953950"/>
              <a:ext cx="17625" cy="43550"/>
            </a:xfrm>
            <a:custGeom>
              <a:avLst/>
              <a:gdLst/>
              <a:ahLst/>
              <a:cxnLst/>
              <a:rect l="l" t="t" r="r" b="b"/>
              <a:pathLst>
                <a:path w="705" h="1742" fill="none" extrusionOk="0">
                  <a:moveTo>
                    <a:pt x="705" y="1742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4" name="Google Shape;3044;p31"/>
            <p:cNvSpPr/>
            <p:nvPr/>
          </p:nvSpPr>
          <p:spPr>
            <a:xfrm>
              <a:off x="3110750" y="-93092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3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5" name="Google Shape;3045;p31"/>
            <p:cNvSpPr/>
            <p:nvPr/>
          </p:nvSpPr>
          <p:spPr>
            <a:xfrm>
              <a:off x="3050150" y="-90592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3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6" name="Google Shape;3046;p31"/>
            <p:cNvSpPr/>
            <p:nvPr/>
          </p:nvSpPr>
          <p:spPr>
            <a:xfrm>
              <a:off x="2988325" y="-880575"/>
              <a:ext cx="17650" cy="43575"/>
            </a:xfrm>
            <a:custGeom>
              <a:avLst/>
              <a:gdLst/>
              <a:ahLst/>
              <a:cxnLst/>
              <a:rect l="l" t="t" r="r" b="b"/>
              <a:pathLst>
                <a:path w="706" h="1743" fill="none" extrusionOk="0">
                  <a:moveTo>
                    <a:pt x="705" y="1743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7" name="Google Shape;3047;p31"/>
            <p:cNvSpPr/>
            <p:nvPr/>
          </p:nvSpPr>
          <p:spPr>
            <a:xfrm>
              <a:off x="2925050" y="-855025"/>
              <a:ext cx="17625" cy="43575"/>
            </a:xfrm>
            <a:custGeom>
              <a:avLst/>
              <a:gdLst/>
              <a:ahLst/>
              <a:cxnLst/>
              <a:rect l="l" t="t" r="r" b="b"/>
              <a:pathLst>
                <a:path w="705" h="1743" fill="none" extrusionOk="0">
                  <a:moveTo>
                    <a:pt x="704" y="1742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8" name="Google Shape;3048;p31"/>
            <p:cNvSpPr/>
            <p:nvPr/>
          </p:nvSpPr>
          <p:spPr>
            <a:xfrm>
              <a:off x="2865250" y="-831350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7" y="1742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9" name="Google Shape;3049;p31"/>
            <p:cNvSpPr/>
            <p:nvPr/>
          </p:nvSpPr>
          <p:spPr>
            <a:xfrm>
              <a:off x="2800975" y="-806200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7" y="1742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0" name="Google Shape;3050;p31"/>
            <p:cNvSpPr/>
            <p:nvPr/>
          </p:nvSpPr>
          <p:spPr>
            <a:xfrm>
              <a:off x="2739950" y="-78217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2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1" name="Google Shape;3051;p31"/>
            <p:cNvSpPr/>
            <p:nvPr/>
          </p:nvSpPr>
          <p:spPr>
            <a:xfrm>
              <a:off x="2675675" y="-756200"/>
              <a:ext cx="17625" cy="43575"/>
            </a:xfrm>
            <a:custGeom>
              <a:avLst/>
              <a:gdLst/>
              <a:ahLst/>
              <a:cxnLst/>
              <a:rect l="l" t="t" r="r" b="b"/>
              <a:pathLst>
                <a:path w="705" h="1743" fill="none" extrusionOk="0">
                  <a:moveTo>
                    <a:pt x="705" y="1742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2" name="Google Shape;3052;p31"/>
            <p:cNvSpPr/>
            <p:nvPr/>
          </p:nvSpPr>
          <p:spPr>
            <a:xfrm>
              <a:off x="2614450" y="-73312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3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3" name="Google Shape;3053;p31"/>
            <p:cNvSpPr/>
            <p:nvPr/>
          </p:nvSpPr>
          <p:spPr>
            <a:xfrm>
              <a:off x="2553900" y="-708125"/>
              <a:ext cx="17625" cy="43575"/>
            </a:xfrm>
            <a:custGeom>
              <a:avLst/>
              <a:gdLst/>
              <a:ahLst/>
              <a:cxnLst/>
              <a:rect l="l" t="t" r="r" b="b"/>
              <a:pathLst>
                <a:path w="705" h="1743" fill="none" extrusionOk="0">
                  <a:moveTo>
                    <a:pt x="704" y="1743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4" name="Google Shape;3054;p31"/>
            <p:cNvSpPr/>
            <p:nvPr/>
          </p:nvSpPr>
          <p:spPr>
            <a:xfrm>
              <a:off x="2493325" y="-683950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3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5" name="Google Shape;3055;p31"/>
            <p:cNvSpPr/>
            <p:nvPr/>
          </p:nvSpPr>
          <p:spPr>
            <a:xfrm>
              <a:off x="2430925" y="-661750"/>
              <a:ext cx="18875" cy="47775"/>
            </a:xfrm>
            <a:custGeom>
              <a:avLst/>
              <a:gdLst/>
              <a:ahLst/>
              <a:cxnLst/>
              <a:rect l="l" t="t" r="r" b="b"/>
              <a:pathLst>
                <a:path w="755" h="1911" fill="none" extrusionOk="0">
                  <a:moveTo>
                    <a:pt x="755" y="1911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6" name="Google Shape;3056;p31"/>
            <p:cNvSpPr/>
            <p:nvPr/>
          </p:nvSpPr>
          <p:spPr>
            <a:xfrm>
              <a:off x="2370650" y="-637500"/>
              <a:ext cx="19425" cy="47175"/>
            </a:xfrm>
            <a:custGeom>
              <a:avLst/>
              <a:gdLst/>
              <a:ahLst/>
              <a:cxnLst/>
              <a:rect l="l" t="t" r="r" b="b"/>
              <a:pathLst>
                <a:path w="777" h="1887" fill="none" extrusionOk="0">
                  <a:moveTo>
                    <a:pt x="776" y="1886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7" name="Google Shape;3057;p31"/>
            <p:cNvSpPr/>
            <p:nvPr/>
          </p:nvSpPr>
          <p:spPr>
            <a:xfrm>
              <a:off x="2307625" y="-612625"/>
              <a:ext cx="18175" cy="47475"/>
            </a:xfrm>
            <a:custGeom>
              <a:avLst/>
              <a:gdLst/>
              <a:ahLst/>
              <a:cxnLst/>
              <a:rect l="l" t="t" r="r" b="b"/>
              <a:pathLst>
                <a:path w="727" h="1899" fill="none" extrusionOk="0">
                  <a:moveTo>
                    <a:pt x="726" y="1899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8" name="Google Shape;3058;p31"/>
            <p:cNvSpPr/>
            <p:nvPr/>
          </p:nvSpPr>
          <p:spPr>
            <a:xfrm>
              <a:off x="2244750" y="-586050"/>
              <a:ext cx="20000" cy="44925"/>
            </a:xfrm>
            <a:custGeom>
              <a:avLst/>
              <a:gdLst/>
              <a:ahLst/>
              <a:cxnLst/>
              <a:rect l="l" t="t" r="r" b="b"/>
              <a:pathLst>
                <a:path w="800" h="1797" fill="none" extrusionOk="0">
                  <a:moveTo>
                    <a:pt x="800" y="1797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9" name="Google Shape;3059;p31"/>
            <p:cNvSpPr/>
            <p:nvPr/>
          </p:nvSpPr>
          <p:spPr>
            <a:xfrm>
              <a:off x="2182475" y="-560950"/>
              <a:ext cx="17975" cy="45800"/>
            </a:xfrm>
            <a:custGeom>
              <a:avLst/>
              <a:gdLst/>
              <a:ahLst/>
              <a:cxnLst/>
              <a:rect l="l" t="t" r="r" b="b"/>
              <a:pathLst>
                <a:path w="719" h="1832" fill="none" extrusionOk="0">
                  <a:moveTo>
                    <a:pt x="718" y="1832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0" name="Google Shape;3060;p31"/>
            <p:cNvSpPr/>
            <p:nvPr/>
          </p:nvSpPr>
          <p:spPr>
            <a:xfrm>
              <a:off x="2121000" y="-537925"/>
              <a:ext cx="18250" cy="45875"/>
            </a:xfrm>
            <a:custGeom>
              <a:avLst/>
              <a:gdLst/>
              <a:ahLst/>
              <a:cxnLst/>
              <a:rect l="l" t="t" r="r" b="b"/>
              <a:pathLst>
                <a:path w="730" h="1835" fill="none" extrusionOk="0">
                  <a:moveTo>
                    <a:pt x="730" y="1834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1" name="Google Shape;3061;p31"/>
            <p:cNvSpPr/>
            <p:nvPr/>
          </p:nvSpPr>
          <p:spPr>
            <a:xfrm>
              <a:off x="2059100" y="-511800"/>
              <a:ext cx="19550" cy="44750"/>
            </a:xfrm>
            <a:custGeom>
              <a:avLst/>
              <a:gdLst/>
              <a:ahLst/>
              <a:cxnLst/>
              <a:rect l="l" t="t" r="r" b="b"/>
              <a:pathLst>
                <a:path w="782" h="1790" fill="none" extrusionOk="0">
                  <a:moveTo>
                    <a:pt x="782" y="1789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2" name="Google Shape;3062;p31"/>
            <p:cNvSpPr/>
            <p:nvPr/>
          </p:nvSpPr>
          <p:spPr>
            <a:xfrm>
              <a:off x="2802350" y="-227625"/>
              <a:ext cx="341800" cy="677500"/>
            </a:xfrm>
            <a:custGeom>
              <a:avLst/>
              <a:gdLst/>
              <a:ahLst/>
              <a:cxnLst/>
              <a:rect l="l" t="t" r="r" b="b"/>
              <a:pathLst>
                <a:path w="13672" h="27100" extrusionOk="0">
                  <a:moveTo>
                    <a:pt x="13671" y="1"/>
                  </a:moveTo>
                  <a:lnTo>
                    <a:pt x="11901" y="3357"/>
                  </a:lnTo>
                  <a:lnTo>
                    <a:pt x="10157" y="6728"/>
                  </a:lnTo>
                  <a:lnTo>
                    <a:pt x="6711" y="13487"/>
                  </a:lnTo>
                  <a:lnTo>
                    <a:pt x="3321" y="20277"/>
                  </a:lnTo>
                  <a:lnTo>
                    <a:pt x="1648" y="23682"/>
                  </a:lnTo>
                  <a:lnTo>
                    <a:pt x="1" y="27100"/>
                  </a:lnTo>
                  <a:lnTo>
                    <a:pt x="1769" y="23743"/>
                  </a:lnTo>
                  <a:lnTo>
                    <a:pt x="3514" y="20374"/>
                  </a:lnTo>
                  <a:lnTo>
                    <a:pt x="6961" y="13613"/>
                  </a:lnTo>
                  <a:lnTo>
                    <a:pt x="10349" y="6825"/>
                  </a:lnTo>
                  <a:lnTo>
                    <a:pt x="12024" y="3420"/>
                  </a:lnTo>
                  <a:lnTo>
                    <a:pt x="136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3" name="Google Shape;3063;p31"/>
            <p:cNvSpPr/>
            <p:nvPr/>
          </p:nvSpPr>
          <p:spPr>
            <a:xfrm>
              <a:off x="2308250" y="-611125"/>
              <a:ext cx="473975" cy="206375"/>
            </a:xfrm>
            <a:custGeom>
              <a:avLst/>
              <a:gdLst/>
              <a:ahLst/>
              <a:cxnLst/>
              <a:rect l="l" t="t" r="r" b="b"/>
              <a:pathLst>
                <a:path w="18959" h="8255" extrusionOk="0">
                  <a:moveTo>
                    <a:pt x="18959" y="0"/>
                  </a:moveTo>
                  <a:cubicBezTo>
                    <a:pt x="17355" y="636"/>
                    <a:pt x="15765" y="1299"/>
                    <a:pt x="14175" y="1966"/>
                  </a:cubicBezTo>
                  <a:lnTo>
                    <a:pt x="9422" y="4000"/>
                  </a:lnTo>
                  <a:lnTo>
                    <a:pt x="4696" y="6092"/>
                  </a:lnTo>
                  <a:cubicBezTo>
                    <a:pt x="3125" y="6801"/>
                    <a:pt x="1556" y="7515"/>
                    <a:pt x="0" y="8255"/>
                  </a:cubicBezTo>
                  <a:cubicBezTo>
                    <a:pt x="1603" y="7621"/>
                    <a:pt x="3194" y="6958"/>
                    <a:pt x="4782" y="6291"/>
                  </a:cubicBezTo>
                  <a:lnTo>
                    <a:pt x="9535" y="4257"/>
                  </a:lnTo>
                  <a:lnTo>
                    <a:pt x="14261" y="2163"/>
                  </a:lnTo>
                  <a:cubicBezTo>
                    <a:pt x="15832" y="1454"/>
                    <a:pt x="17402" y="742"/>
                    <a:pt x="18959" y="2"/>
                  </a:cubicBezTo>
                  <a:lnTo>
                    <a:pt x="189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4" name="Google Shape;3064;p31"/>
            <p:cNvSpPr/>
            <p:nvPr/>
          </p:nvSpPr>
          <p:spPr>
            <a:xfrm>
              <a:off x="2512500" y="-28800"/>
              <a:ext cx="193550" cy="271725"/>
            </a:xfrm>
            <a:custGeom>
              <a:avLst/>
              <a:gdLst/>
              <a:ahLst/>
              <a:cxnLst/>
              <a:rect l="l" t="t" r="r" b="b"/>
              <a:pathLst>
                <a:path w="7742" h="10869" extrusionOk="0">
                  <a:moveTo>
                    <a:pt x="0" y="0"/>
                  </a:moveTo>
                  <a:lnTo>
                    <a:pt x="0" y="0"/>
                  </a:lnTo>
                  <a:cubicBezTo>
                    <a:pt x="598" y="939"/>
                    <a:pt x="1221" y="1861"/>
                    <a:pt x="1848" y="2780"/>
                  </a:cubicBezTo>
                  <a:cubicBezTo>
                    <a:pt x="2474" y="3700"/>
                    <a:pt x="3121" y="4604"/>
                    <a:pt x="3758" y="5517"/>
                  </a:cubicBezTo>
                  <a:cubicBezTo>
                    <a:pt x="4410" y="6415"/>
                    <a:pt x="5055" y="7322"/>
                    <a:pt x="5718" y="8214"/>
                  </a:cubicBezTo>
                  <a:cubicBezTo>
                    <a:pt x="6382" y="9106"/>
                    <a:pt x="7049" y="9997"/>
                    <a:pt x="7742" y="10868"/>
                  </a:cubicBezTo>
                  <a:cubicBezTo>
                    <a:pt x="7144" y="9929"/>
                    <a:pt x="6521" y="9008"/>
                    <a:pt x="5894" y="8089"/>
                  </a:cubicBezTo>
                  <a:cubicBezTo>
                    <a:pt x="5268" y="7171"/>
                    <a:pt x="4621" y="6266"/>
                    <a:pt x="3985" y="5354"/>
                  </a:cubicBezTo>
                  <a:cubicBezTo>
                    <a:pt x="3330" y="4454"/>
                    <a:pt x="2687" y="3548"/>
                    <a:pt x="2024" y="2656"/>
                  </a:cubicBezTo>
                  <a:cubicBezTo>
                    <a:pt x="1360" y="1762"/>
                    <a:pt x="692" y="874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5" name="Google Shape;3065;p31"/>
            <p:cNvSpPr/>
            <p:nvPr/>
          </p:nvSpPr>
          <p:spPr>
            <a:xfrm>
              <a:off x="2986900" y="-750650"/>
              <a:ext cx="142850" cy="58550"/>
            </a:xfrm>
            <a:custGeom>
              <a:avLst/>
              <a:gdLst/>
              <a:ahLst/>
              <a:cxnLst/>
              <a:rect l="l" t="t" r="r" b="b"/>
              <a:pathLst>
                <a:path w="5714" h="2342" extrusionOk="0">
                  <a:moveTo>
                    <a:pt x="5713" y="1"/>
                  </a:moveTo>
                  <a:lnTo>
                    <a:pt x="5713" y="1"/>
                  </a:lnTo>
                  <a:cubicBezTo>
                    <a:pt x="5216" y="142"/>
                    <a:pt x="4729" y="312"/>
                    <a:pt x="4244" y="486"/>
                  </a:cubicBezTo>
                  <a:cubicBezTo>
                    <a:pt x="3759" y="658"/>
                    <a:pt x="3282" y="849"/>
                    <a:pt x="2804" y="1041"/>
                  </a:cubicBezTo>
                  <a:cubicBezTo>
                    <a:pt x="2329" y="1240"/>
                    <a:pt x="1854" y="1439"/>
                    <a:pt x="1388" y="1656"/>
                  </a:cubicBezTo>
                  <a:cubicBezTo>
                    <a:pt x="920" y="1872"/>
                    <a:pt x="454" y="2093"/>
                    <a:pt x="0" y="2342"/>
                  </a:cubicBezTo>
                  <a:cubicBezTo>
                    <a:pt x="498" y="2201"/>
                    <a:pt x="984" y="2030"/>
                    <a:pt x="1470" y="1857"/>
                  </a:cubicBezTo>
                  <a:cubicBezTo>
                    <a:pt x="1955" y="1685"/>
                    <a:pt x="2432" y="1492"/>
                    <a:pt x="2909" y="1301"/>
                  </a:cubicBezTo>
                  <a:cubicBezTo>
                    <a:pt x="3385" y="1102"/>
                    <a:pt x="3859" y="904"/>
                    <a:pt x="4325" y="686"/>
                  </a:cubicBezTo>
                  <a:cubicBezTo>
                    <a:pt x="4793" y="470"/>
                    <a:pt x="5260" y="250"/>
                    <a:pt x="57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066" name="Google Shape;3066;p31"/>
          <p:cNvGrpSpPr/>
          <p:nvPr/>
        </p:nvGrpSpPr>
        <p:grpSpPr>
          <a:xfrm rot="-781703">
            <a:off x="3605439" y="-90800"/>
            <a:ext cx="1648000" cy="1147005"/>
            <a:chOff x="6990000" y="-778850"/>
            <a:chExt cx="1983174" cy="1380286"/>
          </a:xfrm>
        </p:grpSpPr>
        <p:sp>
          <p:nvSpPr>
            <p:cNvPr id="3067" name="Google Shape;3067;p31"/>
            <p:cNvSpPr/>
            <p:nvPr/>
          </p:nvSpPr>
          <p:spPr>
            <a:xfrm>
              <a:off x="7202395" y="-454077"/>
              <a:ext cx="1758741" cy="1055513"/>
            </a:xfrm>
            <a:custGeom>
              <a:avLst/>
              <a:gdLst/>
              <a:ahLst/>
              <a:cxnLst/>
              <a:rect l="l" t="t" r="r" b="b"/>
              <a:pathLst>
                <a:path w="44542" h="26732" extrusionOk="0">
                  <a:moveTo>
                    <a:pt x="39330" y="2144"/>
                  </a:moveTo>
                  <a:cubicBezTo>
                    <a:pt x="39440" y="2144"/>
                    <a:pt x="39551" y="2156"/>
                    <a:pt x="39662" y="2181"/>
                  </a:cubicBezTo>
                  <a:cubicBezTo>
                    <a:pt x="40479" y="2362"/>
                    <a:pt x="40994" y="3173"/>
                    <a:pt x="40812" y="3990"/>
                  </a:cubicBezTo>
                  <a:cubicBezTo>
                    <a:pt x="40656" y="4695"/>
                    <a:pt x="40029" y="5177"/>
                    <a:pt x="39335" y="5177"/>
                  </a:cubicBezTo>
                  <a:cubicBezTo>
                    <a:pt x="39226" y="5177"/>
                    <a:pt x="39115" y="5165"/>
                    <a:pt x="39003" y="5140"/>
                  </a:cubicBezTo>
                  <a:cubicBezTo>
                    <a:pt x="38185" y="4958"/>
                    <a:pt x="37670" y="4148"/>
                    <a:pt x="37852" y="3331"/>
                  </a:cubicBezTo>
                  <a:cubicBezTo>
                    <a:pt x="38010" y="2625"/>
                    <a:pt x="38635" y="2144"/>
                    <a:pt x="39330" y="2144"/>
                  </a:cubicBezTo>
                  <a:close/>
                  <a:moveTo>
                    <a:pt x="39293" y="1"/>
                  </a:moveTo>
                  <a:lnTo>
                    <a:pt x="0" y="25931"/>
                  </a:lnTo>
                  <a:lnTo>
                    <a:pt x="439" y="26732"/>
                  </a:lnTo>
                  <a:lnTo>
                    <a:pt x="44542" y="7531"/>
                  </a:lnTo>
                  <a:lnTo>
                    <a:pt x="44471" y="6223"/>
                  </a:lnTo>
                  <a:lnTo>
                    <a:pt x="39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8" name="Google Shape;3068;p31"/>
            <p:cNvSpPr/>
            <p:nvPr/>
          </p:nvSpPr>
          <p:spPr>
            <a:xfrm>
              <a:off x="7007334" y="-747222"/>
              <a:ext cx="1965840" cy="1346438"/>
            </a:xfrm>
            <a:custGeom>
              <a:avLst/>
              <a:gdLst/>
              <a:ahLst/>
              <a:cxnLst/>
              <a:rect l="l" t="t" r="r" b="b"/>
              <a:pathLst>
                <a:path w="49787" h="34100" extrusionOk="0">
                  <a:moveTo>
                    <a:pt x="26667" y="8033"/>
                  </a:moveTo>
                  <a:cubicBezTo>
                    <a:pt x="30563" y="8033"/>
                    <a:pt x="33966" y="9785"/>
                    <a:pt x="35351" y="12908"/>
                  </a:cubicBezTo>
                  <a:lnTo>
                    <a:pt x="13796" y="22463"/>
                  </a:lnTo>
                  <a:cubicBezTo>
                    <a:pt x="11743" y="17833"/>
                    <a:pt x="14904" y="11938"/>
                    <a:pt x="20855" y="9299"/>
                  </a:cubicBezTo>
                  <a:cubicBezTo>
                    <a:pt x="22793" y="8441"/>
                    <a:pt x="24787" y="8033"/>
                    <a:pt x="26667" y="8033"/>
                  </a:cubicBezTo>
                  <a:close/>
                  <a:moveTo>
                    <a:pt x="27595" y="1"/>
                  </a:moveTo>
                  <a:cubicBezTo>
                    <a:pt x="24311" y="1"/>
                    <a:pt x="20973" y="672"/>
                    <a:pt x="17777" y="2088"/>
                  </a:cubicBezTo>
                  <a:cubicBezTo>
                    <a:pt x="5527" y="7519"/>
                    <a:pt x="0" y="21850"/>
                    <a:pt x="5429" y="34100"/>
                  </a:cubicBezTo>
                  <a:lnTo>
                    <a:pt x="49787" y="14435"/>
                  </a:lnTo>
                  <a:cubicBezTo>
                    <a:pt x="45775" y="5383"/>
                    <a:pt x="36899" y="1"/>
                    <a:pt x="27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9" name="Google Shape;3069;p31"/>
            <p:cNvSpPr/>
            <p:nvPr/>
          </p:nvSpPr>
          <p:spPr>
            <a:xfrm>
              <a:off x="6990000" y="-778850"/>
              <a:ext cx="1965958" cy="1346438"/>
            </a:xfrm>
            <a:custGeom>
              <a:avLst/>
              <a:gdLst/>
              <a:ahLst/>
              <a:cxnLst/>
              <a:rect l="l" t="t" r="r" b="b"/>
              <a:pathLst>
                <a:path w="49790" h="34100" extrusionOk="0">
                  <a:moveTo>
                    <a:pt x="26668" y="8032"/>
                  </a:moveTo>
                  <a:cubicBezTo>
                    <a:pt x="30563" y="8032"/>
                    <a:pt x="33967" y="9785"/>
                    <a:pt x="35352" y="12909"/>
                  </a:cubicBezTo>
                  <a:lnTo>
                    <a:pt x="13797" y="22464"/>
                  </a:lnTo>
                  <a:cubicBezTo>
                    <a:pt x="11744" y="17832"/>
                    <a:pt x="14905" y="11938"/>
                    <a:pt x="20858" y="9299"/>
                  </a:cubicBezTo>
                  <a:cubicBezTo>
                    <a:pt x="22795" y="8440"/>
                    <a:pt x="24789" y="8032"/>
                    <a:pt x="26668" y="8032"/>
                  </a:cubicBezTo>
                  <a:close/>
                  <a:moveTo>
                    <a:pt x="27596" y="1"/>
                  </a:moveTo>
                  <a:cubicBezTo>
                    <a:pt x="24311" y="1"/>
                    <a:pt x="20974" y="671"/>
                    <a:pt x="17778" y="2088"/>
                  </a:cubicBezTo>
                  <a:cubicBezTo>
                    <a:pt x="5528" y="7518"/>
                    <a:pt x="1" y="21849"/>
                    <a:pt x="5431" y="34099"/>
                  </a:cubicBezTo>
                  <a:lnTo>
                    <a:pt x="49789" y="14435"/>
                  </a:lnTo>
                  <a:cubicBezTo>
                    <a:pt x="45776" y="5383"/>
                    <a:pt x="36900" y="1"/>
                    <a:pt x="27596" y="1"/>
                  </a:cubicBezTo>
                  <a:close/>
                </a:path>
              </a:pathLst>
            </a:custGeom>
            <a:solidFill>
              <a:srgbClr val="FF81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0" name="Google Shape;3070;p31"/>
            <p:cNvSpPr/>
            <p:nvPr/>
          </p:nvSpPr>
          <p:spPr>
            <a:xfrm>
              <a:off x="7285513" y="473726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1" name="Google Shape;3071;p31"/>
            <p:cNvSpPr/>
            <p:nvPr/>
          </p:nvSpPr>
          <p:spPr>
            <a:xfrm>
              <a:off x="7373251" y="432700"/>
              <a:ext cx="29021" cy="63097"/>
            </a:xfrm>
            <a:custGeom>
              <a:avLst/>
              <a:gdLst/>
              <a:ahLst/>
              <a:cxnLst/>
              <a:rect l="l" t="t" r="r" b="b"/>
              <a:pathLst>
                <a:path w="735" h="1598" fill="none" extrusionOk="0">
                  <a:moveTo>
                    <a:pt x="0" y="0"/>
                  </a:moveTo>
                  <a:lnTo>
                    <a:pt x="734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2" name="Google Shape;3072;p31"/>
            <p:cNvSpPr/>
            <p:nvPr/>
          </p:nvSpPr>
          <p:spPr>
            <a:xfrm>
              <a:off x="7462766" y="391042"/>
              <a:ext cx="29100" cy="63137"/>
            </a:xfrm>
            <a:custGeom>
              <a:avLst/>
              <a:gdLst/>
              <a:ahLst/>
              <a:cxnLst/>
              <a:rect l="l" t="t" r="r" b="b"/>
              <a:pathLst>
                <a:path w="737" h="1599" fill="none" extrusionOk="0">
                  <a:moveTo>
                    <a:pt x="1" y="0"/>
                  </a:moveTo>
                  <a:lnTo>
                    <a:pt x="736" y="159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3" name="Google Shape;3073;p31"/>
            <p:cNvSpPr/>
            <p:nvPr/>
          </p:nvSpPr>
          <p:spPr>
            <a:xfrm>
              <a:off x="7554492" y="348950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4" name="Google Shape;3074;p31"/>
            <p:cNvSpPr/>
            <p:nvPr/>
          </p:nvSpPr>
          <p:spPr>
            <a:xfrm>
              <a:off x="7641125" y="309898"/>
              <a:ext cx="29061" cy="63137"/>
            </a:xfrm>
            <a:custGeom>
              <a:avLst/>
              <a:gdLst/>
              <a:ahLst/>
              <a:cxnLst/>
              <a:rect l="l" t="t" r="r" b="b"/>
              <a:pathLst>
                <a:path w="736" h="1599" fill="none" extrusionOk="0">
                  <a:moveTo>
                    <a:pt x="0" y="1"/>
                  </a:moveTo>
                  <a:lnTo>
                    <a:pt x="736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5" name="Google Shape;3075;p31"/>
            <p:cNvSpPr/>
            <p:nvPr/>
          </p:nvSpPr>
          <p:spPr>
            <a:xfrm>
              <a:off x="7734272" y="268319"/>
              <a:ext cx="29021" cy="63058"/>
            </a:xfrm>
            <a:custGeom>
              <a:avLst/>
              <a:gdLst/>
              <a:ahLst/>
              <a:cxnLst/>
              <a:rect l="l" t="t" r="r" b="b"/>
              <a:pathLst>
                <a:path w="735" h="1597" fill="none" extrusionOk="0">
                  <a:moveTo>
                    <a:pt x="1" y="1"/>
                  </a:moveTo>
                  <a:lnTo>
                    <a:pt x="735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6" name="Google Shape;3076;p31"/>
            <p:cNvSpPr/>
            <p:nvPr/>
          </p:nvSpPr>
          <p:spPr>
            <a:xfrm>
              <a:off x="7822721" y="22871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7" name="Google Shape;3077;p31"/>
            <p:cNvSpPr/>
            <p:nvPr/>
          </p:nvSpPr>
          <p:spPr>
            <a:xfrm>
              <a:off x="7915908" y="185912"/>
              <a:ext cx="28982" cy="63058"/>
            </a:xfrm>
            <a:custGeom>
              <a:avLst/>
              <a:gdLst/>
              <a:ahLst/>
              <a:cxnLst/>
              <a:rect l="l" t="t" r="r" b="b"/>
              <a:pathLst>
                <a:path w="734" h="1597" fill="none" extrusionOk="0">
                  <a:moveTo>
                    <a:pt x="0" y="0"/>
                  </a:moveTo>
                  <a:lnTo>
                    <a:pt x="734" y="159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8" name="Google Shape;3078;p31"/>
            <p:cNvSpPr/>
            <p:nvPr/>
          </p:nvSpPr>
          <p:spPr>
            <a:xfrm>
              <a:off x="8004672" y="147571"/>
              <a:ext cx="29021" cy="63137"/>
            </a:xfrm>
            <a:custGeom>
              <a:avLst/>
              <a:gdLst/>
              <a:ahLst/>
              <a:cxnLst/>
              <a:rect l="l" t="t" r="r" b="b"/>
              <a:pathLst>
                <a:path w="735" h="1599" fill="none" extrusionOk="0">
                  <a:moveTo>
                    <a:pt x="1" y="1"/>
                  </a:moveTo>
                  <a:lnTo>
                    <a:pt x="735" y="1599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9" name="Google Shape;3079;p31"/>
            <p:cNvSpPr/>
            <p:nvPr/>
          </p:nvSpPr>
          <p:spPr>
            <a:xfrm>
              <a:off x="8092371" y="106545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0" y="1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0" name="Google Shape;3080;p31"/>
            <p:cNvSpPr/>
            <p:nvPr/>
          </p:nvSpPr>
          <p:spPr>
            <a:xfrm>
              <a:off x="8180109" y="66704"/>
              <a:ext cx="29061" cy="63058"/>
            </a:xfrm>
            <a:custGeom>
              <a:avLst/>
              <a:gdLst/>
              <a:ahLst/>
              <a:cxnLst/>
              <a:rect l="l" t="t" r="r" b="b"/>
              <a:pathLst>
                <a:path w="736" h="1597" fill="none" extrusionOk="0">
                  <a:moveTo>
                    <a:pt x="1" y="0"/>
                  </a:moveTo>
                  <a:lnTo>
                    <a:pt x="736" y="1597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1" name="Google Shape;3081;p31"/>
            <p:cNvSpPr/>
            <p:nvPr/>
          </p:nvSpPr>
          <p:spPr>
            <a:xfrm>
              <a:off x="8268597" y="23467"/>
              <a:ext cx="31193" cy="69296"/>
            </a:xfrm>
            <a:custGeom>
              <a:avLst/>
              <a:gdLst/>
              <a:ahLst/>
              <a:cxnLst/>
              <a:rect l="l" t="t" r="r" b="b"/>
              <a:pathLst>
                <a:path w="790" h="1755" fill="none" extrusionOk="0">
                  <a:moveTo>
                    <a:pt x="0" y="0"/>
                  </a:moveTo>
                  <a:lnTo>
                    <a:pt x="789" y="1754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2" name="Google Shape;3082;p31"/>
            <p:cNvSpPr/>
            <p:nvPr/>
          </p:nvSpPr>
          <p:spPr>
            <a:xfrm>
              <a:off x="8355229" y="-15546"/>
              <a:ext cx="31864" cy="68309"/>
            </a:xfrm>
            <a:custGeom>
              <a:avLst/>
              <a:gdLst/>
              <a:ahLst/>
              <a:cxnLst/>
              <a:rect l="l" t="t" r="r" b="b"/>
              <a:pathLst>
                <a:path w="807" h="1730" fill="none" extrusionOk="0">
                  <a:moveTo>
                    <a:pt x="0" y="1"/>
                  </a:moveTo>
                  <a:lnTo>
                    <a:pt x="806" y="1730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3" name="Google Shape;3083;p31"/>
            <p:cNvSpPr/>
            <p:nvPr/>
          </p:nvSpPr>
          <p:spPr>
            <a:xfrm>
              <a:off x="8448337" y="-57203"/>
              <a:ext cx="30127" cy="68941"/>
            </a:xfrm>
            <a:custGeom>
              <a:avLst/>
              <a:gdLst/>
              <a:ahLst/>
              <a:cxnLst/>
              <a:rect l="l" t="t" r="r" b="b"/>
              <a:pathLst>
                <a:path w="763" h="1746" fill="none" extrusionOk="0">
                  <a:moveTo>
                    <a:pt x="1" y="1"/>
                  </a:moveTo>
                  <a:lnTo>
                    <a:pt x="763" y="1746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4" name="Google Shape;3084;p31"/>
            <p:cNvSpPr/>
            <p:nvPr/>
          </p:nvSpPr>
          <p:spPr>
            <a:xfrm>
              <a:off x="8536825" y="-96808"/>
              <a:ext cx="32615" cy="64992"/>
            </a:xfrm>
            <a:custGeom>
              <a:avLst/>
              <a:gdLst/>
              <a:ahLst/>
              <a:cxnLst/>
              <a:rect l="l" t="t" r="r" b="b"/>
              <a:pathLst>
                <a:path w="826" h="1646" fill="none" extrusionOk="0">
                  <a:moveTo>
                    <a:pt x="1" y="1"/>
                  </a:moveTo>
                  <a:lnTo>
                    <a:pt x="825" y="1645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5" name="Google Shape;3085;p31"/>
            <p:cNvSpPr/>
            <p:nvPr/>
          </p:nvSpPr>
          <p:spPr>
            <a:xfrm>
              <a:off x="8629934" y="-139611"/>
              <a:ext cx="29772" cy="66374"/>
            </a:xfrm>
            <a:custGeom>
              <a:avLst/>
              <a:gdLst/>
              <a:ahLst/>
              <a:cxnLst/>
              <a:rect l="l" t="t" r="r" b="b"/>
              <a:pathLst>
                <a:path w="754" h="1681" fill="none" extrusionOk="0">
                  <a:moveTo>
                    <a:pt x="1" y="0"/>
                  </a:moveTo>
                  <a:lnTo>
                    <a:pt x="754" y="1681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6" name="Google Shape;3086;p31"/>
            <p:cNvSpPr/>
            <p:nvPr/>
          </p:nvSpPr>
          <p:spPr>
            <a:xfrm>
              <a:off x="8718738" y="-177873"/>
              <a:ext cx="30127" cy="66453"/>
            </a:xfrm>
            <a:custGeom>
              <a:avLst/>
              <a:gdLst/>
              <a:ahLst/>
              <a:cxnLst/>
              <a:rect l="l" t="t" r="r" b="b"/>
              <a:pathLst>
                <a:path w="763" h="1683" fill="none" extrusionOk="0">
                  <a:moveTo>
                    <a:pt x="1" y="1"/>
                  </a:moveTo>
                  <a:lnTo>
                    <a:pt x="763" y="1683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7" name="Google Shape;3087;p31"/>
            <p:cNvSpPr/>
            <p:nvPr/>
          </p:nvSpPr>
          <p:spPr>
            <a:xfrm>
              <a:off x="8806476" y="-218938"/>
              <a:ext cx="31943" cy="64716"/>
            </a:xfrm>
            <a:custGeom>
              <a:avLst/>
              <a:gdLst/>
              <a:ahLst/>
              <a:cxnLst/>
              <a:rect l="l" t="t" r="r" b="b"/>
              <a:pathLst>
                <a:path w="809" h="1639" fill="none" extrusionOk="0">
                  <a:moveTo>
                    <a:pt x="1" y="0"/>
                  </a:moveTo>
                  <a:lnTo>
                    <a:pt x="808" y="1638"/>
                  </a:lnTo>
                </a:path>
              </a:pathLst>
            </a:custGeom>
            <a:solidFill>
              <a:schemeClr val="dk1"/>
            </a:solidFill>
            <a:ln w="4375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8" name="Google Shape;3088;p31"/>
            <p:cNvSpPr/>
            <p:nvPr/>
          </p:nvSpPr>
          <p:spPr>
            <a:xfrm>
              <a:off x="7615103" y="-199748"/>
              <a:ext cx="699161" cy="308259"/>
            </a:xfrm>
            <a:custGeom>
              <a:avLst/>
              <a:gdLst/>
              <a:ahLst/>
              <a:cxnLst/>
              <a:rect l="l" t="t" r="r" b="b"/>
              <a:pathLst>
                <a:path w="17707" h="7807" extrusionOk="0">
                  <a:moveTo>
                    <a:pt x="17707" y="1"/>
                  </a:moveTo>
                  <a:lnTo>
                    <a:pt x="17707" y="1"/>
                  </a:lnTo>
                  <a:cubicBezTo>
                    <a:pt x="16209" y="602"/>
                    <a:pt x="14724" y="1229"/>
                    <a:pt x="13239" y="1860"/>
                  </a:cubicBezTo>
                  <a:lnTo>
                    <a:pt x="8801" y="3783"/>
                  </a:lnTo>
                  <a:lnTo>
                    <a:pt x="4387" y="5763"/>
                  </a:lnTo>
                  <a:cubicBezTo>
                    <a:pt x="2920" y="6432"/>
                    <a:pt x="1454" y="7105"/>
                    <a:pt x="0" y="7806"/>
                  </a:cubicBezTo>
                  <a:cubicBezTo>
                    <a:pt x="1498" y="7205"/>
                    <a:pt x="2983" y="6578"/>
                    <a:pt x="4468" y="5947"/>
                  </a:cubicBezTo>
                  <a:lnTo>
                    <a:pt x="8906" y="4024"/>
                  </a:lnTo>
                  <a:lnTo>
                    <a:pt x="13320" y="2044"/>
                  </a:lnTo>
                  <a:cubicBezTo>
                    <a:pt x="14788" y="1375"/>
                    <a:pt x="16253" y="702"/>
                    <a:pt x="17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9" name="Google Shape;3089;p31"/>
            <p:cNvSpPr/>
            <p:nvPr/>
          </p:nvSpPr>
          <p:spPr>
            <a:xfrm>
              <a:off x="7290765" y="-695258"/>
              <a:ext cx="549394" cy="459724"/>
            </a:xfrm>
            <a:custGeom>
              <a:avLst/>
              <a:gdLst/>
              <a:ahLst/>
              <a:cxnLst/>
              <a:rect l="l" t="t" r="r" b="b"/>
              <a:pathLst>
                <a:path w="13914" h="11643" extrusionOk="0">
                  <a:moveTo>
                    <a:pt x="13914" y="1"/>
                  </a:moveTo>
                  <a:lnTo>
                    <a:pt x="12815" y="380"/>
                  </a:lnTo>
                  <a:cubicBezTo>
                    <a:pt x="12450" y="511"/>
                    <a:pt x="12078" y="624"/>
                    <a:pt x="11727" y="791"/>
                  </a:cubicBezTo>
                  <a:cubicBezTo>
                    <a:pt x="11020" y="1109"/>
                    <a:pt x="10303" y="1412"/>
                    <a:pt x="9630" y="1804"/>
                  </a:cubicBezTo>
                  <a:cubicBezTo>
                    <a:pt x="8253" y="2525"/>
                    <a:pt x="6981" y="3434"/>
                    <a:pt x="5778" y="4417"/>
                  </a:cubicBezTo>
                  <a:cubicBezTo>
                    <a:pt x="4582" y="5412"/>
                    <a:pt x="3485" y="6525"/>
                    <a:pt x="2509" y="7735"/>
                  </a:cubicBezTo>
                  <a:cubicBezTo>
                    <a:pt x="1534" y="8943"/>
                    <a:pt x="657" y="10238"/>
                    <a:pt x="0" y="11642"/>
                  </a:cubicBezTo>
                  <a:cubicBezTo>
                    <a:pt x="753" y="10290"/>
                    <a:pt x="1664" y="9035"/>
                    <a:pt x="2664" y="7863"/>
                  </a:cubicBezTo>
                  <a:cubicBezTo>
                    <a:pt x="3665" y="6691"/>
                    <a:pt x="4748" y="5588"/>
                    <a:pt x="5945" y="4617"/>
                  </a:cubicBezTo>
                  <a:cubicBezTo>
                    <a:pt x="7125" y="3630"/>
                    <a:pt x="8385" y="2732"/>
                    <a:pt x="9729" y="1979"/>
                  </a:cubicBezTo>
                  <a:cubicBezTo>
                    <a:pt x="11053" y="1184"/>
                    <a:pt x="12479" y="585"/>
                    <a:pt x="13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090" name="Google Shape;3090;p31"/>
          <p:cNvGrpSpPr/>
          <p:nvPr/>
        </p:nvGrpSpPr>
        <p:grpSpPr>
          <a:xfrm>
            <a:off x="7853751" y="2373785"/>
            <a:ext cx="2269100" cy="2110433"/>
            <a:chOff x="2067300" y="2512250"/>
            <a:chExt cx="1701825" cy="1582825"/>
          </a:xfrm>
        </p:grpSpPr>
        <p:sp>
          <p:nvSpPr>
            <p:cNvPr id="3091" name="Google Shape;3091;p31"/>
            <p:cNvSpPr/>
            <p:nvPr/>
          </p:nvSpPr>
          <p:spPr>
            <a:xfrm>
              <a:off x="2079025" y="3950775"/>
              <a:ext cx="1690100" cy="11050"/>
            </a:xfrm>
            <a:custGeom>
              <a:avLst/>
              <a:gdLst/>
              <a:ahLst/>
              <a:cxnLst/>
              <a:rect l="l" t="t" r="r" b="b"/>
              <a:pathLst>
                <a:path w="67604" h="442" extrusionOk="0">
                  <a:moveTo>
                    <a:pt x="287" y="0"/>
                  </a:moveTo>
                  <a:cubicBezTo>
                    <a:pt x="0" y="0"/>
                    <a:pt x="0" y="442"/>
                    <a:pt x="287" y="442"/>
                  </a:cubicBezTo>
                  <a:lnTo>
                    <a:pt x="67317" y="442"/>
                  </a:lnTo>
                  <a:cubicBezTo>
                    <a:pt x="67602" y="442"/>
                    <a:pt x="67603" y="0"/>
                    <a:pt x="673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2" name="Google Shape;3092;p31"/>
            <p:cNvSpPr/>
            <p:nvPr/>
          </p:nvSpPr>
          <p:spPr>
            <a:xfrm>
              <a:off x="3623200" y="2512250"/>
              <a:ext cx="11100" cy="1521325"/>
            </a:xfrm>
            <a:custGeom>
              <a:avLst/>
              <a:gdLst/>
              <a:ahLst/>
              <a:cxnLst/>
              <a:rect l="l" t="t" r="r" b="b"/>
              <a:pathLst>
                <a:path w="444" h="60853" extrusionOk="0">
                  <a:moveTo>
                    <a:pt x="222" y="1"/>
                  </a:moveTo>
                  <a:cubicBezTo>
                    <a:pt x="112" y="1"/>
                    <a:pt x="1" y="72"/>
                    <a:pt x="1" y="214"/>
                  </a:cubicBezTo>
                  <a:lnTo>
                    <a:pt x="1" y="60639"/>
                  </a:lnTo>
                  <a:cubicBezTo>
                    <a:pt x="1" y="60782"/>
                    <a:pt x="112" y="60853"/>
                    <a:pt x="222" y="60853"/>
                  </a:cubicBezTo>
                  <a:cubicBezTo>
                    <a:pt x="333" y="60853"/>
                    <a:pt x="444" y="60782"/>
                    <a:pt x="444" y="60639"/>
                  </a:cubicBezTo>
                  <a:lnTo>
                    <a:pt x="444" y="214"/>
                  </a:lnTo>
                  <a:cubicBezTo>
                    <a:pt x="444" y="72"/>
                    <a:pt x="333" y="1"/>
                    <a:pt x="22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3" name="Google Shape;3093;p31"/>
            <p:cNvSpPr/>
            <p:nvPr/>
          </p:nvSpPr>
          <p:spPr>
            <a:xfrm>
              <a:off x="2162400" y="3131075"/>
              <a:ext cx="1384450" cy="759800"/>
            </a:xfrm>
            <a:custGeom>
              <a:avLst/>
              <a:gdLst/>
              <a:ahLst/>
              <a:cxnLst/>
              <a:rect l="l" t="t" r="r" b="b"/>
              <a:pathLst>
                <a:path w="55378" h="30392" extrusionOk="0">
                  <a:moveTo>
                    <a:pt x="55109" y="1"/>
                  </a:moveTo>
                  <a:cubicBezTo>
                    <a:pt x="55020" y="1"/>
                    <a:pt x="54931" y="47"/>
                    <a:pt x="54895" y="153"/>
                  </a:cubicBezTo>
                  <a:cubicBezTo>
                    <a:pt x="52741" y="6430"/>
                    <a:pt x="49461" y="12670"/>
                    <a:pt x="44999" y="17629"/>
                  </a:cubicBezTo>
                  <a:cubicBezTo>
                    <a:pt x="43276" y="19542"/>
                    <a:pt x="41115" y="20999"/>
                    <a:pt x="38669" y="20999"/>
                  </a:cubicBezTo>
                  <a:cubicBezTo>
                    <a:pt x="37939" y="20999"/>
                    <a:pt x="37182" y="20869"/>
                    <a:pt x="36405" y="20582"/>
                  </a:cubicBezTo>
                  <a:cubicBezTo>
                    <a:pt x="33270" y="19424"/>
                    <a:pt x="31146" y="16697"/>
                    <a:pt x="29547" y="13885"/>
                  </a:cubicBezTo>
                  <a:cubicBezTo>
                    <a:pt x="27960" y="11092"/>
                    <a:pt x="26764" y="8080"/>
                    <a:pt x="24975" y="5402"/>
                  </a:cubicBezTo>
                  <a:cubicBezTo>
                    <a:pt x="23499" y="3192"/>
                    <a:pt x="21483" y="1049"/>
                    <a:pt x="18730" y="640"/>
                  </a:cubicBezTo>
                  <a:cubicBezTo>
                    <a:pt x="18343" y="583"/>
                    <a:pt x="17963" y="555"/>
                    <a:pt x="17589" y="555"/>
                  </a:cubicBezTo>
                  <a:cubicBezTo>
                    <a:pt x="12203" y="555"/>
                    <a:pt x="8117" y="6255"/>
                    <a:pt x="5608" y="10388"/>
                  </a:cubicBezTo>
                  <a:cubicBezTo>
                    <a:pt x="1998" y="16333"/>
                    <a:pt x="56" y="23225"/>
                    <a:pt x="1" y="30178"/>
                  </a:cubicBezTo>
                  <a:cubicBezTo>
                    <a:pt x="1" y="30321"/>
                    <a:pt x="111" y="30392"/>
                    <a:pt x="221" y="30392"/>
                  </a:cubicBezTo>
                  <a:cubicBezTo>
                    <a:pt x="332" y="30392"/>
                    <a:pt x="443" y="30321"/>
                    <a:pt x="444" y="30178"/>
                  </a:cubicBezTo>
                  <a:cubicBezTo>
                    <a:pt x="494" y="23738"/>
                    <a:pt x="2178" y="17365"/>
                    <a:pt x="5328" y="11746"/>
                  </a:cubicBezTo>
                  <a:cubicBezTo>
                    <a:pt x="6899" y="8943"/>
                    <a:pt x="8815" y="6194"/>
                    <a:pt x="11168" y="3990"/>
                  </a:cubicBezTo>
                  <a:cubicBezTo>
                    <a:pt x="12944" y="2327"/>
                    <a:pt x="15315" y="1012"/>
                    <a:pt x="17724" y="1012"/>
                  </a:cubicBezTo>
                  <a:cubicBezTo>
                    <a:pt x="18693" y="1012"/>
                    <a:pt x="19668" y="1225"/>
                    <a:pt x="20613" y="1714"/>
                  </a:cubicBezTo>
                  <a:cubicBezTo>
                    <a:pt x="23471" y="3192"/>
                    <a:pt x="25162" y="6327"/>
                    <a:pt x="26577" y="9078"/>
                  </a:cubicBezTo>
                  <a:cubicBezTo>
                    <a:pt x="27972" y="11793"/>
                    <a:pt x="29205" y="14632"/>
                    <a:pt x="31101" y="17049"/>
                  </a:cubicBezTo>
                  <a:cubicBezTo>
                    <a:pt x="32763" y="19166"/>
                    <a:pt x="35138" y="21032"/>
                    <a:pt x="37875" y="21403"/>
                  </a:cubicBezTo>
                  <a:cubicBezTo>
                    <a:pt x="38170" y="21443"/>
                    <a:pt x="38462" y="21462"/>
                    <a:pt x="38749" y="21462"/>
                  </a:cubicBezTo>
                  <a:cubicBezTo>
                    <a:pt x="41040" y="21462"/>
                    <a:pt x="43054" y="20239"/>
                    <a:pt x="44671" y="18617"/>
                  </a:cubicBezTo>
                  <a:cubicBezTo>
                    <a:pt x="47104" y="16179"/>
                    <a:pt x="49080" y="13153"/>
                    <a:pt x="50803" y="10191"/>
                  </a:cubicBezTo>
                  <a:cubicBezTo>
                    <a:pt x="52635" y="7042"/>
                    <a:pt x="54139" y="3715"/>
                    <a:pt x="55321" y="270"/>
                  </a:cubicBezTo>
                  <a:cubicBezTo>
                    <a:pt x="55377" y="107"/>
                    <a:pt x="55244" y="1"/>
                    <a:pt x="5510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4" name="Google Shape;3094;p31"/>
            <p:cNvSpPr/>
            <p:nvPr/>
          </p:nvSpPr>
          <p:spPr>
            <a:xfrm>
              <a:off x="2137625" y="3481850"/>
              <a:ext cx="99550" cy="11100"/>
            </a:xfrm>
            <a:custGeom>
              <a:avLst/>
              <a:gdLst/>
              <a:ahLst/>
              <a:cxnLst/>
              <a:rect l="l" t="t" r="r" b="b"/>
              <a:pathLst>
                <a:path w="3982" h="444" extrusionOk="0">
                  <a:moveTo>
                    <a:pt x="287" y="1"/>
                  </a:moveTo>
                  <a:cubicBezTo>
                    <a:pt x="2" y="1"/>
                    <a:pt x="1" y="444"/>
                    <a:pt x="287" y="444"/>
                  </a:cubicBezTo>
                  <a:lnTo>
                    <a:pt x="3697" y="444"/>
                  </a:lnTo>
                  <a:cubicBezTo>
                    <a:pt x="3982" y="444"/>
                    <a:pt x="3982" y="1"/>
                    <a:pt x="369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5" name="Google Shape;3095;p31"/>
            <p:cNvSpPr/>
            <p:nvPr/>
          </p:nvSpPr>
          <p:spPr>
            <a:xfrm>
              <a:off x="2292175" y="3489850"/>
              <a:ext cx="99525" cy="11075"/>
            </a:xfrm>
            <a:custGeom>
              <a:avLst/>
              <a:gdLst/>
              <a:ahLst/>
              <a:cxnLst/>
              <a:rect l="l" t="t" r="r" b="b"/>
              <a:pathLst>
                <a:path w="3981" h="443" extrusionOk="0">
                  <a:moveTo>
                    <a:pt x="285" y="1"/>
                  </a:moveTo>
                  <a:cubicBezTo>
                    <a:pt x="0" y="1"/>
                    <a:pt x="0" y="442"/>
                    <a:pt x="285" y="442"/>
                  </a:cubicBezTo>
                  <a:lnTo>
                    <a:pt x="3696" y="442"/>
                  </a:lnTo>
                  <a:cubicBezTo>
                    <a:pt x="3980" y="442"/>
                    <a:pt x="3980" y="1"/>
                    <a:pt x="369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6" name="Google Shape;3096;p31"/>
            <p:cNvSpPr/>
            <p:nvPr/>
          </p:nvSpPr>
          <p:spPr>
            <a:xfrm>
              <a:off x="2470675" y="3489850"/>
              <a:ext cx="64900" cy="11075"/>
            </a:xfrm>
            <a:custGeom>
              <a:avLst/>
              <a:gdLst/>
              <a:ahLst/>
              <a:cxnLst/>
              <a:rect l="l" t="t" r="r" b="b"/>
              <a:pathLst>
                <a:path w="2596" h="443" extrusionOk="0">
                  <a:moveTo>
                    <a:pt x="286" y="1"/>
                  </a:moveTo>
                  <a:cubicBezTo>
                    <a:pt x="0" y="1"/>
                    <a:pt x="0" y="442"/>
                    <a:pt x="286" y="442"/>
                  </a:cubicBezTo>
                  <a:lnTo>
                    <a:pt x="2310" y="442"/>
                  </a:lnTo>
                  <a:cubicBezTo>
                    <a:pt x="2595" y="442"/>
                    <a:pt x="2595" y="1"/>
                    <a:pt x="231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7" name="Google Shape;3097;p31"/>
            <p:cNvSpPr/>
            <p:nvPr/>
          </p:nvSpPr>
          <p:spPr>
            <a:xfrm>
              <a:off x="2617200" y="3495175"/>
              <a:ext cx="120850" cy="11100"/>
            </a:xfrm>
            <a:custGeom>
              <a:avLst/>
              <a:gdLst/>
              <a:ahLst/>
              <a:cxnLst/>
              <a:rect l="l" t="t" r="r" b="b"/>
              <a:pathLst>
                <a:path w="4834" h="444" extrusionOk="0">
                  <a:moveTo>
                    <a:pt x="286" y="0"/>
                  </a:moveTo>
                  <a:cubicBezTo>
                    <a:pt x="1" y="0"/>
                    <a:pt x="1" y="443"/>
                    <a:pt x="286" y="443"/>
                  </a:cubicBezTo>
                  <a:lnTo>
                    <a:pt x="4548" y="443"/>
                  </a:lnTo>
                  <a:cubicBezTo>
                    <a:pt x="4833" y="443"/>
                    <a:pt x="4833" y="0"/>
                    <a:pt x="454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8" name="Google Shape;3098;p31"/>
            <p:cNvSpPr/>
            <p:nvPr/>
          </p:nvSpPr>
          <p:spPr>
            <a:xfrm>
              <a:off x="2811700" y="3489850"/>
              <a:ext cx="94200" cy="11075"/>
            </a:xfrm>
            <a:custGeom>
              <a:avLst/>
              <a:gdLst/>
              <a:ahLst/>
              <a:cxnLst/>
              <a:rect l="l" t="t" r="r" b="b"/>
              <a:pathLst>
                <a:path w="3768" h="443" extrusionOk="0">
                  <a:moveTo>
                    <a:pt x="285" y="1"/>
                  </a:moveTo>
                  <a:cubicBezTo>
                    <a:pt x="0" y="1"/>
                    <a:pt x="0" y="442"/>
                    <a:pt x="285" y="442"/>
                  </a:cubicBezTo>
                  <a:lnTo>
                    <a:pt x="3483" y="442"/>
                  </a:lnTo>
                  <a:cubicBezTo>
                    <a:pt x="3767" y="442"/>
                    <a:pt x="3767" y="1"/>
                    <a:pt x="348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p31"/>
            <p:cNvSpPr/>
            <p:nvPr/>
          </p:nvSpPr>
          <p:spPr>
            <a:xfrm>
              <a:off x="3043475" y="3489850"/>
              <a:ext cx="83550" cy="11075"/>
            </a:xfrm>
            <a:custGeom>
              <a:avLst/>
              <a:gdLst/>
              <a:ahLst/>
              <a:cxnLst/>
              <a:rect l="l" t="t" r="r" b="b"/>
              <a:pathLst>
                <a:path w="3342" h="443" extrusionOk="0">
                  <a:moveTo>
                    <a:pt x="286" y="1"/>
                  </a:moveTo>
                  <a:cubicBezTo>
                    <a:pt x="0" y="1"/>
                    <a:pt x="0" y="442"/>
                    <a:pt x="286" y="442"/>
                  </a:cubicBezTo>
                  <a:lnTo>
                    <a:pt x="3056" y="442"/>
                  </a:lnTo>
                  <a:cubicBezTo>
                    <a:pt x="3341" y="442"/>
                    <a:pt x="3342" y="1"/>
                    <a:pt x="305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p31"/>
            <p:cNvSpPr/>
            <p:nvPr/>
          </p:nvSpPr>
          <p:spPr>
            <a:xfrm>
              <a:off x="3296600" y="3487175"/>
              <a:ext cx="112825" cy="11100"/>
            </a:xfrm>
            <a:custGeom>
              <a:avLst/>
              <a:gdLst/>
              <a:ahLst/>
              <a:cxnLst/>
              <a:rect l="l" t="t" r="r" b="b"/>
              <a:pathLst>
                <a:path w="4513" h="444" extrusionOk="0">
                  <a:moveTo>
                    <a:pt x="285" y="0"/>
                  </a:moveTo>
                  <a:cubicBezTo>
                    <a:pt x="0" y="0"/>
                    <a:pt x="0" y="443"/>
                    <a:pt x="285" y="443"/>
                  </a:cubicBezTo>
                  <a:lnTo>
                    <a:pt x="4228" y="443"/>
                  </a:lnTo>
                  <a:cubicBezTo>
                    <a:pt x="4513" y="443"/>
                    <a:pt x="4513" y="0"/>
                    <a:pt x="422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1" name="Google Shape;3101;p31"/>
            <p:cNvSpPr/>
            <p:nvPr/>
          </p:nvSpPr>
          <p:spPr>
            <a:xfrm>
              <a:off x="3501700" y="3481850"/>
              <a:ext cx="118200" cy="11100"/>
            </a:xfrm>
            <a:custGeom>
              <a:avLst/>
              <a:gdLst/>
              <a:ahLst/>
              <a:cxnLst/>
              <a:rect l="l" t="t" r="r" b="b"/>
              <a:pathLst>
                <a:path w="4728" h="444" extrusionOk="0">
                  <a:moveTo>
                    <a:pt x="287" y="1"/>
                  </a:moveTo>
                  <a:cubicBezTo>
                    <a:pt x="2" y="1"/>
                    <a:pt x="1" y="444"/>
                    <a:pt x="287" y="444"/>
                  </a:cubicBezTo>
                  <a:lnTo>
                    <a:pt x="4443" y="444"/>
                  </a:lnTo>
                  <a:cubicBezTo>
                    <a:pt x="4727" y="444"/>
                    <a:pt x="4727" y="1"/>
                    <a:pt x="444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2" name="Google Shape;3102;p31"/>
            <p:cNvSpPr/>
            <p:nvPr/>
          </p:nvSpPr>
          <p:spPr>
            <a:xfrm>
              <a:off x="3101000" y="2797325"/>
              <a:ext cx="11100" cy="130625"/>
            </a:xfrm>
            <a:custGeom>
              <a:avLst/>
              <a:gdLst/>
              <a:ahLst/>
              <a:cxnLst/>
              <a:rect l="l" t="t" r="r" b="b"/>
              <a:pathLst>
                <a:path w="444" h="5225" extrusionOk="0">
                  <a:moveTo>
                    <a:pt x="222" y="0"/>
                  </a:moveTo>
                  <a:cubicBezTo>
                    <a:pt x="112" y="0"/>
                    <a:pt x="1" y="72"/>
                    <a:pt x="1" y="214"/>
                  </a:cubicBezTo>
                  <a:lnTo>
                    <a:pt x="1" y="5011"/>
                  </a:lnTo>
                  <a:cubicBezTo>
                    <a:pt x="1" y="5153"/>
                    <a:pt x="112" y="5224"/>
                    <a:pt x="222" y="5224"/>
                  </a:cubicBezTo>
                  <a:cubicBezTo>
                    <a:pt x="333" y="5224"/>
                    <a:pt x="444" y="5153"/>
                    <a:pt x="444" y="5011"/>
                  </a:cubicBezTo>
                  <a:lnTo>
                    <a:pt x="444" y="214"/>
                  </a:lnTo>
                  <a:cubicBezTo>
                    <a:pt x="444" y="72"/>
                    <a:pt x="333" y="0"/>
                    <a:pt x="22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3" name="Google Shape;3103;p31"/>
            <p:cNvSpPr/>
            <p:nvPr/>
          </p:nvSpPr>
          <p:spPr>
            <a:xfrm>
              <a:off x="3098375" y="3018475"/>
              <a:ext cx="11050" cy="82650"/>
            </a:xfrm>
            <a:custGeom>
              <a:avLst/>
              <a:gdLst/>
              <a:ahLst/>
              <a:cxnLst/>
              <a:rect l="l" t="t" r="r" b="b"/>
              <a:pathLst>
                <a:path w="442" h="3306" extrusionOk="0">
                  <a:moveTo>
                    <a:pt x="221" y="0"/>
                  </a:moveTo>
                  <a:cubicBezTo>
                    <a:pt x="111" y="0"/>
                    <a:pt x="0" y="71"/>
                    <a:pt x="0" y="214"/>
                  </a:cubicBezTo>
                  <a:lnTo>
                    <a:pt x="0" y="3092"/>
                  </a:lnTo>
                  <a:cubicBezTo>
                    <a:pt x="0" y="3234"/>
                    <a:pt x="111" y="3305"/>
                    <a:pt x="221" y="3305"/>
                  </a:cubicBezTo>
                  <a:cubicBezTo>
                    <a:pt x="331" y="3305"/>
                    <a:pt x="442" y="3234"/>
                    <a:pt x="442" y="3092"/>
                  </a:cubicBezTo>
                  <a:lnTo>
                    <a:pt x="442" y="214"/>
                  </a:lnTo>
                  <a:cubicBezTo>
                    <a:pt x="442" y="71"/>
                    <a:pt x="331" y="0"/>
                    <a:pt x="22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p31"/>
            <p:cNvSpPr/>
            <p:nvPr/>
          </p:nvSpPr>
          <p:spPr>
            <a:xfrm>
              <a:off x="3109000" y="3183650"/>
              <a:ext cx="11100" cy="90650"/>
            </a:xfrm>
            <a:custGeom>
              <a:avLst/>
              <a:gdLst/>
              <a:ahLst/>
              <a:cxnLst/>
              <a:rect l="l" t="t" r="r" b="b"/>
              <a:pathLst>
                <a:path w="444" h="3626" extrusionOk="0">
                  <a:moveTo>
                    <a:pt x="222" y="0"/>
                  </a:moveTo>
                  <a:cubicBezTo>
                    <a:pt x="111" y="0"/>
                    <a:pt x="1" y="71"/>
                    <a:pt x="1" y="214"/>
                  </a:cubicBezTo>
                  <a:lnTo>
                    <a:pt x="1" y="3412"/>
                  </a:lnTo>
                  <a:cubicBezTo>
                    <a:pt x="1" y="3554"/>
                    <a:pt x="111" y="3625"/>
                    <a:pt x="222" y="3625"/>
                  </a:cubicBezTo>
                  <a:cubicBezTo>
                    <a:pt x="333" y="3625"/>
                    <a:pt x="444" y="3554"/>
                    <a:pt x="444" y="3412"/>
                  </a:cubicBezTo>
                  <a:lnTo>
                    <a:pt x="444" y="214"/>
                  </a:lnTo>
                  <a:cubicBezTo>
                    <a:pt x="444" y="71"/>
                    <a:pt x="333" y="0"/>
                    <a:pt x="22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p31"/>
            <p:cNvSpPr/>
            <p:nvPr/>
          </p:nvSpPr>
          <p:spPr>
            <a:xfrm>
              <a:off x="3111675" y="3340825"/>
              <a:ext cx="11100" cy="93325"/>
            </a:xfrm>
            <a:custGeom>
              <a:avLst/>
              <a:gdLst/>
              <a:ahLst/>
              <a:cxnLst/>
              <a:rect l="l" t="t" r="r" b="b"/>
              <a:pathLst>
                <a:path w="444" h="3733" extrusionOk="0">
                  <a:moveTo>
                    <a:pt x="222" y="1"/>
                  </a:moveTo>
                  <a:cubicBezTo>
                    <a:pt x="112" y="1"/>
                    <a:pt x="1" y="72"/>
                    <a:pt x="1" y="214"/>
                  </a:cubicBezTo>
                  <a:lnTo>
                    <a:pt x="1" y="3518"/>
                  </a:lnTo>
                  <a:cubicBezTo>
                    <a:pt x="1" y="3661"/>
                    <a:pt x="112" y="3732"/>
                    <a:pt x="222" y="3732"/>
                  </a:cubicBezTo>
                  <a:cubicBezTo>
                    <a:pt x="333" y="3732"/>
                    <a:pt x="444" y="3661"/>
                    <a:pt x="444" y="3518"/>
                  </a:cubicBezTo>
                  <a:lnTo>
                    <a:pt x="444" y="214"/>
                  </a:lnTo>
                  <a:cubicBezTo>
                    <a:pt x="444" y="72"/>
                    <a:pt x="333" y="1"/>
                    <a:pt x="22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6" name="Google Shape;3106;p31"/>
            <p:cNvSpPr/>
            <p:nvPr/>
          </p:nvSpPr>
          <p:spPr>
            <a:xfrm>
              <a:off x="3114350" y="3585950"/>
              <a:ext cx="11075" cy="71975"/>
            </a:xfrm>
            <a:custGeom>
              <a:avLst/>
              <a:gdLst/>
              <a:ahLst/>
              <a:cxnLst/>
              <a:rect l="l" t="t" r="r" b="b"/>
              <a:pathLst>
                <a:path w="443" h="2879" extrusionOk="0">
                  <a:moveTo>
                    <a:pt x="222" y="1"/>
                  </a:moveTo>
                  <a:cubicBezTo>
                    <a:pt x="111" y="1"/>
                    <a:pt x="1" y="72"/>
                    <a:pt x="1" y="214"/>
                  </a:cubicBezTo>
                  <a:lnTo>
                    <a:pt x="1" y="2665"/>
                  </a:lnTo>
                  <a:cubicBezTo>
                    <a:pt x="1" y="2808"/>
                    <a:pt x="111" y="2879"/>
                    <a:pt x="222" y="2879"/>
                  </a:cubicBezTo>
                  <a:cubicBezTo>
                    <a:pt x="332" y="2879"/>
                    <a:pt x="442" y="2808"/>
                    <a:pt x="442" y="2665"/>
                  </a:cubicBezTo>
                  <a:lnTo>
                    <a:pt x="442" y="214"/>
                  </a:lnTo>
                  <a:cubicBezTo>
                    <a:pt x="442" y="72"/>
                    <a:pt x="332" y="1"/>
                    <a:pt x="22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7" name="Google Shape;3107;p31"/>
            <p:cNvSpPr/>
            <p:nvPr/>
          </p:nvSpPr>
          <p:spPr>
            <a:xfrm>
              <a:off x="3111675" y="3764450"/>
              <a:ext cx="11100" cy="109275"/>
            </a:xfrm>
            <a:custGeom>
              <a:avLst/>
              <a:gdLst/>
              <a:ahLst/>
              <a:cxnLst/>
              <a:rect l="l" t="t" r="r" b="b"/>
              <a:pathLst>
                <a:path w="444" h="4371" extrusionOk="0">
                  <a:moveTo>
                    <a:pt x="222" y="0"/>
                  </a:moveTo>
                  <a:cubicBezTo>
                    <a:pt x="112" y="0"/>
                    <a:pt x="1" y="71"/>
                    <a:pt x="1" y="214"/>
                  </a:cubicBezTo>
                  <a:lnTo>
                    <a:pt x="1" y="4157"/>
                  </a:lnTo>
                  <a:cubicBezTo>
                    <a:pt x="1" y="4299"/>
                    <a:pt x="112" y="4370"/>
                    <a:pt x="222" y="4370"/>
                  </a:cubicBezTo>
                  <a:cubicBezTo>
                    <a:pt x="333" y="4370"/>
                    <a:pt x="444" y="4299"/>
                    <a:pt x="444" y="4157"/>
                  </a:cubicBezTo>
                  <a:lnTo>
                    <a:pt x="444" y="214"/>
                  </a:lnTo>
                  <a:cubicBezTo>
                    <a:pt x="444" y="71"/>
                    <a:pt x="333" y="0"/>
                    <a:pt x="22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p31"/>
            <p:cNvSpPr/>
            <p:nvPr/>
          </p:nvSpPr>
          <p:spPr>
            <a:xfrm>
              <a:off x="3106375" y="3916300"/>
              <a:ext cx="11050" cy="85325"/>
            </a:xfrm>
            <a:custGeom>
              <a:avLst/>
              <a:gdLst/>
              <a:ahLst/>
              <a:cxnLst/>
              <a:rect l="l" t="t" r="r" b="b"/>
              <a:pathLst>
                <a:path w="442" h="3413" extrusionOk="0">
                  <a:moveTo>
                    <a:pt x="221" y="1"/>
                  </a:moveTo>
                  <a:cubicBezTo>
                    <a:pt x="111" y="1"/>
                    <a:pt x="0" y="72"/>
                    <a:pt x="0" y="214"/>
                  </a:cubicBezTo>
                  <a:lnTo>
                    <a:pt x="0" y="3198"/>
                  </a:lnTo>
                  <a:cubicBezTo>
                    <a:pt x="0" y="3341"/>
                    <a:pt x="111" y="3412"/>
                    <a:pt x="221" y="3412"/>
                  </a:cubicBezTo>
                  <a:cubicBezTo>
                    <a:pt x="332" y="3412"/>
                    <a:pt x="442" y="3341"/>
                    <a:pt x="442" y="3198"/>
                  </a:cubicBezTo>
                  <a:lnTo>
                    <a:pt x="442" y="214"/>
                  </a:lnTo>
                  <a:cubicBezTo>
                    <a:pt x="442" y="72"/>
                    <a:pt x="331" y="1"/>
                    <a:pt x="22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p31"/>
            <p:cNvSpPr/>
            <p:nvPr/>
          </p:nvSpPr>
          <p:spPr>
            <a:xfrm>
              <a:off x="2067300" y="4027975"/>
              <a:ext cx="128325" cy="67100"/>
            </a:xfrm>
            <a:custGeom>
              <a:avLst/>
              <a:gdLst/>
              <a:ahLst/>
              <a:cxnLst/>
              <a:rect l="l" t="t" r="r" b="b"/>
              <a:pathLst>
                <a:path w="5133" h="2684" extrusionOk="0">
                  <a:moveTo>
                    <a:pt x="339" y="1"/>
                  </a:moveTo>
                  <a:cubicBezTo>
                    <a:pt x="136" y="1"/>
                    <a:pt x="1" y="298"/>
                    <a:pt x="220" y="409"/>
                  </a:cubicBezTo>
                  <a:cubicBezTo>
                    <a:pt x="1709" y="1159"/>
                    <a:pt x="3199" y="1908"/>
                    <a:pt x="4690" y="2658"/>
                  </a:cubicBezTo>
                  <a:cubicBezTo>
                    <a:pt x="4725" y="2676"/>
                    <a:pt x="4760" y="2684"/>
                    <a:pt x="4794" y="2684"/>
                  </a:cubicBezTo>
                  <a:cubicBezTo>
                    <a:pt x="4997" y="2684"/>
                    <a:pt x="5132" y="2386"/>
                    <a:pt x="4913" y="2277"/>
                  </a:cubicBezTo>
                  <a:cubicBezTo>
                    <a:pt x="3422" y="1527"/>
                    <a:pt x="1933" y="776"/>
                    <a:pt x="443" y="26"/>
                  </a:cubicBezTo>
                  <a:cubicBezTo>
                    <a:pt x="408" y="9"/>
                    <a:pt x="373" y="1"/>
                    <a:pt x="33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p31"/>
            <p:cNvSpPr/>
            <p:nvPr/>
          </p:nvSpPr>
          <p:spPr>
            <a:xfrm>
              <a:off x="2105675" y="3987625"/>
              <a:ext cx="91850" cy="107425"/>
            </a:xfrm>
            <a:custGeom>
              <a:avLst/>
              <a:gdLst/>
              <a:ahLst/>
              <a:cxnLst/>
              <a:rect l="l" t="t" r="r" b="b"/>
              <a:pathLst>
                <a:path w="3674" h="4297" extrusionOk="0">
                  <a:moveTo>
                    <a:pt x="3349" y="0"/>
                  </a:moveTo>
                  <a:cubicBezTo>
                    <a:pt x="3299" y="0"/>
                    <a:pt x="3248" y="19"/>
                    <a:pt x="3202" y="63"/>
                  </a:cubicBezTo>
                  <a:cubicBezTo>
                    <a:pt x="2000" y="1231"/>
                    <a:pt x="966" y="2534"/>
                    <a:pt x="102" y="3968"/>
                  </a:cubicBezTo>
                  <a:cubicBezTo>
                    <a:pt x="0" y="4138"/>
                    <a:pt x="153" y="4297"/>
                    <a:pt x="305" y="4297"/>
                  </a:cubicBezTo>
                  <a:cubicBezTo>
                    <a:pt x="372" y="4297"/>
                    <a:pt x="440" y="4266"/>
                    <a:pt x="485" y="4191"/>
                  </a:cubicBezTo>
                  <a:cubicBezTo>
                    <a:pt x="1330" y="2789"/>
                    <a:pt x="2341" y="1517"/>
                    <a:pt x="3514" y="376"/>
                  </a:cubicBezTo>
                  <a:cubicBezTo>
                    <a:pt x="3673" y="222"/>
                    <a:pt x="3521" y="0"/>
                    <a:pt x="334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p31"/>
            <p:cNvSpPr/>
            <p:nvPr/>
          </p:nvSpPr>
          <p:spPr>
            <a:xfrm>
              <a:off x="3660175" y="2555875"/>
              <a:ext cx="65100" cy="67575"/>
            </a:xfrm>
            <a:custGeom>
              <a:avLst/>
              <a:gdLst/>
              <a:ahLst/>
              <a:cxnLst/>
              <a:rect l="l" t="t" r="r" b="b"/>
              <a:pathLst>
                <a:path w="2604" h="2703" extrusionOk="0">
                  <a:moveTo>
                    <a:pt x="307" y="1"/>
                  </a:moveTo>
                  <a:cubicBezTo>
                    <a:pt x="147" y="1"/>
                    <a:pt x="0" y="222"/>
                    <a:pt x="140" y="387"/>
                  </a:cubicBezTo>
                  <a:cubicBezTo>
                    <a:pt x="788" y="1152"/>
                    <a:pt x="1456" y="1901"/>
                    <a:pt x="2141" y="2634"/>
                  </a:cubicBezTo>
                  <a:cubicBezTo>
                    <a:pt x="2186" y="2682"/>
                    <a:pt x="2238" y="2703"/>
                    <a:pt x="2288" y="2703"/>
                  </a:cubicBezTo>
                  <a:cubicBezTo>
                    <a:pt x="2454" y="2703"/>
                    <a:pt x="2603" y="2481"/>
                    <a:pt x="2453" y="2322"/>
                  </a:cubicBezTo>
                  <a:cubicBezTo>
                    <a:pt x="1768" y="1588"/>
                    <a:pt x="1102" y="838"/>
                    <a:pt x="452" y="74"/>
                  </a:cubicBezTo>
                  <a:cubicBezTo>
                    <a:pt x="408" y="23"/>
                    <a:pt x="357" y="1"/>
                    <a:pt x="30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p31"/>
            <p:cNvSpPr/>
            <p:nvPr/>
          </p:nvSpPr>
          <p:spPr>
            <a:xfrm>
              <a:off x="3683525" y="2565450"/>
              <a:ext cx="64425" cy="115200"/>
            </a:xfrm>
            <a:custGeom>
              <a:avLst/>
              <a:gdLst/>
              <a:ahLst/>
              <a:cxnLst/>
              <a:rect l="l" t="t" r="r" b="b"/>
              <a:pathLst>
                <a:path w="2577" h="4608" extrusionOk="0">
                  <a:moveTo>
                    <a:pt x="2278" y="0"/>
                  </a:moveTo>
                  <a:cubicBezTo>
                    <a:pt x="2212" y="0"/>
                    <a:pt x="2148" y="33"/>
                    <a:pt x="2109" y="114"/>
                  </a:cubicBezTo>
                  <a:cubicBezTo>
                    <a:pt x="1434" y="1500"/>
                    <a:pt x="761" y="2885"/>
                    <a:pt x="86" y="4271"/>
                  </a:cubicBezTo>
                  <a:cubicBezTo>
                    <a:pt x="0" y="4446"/>
                    <a:pt x="154" y="4607"/>
                    <a:pt x="299" y="4607"/>
                  </a:cubicBezTo>
                  <a:cubicBezTo>
                    <a:pt x="364" y="4607"/>
                    <a:pt x="428" y="4574"/>
                    <a:pt x="467" y="4494"/>
                  </a:cubicBezTo>
                  <a:cubicBezTo>
                    <a:pt x="1142" y="3109"/>
                    <a:pt x="1817" y="1723"/>
                    <a:pt x="2490" y="337"/>
                  </a:cubicBezTo>
                  <a:cubicBezTo>
                    <a:pt x="2576" y="161"/>
                    <a:pt x="2423" y="0"/>
                    <a:pt x="227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p31"/>
            <p:cNvSpPr/>
            <p:nvPr/>
          </p:nvSpPr>
          <p:spPr>
            <a:xfrm>
              <a:off x="2188525" y="3377175"/>
              <a:ext cx="93725" cy="55400"/>
            </a:xfrm>
            <a:custGeom>
              <a:avLst/>
              <a:gdLst/>
              <a:ahLst/>
              <a:cxnLst/>
              <a:rect l="l" t="t" r="r" b="b"/>
              <a:pathLst>
                <a:path w="3749" h="2216" extrusionOk="0">
                  <a:moveTo>
                    <a:pt x="1970" y="1"/>
                  </a:moveTo>
                  <a:cubicBezTo>
                    <a:pt x="1836" y="1"/>
                    <a:pt x="1692" y="124"/>
                    <a:pt x="1738" y="281"/>
                  </a:cubicBezTo>
                  <a:cubicBezTo>
                    <a:pt x="1874" y="751"/>
                    <a:pt x="1983" y="1483"/>
                    <a:pt x="1393" y="1688"/>
                  </a:cubicBezTo>
                  <a:cubicBezTo>
                    <a:pt x="1306" y="1718"/>
                    <a:pt x="1225" y="1735"/>
                    <a:pt x="1149" y="1735"/>
                  </a:cubicBezTo>
                  <a:cubicBezTo>
                    <a:pt x="993" y="1735"/>
                    <a:pt x="857" y="1665"/>
                    <a:pt x="730" y="1499"/>
                  </a:cubicBezTo>
                  <a:cubicBezTo>
                    <a:pt x="658" y="1421"/>
                    <a:pt x="618" y="1327"/>
                    <a:pt x="610" y="1220"/>
                  </a:cubicBezTo>
                  <a:cubicBezTo>
                    <a:pt x="502" y="996"/>
                    <a:pt x="579" y="803"/>
                    <a:pt x="840" y="644"/>
                  </a:cubicBezTo>
                  <a:cubicBezTo>
                    <a:pt x="877" y="665"/>
                    <a:pt x="914" y="674"/>
                    <a:pt x="949" y="674"/>
                  </a:cubicBezTo>
                  <a:cubicBezTo>
                    <a:pt x="1145" y="674"/>
                    <a:pt x="1275" y="380"/>
                    <a:pt x="1063" y="262"/>
                  </a:cubicBezTo>
                  <a:cubicBezTo>
                    <a:pt x="966" y="208"/>
                    <a:pt x="869" y="183"/>
                    <a:pt x="776" y="183"/>
                  </a:cubicBezTo>
                  <a:cubicBezTo>
                    <a:pt x="511" y="183"/>
                    <a:pt x="279" y="384"/>
                    <a:pt x="174" y="673"/>
                  </a:cubicBezTo>
                  <a:cubicBezTo>
                    <a:pt x="1" y="1139"/>
                    <a:pt x="234" y="1751"/>
                    <a:pt x="629" y="2034"/>
                  </a:cubicBezTo>
                  <a:cubicBezTo>
                    <a:pt x="800" y="2157"/>
                    <a:pt x="992" y="2216"/>
                    <a:pt x="1183" y="2216"/>
                  </a:cubicBezTo>
                  <a:cubicBezTo>
                    <a:pt x="1420" y="2216"/>
                    <a:pt x="1657" y="2126"/>
                    <a:pt x="1851" y="1958"/>
                  </a:cubicBezTo>
                  <a:cubicBezTo>
                    <a:pt x="2169" y="1682"/>
                    <a:pt x="2283" y="1313"/>
                    <a:pt x="2284" y="929"/>
                  </a:cubicBezTo>
                  <a:lnTo>
                    <a:pt x="2284" y="929"/>
                  </a:lnTo>
                  <a:cubicBezTo>
                    <a:pt x="2505" y="1067"/>
                    <a:pt x="2761" y="1142"/>
                    <a:pt x="3026" y="1142"/>
                  </a:cubicBezTo>
                  <a:cubicBezTo>
                    <a:pt x="3186" y="1142"/>
                    <a:pt x="3349" y="1115"/>
                    <a:pt x="3510" y="1057"/>
                  </a:cubicBezTo>
                  <a:cubicBezTo>
                    <a:pt x="3749" y="971"/>
                    <a:pt x="3680" y="617"/>
                    <a:pt x="3468" y="617"/>
                  </a:cubicBezTo>
                  <a:cubicBezTo>
                    <a:pt x="3444" y="617"/>
                    <a:pt x="3419" y="621"/>
                    <a:pt x="3392" y="630"/>
                  </a:cubicBezTo>
                  <a:cubicBezTo>
                    <a:pt x="3266" y="676"/>
                    <a:pt x="3141" y="698"/>
                    <a:pt x="3021" y="698"/>
                  </a:cubicBezTo>
                  <a:cubicBezTo>
                    <a:pt x="2648" y="698"/>
                    <a:pt x="2320" y="486"/>
                    <a:pt x="2143" y="111"/>
                  </a:cubicBezTo>
                  <a:cubicBezTo>
                    <a:pt x="2106" y="33"/>
                    <a:pt x="2039" y="1"/>
                    <a:pt x="197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p31"/>
            <p:cNvSpPr/>
            <p:nvPr/>
          </p:nvSpPr>
          <p:spPr>
            <a:xfrm>
              <a:off x="3162300" y="3370325"/>
              <a:ext cx="132875" cy="94950"/>
            </a:xfrm>
            <a:custGeom>
              <a:avLst/>
              <a:gdLst/>
              <a:ahLst/>
              <a:cxnLst/>
              <a:rect l="l" t="t" r="r" b="b"/>
              <a:pathLst>
                <a:path w="5315" h="3798" extrusionOk="0">
                  <a:moveTo>
                    <a:pt x="2244" y="2538"/>
                  </a:moveTo>
                  <a:cubicBezTo>
                    <a:pt x="2263" y="2538"/>
                    <a:pt x="2282" y="2539"/>
                    <a:pt x="2301" y="2539"/>
                  </a:cubicBezTo>
                  <a:lnTo>
                    <a:pt x="2301" y="2539"/>
                  </a:lnTo>
                  <a:cubicBezTo>
                    <a:pt x="2300" y="2927"/>
                    <a:pt x="2157" y="3407"/>
                    <a:pt x="1808" y="3407"/>
                  </a:cubicBezTo>
                  <a:cubicBezTo>
                    <a:pt x="1737" y="3407"/>
                    <a:pt x="1657" y="3387"/>
                    <a:pt x="1568" y="3342"/>
                  </a:cubicBezTo>
                  <a:cubicBezTo>
                    <a:pt x="1532" y="3348"/>
                    <a:pt x="1499" y="3351"/>
                    <a:pt x="1471" y="3351"/>
                  </a:cubicBezTo>
                  <a:cubicBezTo>
                    <a:pt x="1279" y="3351"/>
                    <a:pt x="1290" y="3219"/>
                    <a:pt x="1507" y="2955"/>
                  </a:cubicBezTo>
                  <a:cubicBezTo>
                    <a:pt x="1506" y="2679"/>
                    <a:pt x="1606" y="2541"/>
                    <a:pt x="1806" y="2541"/>
                  </a:cubicBezTo>
                  <a:cubicBezTo>
                    <a:pt x="1859" y="2541"/>
                    <a:pt x="1918" y="2551"/>
                    <a:pt x="1984" y="2569"/>
                  </a:cubicBezTo>
                  <a:cubicBezTo>
                    <a:pt x="2061" y="2546"/>
                    <a:pt x="2150" y="2538"/>
                    <a:pt x="2244" y="2538"/>
                  </a:cubicBezTo>
                  <a:close/>
                  <a:moveTo>
                    <a:pt x="313" y="1"/>
                  </a:moveTo>
                  <a:cubicBezTo>
                    <a:pt x="125" y="1"/>
                    <a:pt x="1" y="291"/>
                    <a:pt x="203" y="419"/>
                  </a:cubicBezTo>
                  <a:cubicBezTo>
                    <a:pt x="709" y="740"/>
                    <a:pt x="1190" y="1095"/>
                    <a:pt x="1623" y="1513"/>
                  </a:cubicBezTo>
                  <a:cubicBezTo>
                    <a:pt x="1749" y="1635"/>
                    <a:pt x="2076" y="1908"/>
                    <a:pt x="2207" y="2106"/>
                  </a:cubicBezTo>
                  <a:lnTo>
                    <a:pt x="2207" y="2106"/>
                  </a:lnTo>
                  <a:cubicBezTo>
                    <a:pt x="2073" y="2098"/>
                    <a:pt x="1930" y="2092"/>
                    <a:pt x="1786" y="2092"/>
                  </a:cubicBezTo>
                  <a:cubicBezTo>
                    <a:pt x="1368" y="2092"/>
                    <a:pt x="942" y="2144"/>
                    <a:pt x="694" y="2363"/>
                  </a:cubicBezTo>
                  <a:cubicBezTo>
                    <a:pt x="57" y="2923"/>
                    <a:pt x="750" y="3664"/>
                    <a:pt x="1364" y="3771"/>
                  </a:cubicBezTo>
                  <a:cubicBezTo>
                    <a:pt x="1464" y="3788"/>
                    <a:pt x="1576" y="3797"/>
                    <a:pt x="1692" y="3797"/>
                  </a:cubicBezTo>
                  <a:cubicBezTo>
                    <a:pt x="2313" y="3797"/>
                    <a:pt x="3082" y="3535"/>
                    <a:pt x="3082" y="2839"/>
                  </a:cubicBezTo>
                  <a:cubicBezTo>
                    <a:pt x="3082" y="2760"/>
                    <a:pt x="3069" y="2680"/>
                    <a:pt x="3045" y="2600"/>
                  </a:cubicBezTo>
                  <a:lnTo>
                    <a:pt x="3045" y="2600"/>
                  </a:lnTo>
                  <a:cubicBezTo>
                    <a:pt x="3688" y="2653"/>
                    <a:pt x="4316" y="2772"/>
                    <a:pt x="4942" y="2933"/>
                  </a:cubicBezTo>
                  <a:cubicBezTo>
                    <a:pt x="4964" y="2939"/>
                    <a:pt x="4984" y="2941"/>
                    <a:pt x="5003" y="2941"/>
                  </a:cubicBezTo>
                  <a:cubicBezTo>
                    <a:pt x="5234" y="2941"/>
                    <a:pt x="5314" y="2573"/>
                    <a:pt x="5060" y="2508"/>
                  </a:cubicBezTo>
                  <a:cubicBezTo>
                    <a:pt x="4318" y="2316"/>
                    <a:pt x="3569" y="2184"/>
                    <a:pt x="2805" y="2141"/>
                  </a:cubicBezTo>
                  <a:lnTo>
                    <a:pt x="2805" y="2141"/>
                  </a:lnTo>
                  <a:cubicBezTo>
                    <a:pt x="2605" y="1863"/>
                    <a:pt x="2339" y="1610"/>
                    <a:pt x="2154" y="1418"/>
                  </a:cubicBezTo>
                  <a:cubicBezTo>
                    <a:pt x="1636" y="882"/>
                    <a:pt x="1053" y="434"/>
                    <a:pt x="426" y="36"/>
                  </a:cubicBezTo>
                  <a:cubicBezTo>
                    <a:pt x="387" y="11"/>
                    <a:pt x="349" y="1"/>
                    <a:pt x="31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p31"/>
            <p:cNvSpPr/>
            <p:nvPr/>
          </p:nvSpPr>
          <p:spPr>
            <a:xfrm>
              <a:off x="2960325" y="2769000"/>
              <a:ext cx="74225" cy="142625"/>
            </a:xfrm>
            <a:custGeom>
              <a:avLst/>
              <a:gdLst/>
              <a:ahLst/>
              <a:cxnLst/>
              <a:rect l="l" t="t" r="r" b="b"/>
              <a:pathLst>
                <a:path w="2969" h="5705" extrusionOk="0">
                  <a:moveTo>
                    <a:pt x="990" y="0"/>
                  </a:moveTo>
                  <a:cubicBezTo>
                    <a:pt x="870" y="0"/>
                    <a:pt x="750" y="35"/>
                    <a:pt x="633" y="119"/>
                  </a:cubicBezTo>
                  <a:cubicBezTo>
                    <a:pt x="1" y="572"/>
                    <a:pt x="439" y="1794"/>
                    <a:pt x="651" y="2333"/>
                  </a:cubicBezTo>
                  <a:cubicBezTo>
                    <a:pt x="1107" y="3502"/>
                    <a:pt x="1739" y="4592"/>
                    <a:pt x="2470" y="5608"/>
                  </a:cubicBezTo>
                  <a:cubicBezTo>
                    <a:pt x="2519" y="5677"/>
                    <a:pt x="2588" y="5705"/>
                    <a:pt x="2656" y="5705"/>
                  </a:cubicBezTo>
                  <a:cubicBezTo>
                    <a:pt x="2815" y="5705"/>
                    <a:pt x="2969" y="5548"/>
                    <a:pt x="2852" y="5385"/>
                  </a:cubicBezTo>
                  <a:cubicBezTo>
                    <a:pt x="2147" y="4403"/>
                    <a:pt x="1516" y="3346"/>
                    <a:pt x="1077" y="2215"/>
                  </a:cubicBezTo>
                  <a:cubicBezTo>
                    <a:pt x="994" y="2003"/>
                    <a:pt x="906" y="1786"/>
                    <a:pt x="853" y="1564"/>
                  </a:cubicBezTo>
                  <a:cubicBezTo>
                    <a:pt x="636" y="1129"/>
                    <a:pt x="661" y="911"/>
                    <a:pt x="928" y="911"/>
                  </a:cubicBezTo>
                  <a:cubicBezTo>
                    <a:pt x="1002" y="911"/>
                    <a:pt x="1094" y="928"/>
                    <a:pt x="1205" y="961"/>
                  </a:cubicBezTo>
                  <a:cubicBezTo>
                    <a:pt x="1301" y="918"/>
                    <a:pt x="1384" y="896"/>
                    <a:pt x="1455" y="896"/>
                  </a:cubicBezTo>
                  <a:cubicBezTo>
                    <a:pt x="1576" y="896"/>
                    <a:pt x="1659" y="960"/>
                    <a:pt x="1705" y="1086"/>
                  </a:cubicBezTo>
                  <a:cubicBezTo>
                    <a:pt x="2197" y="1514"/>
                    <a:pt x="2003" y="2601"/>
                    <a:pt x="1801" y="3103"/>
                  </a:cubicBezTo>
                  <a:cubicBezTo>
                    <a:pt x="1737" y="3263"/>
                    <a:pt x="1869" y="3368"/>
                    <a:pt x="2006" y="3368"/>
                  </a:cubicBezTo>
                  <a:cubicBezTo>
                    <a:pt x="2095" y="3368"/>
                    <a:pt x="2186" y="3323"/>
                    <a:pt x="2228" y="3220"/>
                  </a:cubicBezTo>
                  <a:cubicBezTo>
                    <a:pt x="2555" y="2406"/>
                    <a:pt x="2511" y="1494"/>
                    <a:pt x="2019" y="747"/>
                  </a:cubicBezTo>
                  <a:cubicBezTo>
                    <a:pt x="1812" y="431"/>
                    <a:pt x="1407" y="0"/>
                    <a:pt x="99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16" name="Google Shape;3116;p31"/>
          <p:cNvGrpSpPr/>
          <p:nvPr/>
        </p:nvGrpSpPr>
        <p:grpSpPr>
          <a:xfrm>
            <a:off x="4608568" y="6058507"/>
            <a:ext cx="1028907" cy="1010927"/>
            <a:chOff x="229800" y="3487250"/>
            <a:chExt cx="861250" cy="846200"/>
          </a:xfrm>
        </p:grpSpPr>
        <p:sp>
          <p:nvSpPr>
            <p:cNvPr id="3117" name="Google Shape;3117;p31"/>
            <p:cNvSpPr/>
            <p:nvPr/>
          </p:nvSpPr>
          <p:spPr>
            <a:xfrm>
              <a:off x="229800" y="38744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2" y="3067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0" y="2309"/>
                    <a:pt x="841" y="2309"/>
                  </a:cubicBezTo>
                  <a:cubicBezTo>
                    <a:pt x="951" y="2309"/>
                    <a:pt x="1064" y="2238"/>
                    <a:pt x="1068" y="2095"/>
                  </a:cubicBezTo>
                  <a:cubicBezTo>
                    <a:pt x="1083" y="1497"/>
                    <a:pt x="1351" y="806"/>
                    <a:pt x="1933" y="536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4" y="513"/>
                    <a:pt x="845" y="1130"/>
                  </a:cubicBezTo>
                  <a:lnTo>
                    <a:pt x="845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7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0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8" name="Google Shape;3118;p31"/>
            <p:cNvSpPr/>
            <p:nvPr/>
          </p:nvSpPr>
          <p:spPr>
            <a:xfrm>
              <a:off x="448375" y="36758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4" y="1284"/>
                    <a:pt x="3265" y="1954"/>
                  </a:cubicBezTo>
                  <a:cubicBezTo>
                    <a:pt x="3100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1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8" y="2095"/>
                  </a:cubicBezTo>
                  <a:cubicBezTo>
                    <a:pt x="1083" y="1496"/>
                    <a:pt x="1351" y="805"/>
                    <a:pt x="1933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3" y="513"/>
                    <a:pt x="844" y="1129"/>
                  </a:cubicBezTo>
                  <a:lnTo>
                    <a:pt x="844" y="1129"/>
                  </a:lnTo>
                  <a:cubicBezTo>
                    <a:pt x="835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0"/>
                  </a:cubicBezTo>
                  <a:lnTo>
                    <a:pt x="629" y="1219"/>
                  </a:lnTo>
                  <a:lnTo>
                    <a:pt x="629" y="1219"/>
                  </a:lnTo>
                  <a:cubicBezTo>
                    <a:pt x="0" y="2036"/>
                    <a:pt x="425" y="3185"/>
                    <a:pt x="1399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2" y="2071"/>
                  </a:cubicBezTo>
                  <a:cubicBezTo>
                    <a:pt x="3940" y="1154"/>
                    <a:pt x="3419" y="47"/>
                    <a:pt x="2381" y="1"/>
                  </a:cubicBezTo>
                  <a:cubicBezTo>
                    <a:pt x="2360" y="0"/>
                    <a:pt x="2339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p31"/>
            <p:cNvSpPr/>
            <p:nvPr/>
          </p:nvSpPr>
          <p:spPr>
            <a:xfrm>
              <a:off x="655800" y="3487250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6" y="438"/>
                  </a:moveTo>
                  <a:cubicBezTo>
                    <a:pt x="3026" y="438"/>
                    <a:pt x="3445" y="1284"/>
                    <a:pt x="3267" y="1953"/>
                  </a:cubicBezTo>
                  <a:cubicBezTo>
                    <a:pt x="3102" y="2568"/>
                    <a:pt x="2534" y="3102"/>
                    <a:pt x="1879" y="3102"/>
                  </a:cubicBezTo>
                  <a:cubicBezTo>
                    <a:pt x="1853" y="3102"/>
                    <a:pt x="1827" y="3102"/>
                    <a:pt x="1802" y="3100"/>
                  </a:cubicBezTo>
                  <a:cubicBezTo>
                    <a:pt x="1283" y="3066"/>
                    <a:pt x="910" y="2724"/>
                    <a:pt x="810" y="2307"/>
                  </a:cubicBezTo>
                  <a:lnTo>
                    <a:pt x="810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2" y="2309"/>
                    <a:pt x="1064" y="2237"/>
                    <a:pt x="1068" y="2095"/>
                  </a:cubicBezTo>
                  <a:cubicBezTo>
                    <a:pt x="1083" y="1497"/>
                    <a:pt x="1353" y="806"/>
                    <a:pt x="1934" y="536"/>
                  </a:cubicBezTo>
                  <a:cubicBezTo>
                    <a:pt x="2079" y="468"/>
                    <a:pt x="2217" y="438"/>
                    <a:pt x="2346" y="438"/>
                  </a:cubicBezTo>
                  <a:close/>
                  <a:moveTo>
                    <a:pt x="2318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6" y="1127"/>
                    <a:pt x="826" y="1127"/>
                    <a:pt x="816" y="1127"/>
                  </a:cubicBezTo>
                  <a:cubicBezTo>
                    <a:pt x="749" y="1127"/>
                    <a:pt x="680" y="1154"/>
                    <a:pt x="629" y="1219"/>
                  </a:cubicBezTo>
                  <a:lnTo>
                    <a:pt x="631" y="1219"/>
                  </a:lnTo>
                  <a:cubicBezTo>
                    <a:pt x="0" y="2035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7" y="3542"/>
                    <a:pt x="3471" y="2894"/>
                    <a:pt x="3694" y="2070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1" y="1"/>
                    <a:pt x="2340" y="0"/>
                    <a:pt x="231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p31"/>
            <p:cNvSpPr/>
            <p:nvPr/>
          </p:nvSpPr>
          <p:spPr>
            <a:xfrm>
              <a:off x="814075" y="366135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4" y="438"/>
                  </a:moveTo>
                  <a:cubicBezTo>
                    <a:pt x="3025" y="438"/>
                    <a:pt x="3445" y="1284"/>
                    <a:pt x="3266" y="1954"/>
                  </a:cubicBezTo>
                  <a:cubicBezTo>
                    <a:pt x="3101" y="2569"/>
                    <a:pt x="2536" y="3102"/>
                    <a:pt x="1881" y="3102"/>
                  </a:cubicBezTo>
                  <a:cubicBezTo>
                    <a:pt x="1855" y="3102"/>
                    <a:pt x="1828" y="3101"/>
                    <a:pt x="1802" y="3100"/>
                  </a:cubicBezTo>
                  <a:cubicBezTo>
                    <a:pt x="1282" y="3066"/>
                    <a:pt x="909" y="2725"/>
                    <a:pt x="810" y="2307"/>
                  </a:cubicBezTo>
                  <a:lnTo>
                    <a:pt x="810" y="2307"/>
                  </a:lnTo>
                  <a:cubicBezTo>
                    <a:pt x="820" y="2309"/>
                    <a:pt x="831" y="2309"/>
                    <a:pt x="841" y="2309"/>
                  </a:cubicBezTo>
                  <a:cubicBezTo>
                    <a:pt x="952" y="2309"/>
                    <a:pt x="1064" y="2238"/>
                    <a:pt x="1067" y="2095"/>
                  </a:cubicBezTo>
                  <a:cubicBezTo>
                    <a:pt x="1083" y="1496"/>
                    <a:pt x="1352" y="805"/>
                    <a:pt x="1932" y="535"/>
                  </a:cubicBezTo>
                  <a:cubicBezTo>
                    <a:pt x="2077" y="468"/>
                    <a:pt x="2216" y="438"/>
                    <a:pt x="2344" y="438"/>
                  </a:cubicBezTo>
                  <a:close/>
                  <a:moveTo>
                    <a:pt x="2319" y="0"/>
                  </a:moveTo>
                  <a:cubicBezTo>
                    <a:pt x="1620" y="0"/>
                    <a:pt x="1114" y="513"/>
                    <a:pt x="845" y="1129"/>
                  </a:cubicBezTo>
                  <a:lnTo>
                    <a:pt x="845" y="1129"/>
                  </a:lnTo>
                  <a:cubicBezTo>
                    <a:pt x="836" y="1128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30" y="1220"/>
                  </a:cubicBezTo>
                  <a:lnTo>
                    <a:pt x="630" y="1219"/>
                  </a:lnTo>
                  <a:lnTo>
                    <a:pt x="630" y="1219"/>
                  </a:lnTo>
                  <a:cubicBezTo>
                    <a:pt x="0" y="2036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6" y="3542"/>
                    <a:pt x="3470" y="2893"/>
                    <a:pt x="3693" y="2071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p31"/>
            <p:cNvSpPr/>
            <p:nvPr/>
          </p:nvSpPr>
          <p:spPr>
            <a:xfrm>
              <a:off x="992525" y="38577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6" y="437"/>
                  </a:moveTo>
                  <a:cubicBezTo>
                    <a:pt x="3026" y="437"/>
                    <a:pt x="3445" y="1284"/>
                    <a:pt x="3266" y="1952"/>
                  </a:cubicBezTo>
                  <a:cubicBezTo>
                    <a:pt x="3101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0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1" y="2308"/>
                    <a:pt x="842" y="2308"/>
                  </a:cubicBezTo>
                  <a:cubicBezTo>
                    <a:pt x="952" y="2308"/>
                    <a:pt x="1065" y="2237"/>
                    <a:pt x="1069" y="2095"/>
                  </a:cubicBezTo>
                  <a:cubicBezTo>
                    <a:pt x="1083" y="1496"/>
                    <a:pt x="1352" y="805"/>
                    <a:pt x="1934" y="535"/>
                  </a:cubicBezTo>
                  <a:cubicBezTo>
                    <a:pt x="2079" y="468"/>
                    <a:pt x="2218" y="437"/>
                    <a:pt x="2346" y="437"/>
                  </a:cubicBezTo>
                  <a:close/>
                  <a:moveTo>
                    <a:pt x="2317" y="0"/>
                  </a:moveTo>
                  <a:cubicBezTo>
                    <a:pt x="1620" y="0"/>
                    <a:pt x="1114" y="512"/>
                    <a:pt x="845" y="1128"/>
                  </a:cubicBezTo>
                  <a:lnTo>
                    <a:pt x="845" y="1128"/>
                  </a:lnTo>
                  <a:cubicBezTo>
                    <a:pt x="836" y="1127"/>
                    <a:pt x="826" y="1126"/>
                    <a:pt x="817" y="1126"/>
                  </a:cubicBezTo>
                  <a:cubicBezTo>
                    <a:pt x="749" y="1126"/>
                    <a:pt x="680" y="1154"/>
                    <a:pt x="630" y="1219"/>
                  </a:cubicBezTo>
                  <a:cubicBezTo>
                    <a:pt x="1" y="2035"/>
                    <a:pt x="426" y="3185"/>
                    <a:pt x="1400" y="3474"/>
                  </a:cubicBezTo>
                  <a:cubicBezTo>
                    <a:pt x="1556" y="3520"/>
                    <a:pt x="1712" y="3542"/>
                    <a:pt x="1866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7"/>
                    <a:pt x="2381" y="1"/>
                  </a:cubicBezTo>
                  <a:cubicBezTo>
                    <a:pt x="2360" y="0"/>
                    <a:pt x="2339" y="0"/>
                    <a:pt x="23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p31"/>
            <p:cNvSpPr/>
            <p:nvPr/>
          </p:nvSpPr>
          <p:spPr>
            <a:xfrm>
              <a:off x="785075" y="4046225"/>
              <a:ext cx="98525" cy="88575"/>
            </a:xfrm>
            <a:custGeom>
              <a:avLst/>
              <a:gdLst/>
              <a:ahLst/>
              <a:cxnLst/>
              <a:rect l="l" t="t" r="r" b="b"/>
              <a:pathLst>
                <a:path w="3941" h="3543" extrusionOk="0">
                  <a:moveTo>
                    <a:pt x="2345" y="438"/>
                  </a:moveTo>
                  <a:cubicBezTo>
                    <a:pt x="3026" y="438"/>
                    <a:pt x="3444" y="1285"/>
                    <a:pt x="3266" y="1954"/>
                  </a:cubicBezTo>
                  <a:cubicBezTo>
                    <a:pt x="3102" y="2569"/>
                    <a:pt x="2536" y="3103"/>
                    <a:pt x="1881" y="3103"/>
                  </a:cubicBezTo>
                  <a:cubicBezTo>
                    <a:pt x="1855" y="3103"/>
                    <a:pt x="1828" y="3102"/>
                    <a:pt x="1801" y="3100"/>
                  </a:cubicBezTo>
                  <a:cubicBezTo>
                    <a:pt x="1283" y="3067"/>
                    <a:pt x="910" y="2725"/>
                    <a:pt x="810" y="2308"/>
                  </a:cubicBezTo>
                  <a:lnTo>
                    <a:pt x="810" y="2308"/>
                  </a:lnTo>
                  <a:cubicBezTo>
                    <a:pt x="820" y="2310"/>
                    <a:pt x="831" y="2310"/>
                    <a:pt x="841" y="2310"/>
                  </a:cubicBezTo>
                  <a:cubicBezTo>
                    <a:pt x="952" y="2310"/>
                    <a:pt x="1064" y="2239"/>
                    <a:pt x="1068" y="2097"/>
                  </a:cubicBezTo>
                  <a:cubicBezTo>
                    <a:pt x="1083" y="1497"/>
                    <a:pt x="1351" y="807"/>
                    <a:pt x="1934" y="536"/>
                  </a:cubicBezTo>
                  <a:cubicBezTo>
                    <a:pt x="2079" y="469"/>
                    <a:pt x="2217" y="438"/>
                    <a:pt x="2345" y="438"/>
                  </a:cubicBezTo>
                  <a:close/>
                  <a:moveTo>
                    <a:pt x="2320" y="1"/>
                  </a:moveTo>
                  <a:cubicBezTo>
                    <a:pt x="1622" y="1"/>
                    <a:pt x="1115" y="513"/>
                    <a:pt x="846" y="1130"/>
                  </a:cubicBezTo>
                  <a:lnTo>
                    <a:pt x="846" y="1130"/>
                  </a:lnTo>
                  <a:cubicBezTo>
                    <a:pt x="836" y="1129"/>
                    <a:pt x="826" y="1128"/>
                    <a:pt x="817" y="1128"/>
                  </a:cubicBezTo>
                  <a:cubicBezTo>
                    <a:pt x="749" y="1128"/>
                    <a:pt x="680" y="1155"/>
                    <a:pt x="629" y="1221"/>
                  </a:cubicBezTo>
                  <a:lnTo>
                    <a:pt x="629" y="1220"/>
                  </a:lnTo>
                  <a:lnTo>
                    <a:pt x="629" y="1220"/>
                  </a:lnTo>
                  <a:cubicBezTo>
                    <a:pt x="0" y="2037"/>
                    <a:pt x="427" y="3185"/>
                    <a:pt x="1400" y="3474"/>
                  </a:cubicBezTo>
                  <a:cubicBezTo>
                    <a:pt x="1556" y="3521"/>
                    <a:pt x="1713" y="3543"/>
                    <a:pt x="1867" y="3543"/>
                  </a:cubicBezTo>
                  <a:cubicBezTo>
                    <a:pt x="2708" y="3543"/>
                    <a:pt x="3471" y="2894"/>
                    <a:pt x="3692" y="2072"/>
                  </a:cubicBezTo>
                  <a:cubicBezTo>
                    <a:pt x="3940" y="1155"/>
                    <a:pt x="3421" y="47"/>
                    <a:pt x="2382" y="2"/>
                  </a:cubicBezTo>
                  <a:cubicBezTo>
                    <a:pt x="2362" y="1"/>
                    <a:pt x="2341" y="1"/>
                    <a:pt x="23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p31"/>
            <p:cNvSpPr/>
            <p:nvPr/>
          </p:nvSpPr>
          <p:spPr>
            <a:xfrm>
              <a:off x="566500" y="4244900"/>
              <a:ext cx="98525" cy="88550"/>
            </a:xfrm>
            <a:custGeom>
              <a:avLst/>
              <a:gdLst/>
              <a:ahLst/>
              <a:cxnLst/>
              <a:rect l="l" t="t" r="r" b="b"/>
              <a:pathLst>
                <a:path w="3941" h="3542" extrusionOk="0">
                  <a:moveTo>
                    <a:pt x="2345" y="438"/>
                  </a:moveTo>
                  <a:cubicBezTo>
                    <a:pt x="3026" y="438"/>
                    <a:pt x="3446" y="1284"/>
                    <a:pt x="3267" y="1954"/>
                  </a:cubicBezTo>
                  <a:cubicBezTo>
                    <a:pt x="3102" y="2569"/>
                    <a:pt x="2537" y="3102"/>
                    <a:pt x="1882" y="3102"/>
                  </a:cubicBezTo>
                  <a:cubicBezTo>
                    <a:pt x="1856" y="3102"/>
                    <a:pt x="1830" y="3101"/>
                    <a:pt x="1803" y="3100"/>
                  </a:cubicBezTo>
                  <a:cubicBezTo>
                    <a:pt x="1283" y="3066"/>
                    <a:pt x="910" y="2724"/>
                    <a:pt x="811" y="2307"/>
                  </a:cubicBezTo>
                  <a:lnTo>
                    <a:pt x="811" y="2307"/>
                  </a:lnTo>
                  <a:cubicBezTo>
                    <a:pt x="821" y="2308"/>
                    <a:pt x="831" y="2309"/>
                    <a:pt x="842" y="2309"/>
                  </a:cubicBezTo>
                  <a:cubicBezTo>
                    <a:pt x="953" y="2309"/>
                    <a:pt x="1065" y="2237"/>
                    <a:pt x="1068" y="2095"/>
                  </a:cubicBezTo>
                  <a:cubicBezTo>
                    <a:pt x="1084" y="1496"/>
                    <a:pt x="1353" y="807"/>
                    <a:pt x="1934" y="535"/>
                  </a:cubicBezTo>
                  <a:cubicBezTo>
                    <a:pt x="2079" y="468"/>
                    <a:pt x="2217" y="438"/>
                    <a:pt x="2345" y="438"/>
                  </a:cubicBezTo>
                  <a:close/>
                  <a:moveTo>
                    <a:pt x="2320" y="0"/>
                  </a:moveTo>
                  <a:cubicBezTo>
                    <a:pt x="1621" y="0"/>
                    <a:pt x="1115" y="513"/>
                    <a:pt x="846" y="1129"/>
                  </a:cubicBezTo>
                  <a:lnTo>
                    <a:pt x="846" y="1129"/>
                  </a:lnTo>
                  <a:cubicBezTo>
                    <a:pt x="837" y="1128"/>
                    <a:pt x="827" y="1128"/>
                    <a:pt x="818" y="1128"/>
                  </a:cubicBezTo>
                  <a:cubicBezTo>
                    <a:pt x="750" y="1128"/>
                    <a:pt x="681" y="1155"/>
                    <a:pt x="631" y="1220"/>
                  </a:cubicBezTo>
                  <a:lnTo>
                    <a:pt x="631" y="1219"/>
                  </a:lnTo>
                  <a:lnTo>
                    <a:pt x="631" y="1219"/>
                  </a:lnTo>
                  <a:cubicBezTo>
                    <a:pt x="0" y="2036"/>
                    <a:pt x="427" y="3185"/>
                    <a:pt x="1401" y="3474"/>
                  </a:cubicBezTo>
                  <a:cubicBezTo>
                    <a:pt x="1557" y="3520"/>
                    <a:pt x="1713" y="3542"/>
                    <a:pt x="1867" y="3542"/>
                  </a:cubicBezTo>
                  <a:cubicBezTo>
                    <a:pt x="2708" y="3542"/>
                    <a:pt x="3471" y="2893"/>
                    <a:pt x="3694" y="2071"/>
                  </a:cubicBezTo>
                  <a:cubicBezTo>
                    <a:pt x="3940" y="1154"/>
                    <a:pt x="3421" y="47"/>
                    <a:pt x="2382" y="1"/>
                  </a:cubicBezTo>
                  <a:cubicBezTo>
                    <a:pt x="2361" y="1"/>
                    <a:pt x="2341" y="0"/>
                    <a:pt x="232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p31"/>
            <p:cNvSpPr/>
            <p:nvPr/>
          </p:nvSpPr>
          <p:spPr>
            <a:xfrm>
              <a:off x="606600" y="3849925"/>
              <a:ext cx="98550" cy="88550"/>
            </a:xfrm>
            <a:custGeom>
              <a:avLst/>
              <a:gdLst/>
              <a:ahLst/>
              <a:cxnLst/>
              <a:rect l="l" t="t" r="r" b="b"/>
              <a:pathLst>
                <a:path w="3942" h="3542" extrusionOk="0">
                  <a:moveTo>
                    <a:pt x="2346" y="436"/>
                  </a:moveTo>
                  <a:cubicBezTo>
                    <a:pt x="3026" y="436"/>
                    <a:pt x="3445" y="1284"/>
                    <a:pt x="3266" y="1952"/>
                  </a:cubicBezTo>
                  <a:cubicBezTo>
                    <a:pt x="3103" y="2568"/>
                    <a:pt x="2535" y="3102"/>
                    <a:pt x="1879" y="3102"/>
                  </a:cubicBezTo>
                  <a:cubicBezTo>
                    <a:pt x="1854" y="3102"/>
                    <a:pt x="1828" y="3101"/>
                    <a:pt x="1802" y="3100"/>
                  </a:cubicBezTo>
                  <a:cubicBezTo>
                    <a:pt x="1283" y="3065"/>
                    <a:pt x="911" y="2724"/>
                    <a:pt x="811" y="2306"/>
                  </a:cubicBezTo>
                  <a:lnTo>
                    <a:pt x="811" y="2306"/>
                  </a:lnTo>
                  <a:cubicBezTo>
                    <a:pt x="821" y="2308"/>
                    <a:pt x="832" y="2308"/>
                    <a:pt x="842" y="2308"/>
                  </a:cubicBezTo>
                  <a:cubicBezTo>
                    <a:pt x="953" y="2308"/>
                    <a:pt x="1065" y="2237"/>
                    <a:pt x="1069" y="2095"/>
                  </a:cubicBezTo>
                  <a:cubicBezTo>
                    <a:pt x="1084" y="1496"/>
                    <a:pt x="1352" y="805"/>
                    <a:pt x="1934" y="534"/>
                  </a:cubicBezTo>
                  <a:cubicBezTo>
                    <a:pt x="2079" y="467"/>
                    <a:pt x="2217" y="436"/>
                    <a:pt x="2346" y="436"/>
                  </a:cubicBezTo>
                  <a:close/>
                  <a:moveTo>
                    <a:pt x="2319" y="0"/>
                  </a:moveTo>
                  <a:cubicBezTo>
                    <a:pt x="1621" y="0"/>
                    <a:pt x="1115" y="512"/>
                    <a:pt x="846" y="1128"/>
                  </a:cubicBezTo>
                  <a:lnTo>
                    <a:pt x="846" y="1128"/>
                  </a:lnTo>
                  <a:cubicBezTo>
                    <a:pt x="836" y="1127"/>
                    <a:pt x="827" y="1126"/>
                    <a:pt x="817" y="1126"/>
                  </a:cubicBezTo>
                  <a:cubicBezTo>
                    <a:pt x="749" y="1126"/>
                    <a:pt x="681" y="1154"/>
                    <a:pt x="630" y="1219"/>
                  </a:cubicBezTo>
                  <a:cubicBezTo>
                    <a:pt x="1" y="2035"/>
                    <a:pt x="428" y="3185"/>
                    <a:pt x="1400" y="3474"/>
                  </a:cubicBezTo>
                  <a:cubicBezTo>
                    <a:pt x="1556" y="3520"/>
                    <a:pt x="1713" y="3542"/>
                    <a:pt x="1867" y="3542"/>
                  </a:cubicBezTo>
                  <a:cubicBezTo>
                    <a:pt x="2707" y="3542"/>
                    <a:pt x="3471" y="2893"/>
                    <a:pt x="3693" y="2070"/>
                  </a:cubicBezTo>
                  <a:cubicBezTo>
                    <a:pt x="3941" y="1154"/>
                    <a:pt x="3420" y="45"/>
                    <a:pt x="2383" y="1"/>
                  </a:cubicBezTo>
                  <a:cubicBezTo>
                    <a:pt x="2362" y="0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p31"/>
            <p:cNvSpPr/>
            <p:nvPr/>
          </p:nvSpPr>
          <p:spPr>
            <a:xfrm>
              <a:off x="388025" y="4048575"/>
              <a:ext cx="98550" cy="88575"/>
            </a:xfrm>
            <a:custGeom>
              <a:avLst/>
              <a:gdLst/>
              <a:ahLst/>
              <a:cxnLst/>
              <a:rect l="l" t="t" r="r" b="b"/>
              <a:pathLst>
                <a:path w="3942" h="3543" extrusionOk="0">
                  <a:moveTo>
                    <a:pt x="2347" y="438"/>
                  </a:moveTo>
                  <a:cubicBezTo>
                    <a:pt x="3027" y="438"/>
                    <a:pt x="3447" y="1284"/>
                    <a:pt x="3268" y="1953"/>
                  </a:cubicBezTo>
                  <a:cubicBezTo>
                    <a:pt x="3103" y="2568"/>
                    <a:pt x="2537" y="3103"/>
                    <a:pt x="1880" y="3103"/>
                  </a:cubicBezTo>
                  <a:cubicBezTo>
                    <a:pt x="1854" y="3103"/>
                    <a:pt x="1828" y="3102"/>
                    <a:pt x="1802" y="3100"/>
                  </a:cubicBezTo>
                  <a:cubicBezTo>
                    <a:pt x="1283" y="3066"/>
                    <a:pt x="911" y="2724"/>
                    <a:pt x="812" y="2307"/>
                  </a:cubicBezTo>
                  <a:lnTo>
                    <a:pt x="812" y="2307"/>
                  </a:lnTo>
                  <a:cubicBezTo>
                    <a:pt x="822" y="2308"/>
                    <a:pt x="832" y="2309"/>
                    <a:pt x="843" y="2309"/>
                  </a:cubicBezTo>
                  <a:cubicBezTo>
                    <a:pt x="953" y="2309"/>
                    <a:pt x="1065" y="2238"/>
                    <a:pt x="1069" y="2095"/>
                  </a:cubicBezTo>
                  <a:cubicBezTo>
                    <a:pt x="1085" y="1497"/>
                    <a:pt x="1353" y="806"/>
                    <a:pt x="1934" y="536"/>
                  </a:cubicBezTo>
                  <a:cubicBezTo>
                    <a:pt x="2080" y="468"/>
                    <a:pt x="2218" y="438"/>
                    <a:pt x="2347" y="438"/>
                  </a:cubicBezTo>
                  <a:close/>
                  <a:moveTo>
                    <a:pt x="2319" y="0"/>
                  </a:moveTo>
                  <a:cubicBezTo>
                    <a:pt x="1622" y="0"/>
                    <a:pt x="1116" y="513"/>
                    <a:pt x="847" y="1128"/>
                  </a:cubicBezTo>
                  <a:lnTo>
                    <a:pt x="847" y="1128"/>
                  </a:lnTo>
                  <a:cubicBezTo>
                    <a:pt x="837" y="1127"/>
                    <a:pt x="828" y="1127"/>
                    <a:pt x="818" y="1127"/>
                  </a:cubicBezTo>
                  <a:cubicBezTo>
                    <a:pt x="751" y="1127"/>
                    <a:pt x="682" y="1154"/>
                    <a:pt x="632" y="1219"/>
                  </a:cubicBezTo>
                  <a:cubicBezTo>
                    <a:pt x="1" y="2035"/>
                    <a:pt x="428" y="3185"/>
                    <a:pt x="1402" y="3474"/>
                  </a:cubicBezTo>
                  <a:cubicBezTo>
                    <a:pt x="1558" y="3520"/>
                    <a:pt x="1714" y="3542"/>
                    <a:pt x="1868" y="3542"/>
                  </a:cubicBezTo>
                  <a:cubicBezTo>
                    <a:pt x="2708" y="3542"/>
                    <a:pt x="3471" y="2894"/>
                    <a:pt x="3695" y="2070"/>
                  </a:cubicBezTo>
                  <a:cubicBezTo>
                    <a:pt x="3941" y="1155"/>
                    <a:pt x="3422" y="47"/>
                    <a:pt x="2383" y="2"/>
                  </a:cubicBezTo>
                  <a:cubicBezTo>
                    <a:pt x="2362" y="1"/>
                    <a:pt x="2340" y="0"/>
                    <a:pt x="2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p31"/>
            <p:cNvSpPr/>
            <p:nvPr/>
          </p:nvSpPr>
          <p:spPr>
            <a:xfrm>
              <a:off x="494075" y="3955600"/>
              <a:ext cx="101300" cy="88275"/>
            </a:xfrm>
            <a:custGeom>
              <a:avLst/>
              <a:gdLst/>
              <a:ahLst/>
              <a:cxnLst/>
              <a:rect l="l" t="t" r="r" b="b"/>
              <a:pathLst>
                <a:path w="4052" h="3531" extrusionOk="0">
                  <a:moveTo>
                    <a:pt x="3721" y="1"/>
                  </a:moveTo>
                  <a:cubicBezTo>
                    <a:pt x="3671" y="1"/>
                    <a:pt x="3620" y="18"/>
                    <a:pt x="3573" y="61"/>
                  </a:cubicBezTo>
                  <a:cubicBezTo>
                    <a:pt x="2438" y="1094"/>
                    <a:pt x="1301" y="2125"/>
                    <a:pt x="166" y="3158"/>
                  </a:cubicBezTo>
                  <a:cubicBezTo>
                    <a:pt x="1" y="3308"/>
                    <a:pt x="156" y="3531"/>
                    <a:pt x="332" y="3531"/>
                  </a:cubicBezTo>
                  <a:cubicBezTo>
                    <a:pt x="381" y="3531"/>
                    <a:pt x="432" y="3513"/>
                    <a:pt x="478" y="3471"/>
                  </a:cubicBezTo>
                  <a:cubicBezTo>
                    <a:pt x="1615" y="2439"/>
                    <a:pt x="2750" y="1406"/>
                    <a:pt x="3887" y="373"/>
                  </a:cubicBezTo>
                  <a:cubicBezTo>
                    <a:pt x="4052" y="224"/>
                    <a:pt x="3897" y="1"/>
                    <a:pt x="372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p31"/>
            <p:cNvSpPr/>
            <p:nvPr/>
          </p:nvSpPr>
          <p:spPr>
            <a:xfrm>
              <a:off x="720075" y="3756950"/>
              <a:ext cx="93850" cy="81525"/>
            </a:xfrm>
            <a:custGeom>
              <a:avLst/>
              <a:gdLst/>
              <a:ahLst/>
              <a:cxnLst/>
              <a:rect l="l" t="t" r="r" b="b"/>
              <a:pathLst>
                <a:path w="3754" h="3261" extrusionOk="0">
                  <a:moveTo>
                    <a:pt x="3424" y="0"/>
                  </a:moveTo>
                  <a:cubicBezTo>
                    <a:pt x="3374" y="0"/>
                    <a:pt x="3323" y="18"/>
                    <a:pt x="3276" y="60"/>
                  </a:cubicBezTo>
                  <a:cubicBezTo>
                    <a:pt x="2239" y="1002"/>
                    <a:pt x="1202" y="1945"/>
                    <a:pt x="165" y="2889"/>
                  </a:cubicBezTo>
                  <a:cubicBezTo>
                    <a:pt x="0" y="3039"/>
                    <a:pt x="154" y="3261"/>
                    <a:pt x="330" y="3261"/>
                  </a:cubicBezTo>
                  <a:cubicBezTo>
                    <a:pt x="380" y="3261"/>
                    <a:pt x="431" y="3243"/>
                    <a:pt x="477" y="3201"/>
                  </a:cubicBezTo>
                  <a:cubicBezTo>
                    <a:pt x="1515" y="2258"/>
                    <a:pt x="2552" y="1316"/>
                    <a:pt x="3589" y="373"/>
                  </a:cubicBezTo>
                  <a:cubicBezTo>
                    <a:pt x="3753" y="223"/>
                    <a:pt x="3599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p31"/>
            <p:cNvSpPr/>
            <p:nvPr/>
          </p:nvSpPr>
          <p:spPr>
            <a:xfrm>
              <a:off x="329750" y="3766675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5" y="1"/>
                  </a:moveTo>
                  <a:cubicBezTo>
                    <a:pt x="3375" y="1"/>
                    <a:pt x="3324" y="18"/>
                    <a:pt x="3278" y="60"/>
                  </a:cubicBezTo>
                  <a:cubicBezTo>
                    <a:pt x="2241" y="1003"/>
                    <a:pt x="1204" y="1945"/>
                    <a:pt x="165" y="2888"/>
                  </a:cubicBezTo>
                  <a:cubicBezTo>
                    <a:pt x="1" y="3038"/>
                    <a:pt x="155" y="3261"/>
                    <a:pt x="331" y="3261"/>
                  </a:cubicBezTo>
                  <a:cubicBezTo>
                    <a:pt x="381" y="3261"/>
                    <a:pt x="433" y="3243"/>
                    <a:pt x="479" y="3201"/>
                  </a:cubicBezTo>
                  <a:cubicBezTo>
                    <a:pt x="1516" y="2259"/>
                    <a:pt x="2553" y="1316"/>
                    <a:pt x="3591" y="373"/>
                  </a:cubicBezTo>
                  <a:cubicBezTo>
                    <a:pt x="3755" y="223"/>
                    <a:pt x="3601" y="1"/>
                    <a:pt x="34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31"/>
            <p:cNvSpPr/>
            <p:nvPr/>
          </p:nvSpPr>
          <p:spPr>
            <a:xfrm>
              <a:off x="569200" y="3576100"/>
              <a:ext cx="93900" cy="81550"/>
            </a:xfrm>
            <a:custGeom>
              <a:avLst/>
              <a:gdLst/>
              <a:ahLst/>
              <a:cxnLst/>
              <a:rect l="l" t="t" r="r" b="b"/>
              <a:pathLst>
                <a:path w="3756" h="3262" extrusionOk="0">
                  <a:moveTo>
                    <a:pt x="3424" y="0"/>
                  </a:moveTo>
                  <a:cubicBezTo>
                    <a:pt x="3375" y="0"/>
                    <a:pt x="3324" y="18"/>
                    <a:pt x="3278" y="59"/>
                  </a:cubicBezTo>
                  <a:cubicBezTo>
                    <a:pt x="2241" y="1003"/>
                    <a:pt x="1204" y="1946"/>
                    <a:pt x="165" y="2889"/>
                  </a:cubicBezTo>
                  <a:cubicBezTo>
                    <a:pt x="0" y="3038"/>
                    <a:pt x="155" y="3261"/>
                    <a:pt x="332" y="3261"/>
                  </a:cubicBezTo>
                  <a:cubicBezTo>
                    <a:pt x="381" y="3261"/>
                    <a:pt x="433" y="3243"/>
                    <a:pt x="479" y="3202"/>
                  </a:cubicBezTo>
                  <a:cubicBezTo>
                    <a:pt x="1516" y="2258"/>
                    <a:pt x="2553" y="1315"/>
                    <a:pt x="3590" y="373"/>
                  </a:cubicBezTo>
                  <a:cubicBezTo>
                    <a:pt x="3755" y="223"/>
                    <a:pt x="3600" y="0"/>
                    <a:pt x="342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31"/>
            <p:cNvSpPr/>
            <p:nvPr/>
          </p:nvSpPr>
          <p:spPr>
            <a:xfrm>
              <a:off x="672550" y="4151925"/>
              <a:ext cx="101300" cy="88300"/>
            </a:xfrm>
            <a:custGeom>
              <a:avLst/>
              <a:gdLst/>
              <a:ahLst/>
              <a:cxnLst/>
              <a:rect l="l" t="t" r="r" b="b"/>
              <a:pathLst>
                <a:path w="4052" h="3532" extrusionOk="0">
                  <a:moveTo>
                    <a:pt x="3720" y="1"/>
                  </a:moveTo>
                  <a:cubicBezTo>
                    <a:pt x="3670" y="1"/>
                    <a:pt x="3619" y="19"/>
                    <a:pt x="3573" y="60"/>
                  </a:cubicBezTo>
                  <a:cubicBezTo>
                    <a:pt x="2437" y="1093"/>
                    <a:pt x="1302" y="2126"/>
                    <a:pt x="165" y="3159"/>
                  </a:cubicBezTo>
                  <a:cubicBezTo>
                    <a:pt x="0" y="3308"/>
                    <a:pt x="155" y="3531"/>
                    <a:pt x="330" y="3531"/>
                  </a:cubicBezTo>
                  <a:cubicBezTo>
                    <a:pt x="380" y="3531"/>
                    <a:pt x="431" y="3513"/>
                    <a:pt x="477" y="3471"/>
                  </a:cubicBezTo>
                  <a:cubicBezTo>
                    <a:pt x="1614" y="2438"/>
                    <a:pt x="2750" y="1406"/>
                    <a:pt x="3886" y="373"/>
                  </a:cubicBezTo>
                  <a:cubicBezTo>
                    <a:pt x="4051" y="224"/>
                    <a:pt x="3896" y="1"/>
                    <a:pt x="37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31"/>
            <p:cNvSpPr/>
            <p:nvPr/>
          </p:nvSpPr>
          <p:spPr>
            <a:xfrm>
              <a:off x="880000" y="3953275"/>
              <a:ext cx="112375" cy="98375"/>
            </a:xfrm>
            <a:custGeom>
              <a:avLst/>
              <a:gdLst/>
              <a:ahLst/>
              <a:cxnLst/>
              <a:rect l="l" t="t" r="r" b="b"/>
              <a:pathLst>
                <a:path w="4495" h="3935" extrusionOk="0">
                  <a:moveTo>
                    <a:pt x="4164" y="1"/>
                  </a:moveTo>
                  <a:cubicBezTo>
                    <a:pt x="4115" y="1"/>
                    <a:pt x="4064" y="18"/>
                    <a:pt x="4018" y="60"/>
                  </a:cubicBezTo>
                  <a:cubicBezTo>
                    <a:pt x="2734" y="1228"/>
                    <a:pt x="1449" y="2395"/>
                    <a:pt x="165" y="3562"/>
                  </a:cubicBezTo>
                  <a:cubicBezTo>
                    <a:pt x="0" y="3712"/>
                    <a:pt x="156" y="3935"/>
                    <a:pt x="331" y="3935"/>
                  </a:cubicBezTo>
                  <a:cubicBezTo>
                    <a:pt x="381" y="3935"/>
                    <a:pt x="432" y="3917"/>
                    <a:pt x="478" y="3875"/>
                  </a:cubicBezTo>
                  <a:cubicBezTo>
                    <a:pt x="1761" y="2708"/>
                    <a:pt x="3046" y="1540"/>
                    <a:pt x="4330" y="374"/>
                  </a:cubicBezTo>
                  <a:cubicBezTo>
                    <a:pt x="4495" y="224"/>
                    <a:pt x="4340" y="1"/>
                    <a:pt x="416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31"/>
            <p:cNvSpPr/>
            <p:nvPr/>
          </p:nvSpPr>
          <p:spPr>
            <a:xfrm>
              <a:off x="320425" y="3967800"/>
              <a:ext cx="65700" cy="66900"/>
            </a:xfrm>
            <a:custGeom>
              <a:avLst/>
              <a:gdLst/>
              <a:ahLst/>
              <a:cxnLst/>
              <a:rect l="l" t="t" r="r" b="b"/>
              <a:pathLst>
                <a:path w="2628" h="2676" extrusionOk="0">
                  <a:moveTo>
                    <a:pt x="314" y="0"/>
                  </a:moveTo>
                  <a:cubicBezTo>
                    <a:pt x="150" y="0"/>
                    <a:pt x="1" y="222"/>
                    <a:pt x="148" y="383"/>
                  </a:cubicBezTo>
                  <a:cubicBezTo>
                    <a:pt x="821" y="1123"/>
                    <a:pt x="1495" y="1864"/>
                    <a:pt x="2168" y="2605"/>
                  </a:cubicBezTo>
                  <a:cubicBezTo>
                    <a:pt x="2213" y="2654"/>
                    <a:pt x="2264" y="2675"/>
                    <a:pt x="2315" y="2675"/>
                  </a:cubicBezTo>
                  <a:cubicBezTo>
                    <a:pt x="2479" y="2675"/>
                    <a:pt x="2628" y="2453"/>
                    <a:pt x="2480" y="2293"/>
                  </a:cubicBezTo>
                  <a:cubicBezTo>
                    <a:pt x="1807" y="1552"/>
                    <a:pt x="1134" y="811"/>
                    <a:pt x="460" y="70"/>
                  </a:cubicBezTo>
                  <a:cubicBezTo>
                    <a:pt x="416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31"/>
            <p:cNvSpPr/>
            <p:nvPr/>
          </p:nvSpPr>
          <p:spPr>
            <a:xfrm>
              <a:off x="488800" y="4153000"/>
              <a:ext cx="72425" cy="74325"/>
            </a:xfrm>
            <a:custGeom>
              <a:avLst/>
              <a:gdLst/>
              <a:ahLst/>
              <a:cxnLst/>
              <a:rect l="l" t="t" r="r" b="b"/>
              <a:pathLst>
                <a:path w="2897" h="2973" extrusionOk="0">
                  <a:moveTo>
                    <a:pt x="314" y="0"/>
                  </a:moveTo>
                  <a:cubicBezTo>
                    <a:pt x="150" y="0"/>
                    <a:pt x="1" y="222"/>
                    <a:pt x="148" y="384"/>
                  </a:cubicBezTo>
                  <a:cubicBezTo>
                    <a:pt x="911" y="1223"/>
                    <a:pt x="1673" y="2062"/>
                    <a:pt x="2438" y="2903"/>
                  </a:cubicBezTo>
                  <a:cubicBezTo>
                    <a:pt x="2482" y="2952"/>
                    <a:pt x="2534" y="2973"/>
                    <a:pt x="2583" y="2973"/>
                  </a:cubicBezTo>
                  <a:cubicBezTo>
                    <a:pt x="2747" y="2973"/>
                    <a:pt x="2896" y="2751"/>
                    <a:pt x="2750" y="2590"/>
                  </a:cubicBezTo>
                  <a:cubicBezTo>
                    <a:pt x="1987" y="1750"/>
                    <a:pt x="1223" y="911"/>
                    <a:pt x="460" y="70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31"/>
            <p:cNvSpPr/>
            <p:nvPr/>
          </p:nvSpPr>
          <p:spPr>
            <a:xfrm>
              <a:off x="746450" y="3580550"/>
              <a:ext cx="55600" cy="55825"/>
            </a:xfrm>
            <a:custGeom>
              <a:avLst/>
              <a:gdLst/>
              <a:ahLst/>
              <a:cxnLst/>
              <a:rect l="l" t="t" r="r" b="b"/>
              <a:pathLst>
                <a:path w="2224" h="2233" extrusionOk="0">
                  <a:moveTo>
                    <a:pt x="314" y="1"/>
                  </a:moveTo>
                  <a:cubicBezTo>
                    <a:pt x="150" y="1"/>
                    <a:pt x="1" y="223"/>
                    <a:pt x="147" y="385"/>
                  </a:cubicBezTo>
                  <a:cubicBezTo>
                    <a:pt x="685" y="977"/>
                    <a:pt x="1225" y="1570"/>
                    <a:pt x="1764" y="2163"/>
                  </a:cubicBezTo>
                  <a:cubicBezTo>
                    <a:pt x="1809" y="2212"/>
                    <a:pt x="1860" y="2233"/>
                    <a:pt x="1910" y="2233"/>
                  </a:cubicBezTo>
                  <a:cubicBezTo>
                    <a:pt x="2074" y="2233"/>
                    <a:pt x="2223" y="2010"/>
                    <a:pt x="2076" y="1849"/>
                  </a:cubicBezTo>
                  <a:cubicBezTo>
                    <a:pt x="1538" y="1256"/>
                    <a:pt x="999" y="663"/>
                    <a:pt x="460" y="71"/>
                  </a:cubicBezTo>
                  <a:cubicBezTo>
                    <a:pt x="415" y="21"/>
                    <a:pt x="364" y="1"/>
                    <a:pt x="31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31"/>
            <p:cNvSpPr/>
            <p:nvPr/>
          </p:nvSpPr>
          <p:spPr>
            <a:xfrm>
              <a:off x="921550" y="3773200"/>
              <a:ext cx="65675" cy="66900"/>
            </a:xfrm>
            <a:custGeom>
              <a:avLst/>
              <a:gdLst/>
              <a:ahLst/>
              <a:cxnLst/>
              <a:rect l="l" t="t" r="r" b="b"/>
              <a:pathLst>
                <a:path w="2627" h="2676" extrusionOk="0">
                  <a:moveTo>
                    <a:pt x="314" y="0"/>
                  </a:moveTo>
                  <a:cubicBezTo>
                    <a:pt x="149" y="0"/>
                    <a:pt x="1" y="222"/>
                    <a:pt x="148" y="383"/>
                  </a:cubicBezTo>
                  <a:cubicBezTo>
                    <a:pt x="821" y="1124"/>
                    <a:pt x="1494" y="1865"/>
                    <a:pt x="2168" y="2605"/>
                  </a:cubicBezTo>
                  <a:cubicBezTo>
                    <a:pt x="2213" y="2655"/>
                    <a:pt x="2264" y="2676"/>
                    <a:pt x="2314" y="2676"/>
                  </a:cubicBezTo>
                  <a:cubicBezTo>
                    <a:pt x="2478" y="2676"/>
                    <a:pt x="2626" y="2454"/>
                    <a:pt x="2480" y="2293"/>
                  </a:cubicBezTo>
                  <a:cubicBezTo>
                    <a:pt x="1807" y="1552"/>
                    <a:pt x="1134" y="811"/>
                    <a:pt x="460" y="71"/>
                  </a:cubicBezTo>
                  <a:cubicBezTo>
                    <a:pt x="415" y="21"/>
                    <a:pt x="364" y="0"/>
                    <a:pt x="3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36" name="Google Shape;3136;p31"/>
          <p:cNvGrpSpPr/>
          <p:nvPr/>
        </p:nvGrpSpPr>
        <p:grpSpPr>
          <a:xfrm>
            <a:off x="6243351" y="1060933"/>
            <a:ext cx="2544367" cy="166267"/>
            <a:chOff x="2807150" y="2231875"/>
            <a:chExt cx="1908275" cy="124700"/>
          </a:xfrm>
        </p:grpSpPr>
        <p:sp>
          <p:nvSpPr>
            <p:cNvPr id="3137" name="Google Shape;3137;p31"/>
            <p:cNvSpPr/>
            <p:nvPr/>
          </p:nvSpPr>
          <p:spPr>
            <a:xfrm>
              <a:off x="3279350" y="2271975"/>
              <a:ext cx="77675" cy="82100"/>
            </a:xfrm>
            <a:custGeom>
              <a:avLst/>
              <a:gdLst/>
              <a:ahLst/>
              <a:cxnLst/>
              <a:rect l="l" t="t" r="r" b="b"/>
              <a:pathLst>
                <a:path w="3107" h="3284" extrusionOk="0">
                  <a:moveTo>
                    <a:pt x="1527" y="330"/>
                  </a:moveTo>
                  <a:lnTo>
                    <a:pt x="1523" y="331"/>
                  </a:lnTo>
                  <a:lnTo>
                    <a:pt x="1523" y="331"/>
                  </a:lnTo>
                  <a:cubicBezTo>
                    <a:pt x="1524" y="331"/>
                    <a:pt x="1526" y="330"/>
                    <a:pt x="1527" y="330"/>
                  </a:cubicBezTo>
                  <a:close/>
                  <a:moveTo>
                    <a:pt x="1578" y="334"/>
                  </a:moveTo>
                  <a:lnTo>
                    <a:pt x="1578" y="334"/>
                  </a:lnTo>
                  <a:cubicBezTo>
                    <a:pt x="1580" y="336"/>
                    <a:pt x="1582" y="337"/>
                    <a:pt x="1584" y="339"/>
                  </a:cubicBezTo>
                  <a:lnTo>
                    <a:pt x="1584" y="339"/>
                  </a:lnTo>
                  <a:lnTo>
                    <a:pt x="1578" y="334"/>
                  </a:lnTo>
                  <a:close/>
                  <a:moveTo>
                    <a:pt x="1589" y="343"/>
                  </a:move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lnTo>
                    <a:pt x="1589" y="343"/>
                  </a:lnTo>
                  <a:close/>
                  <a:moveTo>
                    <a:pt x="1590" y="343"/>
                  </a:moveTo>
                  <a:lnTo>
                    <a:pt x="1590" y="343"/>
                  </a:lnTo>
                  <a:cubicBezTo>
                    <a:pt x="1593" y="344"/>
                    <a:pt x="1595" y="345"/>
                    <a:pt x="1598" y="346"/>
                  </a:cubicBezTo>
                  <a:lnTo>
                    <a:pt x="1598" y="346"/>
                  </a:lnTo>
                  <a:cubicBezTo>
                    <a:pt x="1598" y="347"/>
                    <a:pt x="1598" y="347"/>
                    <a:pt x="1599" y="347"/>
                  </a:cubicBezTo>
                  <a:lnTo>
                    <a:pt x="1599" y="347"/>
                  </a:lnTo>
                  <a:lnTo>
                    <a:pt x="1590" y="343"/>
                  </a:lnTo>
                  <a:lnTo>
                    <a:pt x="1590" y="343"/>
                  </a:lnTo>
                  <a:lnTo>
                    <a:pt x="1590" y="343"/>
                  </a:lnTo>
                  <a:close/>
                  <a:moveTo>
                    <a:pt x="1598" y="347"/>
                  </a:moveTo>
                  <a:cubicBezTo>
                    <a:pt x="1600" y="347"/>
                    <a:pt x="1602" y="348"/>
                    <a:pt x="1603" y="349"/>
                  </a:cubicBezTo>
                  <a:lnTo>
                    <a:pt x="1599" y="347"/>
                  </a:lnTo>
                  <a:lnTo>
                    <a:pt x="1599" y="347"/>
                  </a:lnTo>
                  <a:lnTo>
                    <a:pt x="1598" y="347"/>
                  </a:lnTo>
                  <a:close/>
                  <a:moveTo>
                    <a:pt x="1605" y="355"/>
                  </a:moveTo>
                  <a:lnTo>
                    <a:pt x="1605" y="355"/>
                  </a:lnTo>
                  <a:cubicBezTo>
                    <a:pt x="1608" y="357"/>
                    <a:pt x="1610" y="358"/>
                    <a:pt x="1613" y="360"/>
                  </a:cubicBezTo>
                  <a:lnTo>
                    <a:pt x="1613" y="360"/>
                  </a:ln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05" y="355"/>
                  </a:lnTo>
                  <a:lnTo>
                    <a:pt x="1605" y="355"/>
                  </a:lnTo>
                  <a:close/>
                  <a:moveTo>
                    <a:pt x="1613" y="361"/>
                  </a:move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13" y="361"/>
                  </a:lnTo>
                  <a:close/>
                  <a:moveTo>
                    <a:pt x="1616" y="369"/>
                  </a:moveTo>
                  <a:lnTo>
                    <a:pt x="1616" y="369"/>
                  </a:lnTo>
                  <a:cubicBezTo>
                    <a:pt x="1619" y="371"/>
                    <a:pt x="1621" y="374"/>
                    <a:pt x="1624" y="377"/>
                  </a:cubicBezTo>
                  <a:lnTo>
                    <a:pt x="1616" y="369"/>
                  </a:lnTo>
                  <a:close/>
                  <a:moveTo>
                    <a:pt x="2882" y="2810"/>
                  </a:moveTo>
                  <a:cubicBezTo>
                    <a:pt x="2879" y="2811"/>
                    <a:pt x="2877" y="2811"/>
                    <a:pt x="2875" y="2812"/>
                  </a:cubicBezTo>
                  <a:lnTo>
                    <a:pt x="2869" y="2812"/>
                  </a:lnTo>
                  <a:lnTo>
                    <a:pt x="2882" y="2810"/>
                  </a:lnTo>
                  <a:close/>
                  <a:moveTo>
                    <a:pt x="1547" y="0"/>
                  </a:moveTo>
                  <a:cubicBezTo>
                    <a:pt x="1498" y="0"/>
                    <a:pt x="1449" y="7"/>
                    <a:pt x="1402" y="18"/>
                  </a:cubicBezTo>
                  <a:cubicBezTo>
                    <a:pt x="1317" y="39"/>
                    <a:pt x="1237" y="73"/>
                    <a:pt x="1161" y="115"/>
                  </a:cubicBezTo>
                  <a:cubicBezTo>
                    <a:pt x="847" y="283"/>
                    <a:pt x="555" y="497"/>
                    <a:pt x="284" y="727"/>
                  </a:cubicBezTo>
                  <a:cubicBezTo>
                    <a:pt x="268" y="741"/>
                    <a:pt x="251" y="756"/>
                    <a:pt x="235" y="768"/>
                  </a:cubicBezTo>
                  <a:cubicBezTo>
                    <a:pt x="229" y="776"/>
                    <a:pt x="220" y="782"/>
                    <a:pt x="214" y="788"/>
                  </a:cubicBezTo>
                  <a:cubicBezTo>
                    <a:pt x="198" y="803"/>
                    <a:pt x="185" y="817"/>
                    <a:pt x="171" y="836"/>
                  </a:cubicBezTo>
                  <a:lnTo>
                    <a:pt x="192" y="809"/>
                  </a:lnTo>
                  <a:lnTo>
                    <a:pt x="192" y="809"/>
                  </a:lnTo>
                  <a:cubicBezTo>
                    <a:pt x="159" y="844"/>
                    <a:pt x="128" y="881"/>
                    <a:pt x="95" y="916"/>
                  </a:cubicBezTo>
                  <a:cubicBezTo>
                    <a:pt x="58" y="959"/>
                    <a:pt x="50" y="1018"/>
                    <a:pt x="87" y="1064"/>
                  </a:cubicBezTo>
                  <a:cubicBezTo>
                    <a:pt x="108" y="1092"/>
                    <a:pt x="142" y="1108"/>
                    <a:pt x="177" y="1108"/>
                  </a:cubicBezTo>
                  <a:cubicBezTo>
                    <a:pt x="195" y="1108"/>
                    <a:pt x="214" y="1103"/>
                    <a:pt x="231" y="1092"/>
                  </a:cubicBezTo>
                  <a:cubicBezTo>
                    <a:pt x="280" y="1060"/>
                    <a:pt x="332" y="1032"/>
                    <a:pt x="377" y="997"/>
                  </a:cubicBezTo>
                  <a:lnTo>
                    <a:pt x="377" y="997"/>
                  </a:lnTo>
                  <a:cubicBezTo>
                    <a:pt x="501" y="905"/>
                    <a:pt x="628" y="814"/>
                    <a:pt x="759" y="731"/>
                  </a:cubicBezTo>
                  <a:cubicBezTo>
                    <a:pt x="894" y="643"/>
                    <a:pt x="1030" y="560"/>
                    <a:pt x="1167" y="482"/>
                  </a:cubicBezTo>
                  <a:cubicBezTo>
                    <a:pt x="1234" y="445"/>
                    <a:pt x="1301" y="406"/>
                    <a:pt x="1371" y="375"/>
                  </a:cubicBezTo>
                  <a:lnTo>
                    <a:pt x="1371" y="375"/>
                  </a:lnTo>
                  <a:cubicBezTo>
                    <a:pt x="1413" y="358"/>
                    <a:pt x="1456" y="343"/>
                    <a:pt x="1501" y="335"/>
                  </a:cubicBezTo>
                  <a:lnTo>
                    <a:pt x="1501" y="335"/>
                  </a:lnTo>
                  <a:cubicBezTo>
                    <a:pt x="1511" y="334"/>
                    <a:pt x="1522" y="333"/>
                    <a:pt x="1532" y="333"/>
                  </a:cubicBezTo>
                  <a:cubicBezTo>
                    <a:pt x="1540" y="333"/>
                    <a:pt x="1548" y="334"/>
                    <a:pt x="1556" y="334"/>
                  </a:cubicBezTo>
                  <a:lnTo>
                    <a:pt x="1556" y="334"/>
                  </a:lnTo>
                  <a:cubicBezTo>
                    <a:pt x="1563" y="336"/>
                    <a:pt x="1571" y="337"/>
                    <a:pt x="1578" y="339"/>
                  </a:cubicBezTo>
                  <a:lnTo>
                    <a:pt x="1578" y="339"/>
                  </a:lnTo>
                  <a:cubicBezTo>
                    <a:pt x="1585" y="343"/>
                    <a:pt x="1591" y="346"/>
                    <a:pt x="1597" y="350"/>
                  </a:cubicBezTo>
                  <a:lnTo>
                    <a:pt x="1597" y="350"/>
                  </a:lnTo>
                  <a:cubicBezTo>
                    <a:pt x="1600" y="352"/>
                    <a:pt x="1604" y="355"/>
                    <a:pt x="1607" y="358"/>
                  </a:cubicBezTo>
                  <a:lnTo>
                    <a:pt x="1607" y="358"/>
                  </a:lnTo>
                  <a:cubicBezTo>
                    <a:pt x="1611" y="365"/>
                    <a:pt x="1615" y="372"/>
                    <a:pt x="1619" y="379"/>
                  </a:cubicBezTo>
                  <a:lnTo>
                    <a:pt x="1619" y="379"/>
                  </a:lnTo>
                  <a:cubicBezTo>
                    <a:pt x="1622" y="387"/>
                    <a:pt x="1624" y="395"/>
                    <a:pt x="1625" y="403"/>
                  </a:cubicBezTo>
                  <a:lnTo>
                    <a:pt x="1625" y="403"/>
                  </a:lnTo>
                  <a:cubicBezTo>
                    <a:pt x="1626" y="423"/>
                    <a:pt x="1626" y="445"/>
                    <a:pt x="1624" y="466"/>
                  </a:cubicBezTo>
                  <a:lnTo>
                    <a:pt x="1624" y="466"/>
                  </a:lnTo>
                  <a:cubicBezTo>
                    <a:pt x="1615" y="513"/>
                    <a:pt x="1601" y="559"/>
                    <a:pt x="1584" y="604"/>
                  </a:cubicBezTo>
                  <a:lnTo>
                    <a:pt x="1584" y="604"/>
                  </a:lnTo>
                  <a:cubicBezTo>
                    <a:pt x="1558" y="662"/>
                    <a:pt x="1529" y="716"/>
                    <a:pt x="1500" y="770"/>
                  </a:cubicBezTo>
                  <a:cubicBezTo>
                    <a:pt x="1467" y="836"/>
                    <a:pt x="1433" y="901"/>
                    <a:pt x="1396" y="965"/>
                  </a:cubicBezTo>
                  <a:cubicBezTo>
                    <a:pt x="1326" y="1092"/>
                    <a:pt x="1252" y="1220"/>
                    <a:pt x="1176" y="1345"/>
                  </a:cubicBezTo>
                  <a:cubicBezTo>
                    <a:pt x="1026" y="1598"/>
                    <a:pt x="863" y="1844"/>
                    <a:pt x="695" y="2085"/>
                  </a:cubicBezTo>
                  <a:cubicBezTo>
                    <a:pt x="598" y="2218"/>
                    <a:pt x="500" y="2352"/>
                    <a:pt x="399" y="2481"/>
                  </a:cubicBezTo>
                  <a:lnTo>
                    <a:pt x="428" y="2446"/>
                  </a:lnTo>
                  <a:lnTo>
                    <a:pt x="428" y="2446"/>
                  </a:lnTo>
                  <a:cubicBezTo>
                    <a:pt x="307" y="2600"/>
                    <a:pt x="183" y="2752"/>
                    <a:pt x="56" y="2902"/>
                  </a:cubicBezTo>
                  <a:cubicBezTo>
                    <a:pt x="38" y="2925"/>
                    <a:pt x="19" y="2952"/>
                    <a:pt x="11" y="2980"/>
                  </a:cubicBezTo>
                  <a:cubicBezTo>
                    <a:pt x="1" y="3019"/>
                    <a:pt x="5" y="3061"/>
                    <a:pt x="19" y="3096"/>
                  </a:cubicBezTo>
                  <a:cubicBezTo>
                    <a:pt x="31" y="3126"/>
                    <a:pt x="50" y="3149"/>
                    <a:pt x="75" y="3167"/>
                  </a:cubicBezTo>
                  <a:cubicBezTo>
                    <a:pt x="85" y="3178"/>
                    <a:pt x="99" y="3186"/>
                    <a:pt x="114" y="3190"/>
                  </a:cubicBezTo>
                  <a:cubicBezTo>
                    <a:pt x="134" y="3200"/>
                    <a:pt x="157" y="3206"/>
                    <a:pt x="181" y="3206"/>
                  </a:cubicBezTo>
                  <a:cubicBezTo>
                    <a:pt x="539" y="3252"/>
                    <a:pt x="896" y="3276"/>
                    <a:pt x="1256" y="3282"/>
                  </a:cubicBezTo>
                  <a:cubicBezTo>
                    <a:pt x="1310" y="3283"/>
                    <a:pt x="1364" y="3284"/>
                    <a:pt x="1418" y="3284"/>
                  </a:cubicBezTo>
                  <a:cubicBezTo>
                    <a:pt x="1722" y="3284"/>
                    <a:pt x="2027" y="3269"/>
                    <a:pt x="2330" y="3241"/>
                  </a:cubicBezTo>
                  <a:cubicBezTo>
                    <a:pt x="2429" y="3233"/>
                    <a:pt x="2530" y="3221"/>
                    <a:pt x="2630" y="3208"/>
                  </a:cubicBezTo>
                  <a:cubicBezTo>
                    <a:pt x="2692" y="3200"/>
                    <a:pt x="2756" y="3192"/>
                    <a:pt x="2819" y="3184"/>
                  </a:cubicBezTo>
                  <a:cubicBezTo>
                    <a:pt x="2844" y="3182"/>
                    <a:pt x="2869" y="3178"/>
                    <a:pt x="2893" y="3174"/>
                  </a:cubicBezTo>
                  <a:cubicBezTo>
                    <a:pt x="2918" y="3169"/>
                    <a:pt x="2943" y="3159"/>
                    <a:pt x="2969" y="3155"/>
                  </a:cubicBezTo>
                  <a:cubicBezTo>
                    <a:pt x="3010" y="3149"/>
                    <a:pt x="3056" y="3108"/>
                    <a:pt x="3076" y="3073"/>
                  </a:cubicBezTo>
                  <a:cubicBezTo>
                    <a:pt x="3099" y="3036"/>
                    <a:pt x="3107" y="2978"/>
                    <a:pt x="3092" y="2937"/>
                  </a:cubicBezTo>
                  <a:cubicBezTo>
                    <a:pt x="3080" y="2894"/>
                    <a:pt x="3053" y="2851"/>
                    <a:pt x="3012" y="2830"/>
                  </a:cubicBezTo>
                  <a:lnTo>
                    <a:pt x="2969" y="2812"/>
                  </a:lnTo>
                  <a:cubicBezTo>
                    <a:pt x="2953" y="2808"/>
                    <a:pt x="2937" y="2806"/>
                    <a:pt x="2921" y="2806"/>
                  </a:cubicBezTo>
                  <a:cubicBezTo>
                    <a:pt x="2919" y="2806"/>
                    <a:pt x="2917" y="2806"/>
                    <a:pt x="2915" y="2806"/>
                  </a:cubicBezTo>
                  <a:lnTo>
                    <a:pt x="2915" y="2806"/>
                  </a:lnTo>
                  <a:lnTo>
                    <a:pt x="2916" y="2806"/>
                  </a:lnTo>
                  <a:cubicBezTo>
                    <a:pt x="2860" y="2806"/>
                    <a:pt x="2803" y="2816"/>
                    <a:pt x="2749" y="2824"/>
                  </a:cubicBezTo>
                  <a:cubicBezTo>
                    <a:pt x="2706" y="2830"/>
                    <a:pt x="2665" y="2837"/>
                    <a:pt x="2624" y="2843"/>
                  </a:cubicBezTo>
                  <a:lnTo>
                    <a:pt x="2673" y="2835"/>
                  </a:lnTo>
                  <a:lnTo>
                    <a:pt x="2673" y="2835"/>
                  </a:lnTo>
                  <a:cubicBezTo>
                    <a:pt x="2351" y="2878"/>
                    <a:pt x="2026" y="2906"/>
                    <a:pt x="1702" y="2917"/>
                  </a:cubicBezTo>
                  <a:cubicBezTo>
                    <a:pt x="1589" y="2920"/>
                    <a:pt x="1475" y="2922"/>
                    <a:pt x="1362" y="2922"/>
                  </a:cubicBezTo>
                  <a:cubicBezTo>
                    <a:pt x="1151" y="2922"/>
                    <a:pt x="939" y="2916"/>
                    <a:pt x="728" y="2902"/>
                  </a:cubicBezTo>
                  <a:cubicBezTo>
                    <a:pt x="661" y="2898"/>
                    <a:pt x="594" y="2892"/>
                    <a:pt x="527" y="2886"/>
                  </a:cubicBezTo>
                  <a:lnTo>
                    <a:pt x="527" y="2886"/>
                  </a:lnTo>
                  <a:cubicBezTo>
                    <a:pt x="680" y="2695"/>
                    <a:pt x="828" y="2498"/>
                    <a:pt x="970" y="2298"/>
                  </a:cubicBezTo>
                  <a:cubicBezTo>
                    <a:pt x="1170" y="2015"/>
                    <a:pt x="1356" y="1723"/>
                    <a:pt x="1531" y="1423"/>
                  </a:cubicBezTo>
                  <a:cubicBezTo>
                    <a:pt x="1619" y="1271"/>
                    <a:pt x="1704" y="1119"/>
                    <a:pt x="1784" y="963"/>
                  </a:cubicBezTo>
                  <a:cubicBezTo>
                    <a:pt x="1827" y="885"/>
                    <a:pt x="1866" y="805"/>
                    <a:pt x="1901" y="721"/>
                  </a:cubicBezTo>
                  <a:cubicBezTo>
                    <a:pt x="1934" y="643"/>
                    <a:pt x="1952" y="564"/>
                    <a:pt x="1963" y="480"/>
                  </a:cubicBezTo>
                  <a:cubicBezTo>
                    <a:pt x="1973" y="388"/>
                    <a:pt x="1954" y="297"/>
                    <a:pt x="1915" y="215"/>
                  </a:cubicBezTo>
                  <a:cubicBezTo>
                    <a:pt x="1907" y="203"/>
                    <a:pt x="1901" y="188"/>
                    <a:pt x="1891" y="178"/>
                  </a:cubicBezTo>
                  <a:cubicBezTo>
                    <a:pt x="1874" y="156"/>
                    <a:pt x="1858" y="131"/>
                    <a:pt x="1835" y="110"/>
                  </a:cubicBezTo>
                  <a:cubicBezTo>
                    <a:pt x="1790" y="69"/>
                    <a:pt x="1739" y="41"/>
                    <a:pt x="1679" y="20"/>
                  </a:cubicBezTo>
                  <a:cubicBezTo>
                    <a:pt x="1637" y="6"/>
                    <a:pt x="1592" y="0"/>
                    <a:pt x="154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31"/>
            <p:cNvSpPr/>
            <p:nvPr/>
          </p:nvSpPr>
          <p:spPr>
            <a:xfrm>
              <a:off x="3381050" y="2286325"/>
              <a:ext cx="56000" cy="58600"/>
            </a:xfrm>
            <a:custGeom>
              <a:avLst/>
              <a:gdLst/>
              <a:ahLst/>
              <a:cxnLst/>
              <a:rect l="l" t="t" r="r" b="b"/>
              <a:pathLst>
                <a:path w="2240" h="2344" extrusionOk="0">
                  <a:moveTo>
                    <a:pt x="115" y="1"/>
                  </a:moveTo>
                  <a:cubicBezTo>
                    <a:pt x="91" y="3"/>
                    <a:pt x="68" y="9"/>
                    <a:pt x="48" y="25"/>
                  </a:cubicBezTo>
                  <a:cubicBezTo>
                    <a:pt x="29" y="40"/>
                    <a:pt x="13" y="60"/>
                    <a:pt x="7" y="83"/>
                  </a:cubicBezTo>
                  <a:cubicBezTo>
                    <a:pt x="0" y="112"/>
                    <a:pt x="0" y="147"/>
                    <a:pt x="19" y="169"/>
                  </a:cubicBezTo>
                  <a:cubicBezTo>
                    <a:pt x="119" y="306"/>
                    <a:pt x="222" y="441"/>
                    <a:pt x="328" y="576"/>
                  </a:cubicBezTo>
                  <a:lnTo>
                    <a:pt x="328" y="576"/>
                  </a:lnTo>
                  <a:cubicBezTo>
                    <a:pt x="349" y="605"/>
                    <a:pt x="370" y="636"/>
                    <a:pt x="391" y="664"/>
                  </a:cubicBezTo>
                  <a:cubicBezTo>
                    <a:pt x="417" y="703"/>
                    <a:pt x="448" y="738"/>
                    <a:pt x="479" y="775"/>
                  </a:cubicBezTo>
                  <a:cubicBezTo>
                    <a:pt x="526" y="837"/>
                    <a:pt x="576" y="896"/>
                    <a:pt x="625" y="956"/>
                  </a:cubicBezTo>
                  <a:cubicBezTo>
                    <a:pt x="724" y="1073"/>
                    <a:pt x="824" y="1192"/>
                    <a:pt x="927" y="1305"/>
                  </a:cubicBezTo>
                  <a:cubicBezTo>
                    <a:pt x="1134" y="1531"/>
                    <a:pt x="1350" y="1749"/>
                    <a:pt x="1570" y="1963"/>
                  </a:cubicBezTo>
                  <a:cubicBezTo>
                    <a:pt x="1632" y="2022"/>
                    <a:pt x="1695" y="2082"/>
                    <a:pt x="1759" y="2139"/>
                  </a:cubicBezTo>
                  <a:cubicBezTo>
                    <a:pt x="1790" y="2170"/>
                    <a:pt x="1823" y="2197"/>
                    <a:pt x="1858" y="2224"/>
                  </a:cubicBezTo>
                  <a:cubicBezTo>
                    <a:pt x="1899" y="2259"/>
                    <a:pt x="1942" y="2300"/>
                    <a:pt x="1991" y="2322"/>
                  </a:cubicBezTo>
                  <a:cubicBezTo>
                    <a:pt x="2018" y="2336"/>
                    <a:pt x="2044" y="2344"/>
                    <a:pt x="2074" y="2344"/>
                  </a:cubicBezTo>
                  <a:cubicBezTo>
                    <a:pt x="2081" y="2344"/>
                    <a:pt x="2087" y="2343"/>
                    <a:pt x="2094" y="2343"/>
                  </a:cubicBezTo>
                  <a:cubicBezTo>
                    <a:pt x="2127" y="2337"/>
                    <a:pt x="2162" y="2324"/>
                    <a:pt x="2186" y="2298"/>
                  </a:cubicBezTo>
                  <a:cubicBezTo>
                    <a:pt x="2205" y="2277"/>
                    <a:pt x="2219" y="2252"/>
                    <a:pt x="2227" y="2226"/>
                  </a:cubicBezTo>
                  <a:cubicBezTo>
                    <a:pt x="2240" y="2189"/>
                    <a:pt x="2234" y="2135"/>
                    <a:pt x="2211" y="2102"/>
                  </a:cubicBezTo>
                  <a:cubicBezTo>
                    <a:pt x="2192" y="2072"/>
                    <a:pt x="2170" y="2045"/>
                    <a:pt x="2145" y="2020"/>
                  </a:cubicBezTo>
                  <a:cubicBezTo>
                    <a:pt x="2127" y="2004"/>
                    <a:pt x="2110" y="1987"/>
                    <a:pt x="2094" y="1971"/>
                  </a:cubicBezTo>
                  <a:cubicBezTo>
                    <a:pt x="2059" y="1938"/>
                    <a:pt x="2026" y="1907"/>
                    <a:pt x="1991" y="1876"/>
                  </a:cubicBezTo>
                  <a:cubicBezTo>
                    <a:pt x="1921" y="1815"/>
                    <a:pt x="1853" y="1753"/>
                    <a:pt x="1786" y="1689"/>
                  </a:cubicBezTo>
                  <a:cubicBezTo>
                    <a:pt x="1648" y="1564"/>
                    <a:pt x="1512" y="1435"/>
                    <a:pt x="1381" y="1303"/>
                  </a:cubicBezTo>
                  <a:cubicBezTo>
                    <a:pt x="1249" y="1172"/>
                    <a:pt x="1118" y="1038"/>
                    <a:pt x="989" y="907"/>
                  </a:cubicBezTo>
                  <a:cubicBezTo>
                    <a:pt x="859" y="773"/>
                    <a:pt x="736" y="638"/>
                    <a:pt x="611" y="504"/>
                  </a:cubicBezTo>
                  <a:cubicBezTo>
                    <a:pt x="574" y="465"/>
                    <a:pt x="535" y="430"/>
                    <a:pt x="500" y="391"/>
                  </a:cubicBezTo>
                  <a:cubicBezTo>
                    <a:pt x="465" y="350"/>
                    <a:pt x="434" y="313"/>
                    <a:pt x="399" y="276"/>
                  </a:cubicBezTo>
                  <a:cubicBezTo>
                    <a:pt x="331" y="196"/>
                    <a:pt x="261" y="116"/>
                    <a:pt x="196" y="34"/>
                  </a:cubicBezTo>
                  <a:cubicBezTo>
                    <a:pt x="179" y="13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31"/>
            <p:cNvSpPr/>
            <p:nvPr/>
          </p:nvSpPr>
          <p:spPr>
            <a:xfrm>
              <a:off x="3384950" y="2285675"/>
              <a:ext cx="47125" cy="57000"/>
            </a:xfrm>
            <a:custGeom>
              <a:avLst/>
              <a:gdLst/>
              <a:ahLst/>
              <a:cxnLst/>
              <a:rect l="l" t="t" r="r" b="b"/>
              <a:pathLst>
                <a:path w="1885" h="2280" extrusionOk="0">
                  <a:moveTo>
                    <a:pt x="1748" y="0"/>
                  </a:moveTo>
                  <a:cubicBezTo>
                    <a:pt x="1716" y="0"/>
                    <a:pt x="1685" y="11"/>
                    <a:pt x="1665" y="37"/>
                  </a:cubicBezTo>
                  <a:cubicBezTo>
                    <a:pt x="1455" y="288"/>
                    <a:pt x="1243" y="540"/>
                    <a:pt x="1034" y="791"/>
                  </a:cubicBezTo>
                  <a:cubicBezTo>
                    <a:pt x="822" y="1044"/>
                    <a:pt x="607" y="1290"/>
                    <a:pt x="391" y="1537"/>
                  </a:cubicBezTo>
                  <a:cubicBezTo>
                    <a:pt x="331" y="1607"/>
                    <a:pt x="272" y="1674"/>
                    <a:pt x="212" y="1744"/>
                  </a:cubicBezTo>
                  <a:cubicBezTo>
                    <a:pt x="196" y="1763"/>
                    <a:pt x="181" y="1779"/>
                    <a:pt x="165" y="1798"/>
                  </a:cubicBezTo>
                  <a:cubicBezTo>
                    <a:pt x="140" y="1824"/>
                    <a:pt x="118" y="1855"/>
                    <a:pt x="95" y="1886"/>
                  </a:cubicBezTo>
                  <a:cubicBezTo>
                    <a:pt x="81" y="1904"/>
                    <a:pt x="66" y="1923"/>
                    <a:pt x="52" y="1941"/>
                  </a:cubicBezTo>
                  <a:cubicBezTo>
                    <a:pt x="35" y="1964"/>
                    <a:pt x="27" y="1976"/>
                    <a:pt x="19" y="2007"/>
                  </a:cubicBezTo>
                  <a:cubicBezTo>
                    <a:pt x="11" y="2033"/>
                    <a:pt x="10" y="2059"/>
                    <a:pt x="13" y="2084"/>
                  </a:cubicBezTo>
                  <a:lnTo>
                    <a:pt x="13" y="2084"/>
                  </a:lnTo>
                  <a:lnTo>
                    <a:pt x="11" y="2091"/>
                  </a:lnTo>
                  <a:cubicBezTo>
                    <a:pt x="5" y="2108"/>
                    <a:pt x="0" y="2126"/>
                    <a:pt x="0" y="2143"/>
                  </a:cubicBezTo>
                  <a:cubicBezTo>
                    <a:pt x="0" y="2159"/>
                    <a:pt x="3" y="2173"/>
                    <a:pt x="7" y="2187"/>
                  </a:cubicBezTo>
                  <a:lnTo>
                    <a:pt x="7" y="2187"/>
                  </a:lnTo>
                  <a:cubicBezTo>
                    <a:pt x="9" y="2211"/>
                    <a:pt x="16" y="2234"/>
                    <a:pt x="35" y="2252"/>
                  </a:cubicBezTo>
                  <a:cubicBezTo>
                    <a:pt x="50" y="2265"/>
                    <a:pt x="71" y="2279"/>
                    <a:pt x="93" y="2279"/>
                  </a:cubicBezTo>
                  <a:cubicBezTo>
                    <a:pt x="96" y="2279"/>
                    <a:pt x="99" y="2279"/>
                    <a:pt x="101" y="2278"/>
                  </a:cubicBezTo>
                  <a:cubicBezTo>
                    <a:pt x="109" y="2278"/>
                    <a:pt x="116" y="2276"/>
                    <a:pt x="124" y="2276"/>
                  </a:cubicBezTo>
                  <a:cubicBezTo>
                    <a:pt x="127" y="2277"/>
                    <a:pt x="130" y="2277"/>
                    <a:pt x="133" y="2277"/>
                  </a:cubicBezTo>
                  <a:cubicBezTo>
                    <a:pt x="158" y="2277"/>
                    <a:pt x="184" y="2269"/>
                    <a:pt x="208" y="2256"/>
                  </a:cubicBezTo>
                  <a:cubicBezTo>
                    <a:pt x="213" y="2253"/>
                    <a:pt x="218" y="2250"/>
                    <a:pt x="223" y="2247"/>
                  </a:cubicBezTo>
                  <a:lnTo>
                    <a:pt x="223" y="2247"/>
                  </a:lnTo>
                  <a:cubicBezTo>
                    <a:pt x="270" y="2242"/>
                    <a:pt x="315" y="2219"/>
                    <a:pt x="348" y="2182"/>
                  </a:cubicBezTo>
                  <a:cubicBezTo>
                    <a:pt x="362" y="2165"/>
                    <a:pt x="374" y="2149"/>
                    <a:pt x="389" y="2133"/>
                  </a:cubicBezTo>
                  <a:cubicBezTo>
                    <a:pt x="426" y="2089"/>
                    <a:pt x="459" y="2046"/>
                    <a:pt x="492" y="2001"/>
                  </a:cubicBezTo>
                  <a:cubicBezTo>
                    <a:pt x="539" y="1935"/>
                    <a:pt x="588" y="1870"/>
                    <a:pt x="635" y="1806"/>
                  </a:cubicBezTo>
                  <a:cubicBezTo>
                    <a:pt x="734" y="1674"/>
                    <a:pt x="830" y="1543"/>
                    <a:pt x="929" y="1411"/>
                  </a:cubicBezTo>
                  <a:cubicBezTo>
                    <a:pt x="1026" y="1280"/>
                    <a:pt x="1122" y="1148"/>
                    <a:pt x="1223" y="1019"/>
                  </a:cubicBezTo>
                  <a:cubicBezTo>
                    <a:pt x="1324" y="890"/>
                    <a:pt x="1422" y="760"/>
                    <a:pt x="1523" y="629"/>
                  </a:cubicBezTo>
                  <a:cubicBezTo>
                    <a:pt x="1636" y="483"/>
                    <a:pt x="1749" y="335"/>
                    <a:pt x="1862" y="189"/>
                  </a:cubicBezTo>
                  <a:cubicBezTo>
                    <a:pt x="1880" y="166"/>
                    <a:pt x="1884" y="119"/>
                    <a:pt x="1874" y="92"/>
                  </a:cubicBezTo>
                  <a:cubicBezTo>
                    <a:pt x="1866" y="66"/>
                    <a:pt x="1852" y="43"/>
                    <a:pt x="1829" y="27"/>
                  </a:cubicBezTo>
                  <a:cubicBezTo>
                    <a:pt x="1807" y="10"/>
                    <a:pt x="1777" y="0"/>
                    <a:pt x="1748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31"/>
            <p:cNvSpPr/>
            <p:nvPr/>
          </p:nvSpPr>
          <p:spPr>
            <a:xfrm>
              <a:off x="3473400" y="2253550"/>
              <a:ext cx="96575" cy="36425"/>
            </a:xfrm>
            <a:custGeom>
              <a:avLst/>
              <a:gdLst/>
              <a:ahLst/>
              <a:cxnLst/>
              <a:rect l="l" t="t" r="r" b="b"/>
              <a:pathLst>
                <a:path w="3863" h="1457" extrusionOk="0">
                  <a:moveTo>
                    <a:pt x="3577" y="381"/>
                  </a:moveTo>
                  <a:lnTo>
                    <a:pt x="3577" y="381"/>
                  </a:lnTo>
                  <a:cubicBezTo>
                    <a:pt x="3576" y="384"/>
                    <a:pt x="3576" y="388"/>
                    <a:pt x="3575" y="391"/>
                  </a:cubicBezTo>
                  <a:lnTo>
                    <a:pt x="3575" y="391"/>
                  </a:lnTo>
                  <a:lnTo>
                    <a:pt x="3577" y="381"/>
                  </a:lnTo>
                  <a:close/>
                  <a:moveTo>
                    <a:pt x="3540" y="531"/>
                  </a:moveTo>
                  <a:cubicBezTo>
                    <a:pt x="3536" y="540"/>
                    <a:pt x="3532" y="549"/>
                    <a:pt x="3529" y="557"/>
                  </a:cubicBezTo>
                  <a:lnTo>
                    <a:pt x="3529" y="557"/>
                  </a:lnTo>
                  <a:lnTo>
                    <a:pt x="3540" y="531"/>
                  </a:lnTo>
                  <a:close/>
                  <a:moveTo>
                    <a:pt x="633" y="685"/>
                  </a:moveTo>
                  <a:lnTo>
                    <a:pt x="628" y="686"/>
                  </a:lnTo>
                  <a:lnTo>
                    <a:pt x="628" y="686"/>
                  </a:lnTo>
                  <a:cubicBezTo>
                    <a:pt x="630" y="686"/>
                    <a:pt x="631" y="685"/>
                    <a:pt x="633" y="685"/>
                  </a:cubicBezTo>
                  <a:close/>
                  <a:moveTo>
                    <a:pt x="678" y="685"/>
                  </a:moveTo>
                  <a:lnTo>
                    <a:pt x="678" y="685"/>
                  </a:lnTo>
                  <a:cubicBezTo>
                    <a:pt x="683" y="686"/>
                    <a:pt x="687" y="687"/>
                    <a:pt x="692" y="687"/>
                  </a:cubicBezTo>
                  <a:lnTo>
                    <a:pt x="692" y="687"/>
                  </a:lnTo>
                  <a:lnTo>
                    <a:pt x="678" y="685"/>
                  </a:lnTo>
                  <a:close/>
                  <a:moveTo>
                    <a:pt x="489" y="723"/>
                  </a:moveTo>
                  <a:lnTo>
                    <a:pt x="481" y="726"/>
                  </a:lnTo>
                  <a:cubicBezTo>
                    <a:pt x="484" y="725"/>
                    <a:pt x="486" y="724"/>
                    <a:pt x="489" y="723"/>
                  </a:cubicBezTo>
                  <a:close/>
                  <a:moveTo>
                    <a:pt x="3443" y="706"/>
                  </a:moveTo>
                  <a:lnTo>
                    <a:pt x="3443" y="706"/>
                  </a:lnTo>
                  <a:cubicBezTo>
                    <a:pt x="3436" y="715"/>
                    <a:pt x="3429" y="724"/>
                    <a:pt x="3422" y="733"/>
                  </a:cubicBezTo>
                  <a:lnTo>
                    <a:pt x="3422" y="733"/>
                  </a:lnTo>
                  <a:lnTo>
                    <a:pt x="3443" y="706"/>
                  </a:lnTo>
                  <a:close/>
                  <a:moveTo>
                    <a:pt x="902" y="749"/>
                  </a:moveTo>
                  <a:cubicBezTo>
                    <a:pt x="907" y="751"/>
                    <a:pt x="912" y="753"/>
                    <a:pt x="917" y="755"/>
                  </a:cubicBezTo>
                  <a:lnTo>
                    <a:pt x="902" y="749"/>
                  </a:lnTo>
                  <a:close/>
                  <a:moveTo>
                    <a:pt x="409" y="772"/>
                  </a:moveTo>
                  <a:lnTo>
                    <a:pt x="384" y="790"/>
                  </a:lnTo>
                  <a:cubicBezTo>
                    <a:pt x="393" y="784"/>
                    <a:pt x="401" y="778"/>
                    <a:pt x="409" y="772"/>
                  </a:cubicBezTo>
                  <a:close/>
                  <a:moveTo>
                    <a:pt x="3686" y="0"/>
                  </a:moveTo>
                  <a:cubicBezTo>
                    <a:pt x="3673" y="0"/>
                    <a:pt x="3662" y="2"/>
                    <a:pt x="3651" y="5"/>
                  </a:cubicBezTo>
                  <a:cubicBezTo>
                    <a:pt x="3581" y="28"/>
                    <a:pt x="3536" y="100"/>
                    <a:pt x="3556" y="174"/>
                  </a:cubicBezTo>
                  <a:cubicBezTo>
                    <a:pt x="3563" y="196"/>
                    <a:pt x="3568" y="220"/>
                    <a:pt x="3572" y="244"/>
                  </a:cubicBezTo>
                  <a:lnTo>
                    <a:pt x="3572" y="244"/>
                  </a:lnTo>
                  <a:cubicBezTo>
                    <a:pt x="3579" y="299"/>
                    <a:pt x="3579" y="355"/>
                    <a:pt x="3572" y="410"/>
                  </a:cubicBezTo>
                  <a:lnTo>
                    <a:pt x="3572" y="410"/>
                  </a:lnTo>
                  <a:cubicBezTo>
                    <a:pt x="3562" y="462"/>
                    <a:pt x="3547" y="512"/>
                    <a:pt x="3527" y="560"/>
                  </a:cubicBezTo>
                  <a:lnTo>
                    <a:pt x="3527" y="560"/>
                  </a:lnTo>
                  <a:cubicBezTo>
                    <a:pt x="3499" y="622"/>
                    <a:pt x="3462" y="680"/>
                    <a:pt x="3420" y="735"/>
                  </a:cubicBezTo>
                  <a:lnTo>
                    <a:pt x="3420" y="735"/>
                  </a:lnTo>
                  <a:cubicBezTo>
                    <a:pt x="3380" y="783"/>
                    <a:pt x="3336" y="827"/>
                    <a:pt x="3287" y="867"/>
                  </a:cubicBezTo>
                  <a:lnTo>
                    <a:pt x="3287" y="867"/>
                  </a:lnTo>
                  <a:cubicBezTo>
                    <a:pt x="3213" y="920"/>
                    <a:pt x="3133" y="964"/>
                    <a:pt x="3051" y="1001"/>
                  </a:cubicBezTo>
                  <a:lnTo>
                    <a:pt x="3051" y="1001"/>
                  </a:lnTo>
                  <a:cubicBezTo>
                    <a:pt x="2976" y="1031"/>
                    <a:pt x="2901" y="1053"/>
                    <a:pt x="2822" y="1065"/>
                  </a:cubicBezTo>
                  <a:lnTo>
                    <a:pt x="2822" y="1065"/>
                  </a:lnTo>
                  <a:cubicBezTo>
                    <a:pt x="2764" y="1071"/>
                    <a:pt x="2706" y="1074"/>
                    <a:pt x="2648" y="1074"/>
                  </a:cubicBezTo>
                  <a:cubicBezTo>
                    <a:pt x="2583" y="1074"/>
                    <a:pt x="2518" y="1070"/>
                    <a:pt x="2453" y="1061"/>
                  </a:cubicBezTo>
                  <a:lnTo>
                    <a:pt x="2453" y="1061"/>
                  </a:lnTo>
                  <a:lnTo>
                    <a:pt x="2505" y="1069"/>
                  </a:lnTo>
                  <a:cubicBezTo>
                    <a:pt x="2320" y="1045"/>
                    <a:pt x="2141" y="989"/>
                    <a:pt x="1970" y="917"/>
                  </a:cubicBezTo>
                  <a:lnTo>
                    <a:pt x="1970" y="917"/>
                  </a:lnTo>
                  <a:lnTo>
                    <a:pt x="2016" y="936"/>
                  </a:lnTo>
                  <a:cubicBezTo>
                    <a:pt x="1864" y="872"/>
                    <a:pt x="1718" y="794"/>
                    <a:pt x="1578" y="706"/>
                  </a:cubicBezTo>
                  <a:cubicBezTo>
                    <a:pt x="1436" y="619"/>
                    <a:pt x="1313" y="529"/>
                    <a:pt x="1171" y="455"/>
                  </a:cubicBezTo>
                  <a:cubicBezTo>
                    <a:pt x="1089" y="412"/>
                    <a:pt x="1003" y="373"/>
                    <a:pt x="912" y="348"/>
                  </a:cubicBezTo>
                  <a:cubicBezTo>
                    <a:pt x="869" y="336"/>
                    <a:pt x="824" y="330"/>
                    <a:pt x="779" y="324"/>
                  </a:cubicBezTo>
                  <a:cubicBezTo>
                    <a:pt x="743" y="318"/>
                    <a:pt x="708" y="313"/>
                    <a:pt x="671" y="313"/>
                  </a:cubicBezTo>
                  <a:cubicBezTo>
                    <a:pt x="665" y="313"/>
                    <a:pt x="659" y="313"/>
                    <a:pt x="654" y="313"/>
                  </a:cubicBezTo>
                  <a:cubicBezTo>
                    <a:pt x="485" y="319"/>
                    <a:pt x="321" y="381"/>
                    <a:pt x="193" y="492"/>
                  </a:cubicBezTo>
                  <a:cubicBezTo>
                    <a:pt x="158" y="523"/>
                    <a:pt x="130" y="558"/>
                    <a:pt x="101" y="595"/>
                  </a:cubicBezTo>
                  <a:cubicBezTo>
                    <a:pt x="82" y="621"/>
                    <a:pt x="66" y="648"/>
                    <a:pt x="52" y="679"/>
                  </a:cubicBezTo>
                  <a:cubicBezTo>
                    <a:pt x="31" y="728"/>
                    <a:pt x="17" y="773"/>
                    <a:pt x="8" y="827"/>
                  </a:cubicBezTo>
                  <a:cubicBezTo>
                    <a:pt x="0" y="882"/>
                    <a:pt x="4" y="930"/>
                    <a:pt x="13" y="985"/>
                  </a:cubicBezTo>
                  <a:cubicBezTo>
                    <a:pt x="19" y="1020"/>
                    <a:pt x="54" y="1061"/>
                    <a:pt x="84" y="1078"/>
                  </a:cubicBezTo>
                  <a:cubicBezTo>
                    <a:pt x="108" y="1090"/>
                    <a:pt x="135" y="1098"/>
                    <a:pt x="162" y="1098"/>
                  </a:cubicBezTo>
                  <a:cubicBezTo>
                    <a:pt x="169" y="1098"/>
                    <a:pt x="177" y="1097"/>
                    <a:pt x="185" y="1096"/>
                  </a:cubicBezTo>
                  <a:cubicBezTo>
                    <a:pt x="259" y="1086"/>
                    <a:pt x="325" y="1020"/>
                    <a:pt x="321" y="942"/>
                  </a:cubicBezTo>
                  <a:cubicBezTo>
                    <a:pt x="319" y="929"/>
                    <a:pt x="320" y="917"/>
                    <a:pt x="321" y="904"/>
                  </a:cubicBezTo>
                  <a:lnTo>
                    <a:pt x="321" y="904"/>
                  </a:lnTo>
                  <a:cubicBezTo>
                    <a:pt x="323" y="892"/>
                    <a:pt x="327" y="880"/>
                    <a:pt x="331" y="869"/>
                  </a:cubicBezTo>
                  <a:lnTo>
                    <a:pt x="331" y="869"/>
                  </a:lnTo>
                  <a:cubicBezTo>
                    <a:pt x="338" y="853"/>
                    <a:pt x="347" y="838"/>
                    <a:pt x="356" y="824"/>
                  </a:cubicBezTo>
                  <a:lnTo>
                    <a:pt x="356" y="824"/>
                  </a:lnTo>
                  <a:cubicBezTo>
                    <a:pt x="373" y="804"/>
                    <a:pt x="393" y="785"/>
                    <a:pt x="414" y="769"/>
                  </a:cubicBezTo>
                  <a:lnTo>
                    <a:pt x="414" y="769"/>
                  </a:lnTo>
                  <a:cubicBezTo>
                    <a:pt x="445" y="748"/>
                    <a:pt x="477" y="730"/>
                    <a:pt x="511" y="715"/>
                  </a:cubicBezTo>
                  <a:lnTo>
                    <a:pt x="511" y="715"/>
                  </a:lnTo>
                  <a:cubicBezTo>
                    <a:pt x="543" y="703"/>
                    <a:pt x="575" y="695"/>
                    <a:pt x="607" y="689"/>
                  </a:cubicBezTo>
                  <a:lnTo>
                    <a:pt x="607" y="689"/>
                  </a:lnTo>
                  <a:cubicBezTo>
                    <a:pt x="620" y="688"/>
                    <a:pt x="632" y="688"/>
                    <a:pt x="645" y="688"/>
                  </a:cubicBezTo>
                  <a:cubicBezTo>
                    <a:pt x="668" y="688"/>
                    <a:pt x="692" y="689"/>
                    <a:pt x="715" y="692"/>
                  </a:cubicBezTo>
                  <a:lnTo>
                    <a:pt x="715" y="692"/>
                  </a:lnTo>
                  <a:cubicBezTo>
                    <a:pt x="771" y="703"/>
                    <a:pt x="825" y="720"/>
                    <a:pt x="878" y="740"/>
                  </a:cubicBezTo>
                  <a:lnTo>
                    <a:pt x="878" y="740"/>
                  </a:lnTo>
                  <a:cubicBezTo>
                    <a:pt x="994" y="789"/>
                    <a:pt x="1100" y="857"/>
                    <a:pt x="1204" y="925"/>
                  </a:cubicBezTo>
                  <a:cubicBezTo>
                    <a:pt x="1315" y="997"/>
                    <a:pt x="1424" y="1069"/>
                    <a:pt x="1541" y="1135"/>
                  </a:cubicBezTo>
                  <a:cubicBezTo>
                    <a:pt x="1670" y="1207"/>
                    <a:pt x="1806" y="1271"/>
                    <a:pt x="1944" y="1324"/>
                  </a:cubicBezTo>
                  <a:cubicBezTo>
                    <a:pt x="2067" y="1371"/>
                    <a:pt x="2194" y="1408"/>
                    <a:pt x="2326" y="1431"/>
                  </a:cubicBezTo>
                  <a:cubicBezTo>
                    <a:pt x="2424" y="1446"/>
                    <a:pt x="2522" y="1457"/>
                    <a:pt x="2621" y="1457"/>
                  </a:cubicBezTo>
                  <a:cubicBezTo>
                    <a:pt x="2667" y="1457"/>
                    <a:pt x="2713" y="1455"/>
                    <a:pt x="2759" y="1449"/>
                  </a:cubicBezTo>
                  <a:cubicBezTo>
                    <a:pt x="2835" y="1443"/>
                    <a:pt x="2911" y="1431"/>
                    <a:pt x="2985" y="1410"/>
                  </a:cubicBezTo>
                  <a:cubicBezTo>
                    <a:pt x="3051" y="1392"/>
                    <a:pt x="3115" y="1367"/>
                    <a:pt x="3176" y="1338"/>
                  </a:cubicBezTo>
                  <a:cubicBezTo>
                    <a:pt x="3287" y="1287"/>
                    <a:pt x="3386" y="1215"/>
                    <a:pt x="3474" y="1133"/>
                  </a:cubicBezTo>
                  <a:cubicBezTo>
                    <a:pt x="3561" y="1049"/>
                    <a:pt x="3637" y="958"/>
                    <a:pt x="3700" y="860"/>
                  </a:cubicBezTo>
                  <a:cubicBezTo>
                    <a:pt x="3762" y="759"/>
                    <a:pt x="3805" y="654"/>
                    <a:pt x="3830" y="545"/>
                  </a:cubicBezTo>
                  <a:cubicBezTo>
                    <a:pt x="3858" y="422"/>
                    <a:pt x="3863" y="299"/>
                    <a:pt x="3838" y="176"/>
                  </a:cubicBezTo>
                  <a:cubicBezTo>
                    <a:pt x="3834" y="151"/>
                    <a:pt x="3828" y="124"/>
                    <a:pt x="3819" y="100"/>
                  </a:cubicBezTo>
                  <a:cubicBezTo>
                    <a:pt x="3809" y="67"/>
                    <a:pt x="3787" y="36"/>
                    <a:pt x="3758" y="19"/>
                  </a:cubicBezTo>
                  <a:cubicBezTo>
                    <a:pt x="3737" y="7"/>
                    <a:pt x="3711" y="0"/>
                    <a:pt x="3686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p31"/>
            <p:cNvSpPr/>
            <p:nvPr/>
          </p:nvSpPr>
          <p:spPr>
            <a:xfrm>
              <a:off x="3500300" y="2290825"/>
              <a:ext cx="11025" cy="52725"/>
            </a:xfrm>
            <a:custGeom>
              <a:avLst/>
              <a:gdLst/>
              <a:ahLst/>
              <a:cxnLst/>
              <a:rect l="l" t="t" r="r" b="b"/>
              <a:pathLst>
                <a:path w="441" h="2109" extrusionOk="0">
                  <a:moveTo>
                    <a:pt x="216" y="1"/>
                  </a:moveTo>
                  <a:cubicBezTo>
                    <a:pt x="179" y="1"/>
                    <a:pt x="151" y="24"/>
                    <a:pt x="138" y="59"/>
                  </a:cubicBezTo>
                  <a:lnTo>
                    <a:pt x="138" y="61"/>
                  </a:lnTo>
                  <a:cubicBezTo>
                    <a:pt x="126" y="94"/>
                    <a:pt x="116" y="127"/>
                    <a:pt x="108" y="164"/>
                  </a:cubicBezTo>
                  <a:cubicBezTo>
                    <a:pt x="100" y="195"/>
                    <a:pt x="94" y="227"/>
                    <a:pt x="87" y="257"/>
                  </a:cubicBezTo>
                  <a:lnTo>
                    <a:pt x="87" y="257"/>
                  </a:lnTo>
                  <a:cubicBezTo>
                    <a:pt x="81" y="270"/>
                    <a:pt x="76" y="282"/>
                    <a:pt x="73" y="295"/>
                  </a:cubicBezTo>
                  <a:cubicBezTo>
                    <a:pt x="69" y="306"/>
                    <a:pt x="67" y="316"/>
                    <a:pt x="67" y="326"/>
                  </a:cubicBezTo>
                  <a:cubicBezTo>
                    <a:pt x="62" y="349"/>
                    <a:pt x="58" y="371"/>
                    <a:pt x="56" y="394"/>
                  </a:cubicBezTo>
                  <a:cubicBezTo>
                    <a:pt x="48" y="451"/>
                    <a:pt x="40" y="507"/>
                    <a:pt x="32" y="562"/>
                  </a:cubicBezTo>
                  <a:lnTo>
                    <a:pt x="38" y="525"/>
                  </a:lnTo>
                  <a:lnTo>
                    <a:pt x="38" y="525"/>
                  </a:lnTo>
                  <a:cubicBezTo>
                    <a:pt x="34" y="558"/>
                    <a:pt x="25" y="591"/>
                    <a:pt x="21" y="624"/>
                  </a:cubicBezTo>
                  <a:cubicBezTo>
                    <a:pt x="19" y="647"/>
                    <a:pt x="17" y="671"/>
                    <a:pt x="15" y="694"/>
                  </a:cubicBezTo>
                  <a:cubicBezTo>
                    <a:pt x="13" y="737"/>
                    <a:pt x="9" y="780"/>
                    <a:pt x="7" y="823"/>
                  </a:cubicBezTo>
                  <a:cubicBezTo>
                    <a:pt x="1" y="912"/>
                    <a:pt x="1" y="998"/>
                    <a:pt x="3" y="1086"/>
                  </a:cubicBezTo>
                  <a:cubicBezTo>
                    <a:pt x="5" y="1175"/>
                    <a:pt x="9" y="1261"/>
                    <a:pt x="15" y="1349"/>
                  </a:cubicBezTo>
                  <a:cubicBezTo>
                    <a:pt x="23" y="1452"/>
                    <a:pt x="34" y="1553"/>
                    <a:pt x="48" y="1655"/>
                  </a:cubicBezTo>
                  <a:cubicBezTo>
                    <a:pt x="56" y="1705"/>
                    <a:pt x="64" y="1754"/>
                    <a:pt x="75" y="1801"/>
                  </a:cubicBezTo>
                  <a:cubicBezTo>
                    <a:pt x="81" y="1824"/>
                    <a:pt x="85" y="1846"/>
                    <a:pt x="91" y="1871"/>
                  </a:cubicBezTo>
                  <a:cubicBezTo>
                    <a:pt x="95" y="1881"/>
                    <a:pt x="97" y="1894"/>
                    <a:pt x="101" y="1906"/>
                  </a:cubicBezTo>
                  <a:cubicBezTo>
                    <a:pt x="112" y="1947"/>
                    <a:pt x="135" y="1981"/>
                    <a:pt x="167" y="2005"/>
                  </a:cubicBezTo>
                  <a:lnTo>
                    <a:pt x="167" y="2005"/>
                  </a:lnTo>
                  <a:cubicBezTo>
                    <a:pt x="172" y="2013"/>
                    <a:pt x="177" y="2021"/>
                    <a:pt x="182" y="2029"/>
                  </a:cubicBezTo>
                  <a:cubicBezTo>
                    <a:pt x="206" y="2066"/>
                    <a:pt x="235" y="2093"/>
                    <a:pt x="276" y="2105"/>
                  </a:cubicBezTo>
                  <a:cubicBezTo>
                    <a:pt x="284" y="2108"/>
                    <a:pt x="291" y="2109"/>
                    <a:pt x="299" y="2109"/>
                  </a:cubicBezTo>
                  <a:cubicBezTo>
                    <a:pt x="322" y="2109"/>
                    <a:pt x="345" y="2098"/>
                    <a:pt x="362" y="2083"/>
                  </a:cubicBezTo>
                  <a:cubicBezTo>
                    <a:pt x="387" y="2060"/>
                    <a:pt x="401" y="2029"/>
                    <a:pt x="408" y="1996"/>
                  </a:cubicBezTo>
                  <a:cubicBezTo>
                    <a:pt x="409" y="1986"/>
                    <a:pt x="410" y="1975"/>
                    <a:pt x="412" y="1964"/>
                  </a:cubicBezTo>
                  <a:lnTo>
                    <a:pt x="412" y="1964"/>
                  </a:lnTo>
                  <a:cubicBezTo>
                    <a:pt x="422" y="1948"/>
                    <a:pt x="429" y="1932"/>
                    <a:pt x="434" y="1914"/>
                  </a:cubicBezTo>
                  <a:cubicBezTo>
                    <a:pt x="438" y="1898"/>
                    <a:pt x="440" y="1877"/>
                    <a:pt x="440" y="1857"/>
                  </a:cubicBezTo>
                  <a:cubicBezTo>
                    <a:pt x="438" y="1842"/>
                    <a:pt x="436" y="1830"/>
                    <a:pt x="434" y="1816"/>
                  </a:cubicBezTo>
                  <a:cubicBezTo>
                    <a:pt x="432" y="1787"/>
                    <a:pt x="428" y="1760"/>
                    <a:pt x="426" y="1733"/>
                  </a:cubicBezTo>
                  <a:cubicBezTo>
                    <a:pt x="419" y="1670"/>
                    <a:pt x="408" y="1608"/>
                    <a:pt x="400" y="1546"/>
                  </a:cubicBezTo>
                  <a:lnTo>
                    <a:pt x="400" y="1546"/>
                  </a:lnTo>
                  <a:cubicBezTo>
                    <a:pt x="401" y="1554"/>
                    <a:pt x="402" y="1561"/>
                    <a:pt x="403" y="1569"/>
                  </a:cubicBezTo>
                  <a:lnTo>
                    <a:pt x="397" y="1522"/>
                  </a:lnTo>
                  <a:lnTo>
                    <a:pt x="397" y="1522"/>
                  </a:lnTo>
                  <a:cubicBezTo>
                    <a:pt x="398" y="1530"/>
                    <a:pt x="399" y="1538"/>
                    <a:pt x="400" y="1546"/>
                  </a:cubicBezTo>
                  <a:lnTo>
                    <a:pt x="400" y="1546"/>
                  </a:lnTo>
                  <a:cubicBezTo>
                    <a:pt x="394" y="1497"/>
                    <a:pt x="387" y="1448"/>
                    <a:pt x="380" y="1398"/>
                  </a:cubicBezTo>
                  <a:lnTo>
                    <a:pt x="380" y="1398"/>
                  </a:lnTo>
                  <a:cubicBezTo>
                    <a:pt x="364" y="1262"/>
                    <a:pt x="351" y="1125"/>
                    <a:pt x="344" y="990"/>
                  </a:cubicBezTo>
                  <a:cubicBezTo>
                    <a:pt x="340" y="916"/>
                    <a:pt x="334" y="842"/>
                    <a:pt x="329" y="768"/>
                  </a:cubicBezTo>
                  <a:cubicBezTo>
                    <a:pt x="327" y="729"/>
                    <a:pt x="325" y="692"/>
                    <a:pt x="325" y="655"/>
                  </a:cubicBezTo>
                  <a:cubicBezTo>
                    <a:pt x="323" y="618"/>
                    <a:pt x="319" y="581"/>
                    <a:pt x="317" y="544"/>
                  </a:cubicBezTo>
                  <a:cubicBezTo>
                    <a:pt x="315" y="503"/>
                    <a:pt x="315" y="462"/>
                    <a:pt x="315" y="421"/>
                  </a:cubicBezTo>
                  <a:cubicBezTo>
                    <a:pt x="315" y="398"/>
                    <a:pt x="315" y="377"/>
                    <a:pt x="315" y="355"/>
                  </a:cubicBezTo>
                  <a:cubicBezTo>
                    <a:pt x="315" y="328"/>
                    <a:pt x="310" y="303"/>
                    <a:pt x="305" y="278"/>
                  </a:cubicBezTo>
                  <a:lnTo>
                    <a:pt x="305" y="278"/>
                  </a:lnTo>
                  <a:cubicBezTo>
                    <a:pt x="303" y="248"/>
                    <a:pt x="305" y="219"/>
                    <a:pt x="305" y="188"/>
                  </a:cubicBezTo>
                  <a:cubicBezTo>
                    <a:pt x="303" y="154"/>
                    <a:pt x="301" y="117"/>
                    <a:pt x="299" y="82"/>
                  </a:cubicBezTo>
                  <a:cubicBezTo>
                    <a:pt x="295" y="41"/>
                    <a:pt x="270" y="8"/>
                    <a:pt x="229" y="2"/>
                  </a:cubicBezTo>
                  <a:cubicBezTo>
                    <a:pt x="224" y="1"/>
                    <a:pt x="220" y="1"/>
                    <a:pt x="216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p31"/>
            <p:cNvSpPr/>
            <p:nvPr/>
          </p:nvSpPr>
          <p:spPr>
            <a:xfrm>
              <a:off x="3537075" y="2295150"/>
              <a:ext cx="9225" cy="53550"/>
            </a:xfrm>
            <a:custGeom>
              <a:avLst/>
              <a:gdLst/>
              <a:ahLst/>
              <a:cxnLst/>
              <a:rect l="l" t="t" r="r" b="b"/>
              <a:pathLst>
                <a:path w="369" h="2142" extrusionOk="0">
                  <a:moveTo>
                    <a:pt x="240" y="380"/>
                  </a:moveTo>
                  <a:lnTo>
                    <a:pt x="249" y="391"/>
                  </a:lnTo>
                  <a:lnTo>
                    <a:pt x="247" y="389"/>
                  </a:lnTo>
                  <a:lnTo>
                    <a:pt x="247" y="389"/>
                  </a:lnTo>
                  <a:cubicBezTo>
                    <a:pt x="245" y="386"/>
                    <a:pt x="242" y="383"/>
                    <a:pt x="240" y="380"/>
                  </a:cubicBezTo>
                  <a:close/>
                  <a:moveTo>
                    <a:pt x="115" y="0"/>
                  </a:moveTo>
                  <a:cubicBezTo>
                    <a:pt x="87" y="0"/>
                    <a:pt x="57" y="20"/>
                    <a:pt x="58" y="54"/>
                  </a:cubicBezTo>
                  <a:lnTo>
                    <a:pt x="60" y="54"/>
                  </a:lnTo>
                  <a:cubicBezTo>
                    <a:pt x="62" y="118"/>
                    <a:pt x="62" y="182"/>
                    <a:pt x="62" y="246"/>
                  </a:cubicBezTo>
                  <a:cubicBezTo>
                    <a:pt x="62" y="301"/>
                    <a:pt x="64" y="357"/>
                    <a:pt x="60" y="413"/>
                  </a:cubicBezTo>
                  <a:lnTo>
                    <a:pt x="60" y="413"/>
                  </a:lnTo>
                  <a:cubicBezTo>
                    <a:pt x="53" y="431"/>
                    <a:pt x="49" y="447"/>
                    <a:pt x="48" y="469"/>
                  </a:cubicBezTo>
                  <a:cubicBezTo>
                    <a:pt x="48" y="482"/>
                    <a:pt x="48" y="494"/>
                    <a:pt x="48" y="506"/>
                  </a:cubicBezTo>
                  <a:cubicBezTo>
                    <a:pt x="48" y="531"/>
                    <a:pt x="48" y="556"/>
                    <a:pt x="48" y="582"/>
                  </a:cubicBezTo>
                  <a:cubicBezTo>
                    <a:pt x="48" y="607"/>
                    <a:pt x="50" y="632"/>
                    <a:pt x="48" y="656"/>
                  </a:cubicBezTo>
                  <a:cubicBezTo>
                    <a:pt x="46" y="683"/>
                    <a:pt x="42" y="708"/>
                    <a:pt x="42" y="732"/>
                  </a:cubicBezTo>
                  <a:cubicBezTo>
                    <a:pt x="42" y="833"/>
                    <a:pt x="38" y="936"/>
                    <a:pt x="38" y="1037"/>
                  </a:cubicBezTo>
                  <a:cubicBezTo>
                    <a:pt x="40" y="1238"/>
                    <a:pt x="34" y="1441"/>
                    <a:pt x="19" y="1643"/>
                  </a:cubicBezTo>
                  <a:cubicBezTo>
                    <a:pt x="17" y="1698"/>
                    <a:pt x="11" y="1756"/>
                    <a:pt x="7" y="1813"/>
                  </a:cubicBezTo>
                  <a:cubicBezTo>
                    <a:pt x="5" y="1840"/>
                    <a:pt x="7" y="1867"/>
                    <a:pt x="5" y="1895"/>
                  </a:cubicBezTo>
                  <a:cubicBezTo>
                    <a:pt x="5" y="1936"/>
                    <a:pt x="1" y="1982"/>
                    <a:pt x="15" y="2021"/>
                  </a:cubicBezTo>
                  <a:cubicBezTo>
                    <a:pt x="27" y="2047"/>
                    <a:pt x="38" y="2072"/>
                    <a:pt x="58" y="2092"/>
                  </a:cubicBezTo>
                  <a:cubicBezTo>
                    <a:pt x="85" y="2119"/>
                    <a:pt x="118" y="2134"/>
                    <a:pt x="153" y="2140"/>
                  </a:cubicBezTo>
                  <a:cubicBezTo>
                    <a:pt x="160" y="2141"/>
                    <a:pt x="168" y="2141"/>
                    <a:pt x="175" y="2141"/>
                  </a:cubicBezTo>
                  <a:cubicBezTo>
                    <a:pt x="197" y="2141"/>
                    <a:pt x="217" y="2137"/>
                    <a:pt x="239" y="2127"/>
                  </a:cubicBezTo>
                  <a:cubicBezTo>
                    <a:pt x="272" y="2113"/>
                    <a:pt x="299" y="2090"/>
                    <a:pt x="317" y="2060"/>
                  </a:cubicBezTo>
                  <a:cubicBezTo>
                    <a:pt x="340" y="2023"/>
                    <a:pt x="344" y="1994"/>
                    <a:pt x="348" y="1951"/>
                  </a:cubicBezTo>
                  <a:cubicBezTo>
                    <a:pt x="350" y="1938"/>
                    <a:pt x="352" y="1926"/>
                    <a:pt x="354" y="1914"/>
                  </a:cubicBezTo>
                  <a:cubicBezTo>
                    <a:pt x="356" y="1887"/>
                    <a:pt x="358" y="1858"/>
                    <a:pt x="362" y="1832"/>
                  </a:cubicBezTo>
                  <a:cubicBezTo>
                    <a:pt x="366" y="1782"/>
                    <a:pt x="364" y="1731"/>
                    <a:pt x="366" y="1680"/>
                  </a:cubicBezTo>
                  <a:cubicBezTo>
                    <a:pt x="368" y="1579"/>
                    <a:pt x="366" y="1478"/>
                    <a:pt x="364" y="1378"/>
                  </a:cubicBezTo>
                  <a:cubicBezTo>
                    <a:pt x="362" y="1277"/>
                    <a:pt x="360" y="1176"/>
                    <a:pt x="354" y="1073"/>
                  </a:cubicBezTo>
                  <a:cubicBezTo>
                    <a:pt x="350" y="973"/>
                    <a:pt x="338" y="872"/>
                    <a:pt x="325" y="771"/>
                  </a:cubicBezTo>
                  <a:cubicBezTo>
                    <a:pt x="321" y="732"/>
                    <a:pt x="319" y="691"/>
                    <a:pt x="311" y="652"/>
                  </a:cubicBezTo>
                  <a:cubicBezTo>
                    <a:pt x="303" y="626"/>
                    <a:pt x="299" y="601"/>
                    <a:pt x="295" y="574"/>
                  </a:cubicBezTo>
                  <a:cubicBezTo>
                    <a:pt x="288" y="546"/>
                    <a:pt x="284" y="517"/>
                    <a:pt x="280" y="488"/>
                  </a:cubicBezTo>
                  <a:cubicBezTo>
                    <a:pt x="276" y="474"/>
                    <a:pt x="274" y="459"/>
                    <a:pt x="272" y="445"/>
                  </a:cubicBezTo>
                  <a:cubicBezTo>
                    <a:pt x="268" y="425"/>
                    <a:pt x="261" y="410"/>
                    <a:pt x="251" y="395"/>
                  </a:cubicBezTo>
                  <a:lnTo>
                    <a:pt x="251" y="395"/>
                  </a:lnTo>
                  <a:cubicBezTo>
                    <a:pt x="235" y="340"/>
                    <a:pt x="226" y="282"/>
                    <a:pt x="212" y="225"/>
                  </a:cubicBezTo>
                  <a:cubicBezTo>
                    <a:pt x="198" y="163"/>
                    <a:pt x="184" y="102"/>
                    <a:pt x="167" y="40"/>
                  </a:cubicBezTo>
                  <a:cubicBezTo>
                    <a:pt x="161" y="13"/>
                    <a:pt x="138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p31"/>
            <p:cNvSpPr/>
            <p:nvPr/>
          </p:nvSpPr>
          <p:spPr>
            <a:xfrm>
              <a:off x="3596975" y="2285575"/>
              <a:ext cx="66950" cy="51650"/>
            </a:xfrm>
            <a:custGeom>
              <a:avLst/>
              <a:gdLst/>
              <a:ahLst/>
              <a:cxnLst/>
              <a:rect l="l" t="t" r="r" b="b"/>
              <a:pathLst>
                <a:path w="2678" h="2066" extrusionOk="0">
                  <a:moveTo>
                    <a:pt x="84" y="1"/>
                  </a:moveTo>
                  <a:cubicBezTo>
                    <a:pt x="63" y="1"/>
                    <a:pt x="41" y="9"/>
                    <a:pt x="27" y="25"/>
                  </a:cubicBezTo>
                  <a:cubicBezTo>
                    <a:pt x="17" y="35"/>
                    <a:pt x="10" y="47"/>
                    <a:pt x="6" y="62"/>
                  </a:cubicBezTo>
                  <a:cubicBezTo>
                    <a:pt x="0" y="78"/>
                    <a:pt x="2" y="109"/>
                    <a:pt x="15" y="123"/>
                  </a:cubicBezTo>
                  <a:cubicBezTo>
                    <a:pt x="29" y="142"/>
                    <a:pt x="41" y="160"/>
                    <a:pt x="56" y="179"/>
                  </a:cubicBezTo>
                  <a:cubicBezTo>
                    <a:pt x="74" y="203"/>
                    <a:pt x="89" y="230"/>
                    <a:pt x="109" y="253"/>
                  </a:cubicBezTo>
                  <a:cubicBezTo>
                    <a:pt x="138" y="283"/>
                    <a:pt x="167" y="312"/>
                    <a:pt x="194" y="342"/>
                  </a:cubicBezTo>
                  <a:lnTo>
                    <a:pt x="194" y="342"/>
                  </a:lnTo>
                  <a:lnTo>
                    <a:pt x="194" y="342"/>
                  </a:lnTo>
                  <a:lnTo>
                    <a:pt x="194" y="342"/>
                  </a:lnTo>
                  <a:cubicBezTo>
                    <a:pt x="194" y="342"/>
                    <a:pt x="194" y="342"/>
                    <a:pt x="194" y="343"/>
                  </a:cubicBezTo>
                  <a:lnTo>
                    <a:pt x="194" y="343"/>
                  </a:lnTo>
                  <a:cubicBezTo>
                    <a:pt x="194" y="343"/>
                    <a:pt x="194" y="343"/>
                    <a:pt x="194" y="342"/>
                  </a:cubicBezTo>
                  <a:lnTo>
                    <a:pt x="194" y="342"/>
                  </a:lnTo>
                  <a:lnTo>
                    <a:pt x="197" y="351"/>
                  </a:lnTo>
                  <a:cubicBezTo>
                    <a:pt x="197" y="348"/>
                    <a:pt x="196" y="345"/>
                    <a:pt x="194" y="343"/>
                  </a:cubicBezTo>
                  <a:lnTo>
                    <a:pt x="194" y="343"/>
                  </a:lnTo>
                  <a:cubicBezTo>
                    <a:pt x="195" y="343"/>
                    <a:pt x="195" y="343"/>
                    <a:pt x="195" y="343"/>
                  </a:cubicBezTo>
                  <a:lnTo>
                    <a:pt x="195" y="343"/>
                  </a:lnTo>
                  <a:cubicBezTo>
                    <a:pt x="205" y="364"/>
                    <a:pt x="218" y="380"/>
                    <a:pt x="234" y="396"/>
                  </a:cubicBezTo>
                  <a:cubicBezTo>
                    <a:pt x="241" y="403"/>
                    <a:pt x="249" y="409"/>
                    <a:pt x="255" y="417"/>
                  </a:cubicBezTo>
                  <a:cubicBezTo>
                    <a:pt x="273" y="433"/>
                    <a:pt x="290" y="448"/>
                    <a:pt x="308" y="464"/>
                  </a:cubicBezTo>
                  <a:cubicBezTo>
                    <a:pt x="341" y="497"/>
                    <a:pt x="374" y="528"/>
                    <a:pt x="407" y="559"/>
                  </a:cubicBezTo>
                  <a:cubicBezTo>
                    <a:pt x="475" y="620"/>
                    <a:pt x="541" y="684"/>
                    <a:pt x="608" y="744"/>
                  </a:cubicBezTo>
                  <a:cubicBezTo>
                    <a:pt x="746" y="861"/>
                    <a:pt x="886" y="976"/>
                    <a:pt x="1025" y="1089"/>
                  </a:cubicBezTo>
                  <a:cubicBezTo>
                    <a:pt x="1319" y="1325"/>
                    <a:pt x="1619" y="1553"/>
                    <a:pt x="1929" y="1769"/>
                  </a:cubicBezTo>
                  <a:cubicBezTo>
                    <a:pt x="2012" y="1826"/>
                    <a:pt x="2096" y="1884"/>
                    <a:pt x="2180" y="1939"/>
                  </a:cubicBezTo>
                  <a:cubicBezTo>
                    <a:pt x="2201" y="1954"/>
                    <a:pt x="2223" y="1970"/>
                    <a:pt x="2244" y="1982"/>
                  </a:cubicBezTo>
                  <a:cubicBezTo>
                    <a:pt x="2266" y="1995"/>
                    <a:pt x="2291" y="2007"/>
                    <a:pt x="2314" y="2019"/>
                  </a:cubicBezTo>
                  <a:cubicBezTo>
                    <a:pt x="2324" y="2024"/>
                    <a:pt x="2334" y="2030"/>
                    <a:pt x="2344" y="2036"/>
                  </a:cubicBezTo>
                  <a:cubicBezTo>
                    <a:pt x="2363" y="2044"/>
                    <a:pt x="2379" y="2052"/>
                    <a:pt x="2400" y="2058"/>
                  </a:cubicBezTo>
                  <a:cubicBezTo>
                    <a:pt x="2422" y="2065"/>
                    <a:pt x="2441" y="2065"/>
                    <a:pt x="2461" y="2065"/>
                  </a:cubicBezTo>
                  <a:cubicBezTo>
                    <a:pt x="2475" y="2065"/>
                    <a:pt x="2490" y="2065"/>
                    <a:pt x="2505" y="2065"/>
                  </a:cubicBezTo>
                  <a:cubicBezTo>
                    <a:pt x="2516" y="2065"/>
                    <a:pt x="2528" y="2065"/>
                    <a:pt x="2539" y="2063"/>
                  </a:cubicBezTo>
                  <a:lnTo>
                    <a:pt x="2539" y="2063"/>
                  </a:lnTo>
                  <a:cubicBezTo>
                    <a:pt x="2542" y="2063"/>
                    <a:pt x="2545" y="2063"/>
                    <a:pt x="2548" y="2063"/>
                  </a:cubicBezTo>
                  <a:cubicBezTo>
                    <a:pt x="2558" y="2060"/>
                    <a:pt x="2568" y="2060"/>
                    <a:pt x="2579" y="2060"/>
                  </a:cubicBezTo>
                  <a:cubicBezTo>
                    <a:pt x="2607" y="2058"/>
                    <a:pt x="2632" y="2046"/>
                    <a:pt x="2650" y="2024"/>
                  </a:cubicBezTo>
                  <a:cubicBezTo>
                    <a:pt x="2667" y="2001"/>
                    <a:pt x="2677" y="1970"/>
                    <a:pt x="2667" y="1943"/>
                  </a:cubicBezTo>
                  <a:cubicBezTo>
                    <a:pt x="2663" y="1933"/>
                    <a:pt x="2659" y="1925"/>
                    <a:pt x="2657" y="1915"/>
                  </a:cubicBezTo>
                  <a:cubicBezTo>
                    <a:pt x="2655" y="1913"/>
                    <a:pt x="2655" y="1906"/>
                    <a:pt x="2653" y="1902"/>
                  </a:cubicBezTo>
                  <a:cubicBezTo>
                    <a:pt x="2651" y="1899"/>
                    <a:pt x="2650" y="1896"/>
                    <a:pt x="2648" y="1892"/>
                  </a:cubicBezTo>
                  <a:lnTo>
                    <a:pt x="2648" y="1892"/>
                  </a:lnTo>
                  <a:cubicBezTo>
                    <a:pt x="2648" y="1892"/>
                    <a:pt x="2648" y="1892"/>
                    <a:pt x="2648" y="1892"/>
                  </a:cubicBezTo>
                  <a:cubicBezTo>
                    <a:pt x="2644" y="1882"/>
                    <a:pt x="2636" y="1865"/>
                    <a:pt x="2632" y="1853"/>
                  </a:cubicBezTo>
                  <a:cubicBezTo>
                    <a:pt x="2628" y="1847"/>
                    <a:pt x="2626" y="1841"/>
                    <a:pt x="2622" y="1835"/>
                  </a:cubicBezTo>
                  <a:cubicBezTo>
                    <a:pt x="2611" y="1812"/>
                    <a:pt x="2603" y="1793"/>
                    <a:pt x="2589" y="1775"/>
                  </a:cubicBezTo>
                  <a:cubicBezTo>
                    <a:pt x="2564" y="1742"/>
                    <a:pt x="2529" y="1719"/>
                    <a:pt x="2496" y="1693"/>
                  </a:cubicBezTo>
                  <a:cubicBezTo>
                    <a:pt x="2459" y="1662"/>
                    <a:pt x="2418" y="1635"/>
                    <a:pt x="2377" y="1609"/>
                  </a:cubicBezTo>
                  <a:cubicBezTo>
                    <a:pt x="2348" y="1590"/>
                    <a:pt x="2320" y="1569"/>
                    <a:pt x="2291" y="1551"/>
                  </a:cubicBezTo>
                  <a:cubicBezTo>
                    <a:pt x="2174" y="1475"/>
                    <a:pt x="2061" y="1399"/>
                    <a:pt x="1946" y="1321"/>
                  </a:cubicBezTo>
                  <a:cubicBezTo>
                    <a:pt x="1720" y="1165"/>
                    <a:pt x="1492" y="1007"/>
                    <a:pt x="1270" y="844"/>
                  </a:cubicBezTo>
                  <a:cubicBezTo>
                    <a:pt x="1145" y="752"/>
                    <a:pt x="1021" y="659"/>
                    <a:pt x="898" y="563"/>
                  </a:cubicBezTo>
                  <a:lnTo>
                    <a:pt x="898" y="563"/>
                  </a:lnTo>
                  <a:lnTo>
                    <a:pt x="931" y="590"/>
                  </a:lnTo>
                  <a:cubicBezTo>
                    <a:pt x="785" y="477"/>
                    <a:pt x="639" y="368"/>
                    <a:pt x="493" y="255"/>
                  </a:cubicBezTo>
                  <a:lnTo>
                    <a:pt x="493" y="255"/>
                  </a:lnTo>
                  <a:lnTo>
                    <a:pt x="522" y="277"/>
                  </a:lnTo>
                  <a:lnTo>
                    <a:pt x="452" y="224"/>
                  </a:lnTo>
                  <a:cubicBezTo>
                    <a:pt x="442" y="216"/>
                    <a:pt x="432" y="205"/>
                    <a:pt x="419" y="197"/>
                  </a:cubicBezTo>
                  <a:cubicBezTo>
                    <a:pt x="399" y="179"/>
                    <a:pt x="380" y="166"/>
                    <a:pt x="354" y="156"/>
                  </a:cubicBezTo>
                  <a:cubicBezTo>
                    <a:pt x="352" y="156"/>
                    <a:pt x="350" y="155"/>
                    <a:pt x="349" y="155"/>
                  </a:cubicBezTo>
                  <a:lnTo>
                    <a:pt x="349" y="155"/>
                  </a:lnTo>
                  <a:cubicBezTo>
                    <a:pt x="333" y="145"/>
                    <a:pt x="319" y="133"/>
                    <a:pt x="304" y="123"/>
                  </a:cubicBezTo>
                  <a:cubicBezTo>
                    <a:pt x="286" y="109"/>
                    <a:pt x="267" y="94"/>
                    <a:pt x="247" y="82"/>
                  </a:cubicBezTo>
                  <a:cubicBezTo>
                    <a:pt x="228" y="68"/>
                    <a:pt x="206" y="59"/>
                    <a:pt x="185" y="47"/>
                  </a:cubicBezTo>
                  <a:cubicBezTo>
                    <a:pt x="165" y="35"/>
                    <a:pt x="146" y="25"/>
                    <a:pt x="126" y="12"/>
                  </a:cubicBezTo>
                  <a:cubicBezTo>
                    <a:pt x="113" y="5"/>
                    <a:pt x="98" y="1"/>
                    <a:pt x="84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4" name="Google Shape;3144;p31"/>
            <p:cNvSpPr/>
            <p:nvPr/>
          </p:nvSpPr>
          <p:spPr>
            <a:xfrm>
              <a:off x="3596400" y="2286275"/>
              <a:ext cx="53250" cy="53850"/>
            </a:xfrm>
            <a:custGeom>
              <a:avLst/>
              <a:gdLst/>
              <a:ahLst/>
              <a:cxnLst/>
              <a:rect l="l" t="t" r="r" b="b"/>
              <a:pathLst>
                <a:path w="2130" h="2154" extrusionOk="0">
                  <a:moveTo>
                    <a:pt x="1707" y="443"/>
                  </a:moveTo>
                  <a:lnTo>
                    <a:pt x="1696" y="453"/>
                  </a:lnTo>
                  <a:cubicBezTo>
                    <a:pt x="1700" y="450"/>
                    <a:pt x="1703" y="447"/>
                    <a:pt x="1707" y="443"/>
                  </a:cubicBezTo>
                  <a:close/>
                  <a:moveTo>
                    <a:pt x="2003" y="1"/>
                  </a:moveTo>
                  <a:cubicBezTo>
                    <a:pt x="1985" y="1"/>
                    <a:pt x="1966" y="5"/>
                    <a:pt x="1948" y="15"/>
                  </a:cubicBezTo>
                  <a:cubicBezTo>
                    <a:pt x="1794" y="93"/>
                    <a:pt x="1644" y="181"/>
                    <a:pt x="1500" y="276"/>
                  </a:cubicBezTo>
                  <a:cubicBezTo>
                    <a:pt x="1346" y="377"/>
                    <a:pt x="1198" y="486"/>
                    <a:pt x="1059" y="607"/>
                  </a:cubicBezTo>
                  <a:cubicBezTo>
                    <a:pt x="929" y="720"/>
                    <a:pt x="804" y="841"/>
                    <a:pt x="687" y="968"/>
                  </a:cubicBezTo>
                  <a:cubicBezTo>
                    <a:pt x="561" y="1104"/>
                    <a:pt x="442" y="1248"/>
                    <a:pt x="331" y="1396"/>
                  </a:cubicBezTo>
                  <a:cubicBezTo>
                    <a:pt x="280" y="1465"/>
                    <a:pt x="229" y="1535"/>
                    <a:pt x="183" y="1609"/>
                  </a:cubicBezTo>
                  <a:cubicBezTo>
                    <a:pt x="159" y="1646"/>
                    <a:pt x="136" y="1683"/>
                    <a:pt x="114" y="1720"/>
                  </a:cubicBezTo>
                  <a:cubicBezTo>
                    <a:pt x="93" y="1759"/>
                    <a:pt x="75" y="1796"/>
                    <a:pt x="54" y="1835"/>
                  </a:cubicBezTo>
                  <a:cubicBezTo>
                    <a:pt x="40" y="1866"/>
                    <a:pt x="21" y="1899"/>
                    <a:pt x="11" y="1932"/>
                  </a:cubicBezTo>
                  <a:cubicBezTo>
                    <a:pt x="1" y="1969"/>
                    <a:pt x="5" y="2010"/>
                    <a:pt x="21" y="2045"/>
                  </a:cubicBezTo>
                  <a:cubicBezTo>
                    <a:pt x="36" y="2080"/>
                    <a:pt x="58" y="2113"/>
                    <a:pt x="93" y="2129"/>
                  </a:cubicBezTo>
                  <a:cubicBezTo>
                    <a:pt x="120" y="2143"/>
                    <a:pt x="151" y="2152"/>
                    <a:pt x="181" y="2154"/>
                  </a:cubicBezTo>
                  <a:cubicBezTo>
                    <a:pt x="183" y="2154"/>
                    <a:pt x="185" y="2154"/>
                    <a:pt x="186" y="2154"/>
                  </a:cubicBezTo>
                  <a:cubicBezTo>
                    <a:pt x="225" y="2154"/>
                    <a:pt x="279" y="2132"/>
                    <a:pt x="305" y="2102"/>
                  </a:cubicBezTo>
                  <a:cubicBezTo>
                    <a:pt x="333" y="2067"/>
                    <a:pt x="354" y="2030"/>
                    <a:pt x="379" y="1993"/>
                  </a:cubicBezTo>
                  <a:cubicBezTo>
                    <a:pt x="393" y="1969"/>
                    <a:pt x="409" y="1944"/>
                    <a:pt x="424" y="1920"/>
                  </a:cubicBezTo>
                  <a:cubicBezTo>
                    <a:pt x="457" y="1868"/>
                    <a:pt x="485" y="1817"/>
                    <a:pt x="516" y="1767"/>
                  </a:cubicBezTo>
                  <a:cubicBezTo>
                    <a:pt x="580" y="1667"/>
                    <a:pt x="642" y="1566"/>
                    <a:pt x="711" y="1470"/>
                  </a:cubicBezTo>
                  <a:cubicBezTo>
                    <a:pt x="748" y="1414"/>
                    <a:pt x="790" y="1361"/>
                    <a:pt x="831" y="1307"/>
                  </a:cubicBezTo>
                  <a:lnTo>
                    <a:pt x="831" y="1307"/>
                  </a:lnTo>
                  <a:lnTo>
                    <a:pt x="804" y="1342"/>
                  </a:lnTo>
                  <a:cubicBezTo>
                    <a:pt x="1011" y="1073"/>
                    <a:pt x="1252" y="837"/>
                    <a:pt x="1504" y="613"/>
                  </a:cubicBezTo>
                  <a:cubicBezTo>
                    <a:pt x="1573" y="551"/>
                    <a:pt x="1645" y="492"/>
                    <a:pt x="1717" y="436"/>
                  </a:cubicBezTo>
                  <a:lnTo>
                    <a:pt x="1717" y="436"/>
                  </a:lnTo>
                  <a:cubicBezTo>
                    <a:pt x="1828" y="352"/>
                    <a:pt x="1941" y="273"/>
                    <a:pt x="2057" y="200"/>
                  </a:cubicBezTo>
                  <a:cubicBezTo>
                    <a:pt x="2104" y="169"/>
                    <a:pt x="2129" y="103"/>
                    <a:pt x="2096" y="52"/>
                  </a:cubicBezTo>
                  <a:cubicBezTo>
                    <a:pt x="2074" y="19"/>
                    <a:pt x="2040" y="1"/>
                    <a:pt x="2003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5" name="Google Shape;3145;p31"/>
            <p:cNvSpPr/>
            <p:nvPr/>
          </p:nvSpPr>
          <p:spPr>
            <a:xfrm>
              <a:off x="3165275" y="2330800"/>
              <a:ext cx="40100" cy="15450"/>
            </a:xfrm>
            <a:custGeom>
              <a:avLst/>
              <a:gdLst/>
              <a:ahLst/>
              <a:cxnLst/>
              <a:rect l="l" t="t" r="r" b="b"/>
              <a:pathLst>
                <a:path w="1604" h="618" extrusionOk="0">
                  <a:moveTo>
                    <a:pt x="157" y="0"/>
                  </a:moveTo>
                  <a:cubicBezTo>
                    <a:pt x="123" y="0"/>
                    <a:pt x="77" y="23"/>
                    <a:pt x="54" y="48"/>
                  </a:cubicBezTo>
                  <a:cubicBezTo>
                    <a:pt x="31" y="73"/>
                    <a:pt x="15" y="102"/>
                    <a:pt x="11" y="139"/>
                  </a:cubicBezTo>
                  <a:cubicBezTo>
                    <a:pt x="1" y="215"/>
                    <a:pt x="48" y="286"/>
                    <a:pt x="124" y="309"/>
                  </a:cubicBezTo>
                  <a:lnTo>
                    <a:pt x="124" y="311"/>
                  </a:lnTo>
                  <a:cubicBezTo>
                    <a:pt x="202" y="334"/>
                    <a:pt x="282" y="358"/>
                    <a:pt x="362" y="381"/>
                  </a:cubicBezTo>
                  <a:cubicBezTo>
                    <a:pt x="403" y="393"/>
                    <a:pt x="444" y="406"/>
                    <a:pt x="485" y="418"/>
                  </a:cubicBezTo>
                  <a:cubicBezTo>
                    <a:pt x="504" y="422"/>
                    <a:pt x="520" y="428"/>
                    <a:pt x="539" y="436"/>
                  </a:cubicBezTo>
                  <a:cubicBezTo>
                    <a:pt x="559" y="443"/>
                    <a:pt x="580" y="447"/>
                    <a:pt x="601" y="453"/>
                  </a:cubicBezTo>
                  <a:cubicBezTo>
                    <a:pt x="681" y="473"/>
                    <a:pt x="761" y="498"/>
                    <a:pt x="843" y="514"/>
                  </a:cubicBezTo>
                  <a:cubicBezTo>
                    <a:pt x="923" y="531"/>
                    <a:pt x="1005" y="549"/>
                    <a:pt x="1087" y="566"/>
                  </a:cubicBezTo>
                  <a:cubicBezTo>
                    <a:pt x="1133" y="576"/>
                    <a:pt x="1178" y="586"/>
                    <a:pt x="1225" y="597"/>
                  </a:cubicBezTo>
                  <a:cubicBezTo>
                    <a:pt x="1248" y="601"/>
                    <a:pt x="1268" y="603"/>
                    <a:pt x="1291" y="607"/>
                  </a:cubicBezTo>
                  <a:cubicBezTo>
                    <a:pt x="1320" y="611"/>
                    <a:pt x="1348" y="617"/>
                    <a:pt x="1375" y="617"/>
                  </a:cubicBezTo>
                  <a:cubicBezTo>
                    <a:pt x="1379" y="617"/>
                    <a:pt x="1382" y="618"/>
                    <a:pt x="1386" y="618"/>
                  </a:cubicBezTo>
                  <a:cubicBezTo>
                    <a:pt x="1410" y="618"/>
                    <a:pt x="1434" y="613"/>
                    <a:pt x="1457" y="609"/>
                  </a:cubicBezTo>
                  <a:lnTo>
                    <a:pt x="1504" y="588"/>
                  </a:lnTo>
                  <a:lnTo>
                    <a:pt x="1546" y="558"/>
                  </a:lnTo>
                  <a:lnTo>
                    <a:pt x="1576" y="519"/>
                  </a:lnTo>
                  <a:cubicBezTo>
                    <a:pt x="1591" y="496"/>
                    <a:pt x="1597" y="471"/>
                    <a:pt x="1599" y="445"/>
                  </a:cubicBezTo>
                  <a:cubicBezTo>
                    <a:pt x="1603" y="428"/>
                    <a:pt x="1603" y="410"/>
                    <a:pt x="1599" y="393"/>
                  </a:cubicBezTo>
                  <a:cubicBezTo>
                    <a:pt x="1599" y="375"/>
                    <a:pt x="1595" y="358"/>
                    <a:pt x="1587" y="344"/>
                  </a:cubicBezTo>
                  <a:cubicBezTo>
                    <a:pt x="1581" y="328"/>
                    <a:pt x="1572" y="313"/>
                    <a:pt x="1560" y="301"/>
                  </a:cubicBezTo>
                  <a:cubicBezTo>
                    <a:pt x="1548" y="278"/>
                    <a:pt x="1529" y="262"/>
                    <a:pt x="1507" y="249"/>
                  </a:cubicBezTo>
                  <a:cubicBezTo>
                    <a:pt x="1459" y="219"/>
                    <a:pt x="1398" y="204"/>
                    <a:pt x="1344" y="192"/>
                  </a:cubicBezTo>
                  <a:cubicBezTo>
                    <a:pt x="1303" y="182"/>
                    <a:pt x="1264" y="175"/>
                    <a:pt x="1225" y="167"/>
                  </a:cubicBezTo>
                  <a:cubicBezTo>
                    <a:pt x="1143" y="149"/>
                    <a:pt x="1061" y="132"/>
                    <a:pt x="979" y="116"/>
                  </a:cubicBezTo>
                  <a:cubicBezTo>
                    <a:pt x="898" y="99"/>
                    <a:pt x="814" y="87"/>
                    <a:pt x="732" y="73"/>
                  </a:cubicBezTo>
                  <a:cubicBezTo>
                    <a:pt x="714" y="71"/>
                    <a:pt x="695" y="69"/>
                    <a:pt x="675" y="65"/>
                  </a:cubicBezTo>
                  <a:cubicBezTo>
                    <a:pt x="650" y="60"/>
                    <a:pt x="623" y="56"/>
                    <a:pt x="598" y="54"/>
                  </a:cubicBezTo>
                  <a:cubicBezTo>
                    <a:pt x="586" y="52"/>
                    <a:pt x="574" y="52"/>
                    <a:pt x="564" y="52"/>
                  </a:cubicBezTo>
                  <a:cubicBezTo>
                    <a:pt x="522" y="48"/>
                    <a:pt x="481" y="42"/>
                    <a:pt x="440" y="36"/>
                  </a:cubicBezTo>
                  <a:cubicBezTo>
                    <a:pt x="350" y="26"/>
                    <a:pt x="257" y="13"/>
                    <a:pt x="165" y="1"/>
                  </a:cubicBezTo>
                  <a:cubicBezTo>
                    <a:pt x="162" y="1"/>
                    <a:pt x="160" y="0"/>
                    <a:pt x="157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p31"/>
            <p:cNvSpPr/>
            <p:nvPr/>
          </p:nvSpPr>
          <p:spPr>
            <a:xfrm>
              <a:off x="3159925" y="2312475"/>
              <a:ext cx="50325" cy="9000"/>
            </a:xfrm>
            <a:custGeom>
              <a:avLst/>
              <a:gdLst/>
              <a:ahLst/>
              <a:cxnLst/>
              <a:rect l="l" t="t" r="r" b="b"/>
              <a:pathLst>
                <a:path w="2013" h="360" extrusionOk="0">
                  <a:moveTo>
                    <a:pt x="1829" y="315"/>
                  </a:moveTo>
                  <a:lnTo>
                    <a:pt x="1817" y="320"/>
                  </a:lnTo>
                  <a:lnTo>
                    <a:pt x="1817" y="320"/>
                  </a:lnTo>
                  <a:cubicBezTo>
                    <a:pt x="1821" y="318"/>
                    <a:pt x="1825" y="316"/>
                    <a:pt x="1829" y="315"/>
                  </a:cubicBezTo>
                  <a:close/>
                  <a:moveTo>
                    <a:pt x="1691" y="0"/>
                  </a:moveTo>
                  <a:cubicBezTo>
                    <a:pt x="1689" y="0"/>
                    <a:pt x="1686" y="0"/>
                    <a:pt x="1684" y="0"/>
                  </a:cubicBezTo>
                  <a:lnTo>
                    <a:pt x="1603" y="5"/>
                  </a:lnTo>
                  <a:lnTo>
                    <a:pt x="1443" y="9"/>
                  </a:lnTo>
                  <a:cubicBezTo>
                    <a:pt x="1336" y="13"/>
                    <a:pt x="1230" y="21"/>
                    <a:pt x="1123" y="25"/>
                  </a:cubicBezTo>
                  <a:cubicBezTo>
                    <a:pt x="907" y="37"/>
                    <a:pt x="693" y="46"/>
                    <a:pt x="478" y="54"/>
                  </a:cubicBezTo>
                  <a:cubicBezTo>
                    <a:pt x="356" y="60"/>
                    <a:pt x="235" y="64"/>
                    <a:pt x="116" y="70"/>
                  </a:cubicBezTo>
                  <a:cubicBezTo>
                    <a:pt x="56" y="72"/>
                    <a:pt x="1" y="120"/>
                    <a:pt x="5" y="181"/>
                  </a:cubicBezTo>
                  <a:cubicBezTo>
                    <a:pt x="7" y="243"/>
                    <a:pt x="52" y="288"/>
                    <a:pt x="116" y="290"/>
                  </a:cubicBezTo>
                  <a:lnTo>
                    <a:pt x="114" y="290"/>
                  </a:lnTo>
                  <a:cubicBezTo>
                    <a:pt x="328" y="300"/>
                    <a:pt x="543" y="309"/>
                    <a:pt x="757" y="319"/>
                  </a:cubicBezTo>
                  <a:cubicBezTo>
                    <a:pt x="971" y="327"/>
                    <a:pt x="1186" y="337"/>
                    <a:pt x="1400" y="350"/>
                  </a:cubicBezTo>
                  <a:cubicBezTo>
                    <a:pt x="1462" y="352"/>
                    <a:pt x="1521" y="354"/>
                    <a:pt x="1581" y="356"/>
                  </a:cubicBezTo>
                  <a:lnTo>
                    <a:pt x="1671" y="360"/>
                  </a:lnTo>
                  <a:lnTo>
                    <a:pt x="1692" y="360"/>
                  </a:lnTo>
                  <a:cubicBezTo>
                    <a:pt x="1729" y="360"/>
                    <a:pt x="1760" y="350"/>
                    <a:pt x="1792" y="333"/>
                  </a:cubicBezTo>
                  <a:cubicBezTo>
                    <a:pt x="1797" y="331"/>
                    <a:pt x="1802" y="328"/>
                    <a:pt x="1807" y="325"/>
                  </a:cubicBezTo>
                  <a:lnTo>
                    <a:pt x="1807" y="325"/>
                  </a:lnTo>
                  <a:lnTo>
                    <a:pt x="1922" y="294"/>
                  </a:lnTo>
                  <a:cubicBezTo>
                    <a:pt x="1971" y="282"/>
                    <a:pt x="2012" y="231"/>
                    <a:pt x="2010" y="179"/>
                  </a:cubicBezTo>
                  <a:cubicBezTo>
                    <a:pt x="2008" y="130"/>
                    <a:pt x="1975" y="81"/>
                    <a:pt x="1922" y="66"/>
                  </a:cubicBezTo>
                  <a:lnTo>
                    <a:pt x="1808" y="35"/>
                  </a:lnTo>
                  <a:lnTo>
                    <a:pt x="1808" y="35"/>
                  </a:lnTo>
                  <a:cubicBezTo>
                    <a:pt x="1805" y="34"/>
                    <a:pt x="1802" y="32"/>
                    <a:pt x="1799" y="31"/>
                  </a:cubicBezTo>
                  <a:cubicBezTo>
                    <a:pt x="1764" y="14"/>
                    <a:pt x="1729" y="0"/>
                    <a:pt x="1691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p31"/>
            <p:cNvSpPr/>
            <p:nvPr/>
          </p:nvSpPr>
          <p:spPr>
            <a:xfrm>
              <a:off x="2807150" y="2283500"/>
              <a:ext cx="72025" cy="70450"/>
            </a:xfrm>
            <a:custGeom>
              <a:avLst/>
              <a:gdLst/>
              <a:ahLst/>
              <a:cxnLst/>
              <a:rect l="l" t="t" r="r" b="b"/>
              <a:pathLst>
                <a:path w="2881" h="2818" extrusionOk="0">
                  <a:moveTo>
                    <a:pt x="1845" y="1815"/>
                  </a:moveTo>
                  <a:cubicBezTo>
                    <a:pt x="1843" y="1817"/>
                    <a:pt x="1841" y="1819"/>
                    <a:pt x="1840" y="1822"/>
                  </a:cubicBezTo>
                  <a:lnTo>
                    <a:pt x="1840" y="1822"/>
                  </a:lnTo>
                  <a:lnTo>
                    <a:pt x="1845" y="1815"/>
                  </a:lnTo>
                  <a:close/>
                  <a:moveTo>
                    <a:pt x="2069" y="2092"/>
                  </a:moveTo>
                  <a:cubicBezTo>
                    <a:pt x="2066" y="2094"/>
                    <a:pt x="2065" y="2094"/>
                    <a:pt x="2065" y="2094"/>
                  </a:cubicBezTo>
                  <a:cubicBezTo>
                    <a:pt x="2065" y="2094"/>
                    <a:pt x="2065" y="2094"/>
                    <a:pt x="2065" y="2094"/>
                  </a:cubicBezTo>
                  <a:lnTo>
                    <a:pt x="2065" y="2094"/>
                  </a:lnTo>
                  <a:cubicBezTo>
                    <a:pt x="2066" y="2093"/>
                    <a:pt x="2067" y="2093"/>
                    <a:pt x="2069" y="2092"/>
                  </a:cubicBezTo>
                  <a:close/>
                  <a:moveTo>
                    <a:pt x="1414" y="2247"/>
                  </a:moveTo>
                  <a:cubicBezTo>
                    <a:pt x="1412" y="2249"/>
                    <a:pt x="1410" y="2251"/>
                    <a:pt x="1407" y="2252"/>
                  </a:cubicBezTo>
                  <a:lnTo>
                    <a:pt x="1414" y="2247"/>
                  </a:lnTo>
                  <a:close/>
                  <a:moveTo>
                    <a:pt x="1635" y="2437"/>
                  </a:moveTo>
                  <a:lnTo>
                    <a:pt x="1609" y="2458"/>
                  </a:lnTo>
                  <a:cubicBezTo>
                    <a:pt x="1612" y="2455"/>
                    <a:pt x="1615" y="2453"/>
                    <a:pt x="1619" y="2450"/>
                  </a:cubicBezTo>
                  <a:lnTo>
                    <a:pt x="1619" y="2450"/>
                  </a:lnTo>
                  <a:cubicBezTo>
                    <a:pt x="1624" y="2446"/>
                    <a:pt x="1630" y="2441"/>
                    <a:pt x="1635" y="2437"/>
                  </a:cubicBezTo>
                  <a:close/>
                  <a:moveTo>
                    <a:pt x="2802" y="1"/>
                  </a:moveTo>
                  <a:cubicBezTo>
                    <a:pt x="2776" y="5"/>
                    <a:pt x="2749" y="7"/>
                    <a:pt x="2722" y="9"/>
                  </a:cubicBezTo>
                  <a:cubicBezTo>
                    <a:pt x="2691" y="11"/>
                    <a:pt x="2654" y="13"/>
                    <a:pt x="2624" y="19"/>
                  </a:cubicBezTo>
                  <a:cubicBezTo>
                    <a:pt x="2570" y="29"/>
                    <a:pt x="2519" y="42"/>
                    <a:pt x="2467" y="54"/>
                  </a:cubicBezTo>
                  <a:cubicBezTo>
                    <a:pt x="2363" y="79"/>
                    <a:pt x="2260" y="112"/>
                    <a:pt x="2153" y="132"/>
                  </a:cubicBezTo>
                  <a:lnTo>
                    <a:pt x="2157" y="132"/>
                  </a:lnTo>
                  <a:lnTo>
                    <a:pt x="2157" y="132"/>
                  </a:lnTo>
                  <a:cubicBezTo>
                    <a:pt x="2124" y="138"/>
                    <a:pt x="2089" y="150"/>
                    <a:pt x="2057" y="159"/>
                  </a:cubicBezTo>
                  <a:cubicBezTo>
                    <a:pt x="2024" y="169"/>
                    <a:pt x="1989" y="182"/>
                    <a:pt x="1954" y="192"/>
                  </a:cubicBezTo>
                  <a:cubicBezTo>
                    <a:pt x="1886" y="212"/>
                    <a:pt x="1818" y="235"/>
                    <a:pt x="1752" y="258"/>
                  </a:cubicBezTo>
                  <a:cubicBezTo>
                    <a:pt x="1617" y="303"/>
                    <a:pt x="1485" y="350"/>
                    <a:pt x="1352" y="401"/>
                  </a:cubicBezTo>
                  <a:cubicBezTo>
                    <a:pt x="1075" y="506"/>
                    <a:pt x="801" y="625"/>
                    <a:pt x="534" y="757"/>
                  </a:cubicBezTo>
                  <a:cubicBezTo>
                    <a:pt x="390" y="827"/>
                    <a:pt x="249" y="901"/>
                    <a:pt x="107" y="977"/>
                  </a:cubicBezTo>
                  <a:lnTo>
                    <a:pt x="64" y="1009"/>
                  </a:lnTo>
                  <a:lnTo>
                    <a:pt x="31" y="1053"/>
                  </a:lnTo>
                  <a:lnTo>
                    <a:pt x="10" y="1102"/>
                  </a:lnTo>
                  <a:cubicBezTo>
                    <a:pt x="2" y="1131"/>
                    <a:pt x="0" y="1159"/>
                    <a:pt x="6" y="1188"/>
                  </a:cubicBezTo>
                  <a:cubicBezTo>
                    <a:pt x="6" y="1207"/>
                    <a:pt x="10" y="1225"/>
                    <a:pt x="21" y="1242"/>
                  </a:cubicBezTo>
                  <a:cubicBezTo>
                    <a:pt x="27" y="1258"/>
                    <a:pt x="35" y="1274"/>
                    <a:pt x="47" y="1287"/>
                  </a:cubicBezTo>
                  <a:cubicBezTo>
                    <a:pt x="58" y="1303"/>
                    <a:pt x="70" y="1316"/>
                    <a:pt x="86" y="1326"/>
                  </a:cubicBezTo>
                  <a:cubicBezTo>
                    <a:pt x="107" y="1344"/>
                    <a:pt x="129" y="1357"/>
                    <a:pt x="158" y="1363"/>
                  </a:cubicBezTo>
                  <a:cubicBezTo>
                    <a:pt x="224" y="1383"/>
                    <a:pt x="292" y="1406"/>
                    <a:pt x="358" y="1422"/>
                  </a:cubicBezTo>
                  <a:cubicBezTo>
                    <a:pt x="425" y="1441"/>
                    <a:pt x="491" y="1455"/>
                    <a:pt x="559" y="1470"/>
                  </a:cubicBezTo>
                  <a:cubicBezTo>
                    <a:pt x="694" y="1498"/>
                    <a:pt x="830" y="1523"/>
                    <a:pt x="966" y="1544"/>
                  </a:cubicBezTo>
                  <a:cubicBezTo>
                    <a:pt x="1120" y="1564"/>
                    <a:pt x="1276" y="1585"/>
                    <a:pt x="1430" y="1597"/>
                  </a:cubicBezTo>
                  <a:cubicBezTo>
                    <a:pt x="1525" y="1604"/>
                    <a:pt x="1621" y="1606"/>
                    <a:pt x="1717" y="1606"/>
                  </a:cubicBezTo>
                  <a:cubicBezTo>
                    <a:pt x="1760" y="1606"/>
                    <a:pt x="1802" y="1606"/>
                    <a:pt x="1845" y="1605"/>
                  </a:cubicBezTo>
                  <a:cubicBezTo>
                    <a:pt x="1891" y="1605"/>
                    <a:pt x="1938" y="1604"/>
                    <a:pt x="1984" y="1602"/>
                  </a:cubicBezTo>
                  <a:lnTo>
                    <a:pt x="1984" y="1602"/>
                  </a:lnTo>
                  <a:cubicBezTo>
                    <a:pt x="1936" y="1684"/>
                    <a:pt x="1883" y="1763"/>
                    <a:pt x="1826" y="1839"/>
                  </a:cubicBezTo>
                  <a:lnTo>
                    <a:pt x="1826" y="1839"/>
                  </a:lnTo>
                  <a:cubicBezTo>
                    <a:pt x="1710" y="1985"/>
                    <a:pt x="1579" y="2116"/>
                    <a:pt x="1433" y="2233"/>
                  </a:cubicBezTo>
                  <a:lnTo>
                    <a:pt x="1433" y="2233"/>
                  </a:lnTo>
                  <a:cubicBezTo>
                    <a:pt x="1367" y="2283"/>
                    <a:pt x="1300" y="2329"/>
                    <a:pt x="1231" y="2374"/>
                  </a:cubicBezTo>
                  <a:cubicBezTo>
                    <a:pt x="1194" y="2396"/>
                    <a:pt x="1157" y="2417"/>
                    <a:pt x="1118" y="2437"/>
                  </a:cubicBezTo>
                  <a:cubicBezTo>
                    <a:pt x="1081" y="2458"/>
                    <a:pt x="1040" y="2476"/>
                    <a:pt x="1003" y="2499"/>
                  </a:cubicBezTo>
                  <a:cubicBezTo>
                    <a:pt x="968" y="2517"/>
                    <a:pt x="933" y="2565"/>
                    <a:pt x="925" y="2602"/>
                  </a:cubicBezTo>
                  <a:cubicBezTo>
                    <a:pt x="914" y="2641"/>
                    <a:pt x="916" y="2678"/>
                    <a:pt x="933" y="2713"/>
                  </a:cubicBezTo>
                  <a:cubicBezTo>
                    <a:pt x="947" y="2745"/>
                    <a:pt x="970" y="2778"/>
                    <a:pt x="1003" y="2795"/>
                  </a:cubicBezTo>
                  <a:cubicBezTo>
                    <a:pt x="1029" y="2809"/>
                    <a:pt x="1059" y="2818"/>
                    <a:pt x="1090" y="2818"/>
                  </a:cubicBezTo>
                  <a:cubicBezTo>
                    <a:pt x="1105" y="2818"/>
                    <a:pt x="1120" y="2816"/>
                    <a:pt x="1134" y="2811"/>
                  </a:cubicBezTo>
                  <a:cubicBezTo>
                    <a:pt x="1202" y="2791"/>
                    <a:pt x="1268" y="2754"/>
                    <a:pt x="1331" y="2719"/>
                  </a:cubicBezTo>
                  <a:cubicBezTo>
                    <a:pt x="1383" y="2692"/>
                    <a:pt x="1434" y="2661"/>
                    <a:pt x="1483" y="2630"/>
                  </a:cubicBezTo>
                  <a:cubicBezTo>
                    <a:pt x="1592" y="2558"/>
                    <a:pt x="1699" y="2480"/>
                    <a:pt x="1798" y="2394"/>
                  </a:cubicBezTo>
                  <a:cubicBezTo>
                    <a:pt x="1931" y="2280"/>
                    <a:pt x="2053" y="2151"/>
                    <a:pt x="2162" y="2012"/>
                  </a:cubicBezTo>
                  <a:lnTo>
                    <a:pt x="2162" y="2012"/>
                  </a:lnTo>
                  <a:cubicBezTo>
                    <a:pt x="2188" y="1992"/>
                    <a:pt x="2216" y="1972"/>
                    <a:pt x="2241" y="1952"/>
                  </a:cubicBezTo>
                  <a:cubicBezTo>
                    <a:pt x="2270" y="1934"/>
                    <a:pt x="2301" y="1909"/>
                    <a:pt x="2326" y="1893"/>
                  </a:cubicBezTo>
                  <a:cubicBezTo>
                    <a:pt x="2350" y="1876"/>
                    <a:pt x="2363" y="1844"/>
                    <a:pt x="2344" y="1817"/>
                  </a:cubicBezTo>
                  <a:cubicBezTo>
                    <a:pt x="2338" y="1806"/>
                    <a:pt x="2328" y="1798"/>
                    <a:pt x="2316" y="1793"/>
                  </a:cubicBezTo>
                  <a:lnTo>
                    <a:pt x="2316" y="1793"/>
                  </a:lnTo>
                  <a:cubicBezTo>
                    <a:pt x="2378" y="1695"/>
                    <a:pt x="2433" y="1593"/>
                    <a:pt x="2482" y="1486"/>
                  </a:cubicBezTo>
                  <a:cubicBezTo>
                    <a:pt x="2498" y="1455"/>
                    <a:pt x="2509" y="1422"/>
                    <a:pt x="2509" y="1387"/>
                  </a:cubicBezTo>
                  <a:cubicBezTo>
                    <a:pt x="2509" y="1353"/>
                    <a:pt x="2500" y="1320"/>
                    <a:pt x="2482" y="1289"/>
                  </a:cubicBezTo>
                  <a:cubicBezTo>
                    <a:pt x="2448" y="1231"/>
                    <a:pt x="2384" y="1190"/>
                    <a:pt x="2316" y="1190"/>
                  </a:cubicBezTo>
                  <a:cubicBezTo>
                    <a:pt x="2315" y="1190"/>
                    <a:pt x="2313" y="1190"/>
                    <a:pt x="2311" y="1190"/>
                  </a:cubicBezTo>
                  <a:cubicBezTo>
                    <a:pt x="2231" y="1193"/>
                    <a:pt x="2152" y="1195"/>
                    <a:pt x="2072" y="1195"/>
                  </a:cubicBezTo>
                  <a:cubicBezTo>
                    <a:pt x="1992" y="1195"/>
                    <a:pt x="1913" y="1193"/>
                    <a:pt x="1833" y="1190"/>
                  </a:cubicBezTo>
                  <a:cubicBezTo>
                    <a:pt x="1672" y="1182"/>
                    <a:pt x="1518" y="1170"/>
                    <a:pt x="1360" y="1155"/>
                  </a:cubicBezTo>
                  <a:cubicBezTo>
                    <a:pt x="1282" y="1148"/>
                    <a:pt x="1201" y="1139"/>
                    <a:pt x="1121" y="1129"/>
                  </a:cubicBezTo>
                  <a:lnTo>
                    <a:pt x="1121" y="1129"/>
                  </a:lnTo>
                  <a:cubicBezTo>
                    <a:pt x="1014" y="1113"/>
                    <a:pt x="909" y="1096"/>
                    <a:pt x="803" y="1075"/>
                  </a:cubicBezTo>
                  <a:cubicBezTo>
                    <a:pt x="795" y="1074"/>
                    <a:pt x="787" y="1072"/>
                    <a:pt x="779" y="1071"/>
                  </a:cubicBezTo>
                  <a:lnTo>
                    <a:pt x="779" y="1071"/>
                  </a:lnTo>
                  <a:cubicBezTo>
                    <a:pt x="829" y="1042"/>
                    <a:pt x="880" y="1014"/>
                    <a:pt x="931" y="987"/>
                  </a:cubicBezTo>
                  <a:cubicBezTo>
                    <a:pt x="1138" y="876"/>
                    <a:pt x="1348" y="769"/>
                    <a:pt x="1559" y="670"/>
                  </a:cubicBezTo>
                  <a:cubicBezTo>
                    <a:pt x="1676" y="617"/>
                    <a:pt x="1793" y="563"/>
                    <a:pt x="1912" y="514"/>
                  </a:cubicBezTo>
                  <a:lnTo>
                    <a:pt x="1912" y="514"/>
                  </a:lnTo>
                  <a:cubicBezTo>
                    <a:pt x="1971" y="489"/>
                    <a:pt x="2031" y="464"/>
                    <a:pt x="2091" y="440"/>
                  </a:cubicBezTo>
                  <a:cubicBezTo>
                    <a:pt x="2124" y="428"/>
                    <a:pt x="2157" y="414"/>
                    <a:pt x="2190" y="401"/>
                  </a:cubicBezTo>
                  <a:cubicBezTo>
                    <a:pt x="2217" y="391"/>
                    <a:pt x="2243" y="381"/>
                    <a:pt x="2268" y="368"/>
                  </a:cubicBezTo>
                  <a:cubicBezTo>
                    <a:pt x="2280" y="362"/>
                    <a:pt x="2293" y="356"/>
                    <a:pt x="2305" y="350"/>
                  </a:cubicBezTo>
                  <a:lnTo>
                    <a:pt x="2305" y="350"/>
                  </a:lnTo>
                  <a:cubicBezTo>
                    <a:pt x="2307" y="349"/>
                    <a:pt x="2308" y="349"/>
                    <a:pt x="2310" y="348"/>
                  </a:cubicBezTo>
                  <a:lnTo>
                    <a:pt x="2310" y="348"/>
                  </a:lnTo>
                  <a:cubicBezTo>
                    <a:pt x="2395" y="316"/>
                    <a:pt x="2479" y="285"/>
                    <a:pt x="2564" y="253"/>
                  </a:cubicBezTo>
                  <a:cubicBezTo>
                    <a:pt x="2615" y="235"/>
                    <a:pt x="2667" y="218"/>
                    <a:pt x="2716" y="194"/>
                  </a:cubicBezTo>
                  <a:cubicBezTo>
                    <a:pt x="2757" y="173"/>
                    <a:pt x="2796" y="155"/>
                    <a:pt x="2839" y="134"/>
                  </a:cubicBezTo>
                  <a:cubicBezTo>
                    <a:pt x="2866" y="122"/>
                    <a:pt x="2880" y="83"/>
                    <a:pt x="2872" y="54"/>
                  </a:cubicBezTo>
                  <a:cubicBezTo>
                    <a:pt x="2862" y="28"/>
                    <a:pt x="2837" y="3"/>
                    <a:pt x="2806" y="3"/>
                  </a:cubicBezTo>
                  <a:cubicBezTo>
                    <a:pt x="2805" y="3"/>
                    <a:pt x="2803" y="3"/>
                    <a:pt x="2802" y="3"/>
                  </a:cubicBezTo>
                  <a:lnTo>
                    <a:pt x="2802" y="1"/>
                  </a:ln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p31"/>
            <p:cNvSpPr/>
            <p:nvPr/>
          </p:nvSpPr>
          <p:spPr>
            <a:xfrm>
              <a:off x="2883925" y="2293775"/>
              <a:ext cx="112250" cy="57725"/>
            </a:xfrm>
            <a:custGeom>
              <a:avLst/>
              <a:gdLst/>
              <a:ahLst/>
              <a:cxnLst/>
              <a:rect l="l" t="t" r="r" b="b"/>
              <a:pathLst>
                <a:path w="4490" h="2309" extrusionOk="0">
                  <a:moveTo>
                    <a:pt x="1884" y="738"/>
                  </a:moveTo>
                  <a:lnTo>
                    <a:pt x="1859" y="771"/>
                  </a:lnTo>
                  <a:lnTo>
                    <a:pt x="1859" y="771"/>
                  </a:lnTo>
                  <a:cubicBezTo>
                    <a:pt x="1868" y="760"/>
                    <a:pt x="1876" y="749"/>
                    <a:pt x="1884" y="738"/>
                  </a:cubicBezTo>
                  <a:close/>
                  <a:moveTo>
                    <a:pt x="3583" y="903"/>
                  </a:moveTo>
                  <a:cubicBezTo>
                    <a:pt x="3583" y="903"/>
                    <a:pt x="3583" y="904"/>
                    <a:pt x="3583" y="904"/>
                  </a:cubicBezTo>
                  <a:lnTo>
                    <a:pt x="3583" y="904"/>
                  </a:lnTo>
                  <a:cubicBezTo>
                    <a:pt x="3582" y="906"/>
                    <a:pt x="3582" y="908"/>
                    <a:pt x="3582" y="910"/>
                  </a:cubicBezTo>
                  <a:lnTo>
                    <a:pt x="3582" y="910"/>
                  </a:lnTo>
                  <a:cubicBezTo>
                    <a:pt x="3582" y="911"/>
                    <a:pt x="3581" y="912"/>
                    <a:pt x="3581" y="913"/>
                  </a:cubicBezTo>
                  <a:lnTo>
                    <a:pt x="3583" y="903"/>
                  </a:lnTo>
                  <a:close/>
                  <a:moveTo>
                    <a:pt x="3939" y="920"/>
                  </a:moveTo>
                  <a:lnTo>
                    <a:pt x="3939" y="925"/>
                  </a:lnTo>
                  <a:lnTo>
                    <a:pt x="3939" y="925"/>
                  </a:lnTo>
                  <a:cubicBezTo>
                    <a:pt x="3939" y="924"/>
                    <a:pt x="3939" y="924"/>
                    <a:pt x="3939" y="923"/>
                  </a:cubicBezTo>
                  <a:cubicBezTo>
                    <a:pt x="3939" y="922"/>
                    <a:pt x="3939" y="921"/>
                    <a:pt x="3939" y="920"/>
                  </a:cubicBezTo>
                  <a:close/>
                  <a:moveTo>
                    <a:pt x="403" y="970"/>
                  </a:moveTo>
                  <a:lnTo>
                    <a:pt x="403" y="970"/>
                  </a:lnTo>
                  <a:cubicBezTo>
                    <a:pt x="402" y="972"/>
                    <a:pt x="399" y="976"/>
                    <a:pt x="399" y="976"/>
                  </a:cubicBezTo>
                  <a:cubicBezTo>
                    <a:pt x="399" y="976"/>
                    <a:pt x="400" y="975"/>
                    <a:pt x="403" y="970"/>
                  </a:cubicBezTo>
                  <a:close/>
                  <a:moveTo>
                    <a:pt x="620" y="1027"/>
                  </a:moveTo>
                  <a:lnTo>
                    <a:pt x="620" y="1027"/>
                  </a:lnTo>
                  <a:cubicBezTo>
                    <a:pt x="619" y="1031"/>
                    <a:pt x="618" y="1036"/>
                    <a:pt x="618" y="1036"/>
                  </a:cubicBezTo>
                  <a:cubicBezTo>
                    <a:pt x="618" y="1036"/>
                    <a:pt x="618" y="1035"/>
                    <a:pt x="619" y="1032"/>
                  </a:cubicBezTo>
                  <a:cubicBezTo>
                    <a:pt x="619" y="1030"/>
                    <a:pt x="620" y="1029"/>
                    <a:pt x="620" y="1027"/>
                  </a:cubicBezTo>
                  <a:close/>
                  <a:moveTo>
                    <a:pt x="3946" y="1313"/>
                  </a:moveTo>
                  <a:lnTo>
                    <a:pt x="3947" y="1320"/>
                  </a:lnTo>
                  <a:cubicBezTo>
                    <a:pt x="3947" y="1317"/>
                    <a:pt x="3947" y="1315"/>
                    <a:pt x="3946" y="1313"/>
                  </a:cubicBezTo>
                  <a:close/>
                  <a:moveTo>
                    <a:pt x="3992" y="1488"/>
                  </a:moveTo>
                  <a:lnTo>
                    <a:pt x="3998" y="1502"/>
                  </a:lnTo>
                  <a:lnTo>
                    <a:pt x="3998" y="1502"/>
                  </a:lnTo>
                  <a:cubicBezTo>
                    <a:pt x="3996" y="1497"/>
                    <a:pt x="3994" y="1493"/>
                    <a:pt x="3992" y="1488"/>
                  </a:cubicBezTo>
                  <a:close/>
                  <a:moveTo>
                    <a:pt x="4000" y="1507"/>
                  </a:moveTo>
                  <a:lnTo>
                    <a:pt x="4013" y="1537"/>
                  </a:lnTo>
                  <a:cubicBezTo>
                    <a:pt x="4008" y="1527"/>
                    <a:pt x="4004" y="1517"/>
                    <a:pt x="4000" y="1507"/>
                  </a:cubicBezTo>
                  <a:close/>
                  <a:moveTo>
                    <a:pt x="4174" y="1759"/>
                  </a:moveTo>
                  <a:lnTo>
                    <a:pt x="4176" y="1761"/>
                  </a:lnTo>
                  <a:lnTo>
                    <a:pt x="4176" y="1761"/>
                  </a:lnTo>
                  <a:cubicBezTo>
                    <a:pt x="4176" y="1761"/>
                    <a:pt x="4176" y="1761"/>
                    <a:pt x="4176" y="1761"/>
                  </a:cubicBezTo>
                  <a:lnTo>
                    <a:pt x="4176" y="1761"/>
                  </a:lnTo>
                  <a:cubicBezTo>
                    <a:pt x="4175" y="1760"/>
                    <a:pt x="4174" y="1760"/>
                    <a:pt x="4174" y="1759"/>
                  </a:cubicBezTo>
                  <a:close/>
                  <a:moveTo>
                    <a:pt x="4176" y="1761"/>
                  </a:moveTo>
                  <a:lnTo>
                    <a:pt x="4176" y="1761"/>
                  </a:lnTo>
                  <a:lnTo>
                    <a:pt x="4176" y="1761"/>
                  </a:lnTo>
                  <a:lnTo>
                    <a:pt x="4181" y="1765"/>
                  </a:lnTo>
                  <a:cubicBezTo>
                    <a:pt x="4179" y="1764"/>
                    <a:pt x="4178" y="1763"/>
                    <a:pt x="4176" y="1761"/>
                  </a:cubicBezTo>
                  <a:close/>
                  <a:moveTo>
                    <a:pt x="4253" y="1794"/>
                  </a:moveTo>
                  <a:lnTo>
                    <a:pt x="4263" y="1795"/>
                  </a:lnTo>
                  <a:lnTo>
                    <a:pt x="4263" y="1795"/>
                  </a:lnTo>
                  <a:cubicBezTo>
                    <a:pt x="4259" y="1795"/>
                    <a:pt x="4256" y="1795"/>
                    <a:pt x="4253" y="1794"/>
                  </a:cubicBezTo>
                  <a:close/>
                  <a:moveTo>
                    <a:pt x="4303" y="1800"/>
                  </a:moveTo>
                  <a:lnTo>
                    <a:pt x="4304" y="1800"/>
                  </a:lnTo>
                  <a:cubicBezTo>
                    <a:pt x="4304" y="1800"/>
                    <a:pt x="4304" y="1800"/>
                    <a:pt x="4303" y="1800"/>
                  </a:cubicBezTo>
                  <a:close/>
                  <a:moveTo>
                    <a:pt x="781" y="1"/>
                  </a:moveTo>
                  <a:cubicBezTo>
                    <a:pt x="752" y="1"/>
                    <a:pt x="724" y="18"/>
                    <a:pt x="715" y="48"/>
                  </a:cubicBezTo>
                  <a:lnTo>
                    <a:pt x="715" y="50"/>
                  </a:lnTo>
                  <a:cubicBezTo>
                    <a:pt x="676" y="183"/>
                    <a:pt x="643" y="321"/>
                    <a:pt x="594" y="451"/>
                  </a:cubicBezTo>
                  <a:cubicBezTo>
                    <a:pt x="547" y="582"/>
                    <a:pt x="498" y="713"/>
                    <a:pt x="448" y="845"/>
                  </a:cubicBezTo>
                  <a:cubicBezTo>
                    <a:pt x="436" y="880"/>
                    <a:pt x="424" y="913"/>
                    <a:pt x="411" y="946"/>
                  </a:cubicBezTo>
                  <a:lnTo>
                    <a:pt x="403" y="970"/>
                  </a:lnTo>
                  <a:cubicBezTo>
                    <a:pt x="405" y="966"/>
                    <a:pt x="407" y="965"/>
                    <a:pt x="407" y="965"/>
                  </a:cubicBezTo>
                  <a:lnTo>
                    <a:pt x="407" y="965"/>
                  </a:lnTo>
                  <a:cubicBezTo>
                    <a:pt x="408" y="965"/>
                    <a:pt x="395" y="993"/>
                    <a:pt x="395" y="993"/>
                  </a:cubicBezTo>
                  <a:cubicBezTo>
                    <a:pt x="389" y="1009"/>
                    <a:pt x="383" y="1026"/>
                    <a:pt x="376" y="1042"/>
                  </a:cubicBezTo>
                  <a:cubicBezTo>
                    <a:pt x="354" y="1108"/>
                    <a:pt x="331" y="1176"/>
                    <a:pt x="309" y="1241"/>
                  </a:cubicBezTo>
                  <a:cubicBezTo>
                    <a:pt x="263" y="1375"/>
                    <a:pt x="216" y="1509"/>
                    <a:pt x="171" y="1642"/>
                  </a:cubicBezTo>
                  <a:lnTo>
                    <a:pt x="19" y="2090"/>
                  </a:lnTo>
                  <a:cubicBezTo>
                    <a:pt x="0" y="2147"/>
                    <a:pt x="21" y="2217"/>
                    <a:pt x="64" y="2258"/>
                  </a:cubicBezTo>
                  <a:cubicBezTo>
                    <a:pt x="97" y="2292"/>
                    <a:pt x="141" y="2309"/>
                    <a:pt x="186" y="2309"/>
                  </a:cubicBezTo>
                  <a:cubicBezTo>
                    <a:pt x="201" y="2309"/>
                    <a:pt x="216" y="2307"/>
                    <a:pt x="231" y="2304"/>
                  </a:cubicBezTo>
                  <a:cubicBezTo>
                    <a:pt x="397" y="2263"/>
                    <a:pt x="557" y="2211"/>
                    <a:pt x="715" y="2143"/>
                  </a:cubicBezTo>
                  <a:cubicBezTo>
                    <a:pt x="872" y="2078"/>
                    <a:pt x="1021" y="1993"/>
                    <a:pt x="1163" y="1903"/>
                  </a:cubicBezTo>
                  <a:cubicBezTo>
                    <a:pt x="1449" y="1722"/>
                    <a:pt x="1710" y="1504"/>
                    <a:pt x="1934" y="1252"/>
                  </a:cubicBezTo>
                  <a:cubicBezTo>
                    <a:pt x="1981" y="1199"/>
                    <a:pt x="2026" y="1144"/>
                    <a:pt x="2071" y="1088"/>
                  </a:cubicBezTo>
                  <a:lnTo>
                    <a:pt x="2071" y="1088"/>
                  </a:lnTo>
                  <a:cubicBezTo>
                    <a:pt x="2092" y="1184"/>
                    <a:pt x="2110" y="1282"/>
                    <a:pt x="2123" y="1379"/>
                  </a:cubicBezTo>
                  <a:lnTo>
                    <a:pt x="2116" y="1332"/>
                  </a:lnTo>
                  <a:lnTo>
                    <a:pt x="2116" y="1332"/>
                  </a:lnTo>
                  <a:cubicBezTo>
                    <a:pt x="2145" y="1539"/>
                    <a:pt x="2156" y="1749"/>
                    <a:pt x="2139" y="1958"/>
                  </a:cubicBezTo>
                  <a:cubicBezTo>
                    <a:pt x="2135" y="2026"/>
                    <a:pt x="2180" y="2094"/>
                    <a:pt x="2236" y="2127"/>
                  </a:cubicBezTo>
                  <a:cubicBezTo>
                    <a:pt x="2266" y="2144"/>
                    <a:pt x="2303" y="2154"/>
                    <a:pt x="2340" y="2154"/>
                  </a:cubicBezTo>
                  <a:cubicBezTo>
                    <a:pt x="2373" y="2154"/>
                    <a:pt x="2406" y="2146"/>
                    <a:pt x="2433" y="2127"/>
                  </a:cubicBezTo>
                  <a:cubicBezTo>
                    <a:pt x="2482" y="2094"/>
                    <a:pt x="2531" y="2059"/>
                    <a:pt x="2581" y="2024"/>
                  </a:cubicBezTo>
                  <a:cubicBezTo>
                    <a:pt x="2630" y="1991"/>
                    <a:pt x="2673" y="1956"/>
                    <a:pt x="2718" y="1922"/>
                  </a:cubicBezTo>
                  <a:lnTo>
                    <a:pt x="3000" y="1708"/>
                  </a:lnTo>
                  <a:cubicBezTo>
                    <a:pt x="3105" y="1630"/>
                    <a:pt x="3212" y="1552"/>
                    <a:pt x="3314" y="1470"/>
                  </a:cubicBezTo>
                  <a:cubicBezTo>
                    <a:pt x="3399" y="1400"/>
                    <a:pt x="3483" y="1333"/>
                    <a:pt x="3568" y="1266"/>
                  </a:cubicBezTo>
                  <a:lnTo>
                    <a:pt x="3568" y="1266"/>
                  </a:lnTo>
                  <a:cubicBezTo>
                    <a:pt x="3572" y="1339"/>
                    <a:pt x="3581" y="1414"/>
                    <a:pt x="3595" y="1487"/>
                  </a:cubicBezTo>
                  <a:lnTo>
                    <a:pt x="3595" y="1487"/>
                  </a:lnTo>
                  <a:cubicBezTo>
                    <a:pt x="3616" y="1631"/>
                    <a:pt x="3649" y="1770"/>
                    <a:pt x="3719" y="1899"/>
                  </a:cubicBezTo>
                  <a:lnTo>
                    <a:pt x="3712" y="1882"/>
                  </a:lnTo>
                  <a:lnTo>
                    <a:pt x="3712" y="1882"/>
                  </a:lnTo>
                  <a:cubicBezTo>
                    <a:pt x="3726" y="1913"/>
                    <a:pt x="3737" y="1926"/>
                    <a:pt x="3768" y="1965"/>
                  </a:cubicBezTo>
                  <a:cubicBezTo>
                    <a:pt x="3772" y="1973"/>
                    <a:pt x="3779" y="1979"/>
                    <a:pt x="3787" y="1987"/>
                  </a:cubicBezTo>
                  <a:cubicBezTo>
                    <a:pt x="3799" y="2002"/>
                    <a:pt x="3813" y="2016"/>
                    <a:pt x="3828" y="2030"/>
                  </a:cubicBezTo>
                  <a:cubicBezTo>
                    <a:pt x="3869" y="2067"/>
                    <a:pt x="3916" y="2102"/>
                    <a:pt x="3965" y="2127"/>
                  </a:cubicBezTo>
                  <a:cubicBezTo>
                    <a:pt x="3998" y="2141"/>
                    <a:pt x="4033" y="2160"/>
                    <a:pt x="4068" y="2168"/>
                  </a:cubicBezTo>
                  <a:cubicBezTo>
                    <a:pt x="4103" y="2176"/>
                    <a:pt x="4142" y="2180"/>
                    <a:pt x="4177" y="2180"/>
                  </a:cubicBezTo>
                  <a:cubicBezTo>
                    <a:pt x="4182" y="2181"/>
                    <a:pt x="4187" y="2181"/>
                    <a:pt x="4192" y="2181"/>
                  </a:cubicBezTo>
                  <a:cubicBezTo>
                    <a:pt x="4224" y="2181"/>
                    <a:pt x="4256" y="2175"/>
                    <a:pt x="4288" y="2170"/>
                  </a:cubicBezTo>
                  <a:cubicBezTo>
                    <a:pt x="4303" y="2168"/>
                    <a:pt x="4317" y="2166"/>
                    <a:pt x="4330" y="2162"/>
                  </a:cubicBezTo>
                  <a:lnTo>
                    <a:pt x="4330" y="2162"/>
                  </a:lnTo>
                  <a:cubicBezTo>
                    <a:pt x="4345" y="2160"/>
                    <a:pt x="4360" y="2155"/>
                    <a:pt x="4374" y="2147"/>
                  </a:cubicBezTo>
                  <a:cubicBezTo>
                    <a:pt x="4397" y="2139"/>
                    <a:pt x="4415" y="2127"/>
                    <a:pt x="4432" y="2111"/>
                  </a:cubicBezTo>
                  <a:cubicBezTo>
                    <a:pt x="4465" y="2078"/>
                    <a:pt x="4489" y="2026"/>
                    <a:pt x="4487" y="1981"/>
                  </a:cubicBezTo>
                  <a:cubicBezTo>
                    <a:pt x="4485" y="1934"/>
                    <a:pt x="4469" y="1885"/>
                    <a:pt x="4432" y="1852"/>
                  </a:cubicBezTo>
                  <a:cubicBezTo>
                    <a:pt x="4402" y="1824"/>
                    <a:pt x="4359" y="1797"/>
                    <a:pt x="4316" y="1797"/>
                  </a:cubicBezTo>
                  <a:cubicBezTo>
                    <a:pt x="4311" y="1797"/>
                    <a:pt x="4307" y="1798"/>
                    <a:pt x="4302" y="1798"/>
                  </a:cubicBezTo>
                  <a:lnTo>
                    <a:pt x="4298" y="1798"/>
                  </a:lnTo>
                  <a:lnTo>
                    <a:pt x="4300" y="1798"/>
                  </a:lnTo>
                  <a:lnTo>
                    <a:pt x="4300" y="1798"/>
                  </a:lnTo>
                  <a:cubicBezTo>
                    <a:pt x="4295" y="1798"/>
                    <a:pt x="4290" y="1798"/>
                    <a:pt x="4284" y="1797"/>
                  </a:cubicBezTo>
                  <a:lnTo>
                    <a:pt x="4284" y="1797"/>
                  </a:lnTo>
                  <a:cubicBezTo>
                    <a:pt x="4264" y="1793"/>
                    <a:pt x="4244" y="1788"/>
                    <a:pt x="4224" y="1781"/>
                  </a:cubicBezTo>
                  <a:lnTo>
                    <a:pt x="4224" y="1781"/>
                  </a:lnTo>
                  <a:cubicBezTo>
                    <a:pt x="4221" y="1779"/>
                    <a:pt x="4218" y="1778"/>
                    <a:pt x="4214" y="1777"/>
                  </a:cubicBezTo>
                  <a:lnTo>
                    <a:pt x="4214" y="1777"/>
                  </a:lnTo>
                  <a:lnTo>
                    <a:pt x="4222" y="1780"/>
                  </a:lnTo>
                  <a:cubicBezTo>
                    <a:pt x="4199" y="1768"/>
                    <a:pt x="4176" y="1757"/>
                    <a:pt x="4155" y="1742"/>
                  </a:cubicBezTo>
                  <a:lnTo>
                    <a:pt x="4155" y="1742"/>
                  </a:lnTo>
                  <a:cubicBezTo>
                    <a:pt x="4142" y="1730"/>
                    <a:pt x="4130" y="1717"/>
                    <a:pt x="4118" y="1704"/>
                  </a:cubicBezTo>
                  <a:lnTo>
                    <a:pt x="4118" y="1704"/>
                  </a:lnTo>
                  <a:cubicBezTo>
                    <a:pt x="4106" y="1687"/>
                    <a:pt x="4095" y="1671"/>
                    <a:pt x="4083" y="1655"/>
                  </a:cubicBezTo>
                  <a:lnTo>
                    <a:pt x="4083" y="1655"/>
                  </a:lnTo>
                  <a:lnTo>
                    <a:pt x="4097" y="1673"/>
                  </a:lnTo>
                  <a:cubicBezTo>
                    <a:pt x="4057" y="1620"/>
                    <a:pt x="4025" y="1564"/>
                    <a:pt x="3999" y="1505"/>
                  </a:cubicBezTo>
                  <a:lnTo>
                    <a:pt x="3999" y="1505"/>
                  </a:lnTo>
                  <a:cubicBezTo>
                    <a:pt x="3986" y="1472"/>
                    <a:pt x="3975" y="1440"/>
                    <a:pt x="3965" y="1408"/>
                  </a:cubicBezTo>
                  <a:cubicBezTo>
                    <a:pt x="3955" y="1370"/>
                    <a:pt x="3949" y="1328"/>
                    <a:pt x="3943" y="1286"/>
                  </a:cubicBezTo>
                  <a:lnTo>
                    <a:pt x="3943" y="1286"/>
                  </a:lnTo>
                  <a:cubicBezTo>
                    <a:pt x="3931" y="1171"/>
                    <a:pt x="3926" y="1054"/>
                    <a:pt x="3937" y="940"/>
                  </a:cubicBezTo>
                  <a:lnTo>
                    <a:pt x="3937" y="940"/>
                  </a:lnTo>
                  <a:cubicBezTo>
                    <a:pt x="3938" y="936"/>
                    <a:pt x="3938" y="932"/>
                    <a:pt x="3939" y="928"/>
                  </a:cubicBezTo>
                  <a:lnTo>
                    <a:pt x="3939" y="928"/>
                  </a:lnTo>
                  <a:cubicBezTo>
                    <a:pt x="3939" y="925"/>
                    <a:pt x="3939" y="922"/>
                    <a:pt x="3940" y="918"/>
                  </a:cubicBezTo>
                  <a:lnTo>
                    <a:pt x="3940" y="918"/>
                  </a:lnTo>
                  <a:cubicBezTo>
                    <a:pt x="3945" y="889"/>
                    <a:pt x="3949" y="858"/>
                    <a:pt x="3939" y="826"/>
                  </a:cubicBezTo>
                  <a:cubicBezTo>
                    <a:pt x="3929" y="790"/>
                    <a:pt x="3906" y="757"/>
                    <a:pt x="3875" y="734"/>
                  </a:cubicBezTo>
                  <a:cubicBezTo>
                    <a:pt x="3848" y="713"/>
                    <a:pt x="3822" y="701"/>
                    <a:pt x="3789" y="697"/>
                  </a:cubicBezTo>
                  <a:cubicBezTo>
                    <a:pt x="3781" y="696"/>
                    <a:pt x="3772" y="696"/>
                    <a:pt x="3763" y="696"/>
                  </a:cubicBezTo>
                  <a:cubicBezTo>
                    <a:pt x="3733" y="696"/>
                    <a:pt x="3699" y="702"/>
                    <a:pt x="3674" y="720"/>
                  </a:cubicBezTo>
                  <a:lnTo>
                    <a:pt x="3103" y="1128"/>
                  </a:lnTo>
                  <a:cubicBezTo>
                    <a:pt x="2912" y="1264"/>
                    <a:pt x="2729" y="1408"/>
                    <a:pt x="2542" y="1550"/>
                  </a:cubicBezTo>
                  <a:cubicBezTo>
                    <a:pt x="2531" y="1558"/>
                    <a:pt x="2519" y="1566"/>
                    <a:pt x="2508" y="1574"/>
                  </a:cubicBezTo>
                  <a:lnTo>
                    <a:pt x="2508" y="1574"/>
                  </a:lnTo>
                  <a:cubicBezTo>
                    <a:pt x="2504" y="1534"/>
                    <a:pt x="2500" y="1495"/>
                    <a:pt x="2495" y="1455"/>
                  </a:cubicBezTo>
                  <a:cubicBezTo>
                    <a:pt x="2482" y="1359"/>
                    <a:pt x="2468" y="1262"/>
                    <a:pt x="2447" y="1165"/>
                  </a:cubicBezTo>
                  <a:cubicBezTo>
                    <a:pt x="2431" y="1083"/>
                    <a:pt x="2408" y="1003"/>
                    <a:pt x="2388" y="921"/>
                  </a:cubicBezTo>
                  <a:cubicBezTo>
                    <a:pt x="2363" y="829"/>
                    <a:pt x="2336" y="736"/>
                    <a:pt x="2306" y="646"/>
                  </a:cubicBezTo>
                  <a:cubicBezTo>
                    <a:pt x="2283" y="578"/>
                    <a:pt x="2232" y="529"/>
                    <a:pt x="2160" y="518"/>
                  </a:cubicBezTo>
                  <a:cubicBezTo>
                    <a:pt x="2151" y="517"/>
                    <a:pt x="2143" y="517"/>
                    <a:pt x="2134" y="517"/>
                  </a:cubicBezTo>
                  <a:cubicBezTo>
                    <a:pt x="2071" y="517"/>
                    <a:pt x="2017" y="550"/>
                    <a:pt x="1981" y="603"/>
                  </a:cubicBezTo>
                  <a:cubicBezTo>
                    <a:pt x="1940" y="662"/>
                    <a:pt x="1901" y="720"/>
                    <a:pt x="1856" y="775"/>
                  </a:cubicBezTo>
                  <a:lnTo>
                    <a:pt x="1859" y="771"/>
                  </a:lnTo>
                  <a:lnTo>
                    <a:pt x="1859" y="771"/>
                  </a:lnTo>
                  <a:cubicBezTo>
                    <a:pt x="1716" y="953"/>
                    <a:pt x="1556" y="1119"/>
                    <a:pt x="1379" y="1268"/>
                  </a:cubicBezTo>
                  <a:cubicBezTo>
                    <a:pt x="1326" y="1313"/>
                    <a:pt x="1272" y="1357"/>
                    <a:pt x="1217" y="1400"/>
                  </a:cubicBezTo>
                  <a:lnTo>
                    <a:pt x="1256" y="1371"/>
                  </a:lnTo>
                  <a:lnTo>
                    <a:pt x="1256" y="1371"/>
                  </a:lnTo>
                  <a:cubicBezTo>
                    <a:pt x="1145" y="1455"/>
                    <a:pt x="1030" y="1533"/>
                    <a:pt x="911" y="1605"/>
                  </a:cubicBezTo>
                  <a:cubicBezTo>
                    <a:pt x="791" y="1677"/>
                    <a:pt x="670" y="1739"/>
                    <a:pt x="545" y="1798"/>
                  </a:cubicBezTo>
                  <a:cubicBezTo>
                    <a:pt x="507" y="1817"/>
                    <a:pt x="469" y="1835"/>
                    <a:pt x="430" y="1853"/>
                  </a:cubicBezTo>
                  <a:lnTo>
                    <a:pt x="430" y="1853"/>
                  </a:lnTo>
                  <a:cubicBezTo>
                    <a:pt x="469" y="1690"/>
                    <a:pt x="507" y="1528"/>
                    <a:pt x="545" y="1365"/>
                  </a:cubicBezTo>
                  <a:cubicBezTo>
                    <a:pt x="559" y="1297"/>
                    <a:pt x="576" y="1229"/>
                    <a:pt x="592" y="1161"/>
                  </a:cubicBezTo>
                  <a:cubicBezTo>
                    <a:pt x="598" y="1126"/>
                    <a:pt x="609" y="1092"/>
                    <a:pt x="615" y="1057"/>
                  </a:cubicBezTo>
                  <a:cubicBezTo>
                    <a:pt x="617" y="1051"/>
                    <a:pt x="622" y="1030"/>
                    <a:pt x="621" y="1023"/>
                  </a:cubicBezTo>
                  <a:lnTo>
                    <a:pt x="621" y="1023"/>
                  </a:lnTo>
                  <a:cubicBezTo>
                    <a:pt x="622" y="1018"/>
                    <a:pt x="624" y="1013"/>
                    <a:pt x="625" y="1009"/>
                  </a:cubicBezTo>
                  <a:lnTo>
                    <a:pt x="635" y="956"/>
                  </a:lnTo>
                  <a:cubicBezTo>
                    <a:pt x="664" y="818"/>
                    <a:pt x="693" y="679"/>
                    <a:pt x="722" y="541"/>
                  </a:cubicBezTo>
                  <a:cubicBezTo>
                    <a:pt x="730" y="504"/>
                    <a:pt x="736" y="465"/>
                    <a:pt x="746" y="428"/>
                  </a:cubicBezTo>
                  <a:cubicBezTo>
                    <a:pt x="756" y="391"/>
                    <a:pt x="767" y="352"/>
                    <a:pt x="779" y="313"/>
                  </a:cubicBezTo>
                  <a:cubicBezTo>
                    <a:pt x="800" y="237"/>
                    <a:pt x="822" y="161"/>
                    <a:pt x="843" y="85"/>
                  </a:cubicBezTo>
                  <a:cubicBezTo>
                    <a:pt x="853" y="50"/>
                    <a:pt x="832" y="11"/>
                    <a:pt x="798" y="3"/>
                  </a:cubicBezTo>
                  <a:cubicBezTo>
                    <a:pt x="792" y="1"/>
                    <a:pt x="786" y="1"/>
                    <a:pt x="781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p31"/>
            <p:cNvSpPr/>
            <p:nvPr/>
          </p:nvSpPr>
          <p:spPr>
            <a:xfrm>
              <a:off x="3057575" y="2289575"/>
              <a:ext cx="53225" cy="63050"/>
            </a:xfrm>
            <a:custGeom>
              <a:avLst/>
              <a:gdLst/>
              <a:ahLst/>
              <a:cxnLst/>
              <a:rect l="l" t="t" r="r" b="b"/>
              <a:pathLst>
                <a:path w="2129" h="2522" extrusionOk="0">
                  <a:moveTo>
                    <a:pt x="1798" y="1097"/>
                  </a:moveTo>
                  <a:cubicBezTo>
                    <a:pt x="1798" y="1098"/>
                    <a:pt x="1798" y="1099"/>
                    <a:pt x="1797" y="1099"/>
                  </a:cubicBezTo>
                  <a:lnTo>
                    <a:pt x="1797" y="1099"/>
                  </a:lnTo>
                  <a:lnTo>
                    <a:pt x="1798" y="1097"/>
                  </a:lnTo>
                  <a:close/>
                  <a:moveTo>
                    <a:pt x="1638" y="1598"/>
                  </a:moveTo>
                  <a:cubicBezTo>
                    <a:pt x="1635" y="1605"/>
                    <a:pt x="1633" y="1611"/>
                    <a:pt x="1630" y="1617"/>
                  </a:cubicBezTo>
                  <a:lnTo>
                    <a:pt x="1630" y="1617"/>
                  </a:lnTo>
                  <a:lnTo>
                    <a:pt x="1638" y="1598"/>
                  </a:lnTo>
                  <a:close/>
                  <a:moveTo>
                    <a:pt x="121" y="0"/>
                  </a:moveTo>
                  <a:cubicBezTo>
                    <a:pt x="110" y="0"/>
                    <a:pt x="100" y="2"/>
                    <a:pt x="93" y="4"/>
                  </a:cubicBezTo>
                  <a:cubicBezTo>
                    <a:pt x="68" y="12"/>
                    <a:pt x="48" y="25"/>
                    <a:pt x="33" y="45"/>
                  </a:cubicBezTo>
                  <a:cubicBezTo>
                    <a:pt x="0" y="88"/>
                    <a:pt x="0" y="156"/>
                    <a:pt x="42" y="195"/>
                  </a:cubicBezTo>
                  <a:cubicBezTo>
                    <a:pt x="99" y="249"/>
                    <a:pt x="157" y="304"/>
                    <a:pt x="210" y="364"/>
                  </a:cubicBezTo>
                  <a:cubicBezTo>
                    <a:pt x="263" y="423"/>
                    <a:pt x="313" y="485"/>
                    <a:pt x="362" y="549"/>
                  </a:cubicBezTo>
                  <a:lnTo>
                    <a:pt x="339" y="520"/>
                  </a:lnTo>
                  <a:lnTo>
                    <a:pt x="339" y="520"/>
                  </a:lnTo>
                  <a:cubicBezTo>
                    <a:pt x="383" y="575"/>
                    <a:pt x="426" y="633"/>
                    <a:pt x="469" y="690"/>
                  </a:cubicBezTo>
                  <a:lnTo>
                    <a:pt x="444" y="658"/>
                  </a:lnTo>
                  <a:lnTo>
                    <a:pt x="444" y="658"/>
                  </a:lnTo>
                  <a:cubicBezTo>
                    <a:pt x="528" y="766"/>
                    <a:pt x="609" y="881"/>
                    <a:pt x="681" y="999"/>
                  </a:cubicBezTo>
                  <a:cubicBezTo>
                    <a:pt x="754" y="1116"/>
                    <a:pt x="826" y="1237"/>
                    <a:pt x="890" y="1360"/>
                  </a:cubicBezTo>
                  <a:cubicBezTo>
                    <a:pt x="919" y="1419"/>
                    <a:pt x="947" y="1478"/>
                    <a:pt x="975" y="1538"/>
                  </a:cubicBezTo>
                  <a:lnTo>
                    <a:pt x="975" y="1538"/>
                  </a:lnTo>
                  <a:cubicBezTo>
                    <a:pt x="1013" y="1638"/>
                    <a:pt x="1052" y="1739"/>
                    <a:pt x="1083" y="1841"/>
                  </a:cubicBezTo>
                  <a:cubicBezTo>
                    <a:pt x="1118" y="1948"/>
                    <a:pt x="1147" y="2057"/>
                    <a:pt x="1174" y="2166"/>
                  </a:cubicBezTo>
                  <a:cubicBezTo>
                    <a:pt x="1188" y="2227"/>
                    <a:pt x="1200" y="2289"/>
                    <a:pt x="1213" y="2352"/>
                  </a:cubicBezTo>
                  <a:cubicBezTo>
                    <a:pt x="1223" y="2392"/>
                    <a:pt x="1243" y="2426"/>
                    <a:pt x="1272" y="2455"/>
                  </a:cubicBezTo>
                  <a:cubicBezTo>
                    <a:pt x="1301" y="2484"/>
                    <a:pt x="1334" y="2502"/>
                    <a:pt x="1375" y="2513"/>
                  </a:cubicBezTo>
                  <a:cubicBezTo>
                    <a:pt x="1394" y="2519"/>
                    <a:pt x="1414" y="2522"/>
                    <a:pt x="1435" y="2522"/>
                  </a:cubicBezTo>
                  <a:cubicBezTo>
                    <a:pt x="1455" y="2522"/>
                    <a:pt x="1476" y="2519"/>
                    <a:pt x="1496" y="2513"/>
                  </a:cubicBezTo>
                  <a:cubicBezTo>
                    <a:pt x="1535" y="2502"/>
                    <a:pt x="1570" y="2484"/>
                    <a:pt x="1599" y="2455"/>
                  </a:cubicBezTo>
                  <a:cubicBezTo>
                    <a:pt x="1675" y="2385"/>
                    <a:pt x="1741" y="2299"/>
                    <a:pt x="1800" y="2215"/>
                  </a:cubicBezTo>
                  <a:cubicBezTo>
                    <a:pt x="1849" y="2147"/>
                    <a:pt x="1895" y="2075"/>
                    <a:pt x="1932" y="1999"/>
                  </a:cubicBezTo>
                  <a:cubicBezTo>
                    <a:pt x="2018" y="1831"/>
                    <a:pt x="2082" y="1652"/>
                    <a:pt x="2110" y="1465"/>
                  </a:cubicBezTo>
                  <a:cubicBezTo>
                    <a:pt x="2117" y="1424"/>
                    <a:pt x="2123" y="1383"/>
                    <a:pt x="2127" y="1344"/>
                  </a:cubicBezTo>
                  <a:cubicBezTo>
                    <a:pt x="2129" y="1331"/>
                    <a:pt x="2127" y="1319"/>
                    <a:pt x="2125" y="1307"/>
                  </a:cubicBezTo>
                  <a:cubicBezTo>
                    <a:pt x="2121" y="1280"/>
                    <a:pt x="2119" y="1253"/>
                    <a:pt x="2115" y="1227"/>
                  </a:cubicBezTo>
                  <a:cubicBezTo>
                    <a:pt x="2110" y="1204"/>
                    <a:pt x="2108" y="1179"/>
                    <a:pt x="2100" y="1159"/>
                  </a:cubicBezTo>
                  <a:cubicBezTo>
                    <a:pt x="2092" y="1128"/>
                    <a:pt x="2082" y="1089"/>
                    <a:pt x="2063" y="1064"/>
                  </a:cubicBezTo>
                  <a:cubicBezTo>
                    <a:pt x="2051" y="1042"/>
                    <a:pt x="2034" y="1025"/>
                    <a:pt x="2012" y="1011"/>
                  </a:cubicBezTo>
                  <a:cubicBezTo>
                    <a:pt x="1989" y="999"/>
                    <a:pt x="1965" y="992"/>
                    <a:pt x="1938" y="992"/>
                  </a:cubicBezTo>
                  <a:cubicBezTo>
                    <a:pt x="1913" y="992"/>
                    <a:pt x="1889" y="999"/>
                    <a:pt x="1866" y="1011"/>
                  </a:cubicBezTo>
                  <a:cubicBezTo>
                    <a:pt x="1843" y="1025"/>
                    <a:pt x="1827" y="1042"/>
                    <a:pt x="1815" y="1064"/>
                  </a:cubicBezTo>
                  <a:cubicBezTo>
                    <a:pt x="1802" y="1079"/>
                    <a:pt x="1795" y="1099"/>
                    <a:pt x="1788" y="1119"/>
                  </a:cubicBezTo>
                  <a:lnTo>
                    <a:pt x="1788" y="1119"/>
                  </a:lnTo>
                  <a:cubicBezTo>
                    <a:pt x="1780" y="1137"/>
                    <a:pt x="1771" y="1155"/>
                    <a:pt x="1765" y="1173"/>
                  </a:cubicBezTo>
                  <a:lnTo>
                    <a:pt x="1781" y="1137"/>
                  </a:lnTo>
                  <a:lnTo>
                    <a:pt x="1781" y="1137"/>
                  </a:lnTo>
                  <a:cubicBezTo>
                    <a:pt x="1768" y="1168"/>
                    <a:pt x="1758" y="1198"/>
                    <a:pt x="1747" y="1229"/>
                  </a:cubicBezTo>
                  <a:cubicBezTo>
                    <a:pt x="1739" y="1247"/>
                    <a:pt x="1728" y="1266"/>
                    <a:pt x="1724" y="1286"/>
                  </a:cubicBezTo>
                  <a:cubicBezTo>
                    <a:pt x="1716" y="1327"/>
                    <a:pt x="1708" y="1368"/>
                    <a:pt x="1697" y="1409"/>
                  </a:cubicBezTo>
                  <a:cubicBezTo>
                    <a:pt x="1679" y="1484"/>
                    <a:pt x="1653" y="1559"/>
                    <a:pt x="1624" y="1631"/>
                  </a:cubicBezTo>
                  <a:lnTo>
                    <a:pt x="1624" y="1631"/>
                  </a:lnTo>
                  <a:cubicBezTo>
                    <a:pt x="1595" y="1696"/>
                    <a:pt x="1562" y="1759"/>
                    <a:pt x="1525" y="1820"/>
                  </a:cubicBezTo>
                  <a:lnTo>
                    <a:pt x="1525" y="1820"/>
                  </a:lnTo>
                  <a:cubicBezTo>
                    <a:pt x="1516" y="1796"/>
                    <a:pt x="1506" y="1772"/>
                    <a:pt x="1496" y="1748"/>
                  </a:cubicBezTo>
                  <a:cubicBezTo>
                    <a:pt x="1457" y="1656"/>
                    <a:pt x="1418" y="1564"/>
                    <a:pt x="1373" y="1473"/>
                  </a:cubicBezTo>
                  <a:cubicBezTo>
                    <a:pt x="1365" y="1455"/>
                    <a:pt x="1354" y="1436"/>
                    <a:pt x="1346" y="1418"/>
                  </a:cubicBezTo>
                  <a:cubicBezTo>
                    <a:pt x="1336" y="1397"/>
                    <a:pt x="1324" y="1379"/>
                    <a:pt x="1313" y="1360"/>
                  </a:cubicBezTo>
                  <a:cubicBezTo>
                    <a:pt x="1295" y="1323"/>
                    <a:pt x="1274" y="1286"/>
                    <a:pt x="1256" y="1249"/>
                  </a:cubicBezTo>
                  <a:cubicBezTo>
                    <a:pt x="1176" y="1099"/>
                    <a:pt x="1087" y="953"/>
                    <a:pt x="987" y="818"/>
                  </a:cubicBezTo>
                  <a:cubicBezTo>
                    <a:pt x="927" y="740"/>
                    <a:pt x="867" y="664"/>
                    <a:pt x="804" y="588"/>
                  </a:cubicBezTo>
                  <a:cubicBezTo>
                    <a:pt x="750" y="524"/>
                    <a:pt x="695" y="458"/>
                    <a:pt x="635" y="401"/>
                  </a:cubicBezTo>
                  <a:cubicBezTo>
                    <a:pt x="565" y="335"/>
                    <a:pt x="494" y="271"/>
                    <a:pt x="422" y="212"/>
                  </a:cubicBezTo>
                  <a:cubicBezTo>
                    <a:pt x="342" y="146"/>
                    <a:pt x="261" y="78"/>
                    <a:pt x="179" y="17"/>
                  </a:cubicBezTo>
                  <a:cubicBezTo>
                    <a:pt x="166" y="6"/>
                    <a:pt x="142" y="0"/>
                    <a:pt x="121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p31"/>
            <p:cNvSpPr/>
            <p:nvPr/>
          </p:nvSpPr>
          <p:spPr>
            <a:xfrm>
              <a:off x="3025125" y="2289150"/>
              <a:ext cx="96825" cy="65375"/>
            </a:xfrm>
            <a:custGeom>
              <a:avLst/>
              <a:gdLst/>
              <a:ahLst/>
              <a:cxnLst/>
              <a:rect l="l" t="t" r="r" b="b"/>
              <a:pathLst>
                <a:path w="3873" h="2615" extrusionOk="0">
                  <a:moveTo>
                    <a:pt x="3743" y="1"/>
                  </a:moveTo>
                  <a:cubicBezTo>
                    <a:pt x="3723" y="1"/>
                    <a:pt x="3703" y="6"/>
                    <a:pt x="3684" y="17"/>
                  </a:cubicBezTo>
                  <a:cubicBezTo>
                    <a:pt x="3454" y="161"/>
                    <a:pt x="3223" y="303"/>
                    <a:pt x="2991" y="444"/>
                  </a:cubicBezTo>
                  <a:cubicBezTo>
                    <a:pt x="2761" y="588"/>
                    <a:pt x="2531" y="730"/>
                    <a:pt x="2301" y="874"/>
                  </a:cubicBezTo>
                  <a:cubicBezTo>
                    <a:pt x="2071" y="1016"/>
                    <a:pt x="1837" y="1155"/>
                    <a:pt x="1603" y="1297"/>
                  </a:cubicBezTo>
                  <a:cubicBezTo>
                    <a:pt x="1377" y="1431"/>
                    <a:pt x="1152" y="1566"/>
                    <a:pt x="927" y="1702"/>
                  </a:cubicBezTo>
                  <a:lnTo>
                    <a:pt x="927" y="1702"/>
                  </a:lnTo>
                  <a:cubicBezTo>
                    <a:pt x="888" y="1703"/>
                    <a:pt x="838" y="1723"/>
                    <a:pt x="816" y="1751"/>
                  </a:cubicBezTo>
                  <a:cubicBezTo>
                    <a:pt x="806" y="1764"/>
                    <a:pt x="796" y="1775"/>
                    <a:pt x="785" y="1787"/>
                  </a:cubicBezTo>
                  <a:lnTo>
                    <a:pt x="785" y="1787"/>
                  </a:lnTo>
                  <a:cubicBezTo>
                    <a:pt x="593" y="1902"/>
                    <a:pt x="401" y="2017"/>
                    <a:pt x="208" y="2127"/>
                  </a:cubicBezTo>
                  <a:cubicBezTo>
                    <a:pt x="177" y="2146"/>
                    <a:pt x="148" y="2162"/>
                    <a:pt x="119" y="2178"/>
                  </a:cubicBezTo>
                  <a:lnTo>
                    <a:pt x="72" y="2215"/>
                  </a:lnTo>
                  <a:cubicBezTo>
                    <a:pt x="47" y="2236"/>
                    <a:pt x="33" y="2261"/>
                    <a:pt x="23" y="2289"/>
                  </a:cubicBezTo>
                  <a:cubicBezTo>
                    <a:pt x="12" y="2308"/>
                    <a:pt x="6" y="2328"/>
                    <a:pt x="6" y="2349"/>
                  </a:cubicBezTo>
                  <a:cubicBezTo>
                    <a:pt x="0" y="2380"/>
                    <a:pt x="2" y="2411"/>
                    <a:pt x="10" y="2441"/>
                  </a:cubicBezTo>
                  <a:cubicBezTo>
                    <a:pt x="23" y="2480"/>
                    <a:pt x="43" y="2515"/>
                    <a:pt x="72" y="2546"/>
                  </a:cubicBezTo>
                  <a:cubicBezTo>
                    <a:pt x="93" y="2569"/>
                    <a:pt x="117" y="2585"/>
                    <a:pt x="146" y="2593"/>
                  </a:cubicBezTo>
                  <a:cubicBezTo>
                    <a:pt x="172" y="2606"/>
                    <a:pt x="199" y="2614"/>
                    <a:pt x="227" y="2614"/>
                  </a:cubicBezTo>
                  <a:cubicBezTo>
                    <a:pt x="230" y="2614"/>
                    <a:pt x="233" y="2614"/>
                    <a:pt x="236" y="2614"/>
                  </a:cubicBezTo>
                  <a:cubicBezTo>
                    <a:pt x="284" y="2608"/>
                    <a:pt x="335" y="2604"/>
                    <a:pt x="382" y="2591"/>
                  </a:cubicBezTo>
                  <a:cubicBezTo>
                    <a:pt x="429" y="2579"/>
                    <a:pt x="475" y="2558"/>
                    <a:pt x="518" y="2540"/>
                  </a:cubicBezTo>
                  <a:cubicBezTo>
                    <a:pt x="573" y="2515"/>
                    <a:pt x="625" y="2489"/>
                    <a:pt x="676" y="2456"/>
                  </a:cubicBezTo>
                  <a:cubicBezTo>
                    <a:pt x="740" y="2413"/>
                    <a:pt x="799" y="2365"/>
                    <a:pt x="855" y="2314"/>
                  </a:cubicBezTo>
                  <a:cubicBezTo>
                    <a:pt x="910" y="2261"/>
                    <a:pt x="960" y="2201"/>
                    <a:pt x="1005" y="2139"/>
                  </a:cubicBezTo>
                  <a:cubicBezTo>
                    <a:pt x="1011" y="2132"/>
                    <a:pt x="1017" y="2124"/>
                    <a:pt x="1022" y="2115"/>
                  </a:cubicBezTo>
                  <a:lnTo>
                    <a:pt x="1022" y="2115"/>
                  </a:lnTo>
                  <a:cubicBezTo>
                    <a:pt x="1023" y="2115"/>
                    <a:pt x="1023" y="2115"/>
                    <a:pt x="1023" y="2115"/>
                  </a:cubicBezTo>
                  <a:cubicBezTo>
                    <a:pt x="1247" y="1961"/>
                    <a:pt x="1471" y="1807"/>
                    <a:pt x="1693" y="1652"/>
                  </a:cubicBezTo>
                  <a:cubicBezTo>
                    <a:pt x="1917" y="1498"/>
                    <a:pt x="2143" y="1342"/>
                    <a:pt x="2369" y="1190"/>
                  </a:cubicBezTo>
                  <a:cubicBezTo>
                    <a:pt x="2597" y="1040"/>
                    <a:pt x="2821" y="890"/>
                    <a:pt x="3047" y="738"/>
                  </a:cubicBezTo>
                  <a:cubicBezTo>
                    <a:pt x="3273" y="588"/>
                    <a:pt x="3497" y="438"/>
                    <a:pt x="3723" y="286"/>
                  </a:cubicBezTo>
                  <a:cubicBezTo>
                    <a:pt x="3751" y="268"/>
                    <a:pt x="3780" y="249"/>
                    <a:pt x="3807" y="231"/>
                  </a:cubicBezTo>
                  <a:cubicBezTo>
                    <a:pt x="3834" y="212"/>
                    <a:pt x="3856" y="188"/>
                    <a:pt x="3864" y="157"/>
                  </a:cubicBezTo>
                  <a:cubicBezTo>
                    <a:pt x="3873" y="128"/>
                    <a:pt x="3869" y="89"/>
                    <a:pt x="3852" y="62"/>
                  </a:cubicBezTo>
                  <a:cubicBezTo>
                    <a:pt x="3828" y="24"/>
                    <a:pt x="3786" y="1"/>
                    <a:pt x="3743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31"/>
            <p:cNvSpPr/>
            <p:nvPr/>
          </p:nvSpPr>
          <p:spPr>
            <a:xfrm>
              <a:off x="3781975" y="2255800"/>
              <a:ext cx="98525" cy="95175"/>
            </a:xfrm>
            <a:custGeom>
              <a:avLst/>
              <a:gdLst/>
              <a:ahLst/>
              <a:cxnLst/>
              <a:rect l="l" t="t" r="r" b="b"/>
              <a:pathLst>
                <a:path w="3941" h="3807" extrusionOk="0">
                  <a:moveTo>
                    <a:pt x="115" y="0"/>
                  </a:moveTo>
                  <a:cubicBezTo>
                    <a:pt x="88" y="0"/>
                    <a:pt x="61" y="9"/>
                    <a:pt x="41" y="30"/>
                  </a:cubicBezTo>
                  <a:cubicBezTo>
                    <a:pt x="0" y="75"/>
                    <a:pt x="0" y="141"/>
                    <a:pt x="41" y="184"/>
                  </a:cubicBezTo>
                  <a:lnTo>
                    <a:pt x="41" y="186"/>
                  </a:lnTo>
                  <a:cubicBezTo>
                    <a:pt x="161" y="305"/>
                    <a:pt x="278" y="425"/>
                    <a:pt x="395" y="546"/>
                  </a:cubicBezTo>
                  <a:cubicBezTo>
                    <a:pt x="512" y="665"/>
                    <a:pt x="629" y="782"/>
                    <a:pt x="740" y="905"/>
                  </a:cubicBezTo>
                  <a:cubicBezTo>
                    <a:pt x="797" y="969"/>
                    <a:pt x="857" y="1029"/>
                    <a:pt x="917" y="1088"/>
                  </a:cubicBezTo>
                  <a:cubicBezTo>
                    <a:pt x="974" y="1150"/>
                    <a:pt x="1032" y="1209"/>
                    <a:pt x="1089" y="1269"/>
                  </a:cubicBezTo>
                  <a:cubicBezTo>
                    <a:pt x="1206" y="1388"/>
                    <a:pt x="1323" y="1505"/>
                    <a:pt x="1443" y="1624"/>
                  </a:cubicBezTo>
                  <a:cubicBezTo>
                    <a:pt x="1679" y="1861"/>
                    <a:pt x="1915" y="2095"/>
                    <a:pt x="2153" y="2331"/>
                  </a:cubicBezTo>
                  <a:cubicBezTo>
                    <a:pt x="2270" y="2448"/>
                    <a:pt x="2388" y="2567"/>
                    <a:pt x="2507" y="2684"/>
                  </a:cubicBezTo>
                  <a:cubicBezTo>
                    <a:pt x="2628" y="2800"/>
                    <a:pt x="2749" y="2917"/>
                    <a:pt x="2870" y="3034"/>
                  </a:cubicBezTo>
                  <a:cubicBezTo>
                    <a:pt x="2990" y="3151"/>
                    <a:pt x="3109" y="3266"/>
                    <a:pt x="3232" y="3379"/>
                  </a:cubicBezTo>
                  <a:cubicBezTo>
                    <a:pt x="3353" y="3492"/>
                    <a:pt x="3476" y="3607"/>
                    <a:pt x="3598" y="3720"/>
                  </a:cubicBezTo>
                  <a:cubicBezTo>
                    <a:pt x="3622" y="3740"/>
                    <a:pt x="3645" y="3765"/>
                    <a:pt x="3672" y="3782"/>
                  </a:cubicBezTo>
                  <a:cubicBezTo>
                    <a:pt x="3700" y="3801"/>
                    <a:pt x="3730" y="3806"/>
                    <a:pt x="3761" y="3806"/>
                  </a:cubicBezTo>
                  <a:cubicBezTo>
                    <a:pt x="3774" y="3806"/>
                    <a:pt x="3786" y="3805"/>
                    <a:pt x="3799" y="3804"/>
                  </a:cubicBezTo>
                  <a:cubicBezTo>
                    <a:pt x="3834" y="3802"/>
                    <a:pt x="3873" y="3790"/>
                    <a:pt x="3898" y="3763"/>
                  </a:cubicBezTo>
                  <a:cubicBezTo>
                    <a:pt x="3922" y="3734"/>
                    <a:pt x="3937" y="3703"/>
                    <a:pt x="3939" y="3664"/>
                  </a:cubicBezTo>
                  <a:cubicBezTo>
                    <a:pt x="3941" y="3627"/>
                    <a:pt x="3939" y="3595"/>
                    <a:pt x="3924" y="3560"/>
                  </a:cubicBezTo>
                  <a:cubicBezTo>
                    <a:pt x="3908" y="3521"/>
                    <a:pt x="3881" y="3494"/>
                    <a:pt x="3852" y="3465"/>
                  </a:cubicBezTo>
                  <a:cubicBezTo>
                    <a:pt x="3824" y="3436"/>
                    <a:pt x="3793" y="3408"/>
                    <a:pt x="3764" y="3377"/>
                  </a:cubicBezTo>
                  <a:cubicBezTo>
                    <a:pt x="3704" y="3317"/>
                    <a:pt x="3645" y="3258"/>
                    <a:pt x="3585" y="3198"/>
                  </a:cubicBezTo>
                  <a:cubicBezTo>
                    <a:pt x="3466" y="3079"/>
                    <a:pt x="3349" y="2962"/>
                    <a:pt x="3228" y="2847"/>
                  </a:cubicBezTo>
                  <a:cubicBezTo>
                    <a:pt x="2987" y="2613"/>
                    <a:pt x="2747" y="2380"/>
                    <a:pt x="2503" y="2152"/>
                  </a:cubicBezTo>
                  <a:cubicBezTo>
                    <a:pt x="2260" y="1922"/>
                    <a:pt x="2016" y="1694"/>
                    <a:pt x="1771" y="1466"/>
                  </a:cubicBezTo>
                  <a:cubicBezTo>
                    <a:pt x="1650" y="1351"/>
                    <a:pt x="1531" y="1236"/>
                    <a:pt x="1406" y="1123"/>
                  </a:cubicBezTo>
                  <a:cubicBezTo>
                    <a:pt x="1282" y="1012"/>
                    <a:pt x="1157" y="899"/>
                    <a:pt x="1032" y="786"/>
                  </a:cubicBezTo>
                  <a:cubicBezTo>
                    <a:pt x="970" y="731"/>
                    <a:pt x="906" y="677"/>
                    <a:pt x="843" y="622"/>
                  </a:cubicBezTo>
                  <a:cubicBezTo>
                    <a:pt x="779" y="568"/>
                    <a:pt x="719" y="509"/>
                    <a:pt x="658" y="453"/>
                  </a:cubicBezTo>
                  <a:cubicBezTo>
                    <a:pt x="534" y="340"/>
                    <a:pt x="411" y="227"/>
                    <a:pt x="288" y="114"/>
                  </a:cubicBezTo>
                  <a:cubicBezTo>
                    <a:pt x="257" y="88"/>
                    <a:pt x="228" y="59"/>
                    <a:pt x="198" y="30"/>
                  </a:cubicBezTo>
                  <a:cubicBezTo>
                    <a:pt x="175" y="11"/>
                    <a:pt x="145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p31"/>
            <p:cNvSpPr/>
            <p:nvPr/>
          </p:nvSpPr>
          <p:spPr>
            <a:xfrm>
              <a:off x="3787150" y="2256375"/>
              <a:ext cx="73525" cy="89375"/>
            </a:xfrm>
            <a:custGeom>
              <a:avLst/>
              <a:gdLst/>
              <a:ahLst/>
              <a:cxnLst/>
              <a:rect l="l" t="t" r="r" b="b"/>
              <a:pathLst>
                <a:path w="2941" h="3575" extrusionOk="0">
                  <a:moveTo>
                    <a:pt x="2825" y="1"/>
                  </a:moveTo>
                  <a:cubicBezTo>
                    <a:pt x="2799" y="1"/>
                    <a:pt x="2772" y="10"/>
                    <a:pt x="2754" y="32"/>
                  </a:cubicBezTo>
                  <a:lnTo>
                    <a:pt x="2754" y="34"/>
                  </a:lnTo>
                  <a:cubicBezTo>
                    <a:pt x="2575" y="241"/>
                    <a:pt x="2396" y="449"/>
                    <a:pt x="2218" y="658"/>
                  </a:cubicBezTo>
                  <a:cubicBezTo>
                    <a:pt x="2039" y="866"/>
                    <a:pt x="1862" y="1078"/>
                    <a:pt x="1685" y="1287"/>
                  </a:cubicBezTo>
                  <a:cubicBezTo>
                    <a:pt x="1597" y="1394"/>
                    <a:pt x="1509" y="1499"/>
                    <a:pt x="1422" y="1603"/>
                  </a:cubicBezTo>
                  <a:cubicBezTo>
                    <a:pt x="1334" y="1710"/>
                    <a:pt x="1248" y="1817"/>
                    <a:pt x="1157" y="1922"/>
                  </a:cubicBezTo>
                  <a:cubicBezTo>
                    <a:pt x="1135" y="1947"/>
                    <a:pt x="1110" y="1967"/>
                    <a:pt x="1088" y="1994"/>
                  </a:cubicBezTo>
                  <a:cubicBezTo>
                    <a:pt x="1065" y="2018"/>
                    <a:pt x="1042" y="2043"/>
                    <a:pt x="1020" y="2068"/>
                  </a:cubicBezTo>
                  <a:cubicBezTo>
                    <a:pt x="975" y="2119"/>
                    <a:pt x="929" y="2170"/>
                    <a:pt x="884" y="2222"/>
                  </a:cubicBezTo>
                  <a:cubicBezTo>
                    <a:pt x="792" y="2325"/>
                    <a:pt x="703" y="2429"/>
                    <a:pt x="615" y="2534"/>
                  </a:cubicBezTo>
                  <a:cubicBezTo>
                    <a:pt x="527" y="2639"/>
                    <a:pt x="438" y="2744"/>
                    <a:pt x="350" y="2848"/>
                  </a:cubicBezTo>
                  <a:cubicBezTo>
                    <a:pt x="305" y="2902"/>
                    <a:pt x="262" y="2953"/>
                    <a:pt x="217" y="3007"/>
                  </a:cubicBezTo>
                  <a:cubicBezTo>
                    <a:pt x="194" y="3033"/>
                    <a:pt x="173" y="3058"/>
                    <a:pt x="151" y="3085"/>
                  </a:cubicBezTo>
                  <a:cubicBezTo>
                    <a:pt x="118" y="3124"/>
                    <a:pt x="89" y="3167"/>
                    <a:pt x="60" y="3210"/>
                  </a:cubicBezTo>
                  <a:cubicBezTo>
                    <a:pt x="52" y="3222"/>
                    <a:pt x="42" y="3237"/>
                    <a:pt x="34" y="3251"/>
                  </a:cubicBezTo>
                  <a:cubicBezTo>
                    <a:pt x="17" y="3286"/>
                    <a:pt x="9" y="3315"/>
                    <a:pt x="5" y="3356"/>
                  </a:cubicBezTo>
                  <a:cubicBezTo>
                    <a:pt x="5" y="3360"/>
                    <a:pt x="5" y="3364"/>
                    <a:pt x="5" y="3366"/>
                  </a:cubicBezTo>
                  <a:cubicBezTo>
                    <a:pt x="5" y="3374"/>
                    <a:pt x="5" y="3381"/>
                    <a:pt x="5" y="3387"/>
                  </a:cubicBezTo>
                  <a:cubicBezTo>
                    <a:pt x="1" y="3446"/>
                    <a:pt x="34" y="3500"/>
                    <a:pt x="79" y="3535"/>
                  </a:cubicBezTo>
                  <a:cubicBezTo>
                    <a:pt x="111" y="3561"/>
                    <a:pt x="150" y="3575"/>
                    <a:pt x="191" y="3575"/>
                  </a:cubicBezTo>
                  <a:cubicBezTo>
                    <a:pt x="207" y="3575"/>
                    <a:pt x="224" y="3572"/>
                    <a:pt x="241" y="3567"/>
                  </a:cubicBezTo>
                  <a:cubicBezTo>
                    <a:pt x="272" y="3559"/>
                    <a:pt x="301" y="3551"/>
                    <a:pt x="327" y="3535"/>
                  </a:cubicBezTo>
                  <a:cubicBezTo>
                    <a:pt x="358" y="3516"/>
                    <a:pt x="381" y="3491"/>
                    <a:pt x="406" y="3467"/>
                  </a:cubicBezTo>
                  <a:cubicBezTo>
                    <a:pt x="418" y="3454"/>
                    <a:pt x="428" y="3442"/>
                    <a:pt x="440" y="3428"/>
                  </a:cubicBezTo>
                  <a:cubicBezTo>
                    <a:pt x="465" y="3403"/>
                    <a:pt x="486" y="3374"/>
                    <a:pt x="508" y="3346"/>
                  </a:cubicBezTo>
                  <a:cubicBezTo>
                    <a:pt x="551" y="3290"/>
                    <a:pt x="595" y="3233"/>
                    <a:pt x="640" y="3175"/>
                  </a:cubicBezTo>
                  <a:cubicBezTo>
                    <a:pt x="726" y="3062"/>
                    <a:pt x="814" y="2947"/>
                    <a:pt x="903" y="2834"/>
                  </a:cubicBezTo>
                  <a:cubicBezTo>
                    <a:pt x="950" y="2770"/>
                    <a:pt x="999" y="2707"/>
                    <a:pt x="1049" y="2643"/>
                  </a:cubicBezTo>
                  <a:lnTo>
                    <a:pt x="1049" y="2643"/>
                  </a:lnTo>
                  <a:lnTo>
                    <a:pt x="1018" y="2684"/>
                  </a:lnTo>
                  <a:cubicBezTo>
                    <a:pt x="1130" y="2537"/>
                    <a:pt x="1238" y="2385"/>
                    <a:pt x="1346" y="2234"/>
                  </a:cubicBezTo>
                  <a:lnTo>
                    <a:pt x="1346" y="2234"/>
                  </a:lnTo>
                  <a:cubicBezTo>
                    <a:pt x="1364" y="2210"/>
                    <a:pt x="1380" y="2188"/>
                    <a:pt x="1394" y="2164"/>
                  </a:cubicBezTo>
                  <a:cubicBezTo>
                    <a:pt x="1403" y="2151"/>
                    <a:pt x="1411" y="2138"/>
                    <a:pt x="1418" y="2127"/>
                  </a:cubicBezTo>
                  <a:lnTo>
                    <a:pt x="1418" y="2127"/>
                  </a:lnTo>
                  <a:cubicBezTo>
                    <a:pt x="1609" y="1880"/>
                    <a:pt x="1800" y="1634"/>
                    <a:pt x="1990" y="1390"/>
                  </a:cubicBezTo>
                  <a:cubicBezTo>
                    <a:pt x="2189" y="1133"/>
                    <a:pt x="2394" y="862"/>
                    <a:pt x="2596" y="595"/>
                  </a:cubicBezTo>
                  <a:cubicBezTo>
                    <a:pt x="2704" y="451"/>
                    <a:pt x="2813" y="307"/>
                    <a:pt x="2922" y="163"/>
                  </a:cubicBezTo>
                  <a:cubicBezTo>
                    <a:pt x="2937" y="143"/>
                    <a:pt x="2941" y="104"/>
                    <a:pt x="2932" y="79"/>
                  </a:cubicBezTo>
                  <a:cubicBezTo>
                    <a:pt x="2926" y="56"/>
                    <a:pt x="2914" y="38"/>
                    <a:pt x="2893" y="24"/>
                  </a:cubicBezTo>
                  <a:cubicBezTo>
                    <a:pt x="2875" y="9"/>
                    <a:pt x="2850" y="1"/>
                    <a:pt x="2825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p31"/>
            <p:cNvSpPr/>
            <p:nvPr/>
          </p:nvSpPr>
          <p:spPr>
            <a:xfrm>
              <a:off x="3965800" y="2293475"/>
              <a:ext cx="68025" cy="10900"/>
            </a:xfrm>
            <a:custGeom>
              <a:avLst/>
              <a:gdLst/>
              <a:ahLst/>
              <a:cxnLst/>
              <a:rect l="l" t="t" r="r" b="b"/>
              <a:pathLst>
                <a:path w="2721" h="436" extrusionOk="0">
                  <a:moveTo>
                    <a:pt x="2529" y="0"/>
                  </a:moveTo>
                  <a:cubicBezTo>
                    <a:pt x="2501" y="0"/>
                    <a:pt x="2474" y="6"/>
                    <a:pt x="2446" y="9"/>
                  </a:cubicBezTo>
                  <a:lnTo>
                    <a:pt x="2446" y="9"/>
                  </a:lnTo>
                  <a:cubicBezTo>
                    <a:pt x="2432" y="5"/>
                    <a:pt x="2418" y="3"/>
                    <a:pt x="2404" y="3"/>
                  </a:cubicBezTo>
                  <a:cubicBezTo>
                    <a:pt x="2391" y="3"/>
                    <a:pt x="2378" y="5"/>
                    <a:pt x="2363" y="6"/>
                  </a:cubicBezTo>
                  <a:cubicBezTo>
                    <a:pt x="2350" y="9"/>
                    <a:pt x="2338" y="11"/>
                    <a:pt x="2326" y="13"/>
                  </a:cubicBezTo>
                  <a:cubicBezTo>
                    <a:pt x="2301" y="17"/>
                    <a:pt x="2274" y="23"/>
                    <a:pt x="2250" y="27"/>
                  </a:cubicBezTo>
                  <a:cubicBezTo>
                    <a:pt x="2198" y="39"/>
                    <a:pt x="2149" y="48"/>
                    <a:pt x="2100" y="58"/>
                  </a:cubicBezTo>
                  <a:cubicBezTo>
                    <a:pt x="1997" y="76"/>
                    <a:pt x="1894" y="93"/>
                    <a:pt x="1792" y="107"/>
                  </a:cubicBezTo>
                  <a:lnTo>
                    <a:pt x="1833" y="101"/>
                  </a:lnTo>
                  <a:lnTo>
                    <a:pt x="1833" y="101"/>
                  </a:lnTo>
                  <a:cubicBezTo>
                    <a:pt x="1720" y="117"/>
                    <a:pt x="1605" y="128"/>
                    <a:pt x="1492" y="138"/>
                  </a:cubicBezTo>
                  <a:cubicBezTo>
                    <a:pt x="1379" y="150"/>
                    <a:pt x="1266" y="158"/>
                    <a:pt x="1151" y="165"/>
                  </a:cubicBezTo>
                  <a:cubicBezTo>
                    <a:pt x="1025" y="170"/>
                    <a:pt x="900" y="173"/>
                    <a:pt x="775" y="173"/>
                  </a:cubicBezTo>
                  <a:cubicBezTo>
                    <a:pt x="672" y="173"/>
                    <a:pt x="569" y="171"/>
                    <a:pt x="467" y="167"/>
                  </a:cubicBezTo>
                  <a:cubicBezTo>
                    <a:pt x="403" y="165"/>
                    <a:pt x="339" y="158"/>
                    <a:pt x="275" y="154"/>
                  </a:cubicBezTo>
                  <a:cubicBezTo>
                    <a:pt x="210" y="150"/>
                    <a:pt x="146" y="148"/>
                    <a:pt x="84" y="144"/>
                  </a:cubicBezTo>
                  <a:cubicBezTo>
                    <a:pt x="83" y="144"/>
                    <a:pt x="82" y="144"/>
                    <a:pt x="81" y="144"/>
                  </a:cubicBezTo>
                  <a:cubicBezTo>
                    <a:pt x="41" y="144"/>
                    <a:pt x="10" y="178"/>
                    <a:pt x="4" y="214"/>
                  </a:cubicBezTo>
                  <a:cubicBezTo>
                    <a:pt x="0" y="251"/>
                    <a:pt x="23" y="292"/>
                    <a:pt x="62" y="302"/>
                  </a:cubicBezTo>
                  <a:cubicBezTo>
                    <a:pt x="138" y="321"/>
                    <a:pt x="214" y="341"/>
                    <a:pt x="290" y="354"/>
                  </a:cubicBezTo>
                  <a:cubicBezTo>
                    <a:pt x="374" y="366"/>
                    <a:pt x="456" y="378"/>
                    <a:pt x="540" y="389"/>
                  </a:cubicBezTo>
                  <a:cubicBezTo>
                    <a:pt x="695" y="409"/>
                    <a:pt x="851" y="423"/>
                    <a:pt x="1005" y="430"/>
                  </a:cubicBezTo>
                  <a:cubicBezTo>
                    <a:pt x="1077" y="433"/>
                    <a:pt x="1150" y="435"/>
                    <a:pt x="1222" y="435"/>
                  </a:cubicBezTo>
                  <a:cubicBezTo>
                    <a:pt x="1306" y="435"/>
                    <a:pt x="1389" y="433"/>
                    <a:pt x="1471" y="430"/>
                  </a:cubicBezTo>
                  <a:cubicBezTo>
                    <a:pt x="1638" y="421"/>
                    <a:pt x="1802" y="401"/>
                    <a:pt x="1966" y="378"/>
                  </a:cubicBezTo>
                  <a:cubicBezTo>
                    <a:pt x="2053" y="368"/>
                    <a:pt x="2139" y="354"/>
                    <a:pt x="2223" y="337"/>
                  </a:cubicBezTo>
                  <a:cubicBezTo>
                    <a:pt x="2266" y="331"/>
                    <a:pt x="2309" y="321"/>
                    <a:pt x="2352" y="313"/>
                  </a:cubicBezTo>
                  <a:cubicBezTo>
                    <a:pt x="2375" y="308"/>
                    <a:pt x="2396" y="302"/>
                    <a:pt x="2416" y="296"/>
                  </a:cubicBezTo>
                  <a:cubicBezTo>
                    <a:pt x="2437" y="290"/>
                    <a:pt x="2457" y="286"/>
                    <a:pt x="2476" y="276"/>
                  </a:cubicBezTo>
                  <a:cubicBezTo>
                    <a:pt x="2488" y="268"/>
                    <a:pt x="2496" y="260"/>
                    <a:pt x="2505" y="252"/>
                  </a:cubicBezTo>
                  <a:lnTo>
                    <a:pt x="2505" y="252"/>
                  </a:lnTo>
                  <a:lnTo>
                    <a:pt x="2513" y="249"/>
                  </a:lnTo>
                  <a:cubicBezTo>
                    <a:pt x="2537" y="241"/>
                    <a:pt x="2564" y="232"/>
                    <a:pt x="2585" y="220"/>
                  </a:cubicBezTo>
                  <a:cubicBezTo>
                    <a:pt x="2615" y="204"/>
                    <a:pt x="2642" y="183"/>
                    <a:pt x="2669" y="165"/>
                  </a:cubicBezTo>
                  <a:cubicBezTo>
                    <a:pt x="2700" y="144"/>
                    <a:pt x="2720" y="107"/>
                    <a:pt x="2708" y="70"/>
                  </a:cubicBezTo>
                  <a:cubicBezTo>
                    <a:pt x="2696" y="33"/>
                    <a:pt x="2667" y="13"/>
                    <a:pt x="2628" y="9"/>
                  </a:cubicBezTo>
                  <a:cubicBezTo>
                    <a:pt x="2595" y="6"/>
                    <a:pt x="2562" y="0"/>
                    <a:pt x="2529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p31"/>
            <p:cNvSpPr/>
            <p:nvPr/>
          </p:nvSpPr>
          <p:spPr>
            <a:xfrm>
              <a:off x="4308050" y="2259650"/>
              <a:ext cx="83550" cy="43175"/>
            </a:xfrm>
            <a:custGeom>
              <a:avLst/>
              <a:gdLst/>
              <a:ahLst/>
              <a:cxnLst/>
              <a:rect l="l" t="t" r="r" b="b"/>
              <a:pathLst>
                <a:path w="3342" h="1727" extrusionOk="0">
                  <a:moveTo>
                    <a:pt x="139" y="1"/>
                  </a:moveTo>
                  <a:cubicBezTo>
                    <a:pt x="116" y="1"/>
                    <a:pt x="90" y="8"/>
                    <a:pt x="73" y="18"/>
                  </a:cubicBezTo>
                  <a:cubicBezTo>
                    <a:pt x="50" y="34"/>
                    <a:pt x="34" y="51"/>
                    <a:pt x="24" y="77"/>
                  </a:cubicBezTo>
                  <a:cubicBezTo>
                    <a:pt x="1" y="131"/>
                    <a:pt x="19" y="199"/>
                    <a:pt x="73" y="227"/>
                  </a:cubicBezTo>
                  <a:lnTo>
                    <a:pt x="73" y="230"/>
                  </a:lnTo>
                  <a:cubicBezTo>
                    <a:pt x="169" y="283"/>
                    <a:pt x="268" y="336"/>
                    <a:pt x="365" y="390"/>
                  </a:cubicBezTo>
                  <a:cubicBezTo>
                    <a:pt x="461" y="443"/>
                    <a:pt x="562" y="492"/>
                    <a:pt x="660" y="542"/>
                  </a:cubicBezTo>
                  <a:cubicBezTo>
                    <a:pt x="856" y="645"/>
                    <a:pt x="1053" y="745"/>
                    <a:pt x="1250" y="846"/>
                  </a:cubicBezTo>
                  <a:cubicBezTo>
                    <a:pt x="1445" y="947"/>
                    <a:pt x="1644" y="1045"/>
                    <a:pt x="1844" y="1144"/>
                  </a:cubicBezTo>
                  <a:cubicBezTo>
                    <a:pt x="2043" y="1242"/>
                    <a:pt x="2240" y="1343"/>
                    <a:pt x="2440" y="1435"/>
                  </a:cubicBezTo>
                  <a:cubicBezTo>
                    <a:pt x="2542" y="1483"/>
                    <a:pt x="2643" y="1528"/>
                    <a:pt x="2744" y="1575"/>
                  </a:cubicBezTo>
                  <a:cubicBezTo>
                    <a:pt x="2795" y="1600"/>
                    <a:pt x="2844" y="1622"/>
                    <a:pt x="2896" y="1645"/>
                  </a:cubicBezTo>
                  <a:cubicBezTo>
                    <a:pt x="2920" y="1657"/>
                    <a:pt x="2945" y="1670"/>
                    <a:pt x="2972" y="1682"/>
                  </a:cubicBezTo>
                  <a:cubicBezTo>
                    <a:pt x="2984" y="1686"/>
                    <a:pt x="2996" y="1692"/>
                    <a:pt x="3009" y="1698"/>
                  </a:cubicBezTo>
                  <a:cubicBezTo>
                    <a:pt x="3023" y="1705"/>
                    <a:pt x="3042" y="1715"/>
                    <a:pt x="3056" y="1719"/>
                  </a:cubicBezTo>
                  <a:cubicBezTo>
                    <a:pt x="3070" y="1723"/>
                    <a:pt x="3097" y="1725"/>
                    <a:pt x="3109" y="1725"/>
                  </a:cubicBezTo>
                  <a:lnTo>
                    <a:pt x="3130" y="1725"/>
                  </a:lnTo>
                  <a:cubicBezTo>
                    <a:pt x="3138" y="1725"/>
                    <a:pt x="3146" y="1726"/>
                    <a:pt x="3155" y="1726"/>
                  </a:cubicBezTo>
                  <a:cubicBezTo>
                    <a:pt x="3159" y="1726"/>
                    <a:pt x="3163" y="1726"/>
                    <a:pt x="3167" y="1725"/>
                  </a:cubicBezTo>
                  <a:cubicBezTo>
                    <a:pt x="3191" y="1723"/>
                    <a:pt x="3214" y="1719"/>
                    <a:pt x="3235" y="1711"/>
                  </a:cubicBezTo>
                  <a:cubicBezTo>
                    <a:pt x="3267" y="1698"/>
                    <a:pt x="3300" y="1680"/>
                    <a:pt x="3317" y="1649"/>
                  </a:cubicBezTo>
                  <a:cubicBezTo>
                    <a:pt x="3333" y="1616"/>
                    <a:pt x="3341" y="1579"/>
                    <a:pt x="3329" y="1544"/>
                  </a:cubicBezTo>
                  <a:cubicBezTo>
                    <a:pt x="3323" y="1524"/>
                    <a:pt x="3317" y="1501"/>
                    <a:pt x="3307" y="1485"/>
                  </a:cubicBezTo>
                  <a:cubicBezTo>
                    <a:pt x="3292" y="1464"/>
                    <a:pt x="3276" y="1444"/>
                    <a:pt x="3259" y="1425"/>
                  </a:cubicBezTo>
                  <a:cubicBezTo>
                    <a:pt x="3243" y="1403"/>
                    <a:pt x="3226" y="1386"/>
                    <a:pt x="3200" y="1372"/>
                  </a:cubicBezTo>
                  <a:cubicBezTo>
                    <a:pt x="3187" y="1366"/>
                    <a:pt x="3175" y="1359"/>
                    <a:pt x="3163" y="1353"/>
                  </a:cubicBezTo>
                  <a:cubicBezTo>
                    <a:pt x="3111" y="1329"/>
                    <a:pt x="3062" y="1304"/>
                    <a:pt x="3013" y="1279"/>
                  </a:cubicBezTo>
                  <a:cubicBezTo>
                    <a:pt x="2912" y="1232"/>
                    <a:pt x="2813" y="1183"/>
                    <a:pt x="2713" y="1133"/>
                  </a:cubicBezTo>
                  <a:cubicBezTo>
                    <a:pt x="2612" y="1086"/>
                    <a:pt x="2514" y="1037"/>
                    <a:pt x="2411" y="990"/>
                  </a:cubicBezTo>
                  <a:cubicBezTo>
                    <a:pt x="2310" y="944"/>
                    <a:pt x="2209" y="897"/>
                    <a:pt x="2109" y="852"/>
                  </a:cubicBezTo>
                  <a:cubicBezTo>
                    <a:pt x="1905" y="760"/>
                    <a:pt x="1702" y="667"/>
                    <a:pt x="1499" y="577"/>
                  </a:cubicBezTo>
                  <a:cubicBezTo>
                    <a:pt x="1295" y="488"/>
                    <a:pt x="1090" y="398"/>
                    <a:pt x="886" y="308"/>
                  </a:cubicBezTo>
                  <a:cubicBezTo>
                    <a:pt x="784" y="264"/>
                    <a:pt x="681" y="219"/>
                    <a:pt x="580" y="174"/>
                  </a:cubicBezTo>
                  <a:cubicBezTo>
                    <a:pt x="469" y="125"/>
                    <a:pt x="356" y="82"/>
                    <a:pt x="243" y="36"/>
                  </a:cubicBezTo>
                  <a:cubicBezTo>
                    <a:pt x="219" y="26"/>
                    <a:pt x="192" y="16"/>
                    <a:pt x="167" y="6"/>
                  </a:cubicBezTo>
                  <a:cubicBezTo>
                    <a:pt x="159" y="2"/>
                    <a:pt x="149" y="1"/>
                    <a:pt x="139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p31"/>
            <p:cNvSpPr/>
            <p:nvPr/>
          </p:nvSpPr>
          <p:spPr>
            <a:xfrm>
              <a:off x="4320325" y="2242375"/>
              <a:ext cx="70925" cy="61450"/>
            </a:xfrm>
            <a:custGeom>
              <a:avLst/>
              <a:gdLst/>
              <a:ahLst/>
              <a:cxnLst/>
              <a:rect l="l" t="t" r="r" b="b"/>
              <a:pathLst>
                <a:path w="2837" h="2458" extrusionOk="0">
                  <a:moveTo>
                    <a:pt x="2694" y="0"/>
                  </a:moveTo>
                  <a:lnTo>
                    <a:pt x="2657" y="6"/>
                  </a:lnTo>
                  <a:cubicBezTo>
                    <a:pt x="2633" y="12"/>
                    <a:pt x="2612" y="25"/>
                    <a:pt x="2594" y="43"/>
                  </a:cubicBezTo>
                  <a:lnTo>
                    <a:pt x="2594" y="41"/>
                  </a:lnTo>
                  <a:cubicBezTo>
                    <a:pt x="2427" y="179"/>
                    <a:pt x="2261" y="317"/>
                    <a:pt x="2094" y="454"/>
                  </a:cubicBezTo>
                  <a:cubicBezTo>
                    <a:pt x="1928" y="592"/>
                    <a:pt x="1760" y="729"/>
                    <a:pt x="1593" y="867"/>
                  </a:cubicBezTo>
                  <a:cubicBezTo>
                    <a:pt x="1427" y="1005"/>
                    <a:pt x="1258" y="1140"/>
                    <a:pt x="1090" y="1276"/>
                  </a:cubicBezTo>
                  <a:cubicBezTo>
                    <a:pt x="923" y="1412"/>
                    <a:pt x="753" y="1549"/>
                    <a:pt x="584" y="1687"/>
                  </a:cubicBezTo>
                  <a:cubicBezTo>
                    <a:pt x="500" y="1755"/>
                    <a:pt x="414" y="1820"/>
                    <a:pt x="330" y="1888"/>
                  </a:cubicBezTo>
                  <a:cubicBezTo>
                    <a:pt x="287" y="1921"/>
                    <a:pt x="239" y="1950"/>
                    <a:pt x="206" y="1991"/>
                  </a:cubicBezTo>
                  <a:cubicBezTo>
                    <a:pt x="174" y="2032"/>
                    <a:pt x="137" y="2075"/>
                    <a:pt x="104" y="2118"/>
                  </a:cubicBezTo>
                  <a:cubicBezTo>
                    <a:pt x="79" y="2149"/>
                    <a:pt x="54" y="2178"/>
                    <a:pt x="34" y="2211"/>
                  </a:cubicBezTo>
                  <a:cubicBezTo>
                    <a:pt x="1" y="2268"/>
                    <a:pt x="7" y="2342"/>
                    <a:pt x="46" y="2394"/>
                  </a:cubicBezTo>
                  <a:cubicBezTo>
                    <a:pt x="65" y="2416"/>
                    <a:pt x="85" y="2431"/>
                    <a:pt x="112" y="2443"/>
                  </a:cubicBezTo>
                  <a:cubicBezTo>
                    <a:pt x="132" y="2451"/>
                    <a:pt x="157" y="2457"/>
                    <a:pt x="182" y="2457"/>
                  </a:cubicBezTo>
                  <a:cubicBezTo>
                    <a:pt x="195" y="2457"/>
                    <a:pt x="207" y="2455"/>
                    <a:pt x="219" y="2451"/>
                  </a:cubicBezTo>
                  <a:cubicBezTo>
                    <a:pt x="254" y="2437"/>
                    <a:pt x="289" y="2422"/>
                    <a:pt x="321" y="2402"/>
                  </a:cubicBezTo>
                  <a:cubicBezTo>
                    <a:pt x="346" y="2387"/>
                    <a:pt x="369" y="2375"/>
                    <a:pt x="393" y="2361"/>
                  </a:cubicBezTo>
                  <a:cubicBezTo>
                    <a:pt x="416" y="2346"/>
                    <a:pt x="439" y="2334"/>
                    <a:pt x="461" y="2322"/>
                  </a:cubicBezTo>
                  <a:cubicBezTo>
                    <a:pt x="498" y="2299"/>
                    <a:pt x="531" y="2272"/>
                    <a:pt x="562" y="2242"/>
                  </a:cubicBezTo>
                  <a:cubicBezTo>
                    <a:pt x="642" y="2168"/>
                    <a:pt x="720" y="2094"/>
                    <a:pt x="800" y="2020"/>
                  </a:cubicBezTo>
                  <a:cubicBezTo>
                    <a:pt x="960" y="1876"/>
                    <a:pt x="1121" y="1732"/>
                    <a:pt x="1281" y="1588"/>
                  </a:cubicBezTo>
                  <a:cubicBezTo>
                    <a:pt x="1441" y="1444"/>
                    <a:pt x="1601" y="1296"/>
                    <a:pt x="1764" y="1153"/>
                  </a:cubicBezTo>
                  <a:cubicBezTo>
                    <a:pt x="1926" y="1011"/>
                    <a:pt x="2086" y="867"/>
                    <a:pt x="2249" y="725"/>
                  </a:cubicBezTo>
                  <a:cubicBezTo>
                    <a:pt x="2409" y="584"/>
                    <a:pt x="2571" y="438"/>
                    <a:pt x="2733" y="294"/>
                  </a:cubicBezTo>
                  <a:cubicBezTo>
                    <a:pt x="2754" y="277"/>
                    <a:pt x="2774" y="259"/>
                    <a:pt x="2795" y="243"/>
                  </a:cubicBezTo>
                  <a:cubicBezTo>
                    <a:pt x="2820" y="218"/>
                    <a:pt x="2836" y="177"/>
                    <a:pt x="2836" y="142"/>
                  </a:cubicBezTo>
                  <a:cubicBezTo>
                    <a:pt x="2836" y="109"/>
                    <a:pt x="2820" y="66"/>
                    <a:pt x="2795" y="43"/>
                  </a:cubicBezTo>
                  <a:cubicBezTo>
                    <a:pt x="2768" y="19"/>
                    <a:pt x="2731" y="0"/>
                    <a:pt x="269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p31"/>
            <p:cNvSpPr/>
            <p:nvPr/>
          </p:nvSpPr>
          <p:spPr>
            <a:xfrm>
              <a:off x="4455425" y="2291550"/>
              <a:ext cx="40675" cy="11925"/>
            </a:xfrm>
            <a:custGeom>
              <a:avLst/>
              <a:gdLst/>
              <a:ahLst/>
              <a:cxnLst/>
              <a:rect l="l" t="t" r="r" b="b"/>
              <a:pathLst>
                <a:path w="1627" h="477" extrusionOk="0">
                  <a:moveTo>
                    <a:pt x="752" y="233"/>
                  </a:moveTo>
                  <a:cubicBezTo>
                    <a:pt x="749" y="234"/>
                    <a:pt x="747" y="234"/>
                    <a:pt x="744" y="235"/>
                  </a:cubicBezTo>
                  <a:lnTo>
                    <a:pt x="744" y="235"/>
                  </a:lnTo>
                  <a:lnTo>
                    <a:pt x="752" y="233"/>
                  </a:lnTo>
                  <a:close/>
                  <a:moveTo>
                    <a:pt x="586" y="250"/>
                  </a:moveTo>
                  <a:lnTo>
                    <a:pt x="586" y="250"/>
                  </a:lnTo>
                  <a:cubicBezTo>
                    <a:pt x="586" y="250"/>
                    <a:pt x="585" y="250"/>
                    <a:pt x="585" y="250"/>
                  </a:cubicBezTo>
                  <a:lnTo>
                    <a:pt x="585" y="250"/>
                  </a:lnTo>
                  <a:cubicBezTo>
                    <a:pt x="585" y="250"/>
                    <a:pt x="586" y="250"/>
                    <a:pt x="586" y="250"/>
                  </a:cubicBezTo>
                  <a:close/>
                  <a:moveTo>
                    <a:pt x="1509" y="1"/>
                  </a:moveTo>
                  <a:cubicBezTo>
                    <a:pt x="1507" y="1"/>
                    <a:pt x="1504" y="1"/>
                    <a:pt x="1502" y="1"/>
                  </a:cubicBezTo>
                  <a:cubicBezTo>
                    <a:pt x="1467" y="3"/>
                    <a:pt x="1434" y="5"/>
                    <a:pt x="1401" y="22"/>
                  </a:cubicBezTo>
                  <a:cubicBezTo>
                    <a:pt x="1385" y="30"/>
                    <a:pt x="1368" y="40"/>
                    <a:pt x="1352" y="49"/>
                  </a:cubicBezTo>
                  <a:cubicBezTo>
                    <a:pt x="1319" y="65"/>
                    <a:pt x="1284" y="81"/>
                    <a:pt x="1249" y="96"/>
                  </a:cubicBezTo>
                  <a:lnTo>
                    <a:pt x="1278" y="83"/>
                  </a:lnTo>
                  <a:lnTo>
                    <a:pt x="1278" y="83"/>
                  </a:lnTo>
                  <a:cubicBezTo>
                    <a:pt x="1190" y="120"/>
                    <a:pt x="1099" y="149"/>
                    <a:pt x="1007" y="176"/>
                  </a:cubicBezTo>
                  <a:cubicBezTo>
                    <a:pt x="917" y="202"/>
                    <a:pt x="824" y="222"/>
                    <a:pt x="730" y="236"/>
                  </a:cubicBezTo>
                  <a:lnTo>
                    <a:pt x="730" y="236"/>
                  </a:lnTo>
                  <a:cubicBezTo>
                    <a:pt x="682" y="242"/>
                    <a:pt x="634" y="244"/>
                    <a:pt x="586" y="250"/>
                  </a:cubicBezTo>
                  <a:lnTo>
                    <a:pt x="586" y="250"/>
                  </a:lnTo>
                  <a:cubicBezTo>
                    <a:pt x="592" y="249"/>
                    <a:pt x="598" y="249"/>
                    <a:pt x="604" y="248"/>
                  </a:cubicBezTo>
                  <a:lnTo>
                    <a:pt x="604" y="248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84" y="251"/>
                    <a:pt x="584" y="250"/>
                    <a:pt x="585" y="250"/>
                  </a:cubicBezTo>
                  <a:lnTo>
                    <a:pt x="585" y="250"/>
                  </a:lnTo>
                  <a:cubicBezTo>
                    <a:pt x="584" y="251"/>
                    <a:pt x="583" y="251"/>
                    <a:pt x="582" y="251"/>
                  </a:cubicBezTo>
                  <a:lnTo>
                    <a:pt x="582" y="251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39" y="256"/>
                    <a:pt x="493" y="258"/>
                    <a:pt x="448" y="258"/>
                  </a:cubicBezTo>
                  <a:cubicBezTo>
                    <a:pt x="370" y="258"/>
                    <a:pt x="292" y="251"/>
                    <a:pt x="216" y="242"/>
                  </a:cubicBezTo>
                  <a:lnTo>
                    <a:pt x="216" y="242"/>
                  </a:lnTo>
                  <a:lnTo>
                    <a:pt x="240" y="244"/>
                  </a:lnTo>
                  <a:cubicBezTo>
                    <a:pt x="199" y="240"/>
                    <a:pt x="160" y="231"/>
                    <a:pt x="119" y="223"/>
                  </a:cubicBezTo>
                  <a:cubicBezTo>
                    <a:pt x="113" y="222"/>
                    <a:pt x="107" y="221"/>
                    <a:pt x="101" y="221"/>
                  </a:cubicBezTo>
                  <a:cubicBezTo>
                    <a:pt x="61" y="221"/>
                    <a:pt x="21" y="244"/>
                    <a:pt x="12" y="285"/>
                  </a:cubicBezTo>
                  <a:cubicBezTo>
                    <a:pt x="0" y="334"/>
                    <a:pt x="27" y="379"/>
                    <a:pt x="72" y="394"/>
                  </a:cubicBezTo>
                  <a:cubicBezTo>
                    <a:pt x="173" y="422"/>
                    <a:pt x="275" y="443"/>
                    <a:pt x="378" y="455"/>
                  </a:cubicBezTo>
                  <a:cubicBezTo>
                    <a:pt x="427" y="461"/>
                    <a:pt x="475" y="468"/>
                    <a:pt x="524" y="470"/>
                  </a:cubicBezTo>
                  <a:cubicBezTo>
                    <a:pt x="549" y="472"/>
                    <a:pt x="573" y="474"/>
                    <a:pt x="598" y="476"/>
                  </a:cubicBezTo>
                  <a:cubicBezTo>
                    <a:pt x="606" y="477"/>
                    <a:pt x="614" y="477"/>
                    <a:pt x="622" y="477"/>
                  </a:cubicBezTo>
                  <a:cubicBezTo>
                    <a:pt x="638" y="477"/>
                    <a:pt x="653" y="476"/>
                    <a:pt x="670" y="476"/>
                  </a:cubicBezTo>
                  <a:cubicBezTo>
                    <a:pt x="777" y="472"/>
                    <a:pt x="884" y="459"/>
                    <a:pt x="988" y="439"/>
                  </a:cubicBezTo>
                  <a:cubicBezTo>
                    <a:pt x="1036" y="431"/>
                    <a:pt x="1083" y="420"/>
                    <a:pt x="1130" y="408"/>
                  </a:cubicBezTo>
                  <a:cubicBezTo>
                    <a:pt x="1177" y="394"/>
                    <a:pt x="1220" y="377"/>
                    <a:pt x="1264" y="359"/>
                  </a:cubicBezTo>
                  <a:cubicBezTo>
                    <a:pt x="1321" y="336"/>
                    <a:pt x="1379" y="309"/>
                    <a:pt x="1434" y="281"/>
                  </a:cubicBezTo>
                  <a:cubicBezTo>
                    <a:pt x="1457" y="270"/>
                    <a:pt x="1479" y="258"/>
                    <a:pt x="1502" y="244"/>
                  </a:cubicBezTo>
                  <a:cubicBezTo>
                    <a:pt x="1529" y="227"/>
                    <a:pt x="1553" y="211"/>
                    <a:pt x="1572" y="184"/>
                  </a:cubicBezTo>
                  <a:cubicBezTo>
                    <a:pt x="1578" y="174"/>
                    <a:pt x="1584" y="164"/>
                    <a:pt x="1590" y="153"/>
                  </a:cubicBezTo>
                  <a:cubicBezTo>
                    <a:pt x="1626" y="94"/>
                    <a:pt x="1583" y="1"/>
                    <a:pt x="1509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p31"/>
            <p:cNvSpPr/>
            <p:nvPr/>
          </p:nvSpPr>
          <p:spPr>
            <a:xfrm>
              <a:off x="4452750" y="2294800"/>
              <a:ext cx="9875" cy="9800"/>
            </a:xfrm>
            <a:custGeom>
              <a:avLst/>
              <a:gdLst/>
              <a:ahLst/>
              <a:cxnLst/>
              <a:rect l="l" t="t" r="r" b="b"/>
              <a:pathLst>
                <a:path w="395" h="392" extrusionOk="0">
                  <a:moveTo>
                    <a:pt x="198" y="1"/>
                  </a:moveTo>
                  <a:cubicBezTo>
                    <a:pt x="146" y="1"/>
                    <a:pt x="95" y="23"/>
                    <a:pt x="60" y="58"/>
                  </a:cubicBezTo>
                  <a:cubicBezTo>
                    <a:pt x="23" y="95"/>
                    <a:pt x="0" y="149"/>
                    <a:pt x="2" y="196"/>
                  </a:cubicBezTo>
                  <a:cubicBezTo>
                    <a:pt x="4" y="245"/>
                    <a:pt x="21" y="299"/>
                    <a:pt x="60" y="336"/>
                  </a:cubicBezTo>
                  <a:cubicBezTo>
                    <a:pt x="97" y="370"/>
                    <a:pt x="144" y="391"/>
                    <a:pt x="198" y="391"/>
                  </a:cubicBezTo>
                  <a:cubicBezTo>
                    <a:pt x="247" y="391"/>
                    <a:pt x="300" y="370"/>
                    <a:pt x="335" y="336"/>
                  </a:cubicBezTo>
                  <a:cubicBezTo>
                    <a:pt x="370" y="299"/>
                    <a:pt x="395" y="245"/>
                    <a:pt x="393" y="196"/>
                  </a:cubicBezTo>
                  <a:cubicBezTo>
                    <a:pt x="391" y="149"/>
                    <a:pt x="374" y="93"/>
                    <a:pt x="335" y="58"/>
                  </a:cubicBezTo>
                  <a:cubicBezTo>
                    <a:pt x="296" y="23"/>
                    <a:pt x="249" y="1"/>
                    <a:pt x="198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p31"/>
            <p:cNvSpPr/>
            <p:nvPr/>
          </p:nvSpPr>
          <p:spPr>
            <a:xfrm>
              <a:off x="4454325" y="2273775"/>
              <a:ext cx="40550" cy="22325"/>
            </a:xfrm>
            <a:custGeom>
              <a:avLst/>
              <a:gdLst/>
              <a:ahLst/>
              <a:cxnLst/>
              <a:rect l="l" t="t" r="r" b="b"/>
              <a:pathLst>
                <a:path w="1622" h="893" extrusionOk="0">
                  <a:moveTo>
                    <a:pt x="1410" y="189"/>
                  </a:moveTo>
                  <a:lnTo>
                    <a:pt x="1410" y="189"/>
                  </a:lnTo>
                  <a:cubicBezTo>
                    <a:pt x="1407" y="189"/>
                    <a:pt x="1403" y="190"/>
                    <a:pt x="1400" y="190"/>
                  </a:cubicBezTo>
                  <a:lnTo>
                    <a:pt x="1410" y="189"/>
                  </a:lnTo>
                  <a:close/>
                  <a:moveTo>
                    <a:pt x="857" y="334"/>
                  </a:moveTo>
                  <a:lnTo>
                    <a:pt x="841" y="340"/>
                  </a:lnTo>
                  <a:cubicBezTo>
                    <a:pt x="846" y="338"/>
                    <a:pt x="852" y="336"/>
                    <a:pt x="857" y="334"/>
                  </a:cubicBezTo>
                  <a:close/>
                  <a:moveTo>
                    <a:pt x="233" y="796"/>
                  </a:moveTo>
                  <a:lnTo>
                    <a:pt x="223" y="809"/>
                  </a:lnTo>
                  <a:cubicBezTo>
                    <a:pt x="226" y="805"/>
                    <a:pt x="230" y="800"/>
                    <a:pt x="233" y="796"/>
                  </a:cubicBezTo>
                  <a:close/>
                  <a:moveTo>
                    <a:pt x="1490" y="1"/>
                  </a:moveTo>
                  <a:cubicBezTo>
                    <a:pt x="1480" y="1"/>
                    <a:pt x="1470" y="1"/>
                    <a:pt x="1460" y="1"/>
                  </a:cubicBezTo>
                  <a:lnTo>
                    <a:pt x="1373" y="1"/>
                  </a:lnTo>
                  <a:cubicBezTo>
                    <a:pt x="1318" y="3"/>
                    <a:pt x="1262" y="10"/>
                    <a:pt x="1207" y="16"/>
                  </a:cubicBezTo>
                  <a:cubicBezTo>
                    <a:pt x="1088" y="32"/>
                    <a:pt x="971" y="65"/>
                    <a:pt x="860" y="106"/>
                  </a:cubicBezTo>
                  <a:cubicBezTo>
                    <a:pt x="642" y="188"/>
                    <a:pt x="439" y="303"/>
                    <a:pt x="264" y="458"/>
                  </a:cubicBezTo>
                  <a:cubicBezTo>
                    <a:pt x="172" y="540"/>
                    <a:pt x="89" y="632"/>
                    <a:pt x="17" y="733"/>
                  </a:cubicBezTo>
                  <a:cubicBezTo>
                    <a:pt x="3" y="755"/>
                    <a:pt x="1" y="790"/>
                    <a:pt x="7" y="815"/>
                  </a:cubicBezTo>
                  <a:cubicBezTo>
                    <a:pt x="13" y="840"/>
                    <a:pt x="34" y="866"/>
                    <a:pt x="56" y="879"/>
                  </a:cubicBezTo>
                  <a:cubicBezTo>
                    <a:pt x="73" y="887"/>
                    <a:pt x="92" y="893"/>
                    <a:pt x="112" y="893"/>
                  </a:cubicBezTo>
                  <a:cubicBezTo>
                    <a:pt x="121" y="893"/>
                    <a:pt x="130" y="892"/>
                    <a:pt x="139" y="889"/>
                  </a:cubicBezTo>
                  <a:cubicBezTo>
                    <a:pt x="165" y="881"/>
                    <a:pt x="184" y="864"/>
                    <a:pt x="202" y="840"/>
                  </a:cubicBezTo>
                  <a:cubicBezTo>
                    <a:pt x="214" y="824"/>
                    <a:pt x="226" y="806"/>
                    <a:pt x="238" y="790"/>
                  </a:cubicBezTo>
                  <a:lnTo>
                    <a:pt x="238" y="790"/>
                  </a:lnTo>
                  <a:cubicBezTo>
                    <a:pt x="313" y="699"/>
                    <a:pt x="398" y="615"/>
                    <a:pt x="492" y="544"/>
                  </a:cubicBezTo>
                  <a:lnTo>
                    <a:pt x="492" y="544"/>
                  </a:lnTo>
                  <a:lnTo>
                    <a:pt x="469" y="560"/>
                  </a:lnTo>
                  <a:cubicBezTo>
                    <a:pt x="589" y="467"/>
                    <a:pt x="721" y="392"/>
                    <a:pt x="861" y="332"/>
                  </a:cubicBezTo>
                  <a:lnTo>
                    <a:pt x="861" y="332"/>
                  </a:lnTo>
                  <a:cubicBezTo>
                    <a:pt x="947" y="297"/>
                    <a:pt x="1035" y="269"/>
                    <a:pt x="1127" y="246"/>
                  </a:cubicBezTo>
                  <a:cubicBezTo>
                    <a:pt x="1225" y="223"/>
                    <a:pt x="1324" y="201"/>
                    <a:pt x="1425" y="186"/>
                  </a:cubicBezTo>
                  <a:lnTo>
                    <a:pt x="1425" y="186"/>
                  </a:lnTo>
                  <a:lnTo>
                    <a:pt x="1410" y="189"/>
                  </a:lnTo>
                  <a:lnTo>
                    <a:pt x="1410" y="189"/>
                  </a:lnTo>
                  <a:cubicBezTo>
                    <a:pt x="1430" y="186"/>
                    <a:pt x="1451" y="184"/>
                    <a:pt x="1472" y="182"/>
                  </a:cubicBezTo>
                  <a:cubicBezTo>
                    <a:pt x="1488" y="180"/>
                    <a:pt x="1509" y="180"/>
                    <a:pt x="1525" y="176"/>
                  </a:cubicBezTo>
                  <a:cubicBezTo>
                    <a:pt x="1542" y="170"/>
                    <a:pt x="1556" y="162"/>
                    <a:pt x="1571" y="156"/>
                  </a:cubicBezTo>
                  <a:cubicBezTo>
                    <a:pt x="1620" y="133"/>
                    <a:pt x="1622" y="47"/>
                    <a:pt x="1571" y="24"/>
                  </a:cubicBezTo>
                  <a:cubicBezTo>
                    <a:pt x="1556" y="18"/>
                    <a:pt x="1538" y="8"/>
                    <a:pt x="1521" y="3"/>
                  </a:cubicBezTo>
                  <a:cubicBezTo>
                    <a:pt x="1511" y="1"/>
                    <a:pt x="1501" y="1"/>
                    <a:pt x="149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p31"/>
            <p:cNvSpPr/>
            <p:nvPr/>
          </p:nvSpPr>
          <p:spPr>
            <a:xfrm>
              <a:off x="4542775" y="2238525"/>
              <a:ext cx="78250" cy="65250"/>
            </a:xfrm>
            <a:custGeom>
              <a:avLst/>
              <a:gdLst/>
              <a:ahLst/>
              <a:cxnLst/>
              <a:rect l="l" t="t" r="r" b="b"/>
              <a:pathLst>
                <a:path w="3130" h="2610" extrusionOk="0">
                  <a:moveTo>
                    <a:pt x="1147" y="316"/>
                  </a:moveTo>
                  <a:cubicBezTo>
                    <a:pt x="1153" y="317"/>
                    <a:pt x="1158" y="318"/>
                    <a:pt x="1164" y="319"/>
                  </a:cubicBezTo>
                  <a:lnTo>
                    <a:pt x="1164" y="319"/>
                  </a:lnTo>
                  <a:lnTo>
                    <a:pt x="1147" y="316"/>
                  </a:lnTo>
                  <a:close/>
                  <a:moveTo>
                    <a:pt x="727" y="335"/>
                  </a:moveTo>
                  <a:cubicBezTo>
                    <a:pt x="723" y="335"/>
                    <a:pt x="719" y="336"/>
                    <a:pt x="715" y="337"/>
                  </a:cubicBezTo>
                  <a:lnTo>
                    <a:pt x="715" y="337"/>
                  </a:lnTo>
                  <a:cubicBezTo>
                    <a:pt x="719" y="336"/>
                    <a:pt x="723" y="335"/>
                    <a:pt x="727" y="335"/>
                  </a:cubicBezTo>
                  <a:close/>
                  <a:moveTo>
                    <a:pt x="1375" y="384"/>
                  </a:moveTo>
                  <a:cubicBezTo>
                    <a:pt x="1377" y="386"/>
                    <a:pt x="1380" y="388"/>
                    <a:pt x="1382" y="389"/>
                  </a:cubicBezTo>
                  <a:lnTo>
                    <a:pt x="1382" y="389"/>
                  </a:lnTo>
                  <a:lnTo>
                    <a:pt x="1375" y="384"/>
                  </a:lnTo>
                  <a:close/>
                  <a:moveTo>
                    <a:pt x="1395" y="399"/>
                  </a:moveTo>
                  <a:cubicBezTo>
                    <a:pt x="1400" y="402"/>
                    <a:pt x="1404" y="406"/>
                    <a:pt x="1408" y="409"/>
                  </a:cubicBezTo>
                  <a:lnTo>
                    <a:pt x="1395" y="399"/>
                  </a:lnTo>
                  <a:close/>
                  <a:moveTo>
                    <a:pt x="1408" y="409"/>
                  </a:moveTo>
                  <a:cubicBezTo>
                    <a:pt x="1409" y="411"/>
                    <a:pt x="1411" y="413"/>
                    <a:pt x="1412" y="415"/>
                  </a:cubicBezTo>
                  <a:lnTo>
                    <a:pt x="1412" y="415"/>
                  </a:lnTo>
                  <a:lnTo>
                    <a:pt x="1408" y="409"/>
                  </a:lnTo>
                  <a:close/>
                  <a:moveTo>
                    <a:pt x="1428" y="435"/>
                  </a:moveTo>
                  <a:cubicBezTo>
                    <a:pt x="1429" y="437"/>
                    <a:pt x="1430" y="438"/>
                    <a:pt x="1431" y="439"/>
                  </a:cubicBezTo>
                  <a:lnTo>
                    <a:pt x="1431" y="439"/>
                  </a:lnTo>
                  <a:cubicBezTo>
                    <a:pt x="1431" y="439"/>
                    <a:pt x="1431" y="439"/>
                    <a:pt x="1431" y="440"/>
                  </a:cubicBezTo>
                  <a:lnTo>
                    <a:pt x="1431" y="440"/>
                  </a:lnTo>
                  <a:lnTo>
                    <a:pt x="1428" y="435"/>
                  </a:lnTo>
                  <a:close/>
                  <a:moveTo>
                    <a:pt x="1431" y="440"/>
                  </a:moveTo>
                  <a:lnTo>
                    <a:pt x="1431" y="440"/>
                  </a:lnTo>
                  <a:cubicBezTo>
                    <a:pt x="1432" y="440"/>
                    <a:pt x="1432" y="441"/>
                    <a:pt x="1433" y="442"/>
                  </a:cubicBezTo>
                  <a:lnTo>
                    <a:pt x="1431" y="440"/>
                  </a:lnTo>
                  <a:lnTo>
                    <a:pt x="1431" y="440"/>
                  </a:lnTo>
                  <a:close/>
                  <a:moveTo>
                    <a:pt x="1445" y="468"/>
                  </a:moveTo>
                  <a:lnTo>
                    <a:pt x="1445" y="468"/>
                  </a:lnTo>
                  <a:cubicBezTo>
                    <a:pt x="1446" y="476"/>
                    <a:pt x="1447" y="484"/>
                    <a:pt x="1447" y="492"/>
                  </a:cubicBezTo>
                  <a:lnTo>
                    <a:pt x="1447" y="492"/>
                  </a:lnTo>
                  <a:lnTo>
                    <a:pt x="1445" y="468"/>
                  </a:lnTo>
                  <a:close/>
                  <a:moveTo>
                    <a:pt x="1448" y="505"/>
                  </a:moveTo>
                  <a:cubicBezTo>
                    <a:pt x="1449" y="507"/>
                    <a:pt x="1449" y="509"/>
                    <a:pt x="1449" y="512"/>
                  </a:cubicBezTo>
                  <a:lnTo>
                    <a:pt x="1448" y="505"/>
                  </a:lnTo>
                  <a:close/>
                  <a:moveTo>
                    <a:pt x="1447" y="545"/>
                  </a:moveTo>
                  <a:cubicBezTo>
                    <a:pt x="1447" y="553"/>
                    <a:pt x="1446" y="561"/>
                    <a:pt x="1445" y="569"/>
                  </a:cubicBezTo>
                  <a:lnTo>
                    <a:pt x="1447" y="545"/>
                  </a:lnTo>
                  <a:close/>
                  <a:moveTo>
                    <a:pt x="1437" y="586"/>
                  </a:moveTo>
                  <a:lnTo>
                    <a:pt x="1437" y="586"/>
                  </a:lnTo>
                  <a:cubicBezTo>
                    <a:pt x="1436" y="587"/>
                    <a:pt x="1436" y="588"/>
                    <a:pt x="1435" y="589"/>
                  </a:cubicBezTo>
                  <a:lnTo>
                    <a:pt x="1435" y="589"/>
                  </a:lnTo>
                  <a:lnTo>
                    <a:pt x="1437" y="586"/>
                  </a:lnTo>
                  <a:close/>
                  <a:moveTo>
                    <a:pt x="1430" y="602"/>
                  </a:moveTo>
                  <a:cubicBezTo>
                    <a:pt x="1427" y="610"/>
                    <a:pt x="1424" y="617"/>
                    <a:pt x="1420" y="625"/>
                  </a:cubicBezTo>
                  <a:lnTo>
                    <a:pt x="1430" y="602"/>
                  </a:lnTo>
                  <a:close/>
                  <a:moveTo>
                    <a:pt x="1330" y="763"/>
                  </a:moveTo>
                  <a:cubicBezTo>
                    <a:pt x="1324" y="771"/>
                    <a:pt x="1318" y="779"/>
                    <a:pt x="1311" y="787"/>
                  </a:cubicBezTo>
                  <a:lnTo>
                    <a:pt x="1330" y="763"/>
                  </a:lnTo>
                  <a:close/>
                  <a:moveTo>
                    <a:pt x="1080" y="0"/>
                  </a:moveTo>
                  <a:cubicBezTo>
                    <a:pt x="981" y="0"/>
                    <a:pt x="882" y="12"/>
                    <a:pt x="783" y="27"/>
                  </a:cubicBezTo>
                  <a:cubicBezTo>
                    <a:pt x="666" y="47"/>
                    <a:pt x="557" y="80"/>
                    <a:pt x="449" y="121"/>
                  </a:cubicBezTo>
                  <a:cubicBezTo>
                    <a:pt x="340" y="162"/>
                    <a:pt x="227" y="212"/>
                    <a:pt x="124" y="273"/>
                  </a:cubicBezTo>
                  <a:cubicBezTo>
                    <a:pt x="101" y="286"/>
                    <a:pt x="79" y="300"/>
                    <a:pt x="58" y="314"/>
                  </a:cubicBezTo>
                  <a:cubicBezTo>
                    <a:pt x="36" y="331"/>
                    <a:pt x="17" y="351"/>
                    <a:pt x="9" y="380"/>
                  </a:cubicBezTo>
                  <a:cubicBezTo>
                    <a:pt x="1" y="405"/>
                    <a:pt x="5" y="440"/>
                    <a:pt x="19" y="464"/>
                  </a:cubicBezTo>
                  <a:cubicBezTo>
                    <a:pt x="43" y="499"/>
                    <a:pt x="77" y="517"/>
                    <a:pt x="114" y="517"/>
                  </a:cubicBezTo>
                  <a:cubicBezTo>
                    <a:pt x="132" y="517"/>
                    <a:pt x="151" y="512"/>
                    <a:pt x="169" y="503"/>
                  </a:cubicBezTo>
                  <a:lnTo>
                    <a:pt x="169" y="501"/>
                  </a:lnTo>
                  <a:cubicBezTo>
                    <a:pt x="196" y="488"/>
                    <a:pt x="224" y="476"/>
                    <a:pt x="251" y="464"/>
                  </a:cubicBezTo>
                  <a:lnTo>
                    <a:pt x="251" y="464"/>
                  </a:lnTo>
                  <a:cubicBezTo>
                    <a:pt x="375" y="413"/>
                    <a:pt x="504" y="377"/>
                    <a:pt x="633" y="351"/>
                  </a:cubicBezTo>
                  <a:cubicBezTo>
                    <a:pt x="660" y="346"/>
                    <a:pt x="688" y="341"/>
                    <a:pt x="715" y="337"/>
                  </a:cubicBezTo>
                  <a:lnTo>
                    <a:pt x="715" y="337"/>
                  </a:lnTo>
                  <a:cubicBezTo>
                    <a:pt x="715" y="337"/>
                    <a:pt x="714" y="337"/>
                    <a:pt x="714" y="337"/>
                  </a:cubicBezTo>
                  <a:lnTo>
                    <a:pt x="730" y="334"/>
                  </a:lnTo>
                  <a:lnTo>
                    <a:pt x="730" y="334"/>
                  </a:lnTo>
                  <a:cubicBezTo>
                    <a:pt x="729" y="335"/>
                    <a:pt x="728" y="335"/>
                    <a:pt x="727" y="335"/>
                  </a:cubicBezTo>
                  <a:lnTo>
                    <a:pt x="727" y="335"/>
                  </a:lnTo>
                  <a:cubicBezTo>
                    <a:pt x="736" y="333"/>
                    <a:pt x="744" y="332"/>
                    <a:pt x="752" y="331"/>
                  </a:cubicBezTo>
                  <a:lnTo>
                    <a:pt x="752" y="331"/>
                  </a:lnTo>
                  <a:lnTo>
                    <a:pt x="730" y="334"/>
                  </a:lnTo>
                  <a:lnTo>
                    <a:pt x="730" y="334"/>
                  </a:lnTo>
                  <a:cubicBezTo>
                    <a:pt x="762" y="330"/>
                    <a:pt x="795" y="326"/>
                    <a:pt x="827" y="323"/>
                  </a:cubicBezTo>
                  <a:lnTo>
                    <a:pt x="827" y="323"/>
                  </a:lnTo>
                  <a:lnTo>
                    <a:pt x="786" y="327"/>
                  </a:lnTo>
                  <a:cubicBezTo>
                    <a:pt x="862" y="317"/>
                    <a:pt x="939" y="311"/>
                    <a:pt x="1016" y="311"/>
                  </a:cubicBezTo>
                  <a:cubicBezTo>
                    <a:pt x="1070" y="311"/>
                    <a:pt x="1124" y="314"/>
                    <a:pt x="1177" y="321"/>
                  </a:cubicBezTo>
                  <a:lnTo>
                    <a:pt x="1177" y="321"/>
                  </a:lnTo>
                  <a:cubicBezTo>
                    <a:pt x="1225" y="329"/>
                    <a:pt x="1272" y="341"/>
                    <a:pt x="1318" y="358"/>
                  </a:cubicBezTo>
                  <a:lnTo>
                    <a:pt x="1279" y="341"/>
                  </a:lnTo>
                  <a:lnTo>
                    <a:pt x="1279" y="341"/>
                  </a:lnTo>
                  <a:cubicBezTo>
                    <a:pt x="1298" y="349"/>
                    <a:pt x="1318" y="357"/>
                    <a:pt x="1337" y="364"/>
                  </a:cubicBezTo>
                  <a:lnTo>
                    <a:pt x="1337" y="364"/>
                  </a:lnTo>
                  <a:cubicBezTo>
                    <a:pt x="1355" y="373"/>
                    <a:pt x="1372" y="383"/>
                    <a:pt x="1388" y="395"/>
                  </a:cubicBezTo>
                  <a:lnTo>
                    <a:pt x="1388" y="395"/>
                  </a:lnTo>
                  <a:cubicBezTo>
                    <a:pt x="1400" y="404"/>
                    <a:pt x="1410" y="414"/>
                    <a:pt x="1419" y="425"/>
                  </a:cubicBezTo>
                  <a:lnTo>
                    <a:pt x="1419" y="425"/>
                  </a:lnTo>
                  <a:cubicBezTo>
                    <a:pt x="1426" y="435"/>
                    <a:pt x="1432" y="445"/>
                    <a:pt x="1437" y="456"/>
                  </a:cubicBezTo>
                  <a:lnTo>
                    <a:pt x="1437" y="456"/>
                  </a:lnTo>
                  <a:cubicBezTo>
                    <a:pt x="1442" y="470"/>
                    <a:pt x="1445" y="484"/>
                    <a:pt x="1448" y="498"/>
                  </a:cubicBezTo>
                  <a:lnTo>
                    <a:pt x="1448" y="498"/>
                  </a:lnTo>
                  <a:cubicBezTo>
                    <a:pt x="1448" y="510"/>
                    <a:pt x="1448" y="522"/>
                    <a:pt x="1448" y="534"/>
                  </a:cubicBezTo>
                  <a:lnTo>
                    <a:pt x="1448" y="534"/>
                  </a:lnTo>
                  <a:cubicBezTo>
                    <a:pt x="1444" y="556"/>
                    <a:pt x="1439" y="578"/>
                    <a:pt x="1431" y="599"/>
                  </a:cubicBezTo>
                  <a:lnTo>
                    <a:pt x="1431" y="599"/>
                  </a:lnTo>
                  <a:cubicBezTo>
                    <a:pt x="1405" y="656"/>
                    <a:pt x="1371" y="708"/>
                    <a:pt x="1333" y="758"/>
                  </a:cubicBezTo>
                  <a:lnTo>
                    <a:pt x="1333" y="758"/>
                  </a:lnTo>
                  <a:cubicBezTo>
                    <a:pt x="1179" y="957"/>
                    <a:pt x="1022" y="1150"/>
                    <a:pt x="868" y="1348"/>
                  </a:cubicBezTo>
                  <a:cubicBezTo>
                    <a:pt x="710" y="1547"/>
                    <a:pt x="551" y="1746"/>
                    <a:pt x="395" y="1946"/>
                  </a:cubicBezTo>
                  <a:lnTo>
                    <a:pt x="126" y="2285"/>
                  </a:lnTo>
                  <a:cubicBezTo>
                    <a:pt x="110" y="2305"/>
                    <a:pt x="93" y="2328"/>
                    <a:pt x="85" y="2356"/>
                  </a:cubicBezTo>
                  <a:cubicBezTo>
                    <a:pt x="75" y="2391"/>
                    <a:pt x="79" y="2428"/>
                    <a:pt x="93" y="2461"/>
                  </a:cubicBezTo>
                  <a:cubicBezTo>
                    <a:pt x="118" y="2523"/>
                    <a:pt x="175" y="2560"/>
                    <a:pt x="241" y="2562"/>
                  </a:cubicBezTo>
                  <a:cubicBezTo>
                    <a:pt x="588" y="2570"/>
                    <a:pt x="933" y="2578"/>
                    <a:pt x="1279" y="2587"/>
                  </a:cubicBezTo>
                  <a:cubicBezTo>
                    <a:pt x="1451" y="2591"/>
                    <a:pt x="1626" y="2595"/>
                    <a:pt x="1798" y="2599"/>
                  </a:cubicBezTo>
                  <a:cubicBezTo>
                    <a:pt x="1971" y="2603"/>
                    <a:pt x="2144" y="2607"/>
                    <a:pt x="2316" y="2607"/>
                  </a:cubicBezTo>
                  <a:cubicBezTo>
                    <a:pt x="2413" y="2607"/>
                    <a:pt x="2509" y="2607"/>
                    <a:pt x="2606" y="2609"/>
                  </a:cubicBezTo>
                  <a:lnTo>
                    <a:pt x="2752" y="2609"/>
                  </a:lnTo>
                  <a:cubicBezTo>
                    <a:pt x="2811" y="2609"/>
                    <a:pt x="2873" y="2609"/>
                    <a:pt x="2928" y="2591"/>
                  </a:cubicBezTo>
                  <a:lnTo>
                    <a:pt x="2928" y="2591"/>
                  </a:lnTo>
                  <a:lnTo>
                    <a:pt x="2911" y="2593"/>
                  </a:lnTo>
                  <a:lnTo>
                    <a:pt x="2911" y="2593"/>
                  </a:lnTo>
                  <a:cubicBezTo>
                    <a:pt x="2927" y="2590"/>
                    <a:pt x="2943" y="2587"/>
                    <a:pt x="2959" y="2582"/>
                  </a:cubicBezTo>
                  <a:cubicBezTo>
                    <a:pt x="2969" y="2578"/>
                    <a:pt x="2980" y="2576"/>
                    <a:pt x="2990" y="2572"/>
                  </a:cubicBezTo>
                  <a:cubicBezTo>
                    <a:pt x="3010" y="2566"/>
                    <a:pt x="3032" y="2564"/>
                    <a:pt x="3051" y="2557"/>
                  </a:cubicBezTo>
                  <a:lnTo>
                    <a:pt x="3051" y="2557"/>
                  </a:lnTo>
                  <a:cubicBezTo>
                    <a:pt x="3092" y="2550"/>
                    <a:pt x="3129" y="2509"/>
                    <a:pt x="3128" y="2465"/>
                  </a:cubicBezTo>
                  <a:cubicBezTo>
                    <a:pt x="3126" y="2425"/>
                    <a:pt x="3099" y="2388"/>
                    <a:pt x="3061" y="2376"/>
                  </a:cubicBezTo>
                  <a:lnTo>
                    <a:pt x="3061" y="2376"/>
                  </a:lnTo>
                  <a:cubicBezTo>
                    <a:pt x="3041" y="2366"/>
                    <a:pt x="3014" y="2359"/>
                    <a:pt x="2994" y="2354"/>
                  </a:cubicBezTo>
                  <a:lnTo>
                    <a:pt x="2994" y="2354"/>
                  </a:lnTo>
                  <a:lnTo>
                    <a:pt x="3008" y="2361"/>
                  </a:lnTo>
                  <a:lnTo>
                    <a:pt x="3008" y="2361"/>
                  </a:lnTo>
                  <a:cubicBezTo>
                    <a:pt x="2965" y="2342"/>
                    <a:pt x="2920" y="2329"/>
                    <a:pt x="2875" y="2317"/>
                  </a:cubicBezTo>
                  <a:cubicBezTo>
                    <a:pt x="2821" y="2305"/>
                    <a:pt x="2762" y="2307"/>
                    <a:pt x="2708" y="2305"/>
                  </a:cubicBezTo>
                  <a:cubicBezTo>
                    <a:pt x="2618" y="2301"/>
                    <a:pt x="2530" y="2297"/>
                    <a:pt x="2441" y="2293"/>
                  </a:cubicBezTo>
                  <a:cubicBezTo>
                    <a:pt x="2263" y="2285"/>
                    <a:pt x="2086" y="2280"/>
                    <a:pt x="1907" y="2276"/>
                  </a:cubicBezTo>
                  <a:cubicBezTo>
                    <a:pt x="1552" y="2268"/>
                    <a:pt x="1198" y="2258"/>
                    <a:pt x="845" y="2250"/>
                  </a:cubicBezTo>
                  <a:cubicBezTo>
                    <a:pt x="754" y="2248"/>
                    <a:pt x="663" y="2246"/>
                    <a:pt x="571" y="2244"/>
                  </a:cubicBezTo>
                  <a:lnTo>
                    <a:pt x="571" y="2244"/>
                  </a:lnTo>
                  <a:cubicBezTo>
                    <a:pt x="737" y="2034"/>
                    <a:pt x="902" y="1825"/>
                    <a:pt x="1069" y="1615"/>
                  </a:cubicBezTo>
                  <a:cubicBezTo>
                    <a:pt x="1188" y="1467"/>
                    <a:pt x="1305" y="1317"/>
                    <a:pt x="1424" y="1167"/>
                  </a:cubicBezTo>
                  <a:cubicBezTo>
                    <a:pt x="1488" y="1087"/>
                    <a:pt x="1552" y="1007"/>
                    <a:pt x="1613" y="925"/>
                  </a:cubicBezTo>
                  <a:cubicBezTo>
                    <a:pt x="1671" y="849"/>
                    <a:pt x="1720" y="768"/>
                    <a:pt x="1749" y="678"/>
                  </a:cubicBezTo>
                  <a:cubicBezTo>
                    <a:pt x="1792" y="549"/>
                    <a:pt x="1780" y="399"/>
                    <a:pt x="1714" y="279"/>
                  </a:cubicBezTo>
                  <a:cubicBezTo>
                    <a:pt x="1663" y="189"/>
                    <a:pt x="1579" y="117"/>
                    <a:pt x="1486" y="76"/>
                  </a:cubicBezTo>
                  <a:cubicBezTo>
                    <a:pt x="1435" y="53"/>
                    <a:pt x="1383" y="35"/>
                    <a:pt x="1328" y="25"/>
                  </a:cubicBezTo>
                  <a:cubicBezTo>
                    <a:pt x="1266" y="12"/>
                    <a:pt x="1205" y="4"/>
                    <a:pt x="1143" y="2"/>
                  </a:cubicBezTo>
                  <a:cubicBezTo>
                    <a:pt x="1122" y="1"/>
                    <a:pt x="1101" y="0"/>
                    <a:pt x="1080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0" name="Google Shape;3160;p31"/>
            <p:cNvSpPr/>
            <p:nvPr/>
          </p:nvSpPr>
          <p:spPr>
            <a:xfrm>
              <a:off x="4656800" y="2251050"/>
              <a:ext cx="58625" cy="105525"/>
            </a:xfrm>
            <a:custGeom>
              <a:avLst/>
              <a:gdLst/>
              <a:ahLst/>
              <a:cxnLst/>
              <a:rect l="l" t="t" r="r" b="b"/>
              <a:pathLst>
                <a:path w="2345" h="4221" extrusionOk="0">
                  <a:moveTo>
                    <a:pt x="1455" y="405"/>
                  </a:moveTo>
                  <a:lnTo>
                    <a:pt x="1441" y="411"/>
                  </a:lnTo>
                  <a:cubicBezTo>
                    <a:pt x="1446" y="409"/>
                    <a:pt x="1451" y="407"/>
                    <a:pt x="1455" y="405"/>
                  </a:cubicBezTo>
                  <a:close/>
                  <a:moveTo>
                    <a:pt x="1357" y="463"/>
                  </a:moveTo>
                  <a:lnTo>
                    <a:pt x="1343" y="473"/>
                  </a:lnTo>
                  <a:lnTo>
                    <a:pt x="1343" y="473"/>
                  </a:lnTo>
                  <a:cubicBezTo>
                    <a:pt x="1348" y="469"/>
                    <a:pt x="1352" y="466"/>
                    <a:pt x="1357" y="463"/>
                  </a:cubicBezTo>
                  <a:close/>
                  <a:moveTo>
                    <a:pt x="1942" y="563"/>
                  </a:moveTo>
                  <a:cubicBezTo>
                    <a:pt x="1947" y="574"/>
                    <a:pt x="1951" y="586"/>
                    <a:pt x="1955" y="597"/>
                  </a:cubicBezTo>
                  <a:lnTo>
                    <a:pt x="1955" y="597"/>
                  </a:lnTo>
                  <a:lnTo>
                    <a:pt x="1942" y="563"/>
                  </a:lnTo>
                  <a:close/>
                  <a:moveTo>
                    <a:pt x="1977" y="672"/>
                  </a:moveTo>
                  <a:lnTo>
                    <a:pt x="1977" y="672"/>
                  </a:lnTo>
                  <a:cubicBezTo>
                    <a:pt x="1978" y="680"/>
                    <a:pt x="1979" y="688"/>
                    <a:pt x="1980" y="696"/>
                  </a:cubicBezTo>
                  <a:lnTo>
                    <a:pt x="1980" y="696"/>
                  </a:lnTo>
                  <a:lnTo>
                    <a:pt x="1977" y="672"/>
                  </a:lnTo>
                  <a:close/>
                  <a:moveTo>
                    <a:pt x="1981" y="704"/>
                  </a:moveTo>
                  <a:cubicBezTo>
                    <a:pt x="1982" y="709"/>
                    <a:pt x="1983" y="714"/>
                    <a:pt x="1983" y="719"/>
                  </a:cubicBezTo>
                  <a:lnTo>
                    <a:pt x="1981" y="704"/>
                  </a:lnTo>
                  <a:close/>
                  <a:moveTo>
                    <a:pt x="1985" y="787"/>
                  </a:moveTo>
                  <a:lnTo>
                    <a:pt x="1985" y="787"/>
                  </a:lnTo>
                  <a:cubicBezTo>
                    <a:pt x="1985" y="789"/>
                    <a:pt x="1985" y="790"/>
                    <a:pt x="1985" y="792"/>
                  </a:cubicBezTo>
                  <a:lnTo>
                    <a:pt x="1985" y="792"/>
                  </a:lnTo>
                  <a:lnTo>
                    <a:pt x="1985" y="787"/>
                  </a:lnTo>
                  <a:close/>
                  <a:moveTo>
                    <a:pt x="1913" y="984"/>
                  </a:moveTo>
                  <a:cubicBezTo>
                    <a:pt x="1905" y="995"/>
                    <a:pt x="1896" y="1006"/>
                    <a:pt x="1887" y="1016"/>
                  </a:cubicBezTo>
                  <a:lnTo>
                    <a:pt x="1887" y="1016"/>
                  </a:lnTo>
                  <a:lnTo>
                    <a:pt x="1913" y="984"/>
                  </a:lnTo>
                  <a:close/>
                  <a:moveTo>
                    <a:pt x="1634" y="0"/>
                  </a:moveTo>
                  <a:cubicBezTo>
                    <a:pt x="1559" y="0"/>
                    <a:pt x="1484" y="11"/>
                    <a:pt x="1414" y="31"/>
                  </a:cubicBezTo>
                  <a:cubicBezTo>
                    <a:pt x="1287" y="68"/>
                    <a:pt x="1165" y="144"/>
                    <a:pt x="1061" y="235"/>
                  </a:cubicBezTo>
                  <a:cubicBezTo>
                    <a:pt x="966" y="315"/>
                    <a:pt x="886" y="413"/>
                    <a:pt x="816" y="516"/>
                  </a:cubicBezTo>
                  <a:cubicBezTo>
                    <a:pt x="746" y="617"/>
                    <a:pt x="691" y="723"/>
                    <a:pt x="635" y="830"/>
                  </a:cubicBezTo>
                  <a:cubicBezTo>
                    <a:pt x="539" y="1024"/>
                    <a:pt x="455" y="1227"/>
                    <a:pt x="390" y="1433"/>
                  </a:cubicBezTo>
                  <a:lnTo>
                    <a:pt x="390" y="1433"/>
                  </a:lnTo>
                  <a:cubicBezTo>
                    <a:pt x="380" y="1376"/>
                    <a:pt x="370" y="1319"/>
                    <a:pt x="360" y="1262"/>
                  </a:cubicBezTo>
                  <a:lnTo>
                    <a:pt x="227" y="487"/>
                  </a:lnTo>
                  <a:cubicBezTo>
                    <a:pt x="222" y="458"/>
                    <a:pt x="196" y="430"/>
                    <a:pt x="173" y="417"/>
                  </a:cubicBezTo>
                  <a:cubicBezTo>
                    <a:pt x="157" y="408"/>
                    <a:pt x="135" y="402"/>
                    <a:pt x="115" y="402"/>
                  </a:cubicBezTo>
                  <a:cubicBezTo>
                    <a:pt x="104" y="402"/>
                    <a:pt x="94" y="404"/>
                    <a:pt x="85" y="407"/>
                  </a:cubicBezTo>
                  <a:cubicBezTo>
                    <a:pt x="56" y="415"/>
                    <a:pt x="29" y="432"/>
                    <a:pt x="15" y="458"/>
                  </a:cubicBezTo>
                  <a:cubicBezTo>
                    <a:pt x="1" y="489"/>
                    <a:pt x="1" y="516"/>
                    <a:pt x="5" y="549"/>
                  </a:cubicBezTo>
                  <a:lnTo>
                    <a:pt x="5" y="547"/>
                  </a:lnTo>
                  <a:cubicBezTo>
                    <a:pt x="54" y="896"/>
                    <a:pt x="101" y="1245"/>
                    <a:pt x="151" y="1595"/>
                  </a:cubicBezTo>
                  <a:cubicBezTo>
                    <a:pt x="177" y="1788"/>
                    <a:pt x="204" y="1981"/>
                    <a:pt x="231" y="2175"/>
                  </a:cubicBezTo>
                  <a:lnTo>
                    <a:pt x="231" y="2175"/>
                  </a:lnTo>
                  <a:cubicBezTo>
                    <a:pt x="223" y="2245"/>
                    <a:pt x="216" y="2315"/>
                    <a:pt x="212" y="2386"/>
                  </a:cubicBezTo>
                  <a:cubicBezTo>
                    <a:pt x="194" y="2653"/>
                    <a:pt x="208" y="2918"/>
                    <a:pt x="245" y="3183"/>
                  </a:cubicBezTo>
                  <a:cubicBezTo>
                    <a:pt x="280" y="3435"/>
                    <a:pt x="342" y="3686"/>
                    <a:pt x="430" y="3924"/>
                  </a:cubicBezTo>
                  <a:cubicBezTo>
                    <a:pt x="457" y="3996"/>
                    <a:pt x="485" y="4066"/>
                    <a:pt x="516" y="4138"/>
                  </a:cubicBezTo>
                  <a:cubicBezTo>
                    <a:pt x="531" y="4173"/>
                    <a:pt x="582" y="4208"/>
                    <a:pt x="619" y="4216"/>
                  </a:cubicBezTo>
                  <a:cubicBezTo>
                    <a:pt x="633" y="4219"/>
                    <a:pt x="647" y="4221"/>
                    <a:pt x="662" y="4221"/>
                  </a:cubicBezTo>
                  <a:cubicBezTo>
                    <a:pt x="684" y="4221"/>
                    <a:pt x="707" y="4217"/>
                    <a:pt x="730" y="4208"/>
                  </a:cubicBezTo>
                  <a:cubicBezTo>
                    <a:pt x="763" y="4193"/>
                    <a:pt x="794" y="4169"/>
                    <a:pt x="810" y="4138"/>
                  </a:cubicBezTo>
                  <a:lnTo>
                    <a:pt x="829" y="4097"/>
                  </a:lnTo>
                  <a:cubicBezTo>
                    <a:pt x="837" y="4066"/>
                    <a:pt x="837" y="4035"/>
                    <a:pt x="829" y="4006"/>
                  </a:cubicBezTo>
                  <a:cubicBezTo>
                    <a:pt x="828" y="4006"/>
                    <a:pt x="828" y="4005"/>
                    <a:pt x="828" y="4005"/>
                  </a:cubicBezTo>
                  <a:lnTo>
                    <a:pt x="828" y="4005"/>
                  </a:lnTo>
                  <a:lnTo>
                    <a:pt x="829" y="4004"/>
                  </a:lnTo>
                  <a:cubicBezTo>
                    <a:pt x="828" y="4004"/>
                    <a:pt x="828" y="4003"/>
                    <a:pt x="828" y="4003"/>
                  </a:cubicBezTo>
                  <a:lnTo>
                    <a:pt x="828" y="4003"/>
                  </a:lnTo>
                  <a:cubicBezTo>
                    <a:pt x="750" y="3544"/>
                    <a:pt x="674" y="3087"/>
                    <a:pt x="594" y="2630"/>
                  </a:cubicBezTo>
                  <a:cubicBezTo>
                    <a:pt x="585" y="2574"/>
                    <a:pt x="575" y="2518"/>
                    <a:pt x="566" y="2462"/>
                  </a:cubicBezTo>
                  <a:lnTo>
                    <a:pt x="566" y="2462"/>
                  </a:lnTo>
                  <a:cubicBezTo>
                    <a:pt x="567" y="2428"/>
                    <a:pt x="569" y="2395"/>
                    <a:pt x="572" y="2361"/>
                  </a:cubicBezTo>
                  <a:cubicBezTo>
                    <a:pt x="578" y="2289"/>
                    <a:pt x="584" y="2215"/>
                    <a:pt x="594" y="2143"/>
                  </a:cubicBezTo>
                  <a:lnTo>
                    <a:pt x="594" y="2143"/>
                  </a:lnTo>
                  <a:lnTo>
                    <a:pt x="588" y="2190"/>
                  </a:lnTo>
                  <a:cubicBezTo>
                    <a:pt x="623" y="1931"/>
                    <a:pt x="685" y="1675"/>
                    <a:pt x="773" y="1428"/>
                  </a:cubicBezTo>
                  <a:cubicBezTo>
                    <a:pt x="797" y="1362"/>
                    <a:pt x="822" y="1295"/>
                    <a:pt x="849" y="1228"/>
                  </a:cubicBezTo>
                  <a:lnTo>
                    <a:pt x="849" y="1228"/>
                  </a:lnTo>
                  <a:cubicBezTo>
                    <a:pt x="895" y="1124"/>
                    <a:pt x="945" y="1021"/>
                    <a:pt x="999" y="921"/>
                  </a:cubicBezTo>
                  <a:cubicBezTo>
                    <a:pt x="1049" y="827"/>
                    <a:pt x="1102" y="737"/>
                    <a:pt x="1166" y="652"/>
                  </a:cubicBezTo>
                  <a:lnTo>
                    <a:pt x="1166" y="652"/>
                  </a:lnTo>
                  <a:cubicBezTo>
                    <a:pt x="1215" y="591"/>
                    <a:pt x="1270" y="533"/>
                    <a:pt x="1331" y="482"/>
                  </a:cubicBezTo>
                  <a:lnTo>
                    <a:pt x="1331" y="482"/>
                  </a:lnTo>
                  <a:cubicBezTo>
                    <a:pt x="1375" y="451"/>
                    <a:pt x="1421" y="422"/>
                    <a:pt x="1469" y="400"/>
                  </a:cubicBezTo>
                  <a:lnTo>
                    <a:pt x="1469" y="400"/>
                  </a:lnTo>
                  <a:cubicBezTo>
                    <a:pt x="1507" y="386"/>
                    <a:pt x="1544" y="376"/>
                    <a:pt x="1582" y="369"/>
                  </a:cubicBezTo>
                  <a:lnTo>
                    <a:pt x="1582" y="369"/>
                  </a:lnTo>
                  <a:cubicBezTo>
                    <a:pt x="1599" y="368"/>
                    <a:pt x="1615" y="368"/>
                    <a:pt x="1631" y="368"/>
                  </a:cubicBezTo>
                  <a:cubicBezTo>
                    <a:pt x="1647" y="368"/>
                    <a:pt x="1664" y="368"/>
                    <a:pt x="1680" y="369"/>
                  </a:cubicBezTo>
                  <a:lnTo>
                    <a:pt x="1680" y="369"/>
                  </a:lnTo>
                  <a:cubicBezTo>
                    <a:pt x="1711" y="375"/>
                    <a:pt x="1741" y="383"/>
                    <a:pt x="1771" y="394"/>
                  </a:cubicBezTo>
                  <a:lnTo>
                    <a:pt x="1771" y="394"/>
                  </a:lnTo>
                  <a:cubicBezTo>
                    <a:pt x="1793" y="406"/>
                    <a:pt x="1816" y="419"/>
                    <a:pt x="1837" y="434"/>
                  </a:cubicBezTo>
                  <a:lnTo>
                    <a:pt x="1837" y="434"/>
                  </a:lnTo>
                  <a:cubicBezTo>
                    <a:pt x="1860" y="454"/>
                    <a:pt x="1880" y="475"/>
                    <a:pt x="1899" y="497"/>
                  </a:cubicBezTo>
                  <a:lnTo>
                    <a:pt x="1899" y="497"/>
                  </a:lnTo>
                  <a:cubicBezTo>
                    <a:pt x="1922" y="530"/>
                    <a:pt x="1941" y="563"/>
                    <a:pt x="1956" y="600"/>
                  </a:cubicBezTo>
                  <a:lnTo>
                    <a:pt x="1956" y="600"/>
                  </a:lnTo>
                  <a:cubicBezTo>
                    <a:pt x="1967" y="632"/>
                    <a:pt x="1975" y="666"/>
                    <a:pt x="1980" y="699"/>
                  </a:cubicBezTo>
                  <a:lnTo>
                    <a:pt x="1980" y="699"/>
                  </a:lnTo>
                  <a:cubicBezTo>
                    <a:pt x="1984" y="737"/>
                    <a:pt x="1984" y="775"/>
                    <a:pt x="1981" y="814"/>
                  </a:cubicBezTo>
                  <a:lnTo>
                    <a:pt x="1981" y="814"/>
                  </a:lnTo>
                  <a:cubicBezTo>
                    <a:pt x="1975" y="850"/>
                    <a:pt x="1965" y="884"/>
                    <a:pt x="1952" y="917"/>
                  </a:cubicBezTo>
                  <a:lnTo>
                    <a:pt x="1952" y="917"/>
                  </a:lnTo>
                  <a:cubicBezTo>
                    <a:pt x="1933" y="953"/>
                    <a:pt x="1910" y="987"/>
                    <a:pt x="1886" y="1018"/>
                  </a:cubicBezTo>
                  <a:lnTo>
                    <a:pt x="1886" y="1018"/>
                  </a:lnTo>
                  <a:cubicBezTo>
                    <a:pt x="1838" y="1073"/>
                    <a:pt x="1785" y="1123"/>
                    <a:pt x="1728" y="1167"/>
                  </a:cubicBezTo>
                  <a:lnTo>
                    <a:pt x="1763" y="1138"/>
                  </a:lnTo>
                  <a:lnTo>
                    <a:pt x="1763" y="1138"/>
                  </a:lnTo>
                  <a:cubicBezTo>
                    <a:pt x="1636" y="1237"/>
                    <a:pt x="1490" y="1311"/>
                    <a:pt x="1342" y="1375"/>
                  </a:cubicBezTo>
                  <a:lnTo>
                    <a:pt x="1387" y="1356"/>
                  </a:lnTo>
                  <a:lnTo>
                    <a:pt x="1387" y="1356"/>
                  </a:lnTo>
                  <a:cubicBezTo>
                    <a:pt x="1315" y="1387"/>
                    <a:pt x="1241" y="1414"/>
                    <a:pt x="1168" y="1440"/>
                  </a:cubicBezTo>
                  <a:cubicBezTo>
                    <a:pt x="1133" y="1453"/>
                    <a:pt x="1098" y="1465"/>
                    <a:pt x="1061" y="1477"/>
                  </a:cubicBezTo>
                  <a:cubicBezTo>
                    <a:pt x="1030" y="1490"/>
                    <a:pt x="999" y="1504"/>
                    <a:pt x="970" y="1519"/>
                  </a:cubicBezTo>
                  <a:cubicBezTo>
                    <a:pt x="954" y="1526"/>
                    <a:pt x="938" y="1533"/>
                    <a:pt x="924" y="1542"/>
                  </a:cubicBezTo>
                  <a:lnTo>
                    <a:pt x="924" y="1542"/>
                  </a:lnTo>
                  <a:cubicBezTo>
                    <a:pt x="893" y="1558"/>
                    <a:pt x="867" y="1581"/>
                    <a:pt x="849" y="1611"/>
                  </a:cubicBezTo>
                  <a:cubicBezTo>
                    <a:pt x="829" y="1648"/>
                    <a:pt x="818" y="1701"/>
                    <a:pt x="833" y="1742"/>
                  </a:cubicBezTo>
                  <a:cubicBezTo>
                    <a:pt x="845" y="1786"/>
                    <a:pt x="872" y="1825"/>
                    <a:pt x="911" y="1847"/>
                  </a:cubicBezTo>
                  <a:cubicBezTo>
                    <a:pt x="937" y="1861"/>
                    <a:pt x="968" y="1870"/>
                    <a:pt x="1000" y="1870"/>
                  </a:cubicBezTo>
                  <a:cubicBezTo>
                    <a:pt x="1015" y="1870"/>
                    <a:pt x="1029" y="1868"/>
                    <a:pt x="1044" y="1864"/>
                  </a:cubicBezTo>
                  <a:lnTo>
                    <a:pt x="1044" y="1864"/>
                  </a:lnTo>
                  <a:cubicBezTo>
                    <a:pt x="1074" y="1860"/>
                    <a:pt x="1105" y="1853"/>
                    <a:pt x="1135" y="1847"/>
                  </a:cubicBezTo>
                  <a:cubicBezTo>
                    <a:pt x="1163" y="1841"/>
                    <a:pt x="1190" y="1829"/>
                    <a:pt x="1219" y="1818"/>
                  </a:cubicBezTo>
                  <a:cubicBezTo>
                    <a:pt x="1274" y="1798"/>
                    <a:pt x="1332" y="1777"/>
                    <a:pt x="1387" y="1753"/>
                  </a:cubicBezTo>
                  <a:cubicBezTo>
                    <a:pt x="1511" y="1703"/>
                    <a:pt x="1634" y="1650"/>
                    <a:pt x="1749" y="1584"/>
                  </a:cubicBezTo>
                  <a:cubicBezTo>
                    <a:pt x="1860" y="1523"/>
                    <a:pt x="1965" y="1449"/>
                    <a:pt x="2055" y="1362"/>
                  </a:cubicBezTo>
                  <a:cubicBezTo>
                    <a:pt x="2106" y="1315"/>
                    <a:pt x="2150" y="1262"/>
                    <a:pt x="2191" y="1208"/>
                  </a:cubicBezTo>
                  <a:cubicBezTo>
                    <a:pt x="2219" y="1171"/>
                    <a:pt x="2244" y="1130"/>
                    <a:pt x="2265" y="1087"/>
                  </a:cubicBezTo>
                  <a:cubicBezTo>
                    <a:pt x="2287" y="1036"/>
                    <a:pt x="2310" y="984"/>
                    <a:pt x="2322" y="929"/>
                  </a:cubicBezTo>
                  <a:cubicBezTo>
                    <a:pt x="2334" y="873"/>
                    <a:pt x="2343" y="816"/>
                    <a:pt x="2343" y="758"/>
                  </a:cubicBezTo>
                  <a:cubicBezTo>
                    <a:pt x="2345" y="660"/>
                    <a:pt x="2328" y="557"/>
                    <a:pt x="2291" y="467"/>
                  </a:cubicBezTo>
                  <a:cubicBezTo>
                    <a:pt x="2248" y="362"/>
                    <a:pt x="2193" y="265"/>
                    <a:pt x="2108" y="187"/>
                  </a:cubicBezTo>
                  <a:cubicBezTo>
                    <a:pt x="2026" y="109"/>
                    <a:pt x="1924" y="48"/>
                    <a:pt x="1811" y="21"/>
                  </a:cubicBezTo>
                  <a:cubicBezTo>
                    <a:pt x="1754" y="7"/>
                    <a:pt x="1694" y="0"/>
                    <a:pt x="1634" y="0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1" name="Google Shape;3161;p31"/>
            <p:cNvSpPr/>
            <p:nvPr/>
          </p:nvSpPr>
          <p:spPr>
            <a:xfrm>
              <a:off x="4080325" y="2231875"/>
              <a:ext cx="176350" cy="100825"/>
            </a:xfrm>
            <a:custGeom>
              <a:avLst/>
              <a:gdLst/>
              <a:ahLst/>
              <a:cxnLst/>
              <a:rect l="l" t="t" r="r" b="b"/>
              <a:pathLst>
                <a:path w="7054" h="4033" extrusionOk="0">
                  <a:moveTo>
                    <a:pt x="1953" y="1308"/>
                  </a:moveTo>
                  <a:cubicBezTo>
                    <a:pt x="1949" y="1312"/>
                    <a:pt x="1942" y="1318"/>
                    <a:pt x="1940" y="1318"/>
                  </a:cubicBezTo>
                  <a:cubicBezTo>
                    <a:pt x="1940" y="1318"/>
                    <a:pt x="1940" y="1318"/>
                    <a:pt x="1939" y="1318"/>
                  </a:cubicBezTo>
                  <a:lnTo>
                    <a:pt x="1939" y="1318"/>
                  </a:lnTo>
                  <a:cubicBezTo>
                    <a:pt x="1940" y="1317"/>
                    <a:pt x="1942" y="1316"/>
                    <a:pt x="1944" y="1314"/>
                  </a:cubicBezTo>
                  <a:cubicBezTo>
                    <a:pt x="1947" y="1312"/>
                    <a:pt x="1950" y="1310"/>
                    <a:pt x="1953" y="1308"/>
                  </a:cubicBezTo>
                  <a:close/>
                  <a:moveTo>
                    <a:pt x="4474" y="1823"/>
                  </a:moveTo>
                  <a:lnTo>
                    <a:pt x="4474" y="1823"/>
                  </a:lnTo>
                  <a:cubicBezTo>
                    <a:pt x="4474" y="1823"/>
                    <a:pt x="4474" y="1825"/>
                    <a:pt x="4473" y="1829"/>
                  </a:cubicBezTo>
                  <a:cubicBezTo>
                    <a:pt x="4473" y="1830"/>
                    <a:pt x="4473" y="1830"/>
                    <a:pt x="4473" y="1830"/>
                  </a:cubicBezTo>
                  <a:lnTo>
                    <a:pt x="4473" y="1830"/>
                  </a:lnTo>
                  <a:cubicBezTo>
                    <a:pt x="4473" y="1826"/>
                    <a:pt x="4474" y="1823"/>
                    <a:pt x="4474" y="1823"/>
                  </a:cubicBezTo>
                  <a:close/>
                  <a:moveTo>
                    <a:pt x="2299" y="2066"/>
                  </a:moveTo>
                  <a:cubicBezTo>
                    <a:pt x="2296" y="2070"/>
                    <a:pt x="2292" y="2075"/>
                    <a:pt x="2289" y="2079"/>
                  </a:cubicBezTo>
                  <a:lnTo>
                    <a:pt x="2289" y="2079"/>
                  </a:lnTo>
                  <a:lnTo>
                    <a:pt x="2299" y="2066"/>
                  </a:lnTo>
                  <a:close/>
                  <a:moveTo>
                    <a:pt x="1930" y="2446"/>
                  </a:moveTo>
                  <a:cubicBezTo>
                    <a:pt x="1924" y="2450"/>
                    <a:pt x="1919" y="2454"/>
                    <a:pt x="1913" y="2458"/>
                  </a:cubicBezTo>
                  <a:lnTo>
                    <a:pt x="1913" y="2458"/>
                  </a:lnTo>
                  <a:lnTo>
                    <a:pt x="1930" y="2446"/>
                  </a:lnTo>
                  <a:close/>
                  <a:moveTo>
                    <a:pt x="5183" y="2549"/>
                  </a:moveTo>
                  <a:lnTo>
                    <a:pt x="5182" y="2551"/>
                  </a:lnTo>
                  <a:cubicBezTo>
                    <a:pt x="5182" y="2550"/>
                    <a:pt x="5183" y="2550"/>
                    <a:pt x="5183" y="2549"/>
                  </a:cubicBezTo>
                  <a:close/>
                  <a:moveTo>
                    <a:pt x="6558" y="2733"/>
                  </a:moveTo>
                  <a:cubicBezTo>
                    <a:pt x="6561" y="2739"/>
                    <a:pt x="6563" y="2745"/>
                    <a:pt x="6565" y="2751"/>
                  </a:cubicBezTo>
                  <a:lnTo>
                    <a:pt x="6565" y="2751"/>
                  </a:lnTo>
                  <a:lnTo>
                    <a:pt x="6558" y="2733"/>
                  </a:lnTo>
                  <a:close/>
                  <a:moveTo>
                    <a:pt x="3279" y="2801"/>
                  </a:moveTo>
                  <a:cubicBezTo>
                    <a:pt x="3279" y="2801"/>
                    <a:pt x="3278" y="2802"/>
                    <a:pt x="3275" y="2805"/>
                  </a:cubicBezTo>
                  <a:cubicBezTo>
                    <a:pt x="3275" y="2805"/>
                    <a:pt x="3275" y="2806"/>
                    <a:pt x="3275" y="2806"/>
                  </a:cubicBezTo>
                  <a:lnTo>
                    <a:pt x="3275" y="2806"/>
                  </a:lnTo>
                  <a:cubicBezTo>
                    <a:pt x="3277" y="2803"/>
                    <a:pt x="3279" y="2801"/>
                    <a:pt x="3279" y="2801"/>
                  </a:cubicBezTo>
                  <a:close/>
                  <a:moveTo>
                    <a:pt x="6593" y="2834"/>
                  </a:moveTo>
                  <a:cubicBezTo>
                    <a:pt x="6594" y="2841"/>
                    <a:pt x="6595" y="2849"/>
                    <a:pt x="6596" y="2856"/>
                  </a:cubicBezTo>
                  <a:lnTo>
                    <a:pt x="6596" y="2856"/>
                  </a:lnTo>
                  <a:lnTo>
                    <a:pt x="6593" y="2834"/>
                  </a:lnTo>
                  <a:close/>
                  <a:moveTo>
                    <a:pt x="880" y="2904"/>
                  </a:moveTo>
                  <a:cubicBezTo>
                    <a:pt x="865" y="2906"/>
                    <a:pt x="850" y="2908"/>
                    <a:pt x="835" y="2909"/>
                  </a:cubicBezTo>
                  <a:lnTo>
                    <a:pt x="835" y="2909"/>
                  </a:lnTo>
                  <a:lnTo>
                    <a:pt x="880" y="2904"/>
                  </a:lnTo>
                  <a:close/>
                  <a:moveTo>
                    <a:pt x="6572" y="3052"/>
                  </a:moveTo>
                  <a:lnTo>
                    <a:pt x="6572" y="3052"/>
                  </a:lnTo>
                  <a:cubicBezTo>
                    <a:pt x="6569" y="3060"/>
                    <a:pt x="6566" y="3068"/>
                    <a:pt x="6562" y="3077"/>
                  </a:cubicBezTo>
                  <a:lnTo>
                    <a:pt x="6572" y="3052"/>
                  </a:lnTo>
                  <a:close/>
                  <a:moveTo>
                    <a:pt x="4124" y="3132"/>
                  </a:moveTo>
                  <a:lnTo>
                    <a:pt x="4124" y="3132"/>
                  </a:lnTo>
                  <a:cubicBezTo>
                    <a:pt x="4123" y="3134"/>
                    <a:pt x="4122" y="3136"/>
                    <a:pt x="4121" y="3138"/>
                  </a:cubicBezTo>
                  <a:lnTo>
                    <a:pt x="4121" y="3138"/>
                  </a:lnTo>
                  <a:lnTo>
                    <a:pt x="4124" y="3132"/>
                  </a:lnTo>
                  <a:close/>
                  <a:moveTo>
                    <a:pt x="5215" y="3368"/>
                  </a:moveTo>
                  <a:lnTo>
                    <a:pt x="5209" y="3375"/>
                  </a:lnTo>
                  <a:lnTo>
                    <a:pt x="5209" y="3375"/>
                  </a:lnTo>
                  <a:cubicBezTo>
                    <a:pt x="5209" y="3375"/>
                    <a:pt x="5209" y="3375"/>
                    <a:pt x="5209" y="3375"/>
                  </a:cubicBezTo>
                  <a:lnTo>
                    <a:pt x="5209" y="3375"/>
                  </a:lnTo>
                  <a:lnTo>
                    <a:pt x="5215" y="3368"/>
                  </a:lnTo>
                  <a:close/>
                  <a:moveTo>
                    <a:pt x="5186" y="3419"/>
                  </a:move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close/>
                  <a:moveTo>
                    <a:pt x="5116" y="3422"/>
                  </a:moveTo>
                  <a:cubicBezTo>
                    <a:pt x="5118" y="3422"/>
                    <a:pt x="5119" y="3422"/>
                    <a:pt x="5121" y="3422"/>
                  </a:cubicBezTo>
                  <a:lnTo>
                    <a:pt x="5121" y="3422"/>
                  </a:lnTo>
                  <a:lnTo>
                    <a:pt x="5116" y="3422"/>
                  </a:lnTo>
                  <a:close/>
                  <a:moveTo>
                    <a:pt x="5187" y="3441"/>
                  </a:move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lnTo>
                    <a:pt x="5187" y="3441"/>
                  </a:lnTo>
                  <a:lnTo>
                    <a:pt x="5187" y="3441"/>
                  </a:lnTo>
                  <a:close/>
                  <a:moveTo>
                    <a:pt x="5193" y="3453"/>
                  </a:moveTo>
                  <a:cubicBezTo>
                    <a:pt x="5195" y="3455"/>
                    <a:pt x="5198" y="3457"/>
                    <a:pt x="5200" y="3459"/>
                  </a:cubicBezTo>
                  <a:lnTo>
                    <a:pt x="5193" y="3453"/>
                  </a:lnTo>
                  <a:lnTo>
                    <a:pt x="5193" y="3453"/>
                  </a:lnTo>
                  <a:cubicBezTo>
                    <a:pt x="5193" y="3453"/>
                    <a:pt x="5193" y="3453"/>
                    <a:pt x="5193" y="3453"/>
                  </a:cubicBezTo>
                  <a:close/>
                  <a:moveTo>
                    <a:pt x="5193" y="3464"/>
                  </a:moveTo>
                  <a:lnTo>
                    <a:pt x="5193" y="3464"/>
                  </a:lnTo>
                  <a:cubicBezTo>
                    <a:pt x="5194" y="3466"/>
                    <a:pt x="5194" y="3467"/>
                    <a:pt x="5194" y="3469"/>
                  </a:cubicBezTo>
                  <a:lnTo>
                    <a:pt x="5193" y="3464"/>
                  </a:lnTo>
                  <a:close/>
                  <a:moveTo>
                    <a:pt x="4540" y="1"/>
                  </a:moveTo>
                  <a:cubicBezTo>
                    <a:pt x="4539" y="1"/>
                    <a:pt x="4538" y="1"/>
                    <a:pt x="4537" y="1"/>
                  </a:cubicBezTo>
                  <a:cubicBezTo>
                    <a:pt x="4485" y="5"/>
                    <a:pt x="4430" y="36"/>
                    <a:pt x="4422" y="89"/>
                  </a:cubicBezTo>
                  <a:cubicBezTo>
                    <a:pt x="4411" y="151"/>
                    <a:pt x="4401" y="213"/>
                    <a:pt x="4395" y="274"/>
                  </a:cubicBezTo>
                  <a:cubicBezTo>
                    <a:pt x="4391" y="330"/>
                    <a:pt x="4385" y="383"/>
                    <a:pt x="4377" y="439"/>
                  </a:cubicBezTo>
                  <a:cubicBezTo>
                    <a:pt x="4370" y="492"/>
                    <a:pt x="4364" y="537"/>
                    <a:pt x="4356" y="591"/>
                  </a:cubicBezTo>
                  <a:cubicBezTo>
                    <a:pt x="4348" y="644"/>
                    <a:pt x="4331" y="700"/>
                    <a:pt x="4315" y="753"/>
                  </a:cubicBezTo>
                  <a:cubicBezTo>
                    <a:pt x="4253" y="969"/>
                    <a:pt x="4185" y="1182"/>
                    <a:pt x="4099" y="1388"/>
                  </a:cubicBezTo>
                  <a:cubicBezTo>
                    <a:pt x="4017" y="1591"/>
                    <a:pt x="3925" y="1790"/>
                    <a:pt x="3824" y="1984"/>
                  </a:cubicBezTo>
                  <a:cubicBezTo>
                    <a:pt x="3723" y="2179"/>
                    <a:pt x="3592" y="2368"/>
                    <a:pt x="3464" y="2549"/>
                  </a:cubicBezTo>
                  <a:cubicBezTo>
                    <a:pt x="3427" y="2600"/>
                    <a:pt x="3390" y="2651"/>
                    <a:pt x="3351" y="2703"/>
                  </a:cubicBezTo>
                  <a:cubicBezTo>
                    <a:pt x="3333" y="2729"/>
                    <a:pt x="3312" y="2754"/>
                    <a:pt x="3294" y="2779"/>
                  </a:cubicBezTo>
                  <a:cubicBezTo>
                    <a:pt x="3292" y="2785"/>
                    <a:pt x="3288" y="2789"/>
                    <a:pt x="3284" y="2793"/>
                  </a:cubicBezTo>
                  <a:cubicBezTo>
                    <a:pt x="3293" y="2779"/>
                    <a:pt x="3297" y="2774"/>
                    <a:pt x="3297" y="2774"/>
                  </a:cubicBezTo>
                  <a:lnTo>
                    <a:pt x="3297" y="2774"/>
                  </a:lnTo>
                  <a:cubicBezTo>
                    <a:pt x="3297" y="2774"/>
                    <a:pt x="3280" y="2797"/>
                    <a:pt x="3272" y="2809"/>
                  </a:cubicBezTo>
                  <a:lnTo>
                    <a:pt x="3272" y="2809"/>
                  </a:lnTo>
                  <a:cubicBezTo>
                    <a:pt x="3267" y="2815"/>
                    <a:pt x="3262" y="2821"/>
                    <a:pt x="3259" y="2826"/>
                  </a:cubicBezTo>
                  <a:cubicBezTo>
                    <a:pt x="3237" y="2854"/>
                    <a:pt x="3214" y="2882"/>
                    <a:pt x="3191" y="2909"/>
                  </a:cubicBezTo>
                  <a:lnTo>
                    <a:pt x="3191" y="2909"/>
                  </a:lnTo>
                  <a:cubicBezTo>
                    <a:pt x="3138" y="2621"/>
                    <a:pt x="3085" y="2334"/>
                    <a:pt x="3031" y="2045"/>
                  </a:cubicBezTo>
                  <a:cubicBezTo>
                    <a:pt x="3008" y="1920"/>
                    <a:pt x="2986" y="1795"/>
                    <a:pt x="2963" y="1671"/>
                  </a:cubicBezTo>
                  <a:cubicBezTo>
                    <a:pt x="2953" y="1624"/>
                    <a:pt x="2918" y="1581"/>
                    <a:pt x="2881" y="1552"/>
                  </a:cubicBezTo>
                  <a:cubicBezTo>
                    <a:pt x="2846" y="1525"/>
                    <a:pt x="2799" y="1505"/>
                    <a:pt x="2752" y="1505"/>
                  </a:cubicBezTo>
                  <a:cubicBezTo>
                    <a:pt x="2750" y="1505"/>
                    <a:pt x="2748" y="1505"/>
                    <a:pt x="2745" y="1505"/>
                  </a:cubicBezTo>
                  <a:cubicBezTo>
                    <a:pt x="2704" y="1507"/>
                    <a:pt x="2665" y="1517"/>
                    <a:pt x="2630" y="1536"/>
                  </a:cubicBezTo>
                  <a:cubicBezTo>
                    <a:pt x="2577" y="1564"/>
                    <a:pt x="2548" y="1616"/>
                    <a:pt x="2528" y="1671"/>
                  </a:cubicBezTo>
                  <a:cubicBezTo>
                    <a:pt x="2525" y="1676"/>
                    <a:pt x="2522" y="1682"/>
                    <a:pt x="2520" y="1687"/>
                  </a:cubicBezTo>
                  <a:lnTo>
                    <a:pt x="2520" y="1687"/>
                  </a:lnTo>
                  <a:cubicBezTo>
                    <a:pt x="2451" y="1832"/>
                    <a:pt x="2372" y="1969"/>
                    <a:pt x="2275" y="2097"/>
                  </a:cubicBezTo>
                  <a:lnTo>
                    <a:pt x="2275" y="2097"/>
                  </a:lnTo>
                  <a:cubicBezTo>
                    <a:pt x="2162" y="2237"/>
                    <a:pt x="2032" y="2363"/>
                    <a:pt x="1891" y="2475"/>
                  </a:cubicBezTo>
                  <a:lnTo>
                    <a:pt x="1891" y="2475"/>
                  </a:lnTo>
                  <a:cubicBezTo>
                    <a:pt x="1733" y="2589"/>
                    <a:pt x="1563" y="2686"/>
                    <a:pt x="1383" y="2762"/>
                  </a:cubicBezTo>
                  <a:lnTo>
                    <a:pt x="1445" y="2738"/>
                  </a:lnTo>
                  <a:lnTo>
                    <a:pt x="1445" y="2738"/>
                  </a:lnTo>
                  <a:cubicBezTo>
                    <a:pt x="1245" y="2820"/>
                    <a:pt x="1035" y="2881"/>
                    <a:pt x="823" y="2911"/>
                  </a:cubicBezTo>
                  <a:lnTo>
                    <a:pt x="823" y="2911"/>
                  </a:lnTo>
                  <a:cubicBezTo>
                    <a:pt x="763" y="2917"/>
                    <a:pt x="703" y="2921"/>
                    <a:pt x="643" y="2922"/>
                  </a:cubicBezTo>
                  <a:lnTo>
                    <a:pt x="643" y="2922"/>
                  </a:lnTo>
                  <a:cubicBezTo>
                    <a:pt x="786" y="2614"/>
                    <a:pt x="966" y="2322"/>
                    <a:pt x="1172" y="2055"/>
                  </a:cubicBezTo>
                  <a:lnTo>
                    <a:pt x="1172" y="2055"/>
                  </a:lnTo>
                  <a:lnTo>
                    <a:pt x="1141" y="2097"/>
                  </a:lnTo>
                  <a:cubicBezTo>
                    <a:pt x="1285" y="1910"/>
                    <a:pt x="1449" y="1741"/>
                    <a:pt x="1624" y="1581"/>
                  </a:cubicBezTo>
                  <a:cubicBezTo>
                    <a:pt x="1705" y="1507"/>
                    <a:pt x="1789" y="1437"/>
                    <a:pt x="1874" y="1368"/>
                  </a:cubicBezTo>
                  <a:lnTo>
                    <a:pt x="1874" y="1368"/>
                  </a:lnTo>
                  <a:cubicBezTo>
                    <a:pt x="1874" y="1369"/>
                    <a:pt x="1874" y="1369"/>
                    <a:pt x="1874" y="1369"/>
                  </a:cubicBezTo>
                  <a:cubicBezTo>
                    <a:pt x="1874" y="1369"/>
                    <a:pt x="1876" y="1367"/>
                    <a:pt x="1882" y="1363"/>
                  </a:cubicBezTo>
                  <a:cubicBezTo>
                    <a:pt x="1887" y="1359"/>
                    <a:pt x="1893" y="1355"/>
                    <a:pt x="1897" y="1351"/>
                  </a:cubicBezTo>
                  <a:cubicBezTo>
                    <a:pt x="1913" y="1341"/>
                    <a:pt x="1923" y="1332"/>
                    <a:pt x="1939" y="1318"/>
                  </a:cubicBezTo>
                  <a:lnTo>
                    <a:pt x="1939" y="1318"/>
                  </a:lnTo>
                  <a:cubicBezTo>
                    <a:pt x="1938" y="1320"/>
                    <a:pt x="1938" y="1321"/>
                    <a:pt x="1939" y="1321"/>
                  </a:cubicBezTo>
                  <a:cubicBezTo>
                    <a:pt x="1941" y="1321"/>
                    <a:pt x="1948" y="1316"/>
                    <a:pt x="1953" y="1307"/>
                  </a:cubicBezTo>
                  <a:lnTo>
                    <a:pt x="1953" y="1307"/>
                  </a:lnTo>
                  <a:cubicBezTo>
                    <a:pt x="1953" y="1307"/>
                    <a:pt x="1953" y="1307"/>
                    <a:pt x="1953" y="1308"/>
                  </a:cubicBezTo>
                  <a:lnTo>
                    <a:pt x="1953" y="1308"/>
                  </a:lnTo>
                  <a:cubicBezTo>
                    <a:pt x="1954" y="1307"/>
                    <a:pt x="1954" y="1306"/>
                    <a:pt x="1954" y="1306"/>
                  </a:cubicBezTo>
                  <a:lnTo>
                    <a:pt x="1954" y="1306"/>
                  </a:lnTo>
                  <a:cubicBezTo>
                    <a:pt x="1954" y="1306"/>
                    <a:pt x="1954" y="1307"/>
                    <a:pt x="1953" y="1307"/>
                  </a:cubicBezTo>
                  <a:lnTo>
                    <a:pt x="1953" y="1307"/>
                  </a:lnTo>
                  <a:cubicBezTo>
                    <a:pt x="1957" y="1304"/>
                    <a:pt x="1961" y="1302"/>
                    <a:pt x="1965" y="1299"/>
                  </a:cubicBezTo>
                  <a:cubicBezTo>
                    <a:pt x="1977" y="1289"/>
                    <a:pt x="1991" y="1279"/>
                    <a:pt x="2004" y="1269"/>
                  </a:cubicBezTo>
                  <a:cubicBezTo>
                    <a:pt x="2051" y="1234"/>
                    <a:pt x="2100" y="1201"/>
                    <a:pt x="2149" y="1168"/>
                  </a:cubicBezTo>
                  <a:cubicBezTo>
                    <a:pt x="2203" y="1131"/>
                    <a:pt x="2258" y="1094"/>
                    <a:pt x="2314" y="1061"/>
                  </a:cubicBezTo>
                  <a:cubicBezTo>
                    <a:pt x="2343" y="1045"/>
                    <a:pt x="2371" y="1028"/>
                    <a:pt x="2398" y="1012"/>
                  </a:cubicBezTo>
                  <a:cubicBezTo>
                    <a:pt x="2428" y="994"/>
                    <a:pt x="2456" y="980"/>
                    <a:pt x="2480" y="959"/>
                  </a:cubicBezTo>
                  <a:lnTo>
                    <a:pt x="2480" y="959"/>
                  </a:lnTo>
                  <a:cubicBezTo>
                    <a:pt x="2530" y="923"/>
                    <a:pt x="2580" y="888"/>
                    <a:pt x="2630" y="854"/>
                  </a:cubicBezTo>
                  <a:cubicBezTo>
                    <a:pt x="2705" y="804"/>
                    <a:pt x="2667" y="698"/>
                    <a:pt x="2584" y="698"/>
                  </a:cubicBezTo>
                  <a:cubicBezTo>
                    <a:pt x="2578" y="698"/>
                    <a:pt x="2571" y="698"/>
                    <a:pt x="2564" y="700"/>
                  </a:cubicBezTo>
                  <a:lnTo>
                    <a:pt x="2567" y="700"/>
                  </a:lnTo>
                  <a:cubicBezTo>
                    <a:pt x="2530" y="706"/>
                    <a:pt x="2491" y="714"/>
                    <a:pt x="2451" y="724"/>
                  </a:cubicBezTo>
                  <a:cubicBezTo>
                    <a:pt x="2433" y="728"/>
                    <a:pt x="2415" y="732"/>
                    <a:pt x="2396" y="737"/>
                  </a:cubicBezTo>
                  <a:lnTo>
                    <a:pt x="2393" y="738"/>
                  </a:lnTo>
                  <a:lnTo>
                    <a:pt x="2393" y="738"/>
                  </a:lnTo>
                  <a:cubicBezTo>
                    <a:pt x="2388" y="738"/>
                    <a:pt x="2379" y="739"/>
                    <a:pt x="2367" y="741"/>
                  </a:cubicBezTo>
                  <a:cubicBezTo>
                    <a:pt x="2357" y="745"/>
                    <a:pt x="2348" y="749"/>
                    <a:pt x="2340" y="753"/>
                  </a:cubicBezTo>
                  <a:lnTo>
                    <a:pt x="2340" y="753"/>
                  </a:lnTo>
                  <a:cubicBezTo>
                    <a:pt x="2339" y="754"/>
                    <a:pt x="2336" y="755"/>
                    <a:pt x="2330" y="757"/>
                  </a:cubicBezTo>
                  <a:cubicBezTo>
                    <a:pt x="2250" y="792"/>
                    <a:pt x="2172" y="825"/>
                    <a:pt x="2092" y="864"/>
                  </a:cubicBezTo>
                  <a:cubicBezTo>
                    <a:pt x="1952" y="932"/>
                    <a:pt x="1813" y="1006"/>
                    <a:pt x="1681" y="1092"/>
                  </a:cubicBezTo>
                  <a:cubicBezTo>
                    <a:pt x="1537" y="1186"/>
                    <a:pt x="1398" y="1291"/>
                    <a:pt x="1264" y="1400"/>
                  </a:cubicBezTo>
                  <a:cubicBezTo>
                    <a:pt x="1250" y="1412"/>
                    <a:pt x="1233" y="1425"/>
                    <a:pt x="1219" y="1439"/>
                  </a:cubicBezTo>
                  <a:cubicBezTo>
                    <a:pt x="1211" y="1445"/>
                    <a:pt x="1187" y="1463"/>
                    <a:pt x="1188" y="1463"/>
                  </a:cubicBezTo>
                  <a:cubicBezTo>
                    <a:pt x="1188" y="1463"/>
                    <a:pt x="1194" y="1459"/>
                    <a:pt x="1211" y="1446"/>
                  </a:cubicBezTo>
                  <a:lnTo>
                    <a:pt x="1211" y="1446"/>
                  </a:lnTo>
                  <a:cubicBezTo>
                    <a:pt x="1167" y="1479"/>
                    <a:pt x="1128" y="1520"/>
                    <a:pt x="1087" y="1558"/>
                  </a:cubicBezTo>
                  <a:cubicBezTo>
                    <a:pt x="1032" y="1612"/>
                    <a:pt x="976" y="1667"/>
                    <a:pt x="921" y="1723"/>
                  </a:cubicBezTo>
                  <a:cubicBezTo>
                    <a:pt x="793" y="1852"/>
                    <a:pt x="676" y="1991"/>
                    <a:pt x="563" y="2133"/>
                  </a:cubicBezTo>
                  <a:lnTo>
                    <a:pt x="563" y="2133"/>
                  </a:lnTo>
                  <a:cubicBezTo>
                    <a:pt x="500" y="2205"/>
                    <a:pt x="448" y="2290"/>
                    <a:pt x="397" y="2368"/>
                  </a:cubicBezTo>
                  <a:cubicBezTo>
                    <a:pt x="350" y="2438"/>
                    <a:pt x="307" y="2509"/>
                    <a:pt x="266" y="2581"/>
                  </a:cubicBezTo>
                  <a:cubicBezTo>
                    <a:pt x="171" y="2744"/>
                    <a:pt x="89" y="2912"/>
                    <a:pt x="21" y="3087"/>
                  </a:cubicBezTo>
                  <a:cubicBezTo>
                    <a:pt x="1" y="3144"/>
                    <a:pt x="15" y="3237"/>
                    <a:pt x="48" y="3286"/>
                  </a:cubicBezTo>
                  <a:cubicBezTo>
                    <a:pt x="81" y="3339"/>
                    <a:pt x="136" y="3395"/>
                    <a:pt x="202" y="3405"/>
                  </a:cubicBezTo>
                  <a:cubicBezTo>
                    <a:pt x="333" y="3424"/>
                    <a:pt x="464" y="3436"/>
                    <a:pt x="595" y="3436"/>
                  </a:cubicBezTo>
                  <a:cubicBezTo>
                    <a:pt x="687" y="3436"/>
                    <a:pt x="779" y="3430"/>
                    <a:pt x="872" y="3418"/>
                  </a:cubicBezTo>
                  <a:cubicBezTo>
                    <a:pt x="1106" y="3387"/>
                    <a:pt x="1328" y="3333"/>
                    <a:pt x="1543" y="3241"/>
                  </a:cubicBezTo>
                  <a:cubicBezTo>
                    <a:pt x="1942" y="3072"/>
                    <a:pt x="2308" y="2809"/>
                    <a:pt x="2577" y="2468"/>
                  </a:cubicBezTo>
                  <a:cubicBezTo>
                    <a:pt x="2597" y="2443"/>
                    <a:pt x="2617" y="2417"/>
                    <a:pt x="2637" y="2391"/>
                  </a:cubicBezTo>
                  <a:lnTo>
                    <a:pt x="2637" y="2391"/>
                  </a:lnTo>
                  <a:cubicBezTo>
                    <a:pt x="2680" y="2633"/>
                    <a:pt x="2723" y="2875"/>
                    <a:pt x="2766" y="3118"/>
                  </a:cubicBezTo>
                  <a:cubicBezTo>
                    <a:pt x="2788" y="3241"/>
                    <a:pt x="2809" y="3366"/>
                    <a:pt x="2834" y="3491"/>
                  </a:cubicBezTo>
                  <a:cubicBezTo>
                    <a:pt x="2840" y="3526"/>
                    <a:pt x="2866" y="3568"/>
                    <a:pt x="2891" y="3592"/>
                  </a:cubicBezTo>
                  <a:cubicBezTo>
                    <a:pt x="2928" y="3629"/>
                    <a:pt x="2975" y="3650"/>
                    <a:pt x="3025" y="3656"/>
                  </a:cubicBezTo>
                  <a:cubicBezTo>
                    <a:pt x="3036" y="3658"/>
                    <a:pt x="3048" y="3659"/>
                    <a:pt x="3059" y="3659"/>
                  </a:cubicBezTo>
                  <a:cubicBezTo>
                    <a:pt x="3088" y="3659"/>
                    <a:pt x="3116" y="3653"/>
                    <a:pt x="3144" y="3639"/>
                  </a:cubicBezTo>
                  <a:cubicBezTo>
                    <a:pt x="3193" y="3619"/>
                    <a:pt x="3222" y="3590"/>
                    <a:pt x="3255" y="3547"/>
                  </a:cubicBezTo>
                  <a:cubicBezTo>
                    <a:pt x="3325" y="3452"/>
                    <a:pt x="3384" y="3348"/>
                    <a:pt x="3444" y="3245"/>
                  </a:cubicBezTo>
                  <a:cubicBezTo>
                    <a:pt x="3473" y="3194"/>
                    <a:pt x="3503" y="3142"/>
                    <a:pt x="3530" y="3091"/>
                  </a:cubicBezTo>
                  <a:cubicBezTo>
                    <a:pt x="3544" y="3064"/>
                    <a:pt x="3559" y="3037"/>
                    <a:pt x="3573" y="3011"/>
                  </a:cubicBezTo>
                  <a:cubicBezTo>
                    <a:pt x="3577" y="3005"/>
                    <a:pt x="3581" y="2998"/>
                    <a:pt x="3583" y="2992"/>
                  </a:cubicBezTo>
                  <a:lnTo>
                    <a:pt x="3594" y="2970"/>
                  </a:lnTo>
                  <a:cubicBezTo>
                    <a:pt x="3599" y="2956"/>
                    <a:pt x="3602" y="2948"/>
                    <a:pt x="3602" y="2948"/>
                  </a:cubicBezTo>
                  <a:lnTo>
                    <a:pt x="3602" y="2948"/>
                  </a:lnTo>
                  <a:cubicBezTo>
                    <a:pt x="3603" y="2948"/>
                    <a:pt x="3600" y="2956"/>
                    <a:pt x="3594" y="2972"/>
                  </a:cubicBezTo>
                  <a:cubicBezTo>
                    <a:pt x="3598" y="2972"/>
                    <a:pt x="3612" y="2939"/>
                    <a:pt x="3614" y="2933"/>
                  </a:cubicBezTo>
                  <a:cubicBezTo>
                    <a:pt x="3729" y="2713"/>
                    <a:pt x="3832" y="2489"/>
                    <a:pt x="3927" y="2259"/>
                  </a:cubicBezTo>
                  <a:cubicBezTo>
                    <a:pt x="3949" y="2201"/>
                    <a:pt x="3966" y="2158"/>
                    <a:pt x="3988" y="2111"/>
                  </a:cubicBezTo>
                  <a:cubicBezTo>
                    <a:pt x="4013" y="2051"/>
                    <a:pt x="4040" y="1992"/>
                    <a:pt x="4064" y="1932"/>
                  </a:cubicBezTo>
                  <a:cubicBezTo>
                    <a:pt x="4109" y="1823"/>
                    <a:pt x="4153" y="1712"/>
                    <a:pt x="4194" y="1601"/>
                  </a:cubicBezTo>
                  <a:cubicBezTo>
                    <a:pt x="4276" y="1380"/>
                    <a:pt x="4352" y="1154"/>
                    <a:pt x="4418" y="926"/>
                  </a:cubicBezTo>
                  <a:cubicBezTo>
                    <a:pt x="4436" y="862"/>
                    <a:pt x="4455" y="796"/>
                    <a:pt x="4471" y="732"/>
                  </a:cubicBezTo>
                  <a:cubicBezTo>
                    <a:pt x="4478" y="704"/>
                    <a:pt x="4487" y="676"/>
                    <a:pt x="4496" y="648"/>
                  </a:cubicBezTo>
                  <a:lnTo>
                    <a:pt x="4496" y="648"/>
                  </a:lnTo>
                  <a:cubicBezTo>
                    <a:pt x="4499" y="679"/>
                    <a:pt x="4501" y="709"/>
                    <a:pt x="4504" y="739"/>
                  </a:cubicBezTo>
                  <a:cubicBezTo>
                    <a:pt x="4520" y="942"/>
                    <a:pt x="4524" y="1147"/>
                    <a:pt x="4516" y="1353"/>
                  </a:cubicBezTo>
                  <a:cubicBezTo>
                    <a:pt x="4514" y="1402"/>
                    <a:pt x="4510" y="1451"/>
                    <a:pt x="4506" y="1501"/>
                  </a:cubicBezTo>
                  <a:cubicBezTo>
                    <a:pt x="4506" y="1502"/>
                    <a:pt x="4506" y="1510"/>
                    <a:pt x="4505" y="1516"/>
                  </a:cubicBezTo>
                  <a:lnTo>
                    <a:pt x="4505" y="1516"/>
                  </a:lnTo>
                  <a:cubicBezTo>
                    <a:pt x="4505" y="1517"/>
                    <a:pt x="4505" y="1518"/>
                    <a:pt x="4505" y="1519"/>
                  </a:cubicBezTo>
                  <a:lnTo>
                    <a:pt x="4505" y="1519"/>
                  </a:lnTo>
                  <a:lnTo>
                    <a:pt x="4505" y="1518"/>
                  </a:lnTo>
                  <a:lnTo>
                    <a:pt x="4505" y="1518"/>
                  </a:lnTo>
                  <a:cubicBezTo>
                    <a:pt x="4505" y="1520"/>
                    <a:pt x="4505" y="1521"/>
                    <a:pt x="4504" y="1522"/>
                  </a:cubicBezTo>
                  <a:lnTo>
                    <a:pt x="4504" y="1522"/>
                  </a:lnTo>
                  <a:cubicBezTo>
                    <a:pt x="4505" y="1521"/>
                    <a:pt x="4505" y="1520"/>
                    <a:pt x="4505" y="1519"/>
                  </a:cubicBezTo>
                  <a:lnTo>
                    <a:pt x="4505" y="1519"/>
                  </a:lnTo>
                  <a:lnTo>
                    <a:pt x="4504" y="1523"/>
                  </a:lnTo>
                  <a:cubicBezTo>
                    <a:pt x="4504" y="1523"/>
                    <a:pt x="4504" y="1523"/>
                    <a:pt x="4504" y="1522"/>
                  </a:cubicBezTo>
                  <a:lnTo>
                    <a:pt x="4504" y="1522"/>
                  </a:lnTo>
                  <a:cubicBezTo>
                    <a:pt x="4504" y="1523"/>
                    <a:pt x="4504" y="1524"/>
                    <a:pt x="4504" y="1525"/>
                  </a:cubicBezTo>
                  <a:cubicBezTo>
                    <a:pt x="4502" y="1542"/>
                    <a:pt x="4500" y="1558"/>
                    <a:pt x="4500" y="1575"/>
                  </a:cubicBezTo>
                  <a:cubicBezTo>
                    <a:pt x="4498" y="1601"/>
                    <a:pt x="4496" y="1628"/>
                    <a:pt x="4492" y="1657"/>
                  </a:cubicBezTo>
                  <a:cubicBezTo>
                    <a:pt x="4487" y="1708"/>
                    <a:pt x="4481" y="1760"/>
                    <a:pt x="4475" y="1811"/>
                  </a:cubicBezTo>
                  <a:cubicBezTo>
                    <a:pt x="4474" y="1819"/>
                    <a:pt x="4472" y="1828"/>
                    <a:pt x="4471" y="1838"/>
                  </a:cubicBezTo>
                  <a:lnTo>
                    <a:pt x="4471" y="1838"/>
                  </a:lnTo>
                  <a:cubicBezTo>
                    <a:pt x="4471" y="1842"/>
                    <a:pt x="4470" y="1847"/>
                    <a:pt x="4469" y="1852"/>
                  </a:cubicBezTo>
                  <a:cubicBezTo>
                    <a:pt x="4465" y="1879"/>
                    <a:pt x="4463" y="1903"/>
                    <a:pt x="4459" y="1930"/>
                  </a:cubicBezTo>
                  <a:cubicBezTo>
                    <a:pt x="4426" y="2131"/>
                    <a:pt x="4385" y="2329"/>
                    <a:pt x="4329" y="2524"/>
                  </a:cubicBezTo>
                  <a:cubicBezTo>
                    <a:pt x="4272" y="2738"/>
                    <a:pt x="4199" y="2948"/>
                    <a:pt x="4115" y="3152"/>
                  </a:cubicBezTo>
                  <a:lnTo>
                    <a:pt x="4115" y="3152"/>
                  </a:lnTo>
                  <a:cubicBezTo>
                    <a:pt x="4105" y="3175"/>
                    <a:pt x="4095" y="3197"/>
                    <a:pt x="4086" y="3220"/>
                  </a:cubicBezTo>
                  <a:lnTo>
                    <a:pt x="4086" y="3220"/>
                  </a:lnTo>
                  <a:cubicBezTo>
                    <a:pt x="4069" y="3258"/>
                    <a:pt x="4052" y="3296"/>
                    <a:pt x="4032" y="3333"/>
                  </a:cubicBezTo>
                  <a:lnTo>
                    <a:pt x="4032" y="3333"/>
                  </a:lnTo>
                  <a:cubicBezTo>
                    <a:pt x="4025" y="3345"/>
                    <a:pt x="4018" y="3358"/>
                    <a:pt x="4011" y="3370"/>
                  </a:cubicBezTo>
                  <a:cubicBezTo>
                    <a:pt x="3949" y="3467"/>
                    <a:pt x="3986" y="3617"/>
                    <a:pt x="4089" y="3670"/>
                  </a:cubicBezTo>
                  <a:cubicBezTo>
                    <a:pt x="4123" y="3689"/>
                    <a:pt x="4162" y="3698"/>
                    <a:pt x="4200" y="3698"/>
                  </a:cubicBezTo>
                  <a:cubicBezTo>
                    <a:pt x="4275" y="3698"/>
                    <a:pt x="4350" y="3662"/>
                    <a:pt x="4391" y="3592"/>
                  </a:cubicBezTo>
                  <a:cubicBezTo>
                    <a:pt x="4526" y="3360"/>
                    <a:pt x="4666" y="3128"/>
                    <a:pt x="4831" y="2914"/>
                  </a:cubicBezTo>
                  <a:lnTo>
                    <a:pt x="4831" y="2914"/>
                  </a:lnTo>
                  <a:lnTo>
                    <a:pt x="4798" y="2959"/>
                  </a:lnTo>
                  <a:cubicBezTo>
                    <a:pt x="4918" y="2803"/>
                    <a:pt x="5054" y="2655"/>
                    <a:pt x="5209" y="2530"/>
                  </a:cubicBezTo>
                  <a:lnTo>
                    <a:pt x="5209" y="2530"/>
                  </a:lnTo>
                  <a:cubicBezTo>
                    <a:pt x="5302" y="2461"/>
                    <a:pt x="5401" y="2402"/>
                    <a:pt x="5506" y="2355"/>
                  </a:cubicBezTo>
                  <a:lnTo>
                    <a:pt x="5506" y="2355"/>
                  </a:lnTo>
                  <a:cubicBezTo>
                    <a:pt x="5577" y="2327"/>
                    <a:pt x="5651" y="2304"/>
                    <a:pt x="5727" y="2290"/>
                  </a:cubicBezTo>
                  <a:lnTo>
                    <a:pt x="5727" y="2290"/>
                  </a:lnTo>
                  <a:cubicBezTo>
                    <a:pt x="5757" y="2287"/>
                    <a:pt x="5787" y="2286"/>
                    <a:pt x="5817" y="2286"/>
                  </a:cubicBezTo>
                  <a:cubicBezTo>
                    <a:pt x="5847" y="2286"/>
                    <a:pt x="5878" y="2288"/>
                    <a:pt x="5908" y="2290"/>
                  </a:cubicBezTo>
                  <a:lnTo>
                    <a:pt x="5908" y="2290"/>
                  </a:lnTo>
                  <a:cubicBezTo>
                    <a:pt x="5983" y="2304"/>
                    <a:pt x="6055" y="2324"/>
                    <a:pt x="6124" y="2351"/>
                  </a:cubicBezTo>
                  <a:lnTo>
                    <a:pt x="6124" y="2351"/>
                  </a:lnTo>
                  <a:cubicBezTo>
                    <a:pt x="6209" y="2390"/>
                    <a:pt x="6289" y="2436"/>
                    <a:pt x="6363" y="2493"/>
                  </a:cubicBezTo>
                  <a:lnTo>
                    <a:pt x="6318" y="2460"/>
                  </a:lnTo>
                  <a:lnTo>
                    <a:pt x="6318" y="2460"/>
                  </a:lnTo>
                  <a:cubicBezTo>
                    <a:pt x="6382" y="2509"/>
                    <a:pt x="6438" y="2564"/>
                    <a:pt x="6488" y="2625"/>
                  </a:cubicBezTo>
                  <a:lnTo>
                    <a:pt x="6488" y="2625"/>
                  </a:lnTo>
                  <a:cubicBezTo>
                    <a:pt x="6520" y="2670"/>
                    <a:pt x="6549" y="2718"/>
                    <a:pt x="6571" y="2769"/>
                  </a:cubicBezTo>
                  <a:lnTo>
                    <a:pt x="6571" y="2769"/>
                  </a:lnTo>
                  <a:cubicBezTo>
                    <a:pt x="6583" y="2802"/>
                    <a:pt x="6592" y="2836"/>
                    <a:pt x="6598" y="2872"/>
                  </a:cubicBezTo>
                  <a:lnTo>
                    <a:pt x="6598" y="2872"/>
                  </a:lnTo>
                  <a:cubicBezTo>
                    <a:pt x="6600" y="2901"/>
                    <a:pt x="6600" y="2929"/>
                    <a:pt x="6598" y="2958"/>
                  </a:cubicBezTo>
                  <a:lnTo>
                    <a:pt x="6598" y="2958"/>
                  </a:lnTo>
                  <a:cubicBezTo>
                    <a:pt x="6593" y="2986"/>
                    <a:pt x="6586" y="3013"/>
                    <a:pt x="6576" y="3040"/>
                  </a:cubicBezTo>
                  <a:lnTo>
                    <a:pt x="6576" y="3040"/>
                  </a:lnTo>
                  <a:cubicBezTo>
                    <a:pt x="6560" y="3075"/>
                    <a:pt x="6541" y="3109"/>
                    <a:pt x="6518" y="3141"/>
                  </a:cubicBezTo>
                  <a:lnTo>
                    <a:pt x="6518" y="3141"/>
                  </a:lnTo>
                  <a:cubicBezTo>
                    <a:pt x="6486" y="3180"/>
                    <a:pt x="6451" y="3214"/>
                    <a:pt x="6412" y="3245"/>
                  </a:cubicBezTo>
                  <a:lnTo>
                    <a:pt x="6412" y="3245"/>
                  </a:lnTo>
                  <a:cubicBezTo>
                    <a:pt x="6326" y="3307"/>
                    <a:pt x="6231" y="3355"/>
                    <a:pt x="6133" y="3397"/>
                  </a:cubicBezTo>
                  <a:lnTo>
                    <a:pt x="6184" y="3376"/>
                  </a:lnTo>
                  <a:lnTo>
                    <a:pt x="6184" y="3376"/>
                  </a:lnTo>
                  <a:cubicBezTo>
                    <a:pt x="6082" y="3420"/>
                    <a:pt x="5975" y="3457"/>
                    <a:pt x="5870" y="3491"/>
                  </a:cubicBezTo>
                  <a:cubicBezTo>
                    <a:pt x="5757" y="3529"/>
                    <a:pt x="5642" y="3569"/>
                    <a:pt x="5524" y="3593"/>
                  </a:cubicBezTo>
                  <a:lnTo>
                    <a:pt x="5524" y="3593"/>
                  </a:lnTo>
                  <a:cubicBezTo>
                    <a:pt x="5558" y="3541"/>
                    <a:pt x="5577" y="3478"/>
                    <a:pt x="5574" y="3418"/>
                  </a:cubicBezTo>
                  <a:cubicBezTo>
                    <a:pt x="5572" y="3323"/>
                    <a:pt x="5529" y="3243"/>
                    <a:pt x="5467" y="3173"/>
                  </a:cubicBezTo>
                  <a:cubicBezTo>
                    <a:pt x="5387" y="3081"/>
                    <a:pt x="5256" y="3017"/>
                    <a:pt x="5131" y="3017"/>
                  </a:cubicBezTo>
                  <a:cubicBezTo>
                    <a:pt x="5093" y="3017"/>
                    <a:pt x="5056" y="3023"/>
                    <a:pt x="5022" y="3035"/>
                  </a:cubicBezTo>
                  <a:cubicBezTo>
                    <a:pt x="4896" y="3077"/>
                    <a:pt x="4810" y="3177"/>
                    <a:pt x="4769" y="3302"/>
                  </a:cubicBezTo>
                  <a:lnTo>
                    <a:pt x="4777" y="3283"/>
                  </a:lnTo>
                  <a:lnTo>
                    <a:pt x="4777" y="3283"/>
                  </a:lnTo>
                  <a:cubicBezTo>
                    <a:pt x="4754" y="3345"/>
                    <a:pt x="4741" y="3409"/>
                    <a:pt x="4748" y="3475"/>
                  </a:cubicBezTo>
                  <a:cubicBezTo>
                    <a:pt x="4757" y="3555"/>
                    <a:pt x="4775" y="3625"/>
                    <a:pt x="4812" y="3697"/>
                  </a:cubicBezTo>
                  <a:cubicBezTo>
                    <a:pt x="4870" y="3808"/>
                    <a:pt x="4972" y="3911"/>
                    <a:pt x="5085" y="3964"/>
                  </a:cubicBezTo>
                  <a:cubicBezTo>
                    <a:pt x="5190" y="4013"/>
                    <a:pt x="5297" y="4033"/>
                    <a:pt x="5404" y="4033"/>
                  </a:cubicBezTo>
                  <a:cubicBezTo>
                    <a:pt x="5605" y="4033"/>
                    <a:pt x="5809" y="3965"/>
                    <a:pt x="6002" y="3902"/>
                  </a:cubicBezTo>
                  <a:cubicBezTo>
                    <a:pt x="6223" y="3828"/>
                    <a:pt x="6458" y="3750"/>
                    <a:pt x="6649" y="3609"/>
                  </a:cubicBezTo>
                  <a:cubicBezTo>
                    <a:pt x="6760" y="3526"/>
                    <a:pt x="6858" y="3430"/>
                    <a:pt x="6928" y="3309"/>
                  </a:cubicBezTo>
                  <a:cubicBezTo>
                    <a:pt x="6990" y="3202"/>
                    <a:pt x="7023" y="3087"/>
                    <a:pt x="7035" y="2964"/>
                  </a:cubicBezTo>
                  <a:cubicBezTo>
                    <a:pt x="7053" y="2762"/>
                    <a:pt x="6975" y="2549"/>
                    <a:pt x="6856" y="2386"/>
                  </a:cubicBezTo>
                  <a:cubicBezTo>
                    <a:pt x="6723" y="2210"/>
                    <a:pt x="6550" y="2062"/>
                    <a:pt x="6347" y="1969"/>
                  </a:cubicBezTo>
                  <a:cubicBezTo>
                    <a:pt x="6182" y="1895"/>
                    <a:pt x="6000" y="1844"/>
                    <a:pt x="5817" y="1844"/>
                  </a:cubicBezTo>
                  <a:cubicBezTo>
                    <a:pt x="5776" y="1844"/>
                    <a:pt x="5736" y="1847"/>
                    <a:pt x="5695" y="1852"/>
                  </a:cubicBezTo>
                  <a:cubicBezTo>
                    <a:pt x="5451" y="1883"/>
                    <a:pt x="5219" y="1984"/>
                    <a:pt x="5020" y="2125"/>
                  </a:cubicBezTo>
                  <a:cubicBezTo>
                    <a:pt x="4920" y="2196"/>
                    <a:pt x="4829" y="2274"/>
                    <a:pt x="4743" y="2358"/>
                  </a:cubicBezTo>
                  <a:lnTo>
                    <a:pt x="4743" y="2358"/>
                  </a:lnTo>
                  <a:cubicBezTo>
                    <a:pt x="4749" y="2319"/>
                    <a:pt x="4755" y="2280"/>
                    <a:pt x="4761" y="2240"/>
                  </a:cubicBezTo>
                  <a:cubicBezTo>
                    <a:pt x="4792" y="2016"/>
                    <a:pt x="4822" y="1770"/>
                    <a:pt x="4818" y="1536"/>
                  </a:cubicBezTo>
                  <a:cubicBezTo>
                    <a:pt x="4816" y="1310"/>
                    <a:pt x="4810" y="1084"/>
                    <a:pt x="4787" y="860"/>
                  </a:cubicBezTo>
                  <a:cubicBezTo>
                    <a:pt x="4761" y="599"/>
                    <a:pt x="4715" y="342"/>
                    <a:pt x="4652" y="89"/>
                  </a:cubicBezTo>
                  <a:cubicBezTo>
                    <a:pt x="4640" y="41"/>
                    <a:pt x="4591" y="1"/>
                    <a:pt x="4540" y="1"/>
                  </a:cubicBezTo>
                  <a:close/>
                </a:path>
              </a:pathLst>
            </a:custGeom>
            <a:solidFill>
              <a:srgbClr val="2A2A2A">
                <a:alpha val="83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9;p4">
            <a:extLst>
              <a:ext uri="{FF2B5EF4-FFF2-40B4-BE49-F238E27FC236}">
                <a16:creationId xmlns:a16="http://schemas.microsoft.com/office/drawing/2014/main" id="{9269FB45-23E8-484D-B2CE-2A5D4A3E9CED}"/>
              </a:ext>
            </a:extLst>
          </p:cNvPr>
          <p:cNvSpPr/>
          <p:nvPr/>
        </p:nvSpPr>
        <p:spPr>
          <a:xfrm>
            <a:off x="623392" y="1681753"/>
            <a:ext cx="7826826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Um representante comercial recebe, mensalmente, um salário composto de duas partes: uma parte fixa, no valor de </a:t>
            </a:r>
            <a:r>
              <a:rPr lang="pt-BR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R$ 2 500,00 </a:t>
            </a:r>
            <a:r>
              <a:rPr lang="pt-BR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 uma parte variável, que corresponde a uma comissão de </a:t>
            </a:r>
            <a:r>
              <a:rPr lang="pt-BR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6% </a:t>
            </a:r>
            <a:r>
              <a:rPr lang="pt-BR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(0,06)</a:t>
            </a:r>
            <a:r>
              <a:rPr lang="pt-BR" dirty="0">
                <a:latin typeface="+mj-lt"/>
                <a:sym typeface="Calibri"/>
              </a:rPr>
              <a:t> </a:t>
            </a:r>
            <a:r>
              <a:rPr lang="pt-BR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sobre o total das vendas que ele faz durante o mês. Representa em forma de função o problema acima.</a:t>
            </a:r>
            <a:endParaRPr dirty="0">
              <a:latin typeface="+mj-l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10131DA-499C-4A7C-B0E3-91A490246997}"/>
              </a:ext>
            </a:extLst>
          </p:cNvPr>
          <p:cNvSpPr txBox="1"/>
          <p:nvPr/>
        </p:nvSpPr>
        <p:spPr>
          <a:xfrm>
            <a:off x="679526" y="430745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latin typeface="+mj-lt"/>
              </a:rPr>
              <a:t>Está difícil?, não se preocupe, logo você saberá resolver...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25299" y="586533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PROBLEMATIZAÇÃO</a:t>
            </a:r>
          </a:p>
        </p:txBody>
      </p:sp>
      <p:grpSp>
        <p:nvGrpSpPr>
          <p:cNvPr id="1073" name="Google Shape;251;p36">
            <a:extLst>
              <a:ext uri="{FF2B5EF4-FFF2-40B4-BE49-F238E27FC236}">
                <a16:creationId xmlns:a16="http://schemas.microsoft.com/office/drawing/2014/main" id="{019E2D4A-59D2-1912-D577-35C64567DAF6}"/>
              </a:ext>
            </a:extLst>
          </p:cNvPr>
          <p:cNvGrpSpPr/>
          <p:nvPr/>
        </p:nvGrpSpPr>
        <p:grpSpPr>
          <a:xfrm rot="-1837666">
            <a:off x="9513381" y="3729805"/>
            <a:ext cx="1425411" cy="2215993"/>
            <a:chOff x="4984438" y="-4790075"/>
            <a:chExt cx="2235800" cy="3475850"/>
          </a:xfrm>
        </p:grpSpPr>
        <p:sp>
          <p:nvSpPr>
            <p:cNvPr id="1074" name="Google Shape;252;p36">
              <a:extLst>
                <a:ext uri="{FF2B5EF4-FFF2-40B4-BE49-F238E27FC236}">
                  <a16:creationId xmlns:a16="http://schemas.microsoft.com/office/drawing/2014/main" id="{5303424B-CFE7-9FF4-623F-E1C081693E7B}"/>
                </a:ext>
              </a:extLst>
            </p:cNvPr>
            <p:cNvSpPr/>
            <p:nvPr/>
          </p:nvSpPr>
          <p:spPr>
            <a:xfrm>
              <a:off x="6824088" y="-4378950"/>
              <a:ext cx="269400" cy="196875"/>
            </a:xfrm>
            <a:custGeom>
              <a:avLst/>
              <a:gdLst/>
              <a:ahLst/>
              <a:cxnLst/>
              <a:rect l="l" t="t" r="r" b="b"/>
              <a:pathLst>
                <a:path w="10776" h="7875" extrusionOk="0">
                  <a:moveTo>
                    <a:pt x="8974" y="1"/>
                  </a:moveTo>
                  <a:lnTo>
                    <a:pt x="1" y="3403"/>
                  </a:lnTo>
                  <a:cubicBezTo>
                    <a:pt x="1" y="3403"/>
                    <a:pt x="3819" y="7875"/>
                    <a:pt x="4096" y="7875"/>
                  </a:cubicBezTo>
                  <a:cubicBezTo>
                    <a:pt x="4099" y="7875"/>
                    <a:pt x="4102" y="7874"/>
                    <a:pt x="4104" y="7873"/>
                  </a:cubicBezTo>
                  <a:cubicBezTo>
                    <a:pt x="4337" y="7806"/>
                    <a:pt x="10775" y="2803"/>
                    <a:pt x="10742" y="2269"/>
                  </a:cubicBezTo>
                  <a:cubicBezTo>
                    <a:pt x="10675" y="1735"/>
                    <a:pt x="8974" y="1"/>
                    <a:pt x="8974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5" name="Google Shape;253;p36">
              <a:extLst>
                <a:ext uri="{FF2B5EF4-FFF2-40B4-BE49-F238E27FC236}">
                  <a16:creationId xmlns:a16="http://schemas.microsoft.com/office/drawing/2014/main" id="{110500B3-D10F-364A-45F6-EA62F336C07F}"/>
                </a:ext>
              </a:extLst>
            </p:cNvPr>
            <p:cNvSpPr/>
            <p:nvPr/>
          </p:nvSpPr>
          <p:spPr>
            <a:xfrm>
              <a:off x="4984438" y="-4790075"/>
              <a:ext cx="2235800" cy="3475850"/>
            </a:xfrm>
            <a:custGeom>
              <a:avLst/>
              <a:gdLst/>
              <a:ahLst/>
              <a:cxnLst/>
              <a:rect l="l" t="t" r="r" b="b"/>
              <a:pathLst>
                <a:path w="89432" h="139034" extrusionOk="0">
                  <a:moveTo>
                    <a:pt x="8640" y="1"/>
                  </a:moveTo>
                  <a:cubicBezTo>
                    <a:pt x="6372" y="1"/>
                    <a:pt x="4204" y="968"/>
                    <a:pt x="2669" y="2636"/>
                  </a:cubicBezTo>
                  <a:cubicBezTo>
                    <a:pt x="935" y="4237"/>
                    <a:pt x="1" y="6539"/>
                    <a:pt x="101" y="8874"/>
                  </a:cubicBezTo>
                  <a:lnTo>
                    <a:pt x="1635" y="42231"/>
                  </a:lnTo>
                  <a:lnTo>
                    <a:pt x="1635" y="131695"/>
                  </a:lnTo>
                  <a:cubicBezTo>
                    <a:pt x="1635" y="135765"/>
                    <a:pt x="4938" y="139034"/>
                    <a:pt x="8974" y="139034"/>
                  </a:cubicBezTo>
                  <a:lnTo>
                    <a:pt x="79925" y="139034"/>
                  </a:lnTo>
                  <a:cubicBezTo>
                    <a:pt x="84128" y="138867"/>
                    <a:pt x="87497" y="135498"/>
                    <a:pt x="87697" y="131261"/>
                  </a:cubicBezTo>
                  <a:lnTo>
                    <a:pt x="87697" y="41831"/>
                  </a:lnTo>
                  <a:lnTo>
                    <a:pt x="89231" y="8473"/>
                  </a:lnTo>
                  <a:cubicBezTo>
                    <a:pt x="89431" y="3870"/>
                    <a:pt x="85762" y="1"/>
                    <a:pt x="811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6" name="Google Shape;254;p36">
              <a:extLst>
                <a:ext uri="{FF2B5EF4-FFF2-40B4-BE49-F238E27FC236}">
                  <a16:creationId xmlns:a16="http://schemas.microsoft.com/office/drawing/2014/main" id="{197FA96D-7AAC-045A-0473-CE1FA9D3C962}"/>
                </a:ext>
              </a:extLst>
            </p:cNvPr>
            <p:cNvSpPr/>
            <p:nvPr/>
          </p:nvSpPr>
          <p:spPr>
            <a:xfrm>
              <a:off x="5059513" y="-4763375"/>
              <a:ext cx="2159050" cy="3449150"/>
            </a:xfrm>
            <a:custGeom>
              <a:avLst/>
              <a:gdLst/>
              <a:ahLst/>
              <a:cxnLst/>
              <a:rect l="l" t="t" r="r" b="b"/>
              <a:pathLst>
                <a:path w="86362" h="137966" extrusionOk="0">
                  <a:moveTo>
                    <a:pt x="82125" y="0"/>
                  </a:moveTo>
                  <a:lnTo>
                    <a:pt x="82125" y="0"/>
                  </a:lnTo>
                  <a:cubicBezTo>
                    <a:pt x="83226" y="1501"/>
                    <a:pt x="83793" y="3336"/>
                    <a:pt x="83726" y="5204"/>
                  </a:cubicBezTo>
                  <a:lnTo>
                    <a:pt x="82192" y="38561"/>
                  </a:lnTo>
                  <a:lnTo>
                    <a:pt x="82192" y="127992"/>
                  </a:lnTo>
                  <a:cubicBezTo>
                    <a:pt x="81992" y="132195"/>
                    <a:pt x="78623" y="135564"/>
                    <a:pt x="74420" y="135764"/>
                  </a:cubicBezTo>
                  <a:lnTo>
                    <a:pt x="3469" y="135764"/>
                  </a:lnTo>
                  <a:cubicBezTo>
                    <a:pt x="2268" y="135731"/>
                    <a:pt x="1067" y="135430"/>
                    <a:pt x="0" y="134863"/>
                  </a:cubicBezTo>
                  <a:lnTo>
                    <a:pt x="0" y="134863"/>
                  </a:lnTo>
                  <a:cubicBezTo>
                    <a:pt x="1368" y="136798"/>
                    <a:pt x="3603" y="137966"/>
                    <a:pt x="5971" y="137966"/>
                  </a:cubicBezTo>
                  <a:lnTo>
                    <a:pt x="76922" y="137966"/>
                  </a:lnTo>
                  <a:cubicBezTo>
                    <a:pt x="81125" y="137799"/>
                    <a:pt x="84494" y="134396"/>
                    <a:pt x="84694" y="130193"/>
                  </a:cubicBezTo>
                  <a:lnTo>
                    <a:pt x="84694" y="40763"/>
                  </a:lnTo>
                  <a:lnTo>
                    <a:pt x="86228" y="7405"/>
                  </a:lnTo>
                  <a:cubicBezTo>
                    <a:pt x="86362" y="4370"/>
                    <a:pt x="84794" y="1501"/>
                    <a:pt x="82125" y="0"/>
                  </a:cubicBezTo>
                  <a:close/>
                </a:path>
              </a:pathLst>
            </a:custGeom>
            <a:solidFill>
              <a:srgbClr val="D9D9D9">
                <a:alpha val="30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7" name="Google Shape;255;p36">
              <a:extLst>
                <a:ext uri="{FF2B5EF4-FFF2-40B4-BE49-F238E27FC236}">
                  <a16:creationId xmlns:a16="http://schemas.microsoft.com/office/drawing/2014/main" id="{BA6EE459-9F4D-1219-097A-134FA2B8D54C}"/>
                </a:ext>
              </a:extLst>
            </p:cNvPr>
            <p:cNvSpPr/>
            <p:nvPr/>
          </p:nvSpPr>
          <p:spPr>
            <a:xfrm>
              <a:off x="4984438" y="-4790075"/>
              <a:ext cx="2235800" cy="3475850"/>
            </a:xfrm>
            <a:custGeom>
              <a:avLst/>
              <a:gdLst/>
              <a:ahLst/>
              <a:cxnLst/>
              <a:rect l="l" t="t" r="r" b="b"/>
              <a:pathLst>
                <a:path w="89432" h="139034" fill="none" extrusionOk="0">
                  <a:moveTo>
                    <a:pt x="81125" y="1"/>
                  </a:moveTo>
                  <a:lnTo>
                    <a:pt x="8640" y="1"/>
                  </a:lnTo>
                  <a:cubicBezTo>
                    <a:pt x="6372" y="1"/>
                    <a:pt x="4204" y="968"/>
                    <a:pt x="2669" y="2636"/>
                  </a:cubicBezTo>
                  <a:cubicBezTo>
                    <a:pt x="935" y="4237"/>
                    <a:pt x="1" y="6539"/>
                    <a:pt x="101" y="8874"/>
                  </a:cubicBezTo>
                  <a:lnTo>
                    <a:pt x="1635" y="42231"/>
                  </a:lnTo>
                  <a:lnTo>
                    <a:pt x="1635" y="131695"/>
                  </a:lnTo>
                  <a:cubicBezTo>
                    <a:pt x="1635" y="135765"/>
                    <a:pt x="4938" y="139034"/>
                    <a:pt x="8974" y="139034"/>
                  </a:cubicBezTo>
                  <a:lnTo>
                    <a:pt x="79925" y="139034"/>
                  </a:lnTo>
                  <a:cubicBezTo>
                    <a:pt x="84128" y="138867"/>
                    <a:pt x="87497" y="135498"/>
                    <a:pt x="87697" y="131261"/>
                  </a:cubicBezTo>
                  <a:lnTo>
                    <a:pt x="87697" y="41831"/>
                  </a:lnTo>
                  <a:lnTo>
                    <a:pt x="89231" y="8473"/>
                  </a:lnTo>
                  <a:cubicBezTo>
                    <a:pt x="89431" y="3870"/>
                    <a:pt x="85762" y="1"/>
                    <a:pt x="81125" y="1"/>
                  </a:cubicBezTo>
                  <a:close/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8" name="Google Shape;256;p36">
              <a:extLst>
                <a:ext uri="{FF2B5EF4-FFF2-40B4-BE49-F238E27FC236}">
                  <a16:creationId xmlns:a16="http://schemas.microsoft.com/office/drawing/2014/main" id="{08089E42-D87B-4922-B08D-512E75717094}"/>
                </a:ext>
              </a:extLst>
            </p:cNvPr>
            <p:cNvSpPr/>
            <p:nvPr/>
          </p:nvSpPr>
          <p:spPr>
            <a:xfrm>
              <a:off x="5096188" y="-4677500"/>
              <a:ext cx="2020650" cy="908175"/>
            </a:xfrm>
            <a:custGeom>
              <a:avLst/>
              <a:gdLst/>
              <a:ahLst/>
              <a:cxnLst/>
              <a:rect l="l" t="t" r="r" b="b"/>
              <a:pathLst>
                <a:path w="80826" h="36327" extrusionOk="0">
                  <a:moveTo>
                    <a:pt x="5104" y="1"/>
                  </a:moveTo>
                  <a:cubicBezTo>
                    <a:pt x="2269" y="1"/>
                    <a:pt x="1" y="2369"/>
                    <a:pt x="134" y="5205"/>
                  </a:cubicBezTo>
                  <a:lnTo>
                    <a:pt x="1535" y="36327"/>
                  </a:lnTo>
                  <a:lnTo>
                    <a:pt x="79291" y="36327"/>
                  </a:lnTo>
                  <a:lnTo>
                    <a:pt x="80692" y="5205"/>
                  </a:lnTo>
                  <a:cubicBezTo>
                    <a:pt x="80825" y="2369"/>
                    <a:pt x="78557" y="1"/>
                    <a:pt x="75721" y="1"/>
                  </a:cubicBezTo>
                  <a:close/>
                </a:path>
              </a:pathLst>
            </a:custGeom>
            <a:solidFill>
              <a:srgbClr val="263238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9" name="Google Shape;257;p36">
              <a:extLst>
                <a:ext uri="{FF2B5EF4-FFF2-40B4-BE49-F238E27FC236}">
                  <a16:creationId xmlns:a16="http://schemas.microsoft.com/office/drawing/2014/main" id="{F7CB30B7-17E2-CF60-944B-2CBAA7C9E31F}"/>
                </a:ext>
              </a:extLst>
            </p:cNvPr>
            <p:cNvSpPr/>
            <p:nvPr/>
          </p:nvSpPr>
          <p:spPr>
            <a:xfrm>
              <a:off x="5203763" y="-4475675"/>
              <a:ext cx="1797150" cy="607950"/>
            </a:xfrm>
            <a:custGeom>
              <a:avLst/>
              <a:gdLst/>
              <a:ahLst/>
              <a:cxnLst/>
              <a:rect l="l" t="t" r="r" b="b"/>
              <a:pathLst>
                <a:path w="71886" h="24318" extrusionOk="0">
                  <a:moveTo>
                    <a:pt x="1" y="0"/>
                  </a:moveTo>
                  <a:lnTo>
                    <a:pt x="1" y="24318"/>
                  </a:lnTo>
                  <a:lnTo>
                    <a:pt x="71885" y="24318"/>
                  </a:lnTo>
                  <a:lnTo>
                    <a:pt x="71885" y="0"/>
                  </a:ln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0" name="Google Shape;258;p36">
              <a:extLst>
                <a:ext uri="{FF2B5EF4-FFF2-40B4-BE49-F238E27FC236}">
                  <a16:creationId xmlns:a16="http://schemas.microsoft.com/office/drawing/2014/main" id="{8C29E348-2685-B081-16DB-01B846F6473C}"/>
                </a:ext>
              </a:extLst>
            </p:cNvPr>
            <p:cNvSpPr/>
            <p:nvPr/>
          </p:nvSpPr>
          <p:spPr>
            <a:xfrm>
              <a:off x="5292163" y="-4387275"/>
              <a:ext cx="1620350" cy="431150"/>
            </a:xfrm>
            <a:custGeom>
              <a:avLst/>
              <a:gdLst/>
              <a:ahLst/>
              <a:cxnLst/>
              <a:rect l="l" t="t" r="r" b="b"/>
              <a:pathLst>
                <a:path w="64814" h="17246" extrusionOk="0">
                  <a:moveTo>
                    <a:pt x="1" y="0"/>
                  </a:moveTo>
                  <a:lnTo>
                    <a:pt x="1" y="17246"/>
                  </a:lnTo>
                  <a:lnTo>
                    <a:pt x="64814" y="17246"/>
                  </a:lnTo>
                  <a:lnTo>
                    <a:pt x="6481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1" name="Google Shape;259;p36">
              <a:extLst>
                <a:ext uri="{FF2B5EF4-FFF2-40B4-BE49-F238E27FC236}">
                  <a16:creationId xmlns:a16="http://schemas.microsoft.com/office/drawing/2014/main" id="{8E7D72FA-0DCD-042A-0963-67C1F941E513}"/>
                </a:ext>
              </a:extLst>
            </p:cNvPr>
            <p:cNvSpPr/>
            <p:nvPr/>
          </p:nvSpPr>
          <p:spPr>
            <a:xfrm>
              <a:off x="5207113" y="-3522500"/>
              <a:ext cx="906500" cy="266050"/>
            </a:xfrm>
            <a:custGeom>
              <a:avLst/>
              <a:gdLst/>
              <a:ahLst/>
              <a:cxnLst/>
              <a:rect l="l" t="t" r="r" b="b"/>
              <a:pathLst>
                <a:path w="36260" h="10642" extrusionOk="0">
                  <a:moveTo>
                    <a:pt x="2068" y="1"/>
                  </a:moveTo>
                  <a:cubicBezTo>
                    <a:pt x="934" y="1"/>
                    <a:pt x="0" y="901"/>
                    <a:pt x="0" y="2069"/>
                  </a:cubicBezTo>
                  <a:lnTo>
                    <a:pt x="0" y="8573"/>
                  </a:lnTo>
                  <a:cubicBezTo>
                    <a:pt x="0" y="9708"/>
                    <a:pt x="934" y="10642"/>
                    <a:pt x="2068" y="10642"/>
                  </a:cubicBezTo>
                  <a:lnTo>
                    <a:pt x="34191" y="10642"/>
                  </a:lnTo>
                  <a:cubicBezTo>
                    <a:pt x="35359" y="10642"/>
                    <a:pt x="36259" y="9708"/>
                    <a:pt x="36259" y="8573"/>
                  </a:cubicBezTo>
                  <a:lnTo>
                    <a:pt x="36259" y="2069"/>
                  </a:lnTo>
                  <a:cubicBezTo>
                    <a:pt x="36259" y="901"/>
                    <a:pt x="35359" y="1"/>
                    <a:pt x="34191" y="1"/>
                  </a:cubicBezTo>
                  <a:close/>
                </a:path>
              </a:pathLst>
            </a:custGeom>
            <a:solidFill>
              <a:srgbClr val="7D7D7D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2" name="Google Shape;260;p36">
              <a:extLst>
                <a:ext uri="{FF2B5EF4-FFF2-40B4-BE49-F238E27FC236}">
                  <a16:creationId xmlns:a16="http://schemas.microsoft.com/office/drawing/2014/main" id="{CF11EFE8-8E3E-1357-5B4F-5E849D2046BE}"/>
                </a:ext>
              </a:extLst>
            </p:cNvPr>
            <p:cNvSpPr/>
            <p:nvPr/>
          </p:nvSpPr>
          <p:spPr>
            <a:xfrm>
              <a:off x="5397238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1" y="0"/>
                  </a:moveTo>
                  <a:lnTo>
                    <a:pt x="1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3" name="Google Shape;261;p36">
              <a:extLst>
                <a:ext uri="{FF2B5EF4-FFF2-40B4-BE49-F238E27FC236}">
                  <a16:creationId xmlns:a16="http://schemas.microsoft.com/office/drawing/2014/main" id="{EE389945-D8F3-652A-F735-1FC07E0AE6E5}"/>
                </a:ext>
              </a:extLst>
            </p:cNvPr>
            <p:cNvSpPr/>
            <p:nvPr/>
          </p:nvSpPr>
          <p:spPr>
            <a:xfrm>
              <a:off x="5580713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0" y="0"/>
                  </a:moveTo>
                  <a:lnTo>
                    <a:pt x="0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4" name="Google Shape;262;p36">
              <a:extLst>
                <a:ext uri="{FF2B5EF4-FFF2-40B4-BE49-F238E27FC236}">
                  <a16:creationId xmlns:a16="http://schemas.microsoft.com/office/drawing/2014/main" id="{FB36B8DD-E4DD-49C8-6473-1603F626F9E4}"/>
                </a:ext>
              </a:extLst>
            </p:cNvPr>
            <p:cNvSpPr/>
            <p:nvPr/>
          </p:nvSpPr>
          <p:spPr>
            <a:xfrm>
              <a:off x="5763338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0" y="0"/>
                  </a:moveTo>
                  <a:lnTo>
                    <a:pt x="0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5" name="Google Shape;263;p36">
              <a:extLst>
                <a:ext uri="{FF2B5EF4-FFF2-40B4-BE49-F238E27FC236}">
                  <a16:creationId xmlns:a16="http://schemas.microsoft.com/office/drawing/2014/main" id="{A0C8E38F-11C2-7C60-20BD-33B8B1B54767}"/>
                </a:ext>
              </a:extLst>
            </p:cNvPr>
            <p:cNvSpPr/>
            <p:nvPr/>
          </p:nvSpPr>
          <p:spPr>
            <a:xfrm>
              <a:off x="5945963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1" y="0"/>
                  </a:moveTo>
                  <a:lnTo>
                    <a:pt x="1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6" name="Google Shape;264;p36">
              <a:extLst>
                <a:ext uri="{FF2B5EF4-FFF2-40B4-BE49-F238E27FC236}">
                  <a16:creationId xmlns:a16="http://schemas.microsoft.com/office/drawing/2014/main" id="{2AA77385-934D-BE29-77FF-261DA901B235}"/>
                </a:ext>
              </a:extLst>
            </p:cNvPr>
            <p:cNvSpPr/>
            <p:nvPr/>
          </p:nvSpPr>
          <p:spPr>
            <a:xfrm>
              <a:off x="6344588" y="-3376550"/>
              <a:ext cx="322750" cy="209325"/>
            </a:xfrm>
            <a:custGeom>
              <a:avLst/>
              <a:gdLst/>
              <a:ahLst/>
              <a:cxnLst/>
              <a:rect l="l" t="t" r="r" b="b"/>
              <a:pathLst>
                <a:path w="12910" h="8373" extrusionOk="0">
                  <a:moveTo>
                    <a:pt x="1935" y="0"/>
                  </a:moveTo>
                  <a:cubicBezTo>
                    <a:pt x="868" y="0"/>
                    <a:pt x="0" y="867"/>
                    <a:pt x="0" y="1935"/>
                  </a:cubicBezTo>
                  <a:lnTo>
                    <a:pt x="0" y="6438"/>
                  </a:lnTo>
                  <a:cubicBezTo>
                    <a:pt x="0" y="7506"/>
                    <a:pt x="868" y="8373"/>
                    <a:pt x="1935" y="8373"/>
                  </a:cubicBezTo>
                  <a:lnTo>
                    <a:pt x="10975" y="8373"/>
                  </a:lnTo>
                  <a:cubicBezTo>
                    <a:pt x="12042" y="8373"/>
                    <a:pt x="12910" y="7506"/>
                    <a:pt x="12910" y="6438"/>
                  </a:cubicBezTo>
                  <a:lnTo>
                    <a:pt x="12910" y="1935"/>
                  </a:lnTo>
                  <a:cubicBezTo>
                    <a:pt x="12910" y="867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7" name="Google Shape;265;p36">
              <a:extLst>
                <a:ext uri="{FF2B5EF4-FFF2-40B4-BE49-F238E27FC236}">
                  <a16:creationId xmlns:a16="http://schemas.microsoft.com/office/drawing/2014/main" id="{1D77EF9F-46AF-E784-B90E-1B2AC94FF329}"/>
                </a:ext>
              </a:extLst>
            </p:cNvPr>
            <p:cNvSpPr/>
            <p:nvPr/>
          </p:nvSpPr>
          <p:spPr>
            <a:xfrm>
              <a:off x="521211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8" name="Google Shape;266;p36">
              <a:extLst>
                <a:ext uri="{FF2B5EF4-FFF2-40B4-BE49-F238E27FC236}">
                  <a16:creationId xmlns:a16="http://schemas.microsoft.com/office/drawing/2014/main" id="{0513200D-E916-646F-A35F-7CAC9D3A6576}"/>
                </a:ext>
              </a:extLst>
            </p:cNvPr>
            <p:cNvSpPr/>
            <p:nvPr/>
          </p:nvSpPr>
          <p:spPr>
            <a:xfrm>
              <a:off x="559071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1" y="868"/>
                    <a:pt x="1" y="1936"/>
                  </a:cubicBezTo>
                  <a:lnTo>
                    <a:pt x="1" y="7906"/>
                  </a:lnTo>
                  <a:cubicBezTo>
                    <a:pt x="1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9" name="Google Shape;267;p36">
              <a:extLst>
                <a:ext uri="{FF2B5EF4-FFF2-40B4-BE49-F238E27FC236}">
                  <a16:creationId xmlns:a16="http://schemas.microsoft.com/office/drawing/2014/main" id="{C8DBE455-9969-10A5-C5E9-A3C3BCB5D5C0}"/>
                </a:ext>
              </a:extLst>
            </p:cNvPr>
            <p:cNvSpPr/>
            <p:nvPr/>
          </p:nvSpPr>
          <p:spPr>
            <a:xfrm>
              <a:off x="5968488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34" y="1936"/>
                  </a:cubicBezTo>
                  <a:lnTo>
                    <a:pt x="34" y="7906"/>
                  </a:lnTo>
                  <a:cubicBezTo>
                    <a:pt x="34" y="8974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0" name="Google Shape;268;p36">
              <a:extLst>
                <a:ext uri="{FF2B5EF4-FFF2-40B4-BE49-F238E27FC236}">
                  <a16:creationId xmlns:a16="http://schemas.microsoft.com/office/drawing/2014/main" id="{47DEA94E-D6E3-6B60-6CB4-32B1C6703F62}"/>
                </a:ext>
              </a:extLst>
            </p:cNvPr>
            <p:cNvSpPr/>
            <p:nvPr/>
          </p:nvSpPr>
          <p:spPr>
            <a:xfrm>
              <a:off x="6347088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1" name="Google Shape;269;p36">
              <a:extLst>
                <a:ext uri="{FF2B5EF4-FFF2-40B4-BE49-F238E27FC236}">
                  <a16:creationId xmlns:a16="http://schemas.microsoft.com/office/drawing/2014/main" id="{D80A080E-DEB3-6D12-B8AA-1B61C6E9F13F}"/>
                </a:ext>
              </a:extLst>
            </p:cNvPr>
            <p:cNvSpPr/>
            <p:nvPr/>
          </p:nvSpPr>
          <p:spPr>
            <a:xfrm>
              <a:off x="672486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09" y="8974"/>
                    <a:pt x="12909" y="7906"/>
                  </a:cubicBezTo>
                  <a:lnTo>
                    <a:pt x="12909" y="1936"/>
                  </a:lnTo>
                  <a:cubicBezTo>
                    <a:pt x="12909" y="868"/>
                    <a:pt x="12042" y="1"/>
                    <a:pt x="11008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2" name="Google Shape;270;p36">
              <a:extLst>
                <a:ext uri="{FF2B5EF4-FFF2-40B4-BE49-F238E27FC236}">
                  <a16:creationId xmlns:a16="http://schemas.microsoft.com/office/drawing/2014/main" id="{3EBD1C9F-EBAE-A199-0B51-9B1832BFF44F}"/>
                </a:ext>
              </a:extLst>
            </p:cNvPr>
            <p:cNvSpPr/>
            <p:nvPr/>
          </p:nvSpPr>
          <p:spPr>
            <a:xfrm>
              <a:off x="521211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3" name="Google Shape;271;p36">
              <a:extLst>
                <a:ext uri="{FF2B5EF4-FFF2-40B4-BE49-F238E27FC236}">
                  <a16:creationId xmlns:a16="http://schemas.microsoft.com/office/drawing/2014/main" id="{42BE8B3D-375F-1CEF-2A9C-48A3AC853964}"/>
                </a:ext>
              </a:extLst>
            </p:cNvPr>
            <p:cNvSpPr/>
            <p:nvPr/>
          </p:nvSpPr>
          <p:spPr>
            <a:xfrm>
              <a:off x="559071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4" name="Google Shape;272;p36">
              <a:extLst>
                <a:ext uri="{FF2B5EF4-FFF2-40B4-BE49-F238E27FC236}">
                  <a16:creationId xmlns:a16="http://schemas.microsoft.com/office/drawing/2014/main" id="{76B20DE0-9913-EF2B-F8FD-FB63440D5739}"/>
                </a:ext>
              </a:extLst>
            </p:cNvPr>
            <p:cNvSpPr/>
            <p:nvPr/>
          </p:nvSpPr>
          <p:spPr>
            <a:xfrm>
              <a:off x="5969313" y="-2756950"/>
              <a:ext cx="321925" cy="245200"/>
            </a:xfrm>
            <a:custGeom>
              <a:avLst/>
              <a:gdLst/>
              <a:ahLst/>
              <a:cxnLst/>
              <a:rect l="l" t="t" r="r" b="b"/>
              <a:pathLst>
                <a:path w="12877" h="9808" extrusionOk="0">
                  <a:moveTo>
                    <a:pt x="1902" y="1"/>
                  </a:moveTo>
                  <a:cubicBezTo>
                    <a:pt x="835" y="1"/>
                    <a:pt x="1" y="835"/>
                    <a:pt x="1" y="1902"/>
                  </a:cubicBezTo>
                  <a:lnTo>
                    <a:pt x="1" y="7906"/>
                  </a:lnTo>
                  <a:cubicBezTo>
                    <a:pt x="1" y="8974"/>
                    <a:pt x="835" y="9808"/>
                    <a:pt x="1902" y="9808"/>
                  </a:cubicBezTo>
                  <a:lnTo>
                    <a:pt x="10975" y="9808"/>
                  </a:lnTo>
                  <a:cubicBezTo>
                    <a:pt x="12009" y="9808"/>
                    <a:pt x="12877" y="8974"/>
                    <a:pt x="12877" y="7906"/>
                  </a:cubicBezTo>
                  <a:lnTo>
                    <a:pt x="12877" y="1902"/>
                  </a:lnTo>
                  <a:cubicBezTo>
                    <a:pt x="12877" y="835"/>
                    <a:pt x="12009" y="1"/>
                    <a:pt x="10942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5" name="Google Shape;273;p36">
              <a:extLst>
                <a:ext uri="{FF2B5EF4-FFF2-40B4-BE49-F238E27FC236}">
                  <a16:creationId xmlns:a16="http://schemas.microsoft.com/office/drawing/2014/main" id="{27918F85-1701-1A33-5BF5-B57B7A2D1811}"/>
                </a:ext>
              </a:extLst>
            </p:cNvPr>
            <p:cNvSpPr/>
            <p:nvPr/>
          </p:nvSpPr>
          <p:spPr>
            <a:xfrm>
              <a:off x="6347088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6" name="Google Shape;274;p36">
              <a:extLst>
                <a:ext uri="{FF2B5EF4-FFF2-40B4-BE49-F238E27FC236}">
                  <a16:creationId xmlns:a16="http://schemas.microsoft.com/office/drawing/2014/main" id="{14A70005-AA7E-CA1E-8D8B-5C08EACD8862}"/>
                </a:ext>
              </a:extLst>
            </p:cNvPr>
            <p:cNvSpPr/>
            <p:nvPr/>
          </p:nvSpPr>
          <p:spPr>
            <a:xfrm>
              <a:off x="672486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09" y="8973"/>
                    <a:pt x="12909" y="7906"/>
                  </a:cubicBezTo>
                  <a:lnTo>
                    <a:pt x="12909" y="1935"/>
                  </a:lnTo>
                  <a:cubicBezTo>
                    <a:pt x="12909" y="868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7" name="Google Shape;275;p36">
              <a:extLst>
                <a:ext uri="{FF2B5EF4-FFF2-40B4-BE49-F238E27FC236}">
                  <a16:creationId xmlns:a16="http://schemas.microsoft.com/office/drawing/2014/main" id="{AE34F481-69AB-74F9-76E8-A52567B21473}"/>
                </a:ext>
              </a:extLst>
            </p:cNvPr>
            <p:cNvSpPr/>
            <p:nvPr/>
          </p:nvSpPr>
          <p:spPr>
            <a:xfrm>
              <a:off x="521211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8" name="Google Shape;276;p36">
              <a:extLst>
                <a:ext uri="{FF2B5EF4-FFF2-40B4-BE49-F238E27FC236}">
                  <a16:creationId xmlns:a16="http://schemas.microsoft.com/office/drawing/2014/main" id="{F14CBFC5-E95E-9313-3CE6-718B946BD5B5}"/>
                </a:ext>
              </a:extLst>
            </p:cNvPr>
            <p:cNvSpPr/>
            <p:nvPr/>
          </p:nvSpPr>
          <p:spPr>
            <a:xfrm>
              <a:off x="559071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1" y="834"/>
                    <a:pt x="1" y="1901"/>
                  </a:cubicBezTo>
                  <a:lnTo>
                    <a:pt x="1" y="7906"/>
                  </a:lnTo>
                  <a:cubicBezTo>
                    <a:pt x="1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9" name="Google Shape;277;p36">
              <a:extLst>
                <a:ext uri="{FF2B5EF4-FFF2-40B4-BE49-F238E27FC236}">
                  <a16:creationId xmlns:a16="http://schemas.microsoft.com/office/drawing/2014/main" id="{77AD81B8-EBE3-589C-84EB-121548E2947F}"/>
                </a:ext>
              </a:extLst>
            </p:cNvPr>
            <p:cNvSpPr/>
            <p:nvPr/>
          </p:nvSpPr>
          <p:spPr>
            <a:xfrm>
              <a:off x="5968488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7"/>
                    <a:pt x="34" y="1935"/>
                  </a:cubicBezTo>
                  <a:lnTo>
                    <a:pt x="34" y="7906"/>
                  </a:lnTo>
                  <a:cubicBezTo>
                    <a:pt x="34" y="8973"/>
                    <a:pt x="868" y="9840"/>
                    <a:pt x="1935" y="9840"/>
                  </a:cubicBezTo>
                  <a:lnTo>
                    <a:pt x="11008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7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278;p36">
              <a:extLst>
                <a:ext uri="{FF2B5EF4-FFF2-40B4-BE49-F238E27FC236}">
                  <a16:creationId xmlns:a16="http://schemas.microsoft.com/office/drawing/2014/main" id="{CA6C2DDB-03CA-E3AD-8382-B52A5DD7C1D2}"/>
                </a:ext>
              </a:extLst>
            </p:cNvPr>
            <p:cNvSpPr/>
            <p:nvPr/>
          </p:nvSpPr>
          <p:spPr>
            <a:xfrm>
              <a:off x="6347088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279;p36">
              <a:extLst>
                <a:ext uri="{FF2B5EF4-FFF2-40B4-BE49-F238E27FC236}">
                  <a16:creationId xmlns:a16="http://schemas.microsoft.com/office/drawing/2014/main" id="{CD7CDEA4-26EF-82BD-3839-8D2F5E6B7E5E}"/>
                </a:ext>
              </a:extLst>
            </p:cNvPr>
            <p:cNvSpPr/>
            <p:nvPr/>
          </p:nvSpPr>
          <p:spPr>
            <a:xfrm>
              <a:off x="672486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1008" y="9840"/>
                  </a:lnTo>
                  <a:cubicBezTo>
                    <a:pt x="12042" y="9840"/>
                    <a:pt x="12909" y="8973"/>
                    <a:pt x="12909" y="7906"/>
                  </a:cubicBezTo>
                  <a:lnTo>
                    <a:pt x="12909" y="1901"/>
                  </a:lnTo>
                  <a:cubicBezTo>
                    <a:pt x="12909" y="834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280;p36">
              <a:extLst>
                <a:ext uri="{FF2B5EF4-FFF2-40B4-BE49-F238E27FC236}">
                  <a16:creationId xmlns:a16="http://schemas.microsoft.com/office/drawing/2014/main" id="{00A548A7-490B-24D3-F9AC-38718060540E}"/>
                </a:ext>
              </a:extLst>
            </p:cNvPr>
            <p:cNvSpPr/>
            <p:nvPr/>
          </p:nvSpPr>
          <p:spPr>
            <a:xfrm>
              <a:off x="5212113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281;p36">
              <a:extLst>
                <a:ext uri="{FF2B5EF4-FFF2-40B4-BE49-F238E27FC236}">
                  <a16:creationId xmlns:a16="http://schemas.microsoft.com/office/drawing/2014/main" id="{450ECF10-0667-4B03-1936-4FC420EE10AE}"/>
                </a:ext>
              </a:extLst>
            </p:cNvPr>
            <p:cNvSpPr/>
            <p:nvPr/>
          </p:nvSpPr>
          <p:spPr>
            <a:xfrm>
              <a:off x="5590713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282;p36">
              <a:extLst>
                <a:ext uri="{FF2B5EF4-FFF2-40B4-BE49-F238E27FC236}">
                  <a16:creationId xmlns:a16="http://schemas.microsoft.com/office/drawing/2014/main" id="{A1E9E1D6-5D07-1038-F110-BB4163B7CDEA}"/>
                </a:ext>
              </a:extLst>
            </p:cNvPr>
            <p:cNvSpPr/>
            <p:nvPr/>
          </p:nvSpPr>
          <p:spPr>
            <a:xfrm>
              <a:off x="5969313" y="-2096475"/>
              <a:ext cx="321925" cy="246025"/>
            </a:xfrm>
            <a:custGeom>
              <a:avLst/>
              <a:gdLst/>
              <a:ahLst/>
              <a:cxnLst/>
              <a:rect l="l" t="t" r="r" b="b"/>
              <a:pathLst>
                <a:path w="12877" h="9841" extrusionOk="0">
                  <a:moveTo>
                    <a:pt x="1902" y="1"/>
                  </a:moveTo>
                  <a:cubicBezTo>
                    <a:pt x="835" y="1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4"/>
                    <a:pt x="835" y="9841"/>
                    <a:pt x="1902" y="9841"/>
                  </a:cubicBezTo>
                  <a:lnTo>
                    <a:pt x="10975" y="9841"/>
                  </a:lnTo>
                  <a:cubicBezTo>
                    <a:pt x="12009" y="9841"/>
                    <a:pt x="12877" y="8974"/>
                    <a:pt x="12877" y="7906"/>
                  </a:cubicBezTo>
                  <a:lnTo>
                    <a:pt x="12877" y="1935"/>
                  </a:lnTo>
                  <a:cubicBezTo>
                    <a:pt x="12877" y="868"/>
                    <a:pt x="12009" y="1"/>
                    <a:pt x="10942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283;p36">
              <a:extLst>
                <a:ext uri="{FF2B5EF4-FFF2-40B4-BE49-F238E27FC236}">
                  <a16:creationId xmlns:a16="http://schemas.microsoft.com/office/drawing/2014/main" id="{8D1AA26D-E7E4-F73D-EDC7-D81E1EFB94BD}"/>
                </a:ext>
              </a:extLst>
            </p:cNvPr>
            <p:cNvSpPr/>
            <p:nvPr/>
          </p:nvSpPr>
          <p:spPr>
            <a:xfrm>
              <a:off x="6347088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284;p36">
              <a:extLst>
                <a:ext uri="{FF2B5EF4-FFF2-40B4-BE49-F238E27FC236}">
                  <a16:creationId xmlns:a16="http://schemas.microsoft.com/office/drawing/2014/main" id="{26692164-700E-9E6B-94AD-6DEDA0522476}"/>
                </a:ext>
              </a:extLst>
            </p:cNvPr>
            <p:cNvSpPr/>
            <p:nvPr/>
          </p:nvSpPr>
          <p:spPr>
            <a:xfrm>
              <a:off x="5212113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40"/>
                  </a:lnTo>
                  <a:cubicBezTo>
                    <a:pt x="0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285;p36">
              <a:extLst>
                <a:ext uri="{FF2B5EF4-FFF2-40B4-BE49-F238E27FC236}">
                  <a16:creationId xmlns:a16="http://schemas.microsoft.com/office/drawing/2014/main" id="{B5B3F8FA-4983-9348-CEFD-F2E6A87BE72A}"/>
                </a:ext>
              </a:extLst>
            </p:cNvPr>
            <p:cNvSpPr/>
            <p:nvPr/>
          </p:nvSpPr>
          <p:spPr>
            <a:xfrm>
              <a:off x="5590713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1" y="868"/>
                    <a:pt x="1" y="1936"/>
                  </a:cubicBezTo>
                  <a:lnTo>
                    <a:pt x="1" y="7940"/>
                  </a:lnTo>
                  <a:cubicBezTo>
                    <a:pt x="1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286;p36">
              <a:extLst>
                <a:ext uri="{FF2B5EF4-FFF2-40B4-BE49-F238E27FC236}">
                  <a16:creationId xmlns:a16="http://schemas.microsoft.com/office/drawing/2014/main" id="{7727BD51-C534-DCC8-D23C-B0D66955F57E}"/>
                </a:ext>
              </a:extLst>
            </p:cNvPr>
            <p:cNvSpPr/>
            <p:nvPr/>
          </p:nvSpPr>
          <p:spPr>
            <a:xfrm>
              <a:off x="5968488" y="-17654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34" y="1902"/>
                  </a:cubicBezTo>
                  <a:lnTo>
                    <a:pt x="34" y="7906"/>
                  </a:lnTo>
                  <a:cubicBezTo>
                    <a:pt x="34" y="8973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07"/>
                    <a:pt x="12910" y="8973"/>
                    <a:pt x="12910" y="7906"/>
                  </a:cubicBezTo>
                  <a:lnTo>
                    <a:pt x="12910" y="1902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287;p36">
              <a:extLst>
                <a:ext uri="{FF2B5EF4-FFF2-40B4-BE49-F238E27FC236}">
                  <a16:creationId xmlns:a16="http://schemas.microsoft.com/office/drawing/2014/main" id="{F2006827-43EC-ED5F-A0B3-0B74FDE8AE85}"/>
                </a:ext>
              </a:extLst>
            </p:cNvPr>
            <p:cNvSpPr/>
            <p:nvPr/>
          </p:nvSpPr>
          <p:spPr>
            <a:xfrm>
              <a:off x="6347088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40"/>
                  </a:lnTo>
                  <a:cubicBezTo>
                    <a:pt x="0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288;p36">
              <a:extLst>
                <a:ext uri="{FF2B5EF4-FFF2-40B4-BE49-F238E27FC236}">
                  <a16:creationId xmlns:a16="http://schemas.microsoft.com/office/drawing/2014/main" id="{3AD173D7-7491-506A-0337-071715AE9C05}"/>
                </a:ext>
              </a:extLst>
            </p:cNvPr>
            <p:cNvSpPr/>
            <p:nvPr/>
          </p:nvSpPr>
          <p:spPr>
            <a:xfrm>
              <a:off x="6724863" y="-2096475"/>
              <a:ext cx="322750" cy="576275"/>
            </a:xfrm>
            <a:custGeom>
              <a:avLst/>
              <a:gdLst/>
              <a:ahLst/>
              <a:cxnLst/>
              <a:rect l="l" t="t" r="r" b="b"/>
              <a:pathLst>
                <a:path w="12910" h="23051" extrusionOk="0">
                  <a:moveTo>
                    <a:pt x="1968" y="1"/>
                  </a:moveTo>
                  <a:cubicBezTo>
                    <a:pt x="901" y="1"/>
                    <a:pt x="0" y="868"/>
                    <a:pt x="0" y="1969"/>
                  </a:cubicBezTo>
                  <a:lnTo>
                    <a:pt x="0" y="21116"/>
                  </a:lnTo>
                  <a:cubicBezTo>
                    <a:pt x="0" y="22183"/>
                    <a:pt x="901" y="23050"/>
                    <a:pt x="1968" y="23050"/>
                  </a:cubicBezTo>
                  <a:lnTo>
                    <a:pt x="10975" y="23050"/>
                  </a:lnTo>
                  <a:cubicBezTo>
                    <a:pt x="12042" y="23050"/>
                    <a:pt x="12909" y="22183"/>
                    <a:pt x="12909" y="21116"/>
                  </a:cubicBezTo>
                  <a:lnTo>
                    <a:pt x="12909" y="1969"/>
                  </a:lnTo>
                  <a:cubicBezTo>
                    <a:pt x="12909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289;p36">
              <a:extLst>
                <a:ext uri="{FF2B5EF4-FFF2-40B4-BE49-F238E27FC236}">
                  <a16:creationId xmlns:a16="http://schemas.microsoft.com/office/drawing/2014/main" id="{BB10219B-9289-A896-9568-6EAC1D109771}"/>
                </a:ext>
              </a:extLst>
            </p:cNvPr>
            <p:cNvSpPr/>
            <p:nvPr/>
          </p:nvSpPr>
          <p:spPr>
            <a:xfrm>
              <a:off x="6724863" y="-3376550"/>
              <a:ext cx="322750" cy="209325"/>
            </a:xfrm>
            <a:custGeom>
              <a:avLst/>
              <a:gdLst/>
              <a:ahLst/>
              <a:cxnLst/>
              <a:rect l="l" t="t" r="r" b="b"/>
              <a:pathLst>
                <a:path w="12910" h="8373" extrusionOk="0">
                  <a:moveTo>
                    <a:pt x="1935" y="0"/>
                  </a:moveTo>
                  <a:cubicBezTo>
                    <a:pt x="868" y="0"/>
                    <a:pt x="0" y="867"/>
                    <a:pt x="0" y="1935"/>
                  </a:cubicBezTo>
                  <a:lnTo>
                    <a:pt x="0" y="6438"/>
                  </a:lnTo>
                  <a:cubicBezTo>
                    <a:pt x="0" y="7506"/>
                    <a:pt x="868" y="8373"/>
                    <a:pt x="1935" y="8373"/>
                  </a:cubicBezTo>
                  <a:lnTo>
                    <a:pt x="11008" y="8373"/>
                  </a:lnTo>
                  <a:cubicBezTo>
                    <a:pt x="12042" y="8373"/>
                    <a:pt x="12909" y="7506"/>
                    <a:pt x="12909" y="6438"/>
                  </a:cubicBezTo>
                  <a:lnTo>
                    <a:pt x="12909" y="1935"/>
                  </a:lnTo>
                  <a:cubicBezTo>
                    <a:pt x="12909" y="867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290;p36">
              <a:extLst>
                <a:ext uri="{FF2B5EF4-FFF2-40B4-BE49-F238E27FC236}">
                  <a16:creationId xmlns:a16="http://schemas.microsoft.com/office/drawing/2014/main" id="{A2413C9F-BE91-922C-A98A-878A1B331C1B}"/>
                </a:ext>
              </a:extLst>
            </p:cNvPr>
            <p:cNvSpPr/>
            <p:nvPr/>
          </p:nvSpPr>
          <p:spPr>
            <a:xfrm>
              <a:off x="6767388" y="-3324425"/>
              <a:ext cx="120950" cy="120100"/>
            </a:xfrm>
            <a:custGeom>
              <a:avLst/>
              <a:gdLst/>
              <a:ahLst/>
              <a:cxnLst/>
              <a:rect l="l" t="t" r="r" b="b"/>
              <a:pathLst>
                <a:path w="4838" h="4804" extrusionOk="0">
                  <a:moveTo>
                    <a:pt x="2436" y="517"/>
                  </a:moveTo>
                  <a:cubicBezTo>
                    <a:pt x="2869" y="517"/>
                    <a:pt x="3269" y="684"/>
                    <a:pt x="3536" y="1017"/>
                  </a:cubicBezTo>
                  <a:cubicBezTo>
                    <a:pt x="4070" y="1885"/>
                    <a:pt x="4070" y="2952"/>
                    <a:pt x="3536" y="3786"/>
                  </a:cubicBezTo>
                  <a:cubicBezTo>
                    <a:pt x="3289" y="4095"/>
                    <a:pt x="2927" y="4290"/>
                    <a:pt x="2529" y="4290"/>
                  </a:cubicBezTo>
                  <a:cubicBezTo>
                    <a:pt x="2498" y="4290"/>
                    <a:pt x="2467" y="4289"/>
                    <a:pt x="2436" y="4286"/>
                  </a:cubicBezTo>
                  <a:cubicBezTo>
                    <a:pt x="2404" y="4289"/>
                    <a:pt x="2373" y="4290"/>
                    <a:pt x="2341" y="4290"/>
                  </a:cubicBezTo>
                  <a:cubicBezTo>
                    <a:pt x="1940" y="4290"/>
                    <a:pt x="1549" y="4095"/>
                    <a:pt x="1301" y="3786"/>
                  </a:cubicBezTo>
                  <a:cubicBezTo>
                    <a:pt x="768" y="2952"/>
                    <a:pt x="768" y="1885"/>
                    <a:pt x="1301" y="1017"/>
                  </a:cubicBezTo>
                  <a:cubicBezTo>
                    <a:pt x="1568" y="684"/>
                    <a:pt x="2002" y="517"/>
                    <a:pt x="2436" y="517"/>
                  </a:cubicBezTo>
                  <a:close/>
                  <a:moveTo>
                    <a:pt x="2419" y="0"/>
                  </a:moveTo>
                  <a:cubicBezTo>
                    <a:pt x="1835" y="0"/>
                    <a:pt x="1251" y="217"/>
                    <a:pt x="801" y="650"/>
                  </a:cubicBezTo>
                  <a:cubicBezTo>
                    <a:pt x="0" y="1685"/>
                    <a:pt x="0" y="3119"/>
                    <a:pt x="801" y="4153"/>
                  </a:cubicBezTo>
                  <a:cubicBezTo>
                    <a:pt x="1251" y="4587"/>
                    <a:pt x="1835" y="4803"/>
                    <a:pt x="2419" y="4803"/>
                  </a:cubicBezTo>
                  <a:cubicBezTo>
                    <a:pt x="3003" y="4803"/>
                    <a:pt x="3586" y="4587"/>
                    <a:pt x="4037" y="4153"/>
                  </a:cubicBezTo>
                  <a:cubicBezTo>
                    <a:pt x="4837" y="3119"/>
                    <a:pt x="4837" y="1685"/>
                    <a:pt x="4037" y="650"/>
                  </a:cubicBezTo>
                  <a:cubicBezTo>
                    <a:pt x="3586" y="217"/>
                    <a:pt x="3003" y="0"/>
                    <a:pt x="24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3" name="Google Shape;291;p36">
              <a:extLst>
                <a:ext uri="{FF2B5EF4-FFF2-40B4-BE49-F238E27FC236}">
                  <a16:creationId xmlns:a16="http://schemas.microsoft.com/office/drawing/2014/main" id="{822A4DF6-7F94-FDED-0DAA-5CF64444F881}"/>
                </a:ext>
              </a:extLst>
            </p:cNvPr>
            <p:cNvSpPr/>
            <p:nvPr/>
          </p:nvSpPr>
          <p:spPr>
            <a:xfrm>
              <a:off x="6907488" y="-3322675"/>
              <a:ext cx="95925" cy="117100"/>
            </a:xfrm>
            <a:custGeom>
              <a:avLst/>
              <a:gdLst/>
              <a:ahLst/>
              <a:cxnLst/>
              <a:rect l="l" t="t" r="r" b="b"/>
              <a:pathLst>
                <a:path w="3837" h="4684" extrusionOk="0">
                  <a:moveTo>
                    <a:pt x="3449" y="0"/>
                  </a:moveTo>
                  <a:cubicBezTo>
                    <a:pt x="3401" y="0"/>
                    <a:pt x="3352" y="31"/>
                    <a:pt x="3303" y="80"/>
                  </a:cubicBezTo>
                  <a:cubicBezTo>
                    <a:pt x="3236" y="113"/>
                    <a:pt x="3203" y="214"/>
                    <a:pt x="3203" y="280"/>
                  </a:cubicBezTo>
                  <a:lnTo>
                    <a:pt x="3203" y="3716"/>
                  </a:lnTo>
                  <a:lnTo>
                    <a:pt x="834" y="247"/>
                  </a:lnTo>
                  <a:cubicBezTo>
                    <a:pt x="768" y="180"/>
                    <a:pt x="701" y="113"/>
                    <a:pt x="601" y="80"/>
                  </a:cubicBezTo>
                  <a:cubicBezTo>
                    <a:pt x="534" y="13"/>
                    <a:pt x="467" y="13"/>
                    <a:pt x="367" y="13"/>
                  </a:cubicBezTo>
                  <a:cubicBezTo>
                    <a:pt x="349" y="7"/>
                    <a:pt x="331" y="5"/>
                    <a:pt x="313" y="5"/>
                  </a:cubicBezTo>
                  <a:cubicBezTo>
                    <a:pt x="232" y="5"/>
                    <a:pt x="155" y="59"/>
                    <a:pt x="101" y="113"/>
                  </a:cubicBezTo>
                  <a:cubicBezTo>
                    <a:pt x="34" y="180"/>
                    <a:pt x="0" y="314"/>
                    <a:pt x="0" y="414"/>
                  </a:cubicBezTo>
                  <a:lnTo>
                    <a:pt x="0" y="4383"/>
                  </a:lnTo>
                  <a:cubicBezTo>
                    <a:pt x="0" y="4450"/>
                    <a:pt x="34" y="4550"/>
                    <a:pt x="101" y="4583"/>
                  </a:cubicBezTo>
                  <a:cubicBezTo>
                    <a:pt x="167" y="4650"/>
                    <a:pt x="234" y="4683"/>
                    <a:pt x="301" y="4683"/>
                  </a:cubicBezTo>
                  <a:cubicBezTo>
                    <a:pt x="401" y="4683"/>
                    <a:pt x="467" y="4650"/>
                    <a:pt x="534" y="4617"/>
                  </a:cubicBezTo>
                  <a:cubicBezTo>
                    <a:pt x="601" y="4550"/>
                    <a:pt x="634" y="4483"/>
                    <a:pt x="634" y="4417"/>
                  </a:cubicBezTo>
                  <a:lnTo>
                    <a:pt x="634" y="1014"/>
                  </a:lnTo>
                  <a:lnTo>
                    <a:pt x="3003" y="4483"/>
                  </a:lnTo>
                  <a:cubicBezTo>
                    <a:pt x="3069" y="4550"/>
                    <a:pt x="3136" y="4583"/>
                    <a:pt x="3203" y="4650"/>
                  </a:cubicBezTo>
                  <a:cubicBezTo>
                    <a:pt x="3269" y="4683"/>
                    <a:pt x="3336" y="4683"/>
                    <a:pt x="3403" y="4683"/>
                  </a:cubicBezTo>
                  <a:cubicBezTo>
                    <a:pt x="3536" y="4683"/>
                    <a:pt x="3636" y="4650"/>
                    <a:pt x="3703" y="4583"/>
                  </a:cubicBezTo>
                  <a:cubicBezTo>
                    <a:pt x="3770" y="4483"/>
                    <a:pt x="3837" y="4383"/>
                    <a:pt x="3803" y="4283"/>
                  </a:cubicBezTo>
                  <a:lnTo>
                    <a:pt x="3803" y="280"/>
                  </a:lnTo>
                  <a:cubicBezTo>
                    <a:pt x="3837" y="214"/>
                    <a:pt x="3803" y="113"/>
                    <a:pt x="3736" y="80"/>
                  </a:cubicBezTo>
                  <a:cubicBezTo>
                    <a:pt x="3688" y="31"/>
                    <a:pt x="3639" y="0"/>
                    <a:pt x="3577" y="0"/>
                  </a:cubicBezTo>
                  <a:cubicBezTo>
                    <a:pt x="3554" y="0"/>
                    <a:pt x="3530" y="4"/>
                    <a:pt x="3503" y="13"/>
                  </a:cubicBezTo>
                  <a:cubicBezTo>
                    <a:pt x="3485" y="4"/>
                    <a:pt x="3467" y="0"/>
                    <a:pt x="34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4" name="Google Shape;292;p36">
              <a:extLst>
                <a:ext uri="{FF2B5EF4-FFF2-40B4-BE49-F238E27FC236}">
                  <a16:creationId xmlns:a16="http://schemas.microsoft.com/office/drawing/2014/main" id="{C925D66A-5BB4-F69D-B962-F4E00679B36E}"/>
                </a:ext>
              </a:extLst>
            </p:cNvPr>
            <p:cNvSpPr/>
            <p:nvPr/>
          </p:nvSpPr>
          <p:spPr>
            <a:xfrm>
              <a:off x="5255463" y="-3007950"/>
              <a:ext cx="125950" cy="113850"/>
            </a:xfrm>
            <a:custGeom>
              <a:avLst/>
              <a:gdLst/>
              <a:ahLst/>
              <a:cxnLst/>
              <a:rect l="l" t="t" r="r" b="b"/>
              <a:pathLst>
                <a:path w="5038" h="4554" extrusionOk="0">
                  <a:moveTo>
                    <a:pt x="501" y="0"/>
                  </a:moveTo>
                  <a:cubicBezTo>
                    <a:pt x="368" y="0"/>
                    <a:pt x="234" y="33"/>
                    <a:pt x="168" y="134"/>
                  </a:cubicBezTo>
                  <a:cubicBezTo>
                    <a:pt x="68" y="200"/>
                    <a:pt x="1" y="300"/>
                    <a:pt x="1" y="434"/>
                  </a:cubicBezTo>
                  <a:lnTo>
                    <a:pt x="1" y="4337"/>
                  </a:lnTo>
                  <a:cubicBezTo>
                    <a:pt x="1" y="4403"/>
                    <a:pt x="34" y="4470"/>
                    <a:pt x="101" y="4503"/>
                  </a:cubicBezTo>
                  <a:cubicBezTo>
                    <a:pt x="168" y="4537"/>
                    <a:pt x="234" y="4553"/>
                    <a:pt x="301" y="4553"/>
                  </a:cubicBezTo>
                  <a:cubicBezTo>
                    <a:pt x="368" y="4553"/>
                    <a:pt x="435" y="4537"/>
                    <a:pt x="501" y="4503"/>
                  </a:cubicBezTo>
                  <a:cubicBezTo>
                    <a:pt x="568" y="4470"/>
                    <a:pt x="601" y="4403"/>
                    <a:pt x="601" y="4337"/>
                  </a:cubicBezTo>
                  <a:lnTo>
                    <a:pt x="601" y="767"/>
                  </a:lnTo>
                  <a:lnTo>
                    <a:pt x="2136" y="4170"/>
                  </a:lnTo>
                  <a:cubicBezTo>
                    <a:pt x="2169" y="4270"/>
                    <a:pt x="2236" y="4337"/>
                    <a:pt x="2303" y="4403"/>
                  </a:cubicBezTo>
                  <a:cubicBezTo>
                    <a:pt x="2369" y="4437"/>
                    <a:pt x="2436" y="4470"/>
                    <a:pt x="2536" y="4470"/>
                  </a:cubicBezTo>
                  <a:cubicBezTo>
                    <a:pt x="2603" y="4470"/>
                    <a:pt x="2670" y="4437"/>
                    <a:pt x="2736" y="4403"/>
                  </a:cubicBezTo>
                  <a:cubicBezTo>
                    <a:pt x="2803" y="4337"/>
                    <a:pt x="2870" y="4270"/>
                    <a:pt x="2903" y="4203"/>
                  </a:cubicBezTo>
                  <a:lnTo>
                    <a:pt x="4437" y="734"/>
                  </a:lnTo>
                  <a:lnTo>
                    <a:pt x="4437" y="4303"/>
                  </a:lnTo>
                  <a:cubicBezTo>
                    <a:pt x="4437" y="4370"/>
                    <a:pt x="4471" y="4437"/>
                    <a:pt x="4538" y="4470"/>
                  </a:cubicBezTo>
                  <a:cubicBezTo>
                    <a:pt x="4604" y="4537"/>
                    <a:pt x="4671" y="4537"/>
                    <a:pt x="4738" y="4537"/>
                  </a:cubicBezTo>
                  <a:cubicBezTo>
                    <a:pt x="4838" y="4537"/>
                    <a:pt x="4904" y="4537"/>
                    <a:pt x="4971" y="4470"/>
                  </a:cubicBezTo>
                  <a:cubicBezTo>
                    <a:pt x="5005" y="4437"/>
                    <a:pt x="5038" y="4370"/>
                    <a:pt x="5038" y="4303"/>
                  </a:cubicBezTo>
                  <a:lnTo>
                    <a:pt x="5038" y="434"/>
                  </a:lnTo>
                  <a:cubicBezTo>
                    <a:pt x="5038" y="300"/>
                    <a:pt x="5005" y="200"/>
                    <a:pt x="4904" y="134"/>
                  </a:cubicBezTo>
                  <a:cubicBezTo>
                    <a:pt x="4799" y="45"/>
                    <a:pt x="4675" y="4"/>
                    <a:pt x="4551" y="4"/>
                  </a:cubicBezTo>
                  <a:cubicBezTo>
                    <a:pt x="4441" y="4"/>
                    <a:pt x="4332" y="37"/>
                    <a:pt x="4237" y="100"/>
                  </a:cubicBezTo>
                  <a:cubicBezTo>
                    <a:pt x="4137" y="167"/>
                    <a:pt x="4071" y="267"/>
                    <a:pt x="4004" y="367"/>
                  </a:cubicBezTo>
                  <a:lnTo>
                    <a:pt x="2536" y="3669"/>
                  </a:lnTo>
                  <a:lnTo>
                    <a:pt x="1035" y="367"/>
                  </a:lnTo>
                  <a:cubicBezTo>
                    <a:pt x="1002" y="267"/>
                    <a:pt x="902" y="167"/>
                    <a:pt x="802" y="100"/>
                  </a:cubicBezTo>
                  <a:cubicBezTo>
                    <a:pt x="701" y="33"/>
                    <a:pt x="601" y="0"/>
                    <a:pt x="5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293;p36">
              <a:extLst>
                <a:ext uri="{FF2B5EF4-FFF2-40B4-BE49-F238E27FC236}">
                  <a16:creationId xmlns:a16="http://schemas.microsoft.com/office/drawing/2014/main" id="{8B050707-C753-0ED6-773D-3A6716C6B01B}"/>
                </a:ext>
              </a:extLst>
            </p:cNvPr>
            <p:cNvSpPr/>
            <p:nvPr/>
          </p:nvSpPr>
          <p:spPr>
            <a:xfrm>
              <a:off x="5406413" y="-3011500"/>
              <a:ext cx="90925" cy="121150"/>
            </a:xfrm>
            <a:custGeom>
              <a:avLst/>
              <a:gdLst/>
              <a:ahLst/>
              <a:cxnLst/>
              <a:rect l="l" t="t" r="r" b="b"/>
              <a:pathLst>
                <a:path w="3637" h="4846" extrusionOk="0">
                  <a:moveTo>
                    <a:pt x="2045" y="0"/>
                  </a:moveTo>
                  <a:cubicBezTo>
                    <a:pt x="1788" y="0"/>
                    <a:pt x="1517" y="65"/>
                    <a:pt x="1268" y="175"/>
                  </a:cubicBezTo>
                  <a:cubicBezTo>
                    <a:pt x="1001" y="309"/>
                    <a:pt x="768" y="476"/>
                    <a:pt x="568" y="709"/>
                  </a:cubicBezTo>
                  <a:cubicBezTo>
                    <a:pt x="401" y="943"/>
                    <a:pt x="234" y="1176"/>
                    <a:pt x="167" y="1476"/>
                  </a:cubicBezTo>
                  <a:cubicBezTo>
                    <a:pt x="67" y="1777"/>
                    <a:pt x="1" y="2077"/>
                    <a:pt x="1" y="2410"/>
                  </a:cubicBezTo>
                  <a:cubicBezTo>
                    <a:pt x="1" y="2844"/>
                    <a:pt x="67" y="3244"/>
                    <a:pt x="267" y="3645"/>
                  </a:cubicBezTo>
                  <a:cubicBezTo>
                    <a:pt x="401" y="3978"/>
                    <a:pt x="668" y="4278"/>
                    <a:pt x="1001" y="4479"/>
                  </a:cubicBezTo>
                  <a:cubicBezTo>
                    <a:pt x="1335" y="4712"/>
                    <a:pt x="1769" y="4845"/>
                    <a:pt x="2169" y="4845"/>
                  </a:cubicBezTo>
                  <a:cubicBezTo>
                    <a:pt x="2636" y="4845"/>
                    <a:pt x="3069" y="4712"/>
                    <a:pt x="3470" y="4479"/>
                  </a:cubicBezTo>
                  <a:cubicBezTo>
                    <a:pt x="3570" y="4412"/>
                    <a:pt x="3637" y="4345"/>
                    <a:pt x="3637" y="4212"/>
                  </a:cubicBezTo>
                  <a:cubicBezTo>
                    <a:pt x="3637" y="4145"/>
                    <a:pt x="3603" y="4078"/>
                    <a:pt x="3570" y="4045"/>
                  </a:cubicBezTo>
                  <a:cubicBezTo>
                    <a:pt x="3503" y="4012"/>
                    <a:pt x="3436" y="3978"/>
                    <a:pt x="3370" y="3978"/>
                  </a:cubicBezTo>
                  <a:cubicBezTo>
                    <a:pt x="3336" y="3978"/>
                    <a:pt x="3303" y="3978"/>
                    <a:pt x="3270" y="4012"/>
                  </a:cubicBezTo>
                  <a:cubicBezTo>
                    <a:pt x="3103" y="4078"/>
                    <a:pt x="2936" y="4178"/>
                    <a:pt x="2769" y="4212"/>
                  </a:cubicBezTo>
                  <a:cubicBezTo>
                    <a:pt x="2602" y="4278"/>
                    <a:pt x="2436" y="4312"/>
                    <a:pt x="2269" y="4312"/>
                  </a:cubicBezTo>
                  <a:cubicBezTo>
                    <a:pt x="2069" y="4312"/>
                    <a:pt x="1869" y="4278"/>
                    <a:pt x="1702" y="4212"/>
                  </a:cubicBezTo>
                  <a:cubicBezTo>
                    <a:pt x="1535" y="4145"/>
                    <a:pt x="1368" y="4045"/>
                    <a:pt x="1235" y="3945"/>
                  </a:cubicBezTo>
                  <a:cubicBezTo>
                    <a:pt x="1135" y="3811"/>
                    <a:pt x="1035" y="3678"/>
                    <a:pt x="935" y="3511"/>
                  </a:cubicBezTo>
                  <a:cubicBezTo>
                    <a:pt x="868" y="3344"/>
                    <a:pt x="801" y="3178"/>
                    <a:pt x="768" y="3011"/>
                  </a:cubicBezTo>
                  <a:cubicBezTo>
                    <a:pt x="701" y="2611"/>
                    <a:pt x="701" y="2210"/>
                    <a:pt x="768" y="1843"/>
                  </a:cubicBezTo>
                  <a:cubicBezTo>
                    <a:pt x="801" y="1643"/>
                    <a:pt x="868" y="1476"/>
                    <a:pt x="935" y="1310"/>
                  </a:cubicBezTo>
                  <a:cubicBezTo>
                    <a:pt x="1035" y="1176"/>
                    <a:pt x="1135" y="1009"/>
                    <a:pt x="1235" y="909"/>
                  </a:cubicBezTo>
                  <a:cubicBezTo>
                    <a:pt x="1368" y="776"/>
                    <a:pt x="1502" y="709"/>
                    <a:pt x="1668" y="642"/>
                  </a:cubicBezTo>
                  <a:cubicBezTo>
                    <a:pt x="1835" y="576"/>
                    <a:pt x="2035" y="542"/>
                    <a:pt x="2236" y="542"/>
                  </a:cubicBezTo>
                  <a:lnTo>
                    <a:pt x="2502" y="542"/>
                  </a:lnTo>
                  <a:lnTo>
                    <a:pt x="2703" y="576"/>
                  </a:lnTo>
                  <a:lnTo>
                    <a:pt x="2869" y="609"/>
                  </a:lnTo>
                  <a:lnTo>
                    <a:pt x="3003" y="676"/>
                  </a:lnTo>
                  <a:lnTo>
                    <a:pt x="3103" y="709"/>
                  </a:lnTo>
                  <a:lnTo>
                    <a:pt x="3203" y="743"/>
                  </a:lnTo>
                  <a:cubicBezTo>
                    <a:pt x="3203" y="776"/>
                    <a:pt x="3270" y="776"/>
                    <a:pt x="3303" y="776"/>
                  </a:cubicBezTo>
                  <a:cubicBezTo>
                    <a:pt x="3370" y="776"/>
                    <a:pt x="3436" y="743"/>
                    <a:pt x="3470" y="709"/>
                  </a:cubicBezTo>
                  <a:cubicBezTo>
                    <a:pt x="3503" y="642"/>
                    <a:pt x="3536" y="576"/>
                    <a:pt x="3536" y="509"/>
                  </a:cubicBezTo>
                  <a:cubicBezTo>
                    <a:pt x="3536" y="409"/>
                    <a:pt x="3470" y="342"/>
                    <a:pt x="3403" y="309"/>
                  </a:cubicBezTo>
                  <a:cubicBezTo>
                    <a:pt x="3074" y="129"/>
                    <a:pt x="2718" y="4"/>
                    <a:pt x="2335" y="4"/>
                  </a:cubicBezTo>
                  <a:cubicBezTo>
                    <a:pt x="2291" y="4"/>
                    <a:pt x="2247" y="5"/>
                    <a:pt x="2202" y="9"/>
                  </a:cubicBezTo>
                  <a:cubicBezTo>
                    <a:pt x="2151" y="3"/>
                    <a:pt x="2098" y="0"/>
                    <a:pt x="20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294;p36">
              <a:extLst>
                <a:ext uri="{FF2B5EF4-FFF2-40B4-BE49-F238E27FC236}">
                  <a16:creationId xmlns:a16="http://schemas.microsoft.com/office/drawing/2014/main" id="{E6B4165E-BBAF-E35B-2119-2ED834F7F210}"/>
                </a:ext>
              </a:extLst>
            </p:cNvPr>
            <p:cNvSpPr/>
            <p:nvPr/>
          </p:nvSpPr>
          <p:spPr>
            <a:xfrm>
              <a:off x="5266313" y="-1698700"/>
              <a:ext cx="106775" cy="119275"/>
            </a:xfrm>
            <a:custGeom>
              <a:avLst/>
              <a:gdLst/>
              <a:ahLst/>
              <a:cxnLst/>
              <a:rect l="l" t="t" r="r" b="b"/>
              <a:pathLst>
                <a:path w="4271" h="4771" extrusionOk="0">
                  <a:moveTo>
                    <a:pt x="2135" y="635"/>
                  </a:moveTo>
                  <a:lnTo>
                    <a:pt x="3069" y="3036"/>
                  </a:lnTo>
                  <a:lnTo>
                    <a:pt x="1201" y="3036"/>
                  </a:lnTo>
                  <a:lnTo>
                    <a:pt x="2135" y="635"/>
                  </a:lnTo>
                  <a:close/>
                  <a:moveTo>
                    <a:pt x="2135" y="1"/>
                  </a:moveTo>
                  <a:cubicBezTo>
                    <a:pt x="2019" y="1"/>
                    <a:pt x="1902" y="34"/>
                    <a:pt x="1802" y="101"/>
                  </a:cubicBezTo>
                  <a:cubicBezTo>
                    <a:pt x="1702" y="201"/>
                    <a:pt x="1635" y="334"/>
                    <a:pt x="1568" y="468"/>
                  </a:cubicBezTo>
                  <a:lnTo>
                    <a:pt x="34" y="4337"/>
                  </a:lnTo>
                  <a:cubicBezTo>
                    <a:pt x="1" y="4371"/>
                    <a:pt x="1" y="4404"/>
                    <a:pt x="1" y="4437"/>
                  </a:cubicBezTo>
                  <a:cubicBezTo>
                    <a:pt x="1" y="4537"/>
                    <a:pt x="34" y="4604"/>
                    <a:pt x="101" y="4638"/>
                  </a:cubicBezTo>
                  <a:cubicBezTo>
                    <a:pt x="167" y="4704"/>
                    <a:pt x="234" y="4738"/>
                    <a:pt x="334" y="4738"/>
                  </a:cubicBezTo>
                  <a:cubicBezTo>
                    <a:pt x="468" y="4738"/>
                    <a:pt x="601" y="4638"/>
                    <a:pt x="634" y="4504"/>
                  </a:cubicBezTo>
                  <a:lnTo>
                    <a:pt x="1035" y="3537"/>
                  </a:lnTo>
                  <a:lnTo>
                    <a:pt x="3270" y="3537"/>
                  </a:lnTo>
                  <a:lnTo>
                    <a:pt x="3637" y="4537"/>
                  </a:lnTo>
                  <a:cubicBezTo>
                    <a:pt x="3703" y="4671"/>
                    <a:pt x="3803" y="4771"/>
                    <a:pt x="3937" y="4771"/>
                  </a:cubicBezTo>
                  <a:cubicBezTo>
                    <a:pt x="4037" y="4771"/>
                    <a:pt x="4104" y="4738"/>
                    <a:pt x="4170" y="4671"/>
                  </a:cubicBezTo>
                  <a:cubicBezTo>
                    <a:pt x="4237" y="4638"/>
                    <a:pt x="4270" y="4571"/>
                    <a:pt x="4270" y="4471"/>
                  </a:cubicBezTo>
                  <a:cubicBezTo>
                    <a:pt x="4270" y="4437"/>
                    <a:pt x="4270" y="4404"/>
                    <a:pt x="4270" y="4371"/>
                  </a:cubicBezTo>
                  <a:lnTo>
                    <a:pt x="2703" y="468"/>
                  </a:lnTo>
                  <a:cubicBezTo>
                    <a:pt x="2669" y="334"/>
                    <a:pt x="2569" y="201"/>
                    <a:pt x="2469" y="101"/>
                  </a:cubicBezTo>
                  <a:cubicBezTo>
                    <a:pt x="2369" y="34"/>
                    <a:pt x="2252" y="1"/>
                    <a:pt x="21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295;p36">
              <a:extLst>
                <a:ext uri="{FF2B5EF4-FFF2-40B4-BE49-F238E27FC236}">
                  <a16:creationId xmlns:a16="http://schemas.microsoft.com/office/drawing/2014/main" id="{3FF3AEA5-D005-394D-066C-49FE0C5BCF1B}"/>
                </a:ext>
              </a:extLst>
            </p:cNvPr>
            <p:cNvSpPr/>
            <p:nvPr/>
          </p:nvSpPr>
          <p:spPr>
            <a:xfrm>
              <a:off x="5388063" y="-1699525"/>
              <a:ext cx="90925" cy="121775"/>
            </a:xfrm>
            <a:custGeom>
              <a:avLst/>
              <a:gdLst/>
              <a:ahLst/>
              <a:cxnLst/>
              <a:rect l="l" t="t" r="r" b="b"/>
              <a:pathLst>
                <a:path w="3637" h="4871" extrusionOk="0">
                  <a:moveTo>
                    <a:pt x="2202" y="1"/>
                  </a:moveTo>
                  <a:cubicBezTo>
                    <a:pt x="1902" y="1"/>
                    <a:pt x="1569" y="67"/>
                    <a:pt x="1268" y="201"/>
                  </a:cubicBezTo>
                  <a:cubicBezTo>
                    <a:pt x="1001" y="334"/>
                    <a:pt x="768" y="501"/>
                    <a:pt x="568" y="734"/>
                  </a:cubicBezTo>
                  <a:cubicBezTo>
                    <a:pt x="401" y="935"/>
                    <a:pt x="268" y="1201"/>
                    <a:pt x="168" y="1502"/>
                  </a:cubicBezTo>
                  <a:cubicBezTo>
                    <a:pt x="67" y="1802"/>
                    <a:pt x="1" y="2102"/>
                    <a:pt x="1" y="2436"/>
                  </a:cubicBezTo>
                  <a:cubicBezTo>
                    <a:pt x="1" y="2869"/>
                    <a:pt x="101" y="3270"/>
                    <a:pt x="268" y="3670"/>
                  </a:cubicBezTo>
                  <a:cubicBezTo>
                    <a:pt x="434" y="4003"/>
                    <a:pt x="668" y="4304"/>
                    <a:pt x="1001" y="4504"/>
                  </a:cubicBezTo>
                  <a:cubicBezTo>
                    <a:pt x="1368" y="4737"/>
                    <a:pt x="1769" y="4871"/>
                    <a:pt x="2169" y="4871"/>
                  </a:cubicBezTo>
                  <a:cubicBezTo>
                    <a:pt x="2636" y="4871"/>
                    <a:pt x="3070" y="4737"/>
                    <a:pt x="3470" y="4504"/>
                  </a:cubicBezTo>
                  <a:cubicBezTo>
                    <a:pt x="3570" y="4437"/>
                    <a:pt x="3637" y="4337"/>
                    <a:pt x="3637" y="4237"/>
                  </a:cubicBezTo>
                  <a:cubicBezTo>
                    <a:pt x="3637" y="4170"/>
                    <a:pt x="3603" y="4103"/>
                    <a:pt x="3570" y="4070"/>
                  </a:cubicBezTo>
                  <a:cubicBezTo>
                    <a:pt x="3503" y="4003"/>
                    <a:pt x="3470" y="4003"/>
                    <a:pt x="3403" y="4003"/>
                  </a:cubicBezTo>
                  <a:cubicBezTo>
                    <a:pt x="3336" y="4003"/>
                    <a:pt x="3303" y="4003"/>
                    <a:pt x="3270" y="4037"/>
                  </a:cubicBezTo>
                  <a:cubicBezTo>
                    <a:pt x="3103" y="4103"/>
                    <a:pt x="2970" y="4204"/>
                    <a:pt x="2803" y="4237"/>
                  </a:cubicBezTo>
                  <a:cubicBezTo>
                    <a:pt x="2636" y="4304"/>
                    <a:pt x="2469" y="4337"/>
                    <a:pt x="2269" y="4337"/>
                  </a:cubicBezTo>
                  <a:cubicBezTo>
                    <a:pt x="2069" y="4337"/>
                    <a:pt x="1869" y="4304"/>
                    <a:pt x="1702" y="4237"/>
                  </a:cubicBezTo>
                  <a:cubicBezTo>
                    <a:pt x="1535" y="4170"/>
                    <a:pt x="1368" y="4070"/>
                    <a:pt x="1268" y="3970"/>
                  </a:cubicBezTo>
                  <a:cubicBezTo>
                    <a:pt x="1135" y="3837"/>
                    <a:pt x="1035" y="3703"/>
                    <a:pt x="968" y="3536"/>
                  </a:cubicBezTo>
                  <a:cubicBezTo>
                    <a:pt x="868" y="3370"/>
                    <a:pt x="801" y="3203"/>
                    <a:pt x="768" y="3036"/>
                  </a:cubicBezTo>
                  <a:cubicBezTo>
                    <a:pt x="735" y="2836"/>
                    <a:pt x="701" y="2636"/>
                    <a:pt x="735" y="2436"/>
                  </a:cubicBezTo>
                  <a:cubicBezTo>
                    <a:pt x="701" y="2235"/>
                    <a:pt x="735" y="2035"/>
                    <a:pt x="768" y="1869"/>
                  </a:cubicBezTo>
                  <a:cubicBezTo>
                    <a:pt x="801" y="1668"/>
                    <a:pt x="868" y="1502"/>
                    <a:pt x="968" y="1335"/>
                  </a:cubicBezTo>
                  <a:cubicBezTo>
                    <a:pt x="1035" y="1201"/>
                    <a:pt x="1135" y="1035"/>
                    <a:pt x="1235" y="935"/>
                  </a:cubicBezTo>
                  <a:cubicBezTo>
                    <a:pt x="1368" y="801"/>
                    <a:pt x="1502" y="701"/>
                    <a:pt x="1669" y="668"/>
                  </a:cubicBezTo>
                  <a:cubicBezTo>
                    <a:pt x="1835" y="601"/>
                    <a:pt x="2036" y="568"/>
                    <a:pt x="2236" y="568"/>
                  </a:cubicBezTo>
                  <a:cubicBezTo>
                    <a:pt x="2286" y="551"/>
                    <a:pt x="2327" y="543"/>
                    <a:pt x="2369" y="543"/>
                  </a:cubicBezTo>
                  <a:cubicBezTo>
                    <a:pt x="2411" y="543"/>
                    <a:pt x="2452" y="551"/>
                    <a:pt x="2503" y="568"/>
                  </a:cubicBezTo>
                  <a:cubicBezTo>
                    <a:pt x="2569" y="568"/>
                    <a:pt x="2636" y="568"/>
                    <a:pt x="2703" y="601"/>
                  </a:cubicBezTo>
                  <a:lnTo>
                    <a:pt x="2869" y="634"/>
                  </a:lnTo>
                  <a:lnTo>
                    <a:pt x="3003" y="701"/>
                  </a:lnTo>
                  <a:lnTo>
                    <a:pt x="3103" y="734"/>
                  </a:lnTo>
                  <a:lnTo>
                    <a:pt x="3203" y="768"/>
                  </a:lnTo>
                  <a:cubicBezTo>
                    <a:pt x="3236" y="801"/>
                    <a:pt x="3270" y="801"/>
                    <a:pt x="3303" y="801"/>
                  </a:cubicBezTo>
                  <a:cubicBezTo>
                    <a:pt x="3370" y="801"/>
                    <a:pt x="3437" y="768"/>
                    <a:pt x="3470" y="734"/>
                  </a:cubicBezTo>
                  <a:cubicBezTo>
                    <a:pt x="3503" y="668"/>
                    <a:pt x="3537" y="601"/>
                    <a:pt x="3537" y="534"/>
                  </a:cubicBezTo>
                  <a:cubicBezTo>
                    <a:pt x="3537" y="434"/>
                    <a:pt x="3470" y="367"/>
                    <a:pt x="3403" y="334"/>
                  </a:cubicBezTo>
                  <a:cubicBezTo>
                    <a:pt x="3036" y="101"/>
                    <a:pt x="2636" y="1"/>
                    <a:pt x="2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296;p36">
              <a:extLst>
                <a:ext uri="{FF2B5EF4-FFF2-40B4-BE49-F238E27FC236}">
                  <a16:creationId xmlns:a16="http://schemas.microsoft.com/office/drawing/2014/main" id="{EC7FEA13-85CF-9962-B951-959AF7F995A5}"/>
                </a:ext>
              </a:extLst>
            </p:cNvPr>
            <p:cNvSpPr/>
            <p:nvPr/>
          </p:nvSpPr>
          <p:spPr>
            <a:xfrm>
              <a:off x="5323863" y="-2033100"/>
              <a:ext cx="90075" cy="121775"/>
            </a:xfrm>
            <a:custGeom>
              <a:avLst/>
              <a:gdLst/>
              <a:ahLst/>
              <a:cxnLst/>
              <a:rect l="l" t="t" r="r" b="b"/>
              <a:pathLst>
                <a:path w="3603" h="4871" extrusionOk="0">
                  <a:moveTo>
                    <a:pt x="2202" y="1"/>
                  </a:moveTo>
                  <a:cubicBezTo>
                    <a:pt x="1868" y="1"/>
                    <a:pt x="1535" y="67"/>
                    <a:pt x="1268" y="201"/>
                  </a:cubicBezTo>
                  <a:cubicBezTo>
                    <a:pt x="1001" y="334"/>
                    <a:pt x="734" y="501"/>
                    <a:pt x="567" y="735"/>
                  </a:cubicBezTo>
                  <a:cubicBezTo>
                    <a:pt x="367" y="968"/>
                    <a:pt x="234" y="1202"/>
                    <a:pt x="134" y="1502"/>
                  </a:cubicBezTo>
                  <a:cubicBezTo>
                    <a:pt x="34" y="1802"/>
                    <a:pt x="0" y="2102"/>
                    <a:pt x="0" y="2436"/>
                  </a:cubicBezTo>
                  <a:cubicBezTo>
                    <a:pt x="0" y="2869"/>
                    <a:pt x="67" y="3270"/>
                    <a:pt x="234" y="3670"/>
                  </a:cubicBezTo>
                  <a:cubicBezTo>
                    <a:pt x="401" y="4004"/>
                    <a:pt x="667" y="4304"/>
                    <a:pt x="1001" y="4504"/>
                  </a:cubicBezTo>
                  <a:cubicBezTo>
                    <a:pt x="1335" y="4737"/>
                    <a:pt x="1735" y="4871"/>
                    <a:pt x="2168" y="4871"/>
                  </a:cubicBezTo>
                  <a:cubicBezTo>
                    <a:pt x="2602" y="4871"/>
                    <a:pt x="3069" y="4737"/>
                    <a:pt x="3436" y="4504"/>
                  </a:cubicBezTo>
                  <a:cubicBezTo>
                    <a:pt x="3536" y="4471"/>
                    <a:pt x="3603" y="4370"/>
                    <a:pt x="3603" y="4237"/>
                  </a:cubicBezTo>
                  <a:cubicBezTo>
                    <a:pt x="3603" y="4170"/>
                    <a:pt x="3569" y="4137"/>
                    <a:pt x="3536" y="4070"/>
                  </a:cubicBezTo>
                  <a:cubicBezTo>
                    <a:pt x="3503" y="4037"/>
                    <a:pt x="3436" y="4004"/>
                    <a:pt x="3369" y="4004"/>
                  </a:cubicBezTo>
                  <a:cubicBezTo>
                    <a:pt x="3303" y="4004"/>
                    <a:pt x="3269" y="4004"/>
                    <a:pt x="3236" y="4037"/>
                  </a:cubicBezTo>
                  <a:cubicBezTo>
                    <a:pt x="3069" y="4137"/>
                    <a:pt x="2936" y="4204"/>
                    <a:pt x="2769" y="4270"/>
                  </a:cubicBezTo>
                  <a:cubicBezTo>
                    <a:pt x="2602" y="4304"/>
                    <a:pt x="2435" y="4337"/>
                    <a:pt x="2269" y="4337"/>
                  </a:cubicBezTo>
                  <a:cubicBezTo>
                    <a:pt x="2068" y="4337"/>
                    <a:pt x="1868" y="4304"/>
                    <a:pt x="1668" y="4237"/>
                  </a:cubicBezTo>
                  <a:cubicBezTo>
                    <a:pt x="1501" y="4170"/>
                    <a:pt x="1335" y="4070"/>
                    <a:pt x="1234" y="3970"/>
                  </a:cubicBezTo>
                  <a:cubicBezTo>
                    <a:pt x="1101" y="3837"/>
                    <a:pt x="1001" y="3703"/>
                    <a:pt x="934" y="3537"/>
                  </a:cubicBezTo>
                  <a:cubicBezTo>
                    <a:pt x="834" y="3403"/>
                    <a:pt x="767" y="3203"/>
                    <a:pt x="734" y="3036"/>
                  </a:cubicBezTo>
                  <a:cubicBezTo>
                    <a:pt x="701" y="2836"/>
                    <a:pt x="701" y="2636"/>
                    <a:pt x="701" y="2469"/>
                  </a:cubicBezTo>
                  <a:cubicBezTo>
                    <a:pt x="701" y="2269"/>
                    <a:pt x="701" y="2069"/>
                    <a:pt x="734" y="1869"/>
                  </a:cubicBezTo>
                  <a:cubicBezTo>
                    <a:pt x="767" y="1702"/>
                    <a:pt x="834" y="1502"/>
                    <a:pt x="934" y="1368"/>
                  </a:cubicBezTo>
                  <a:cubicBezTo>
                    <a:pt x="1001" y="1202"/>
                    <a:pt x="1101" y="1068"/>
                    <a:pt x="1234" y="935"/>
                  </a:cubicBezTo>
                  <a:cubicBezTo>
                    <a:pt x="1335" y="801"/>
                    <a:pt x="1468" y="735"/>
                    <a:pt x="1635" y="668"/>
                  </a:cubicBezTo>
                  <a:cubicBezTo>
                    <a:pt x="1835" y="601"/>
                    <a:pt x="2002" y="568"/>
                    <a:pt x="2202" y="568"/>
                  </a:cubicBezTo>
                  <a:lnTo>
                    <a:pt x="2469" y="568"/>
                  </a:lnTo>
                  <a:cubicBezTo>
                    <a:pt x="2535" y="568"/>
                    <a:pt x="2602" y="568"/>
                    <a:pt x="2669" y="601"/>
                  </a:cubicBezTo>
                  <a:lnTo>
                    <a:pt x="2836" y="634"/>
                  </a:lnTo>
                  <a:lnTo>
                    <a:pt x="2969" y="701"/>
                  </a:lnTo>
                  <a:lnTo>
                    <a:pt x="3102" y="735"/>
                  </a:lnTo>
                  <a:lnTo>
                    <a:pt x="3169" y="801"/>
                  </a:lnTo>
                  <a:lnTo>
                    <a:pt x="3269" y="801"/>
                  </a:lnTo>
                  <a:cubicBezTo>
                    <a:pt x="3336" y="801"/>
                    <a:pt x="3403" y="801"/>
                    <a:pt x="3436" y="735"/>
                  </a:cubicBezTo>
                  <a:cubicBezTo>
                    <a:pt x="3569" y="601"/>
                    <a:pt x="3536" y="401"/>
                    <a:pt x="3369" y="334"/>
                  </a:cubicBezTo>
                  <a:cubicBezTo>
                    <a:pt x="3002" y="101"/>
                    <a:pt x="2602" y="1"/>
                    <a:pt x="2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297;p36">
              <a:extLst>
                <a:ext uri="{FF2B5EF4-FFF2-40B4-BE49-F238E27FC236}">
                  <a16:creationId xmlns:a16="http://schemas.microsoft.com/office/drawing/2014/main" id="{15FA62B4-5C73-1F69-EA51-9036660184E8}"/>
                </a:ext>
              </a:extLst>
            </p:cNvPr>
            <p:cNvSpPr/>
            <p:nvPr/>
          </p:nvSpPr>
          <p:spPr>
            <a:xfrm>
              <a:off x="5297163" y="-2687725"/>
              <a:ext cx="136800" cy="124275"/>
            </a:xfrm>
            <a:custGeom>
              <a:avLst/>
              <a:gdLst/>
              <a:ahLst/>
              <a:cxnLst/>
              <a:rect l="l" t="t" r="r" b="b"/>
              <a:pathLst>
                <a:path w="5472" h="4971" extrusionOk="0">
                  <a:moveTo>
                    <a:pt x="1202" y="501"/>
                  </a:moveTo>
                  <a:cubicBezTo>
                    <a:pt x="1335" y="501"/>
                    <a:pt x="1469" y="534"/>
                    <a:pt x="1569" y="634"/>
                  </a:cubicBezTo>
                  <a:cubicBezTo>
                    <a:pt x="1669" y="734"/>
                    <a:pt x="1735" y="834"/>
                    <a:pt x="1769" y="968"/>
                  </a:cubicBezTo>
                  <a:cubicBezTo>
                    <a:pt x="1802" y="1101"/>
                    <a:pt x="1835" y="1234"/>
                    <a:pt x="1835" y="1401"/>
                  </a:cubicBezTo>
                  <a:cubicBezTo>
                    <a:pt x="1835" y="1535"/>
                    <a:pt x="1835" y="1701"/>
                    <a:pt x="1769" y="1835"/>
                  </a:cubicBezTo>
                  <a:cubicBezTo>
                    <a:pt x="1735" y="1968"/>
                    <a:pt x="1669" y="2068"/>
                    <a:pt x="1569" y="2168"/>
                  </a:cubicBezTo>
                  <a:cubicBezTo>
                    <a:pt x="1469" y="2269"/>
                    <a:pt x="1335" y="2335"/>
                    <a:pt x="1202" y="2335"/>
                  </a:cubicBezTo>
                  <a:cubicBezTo>
                    <a:pt x="1068" y="2335"/>
                    <a:pt x="935" y="2269"/>
                    <a:pt x="835" y="2202"/>
                  </a:cubicBezTo>
                  <a:cubicBezTo>
                    <a:pt x="735" y="2102"/>
                    <a:pt x="668" y="1968"/>
                    <a:pt x="635" y="1868"/>
                  </a:cubicBezTo>
                  <a:cubicBezTo>
                    <a:pt x="601" y="1701"/>
                    <a:pt x="568" y="1568"/>
                    <a:pt x="568" y="1401"/>
                  </a:cubicBezTo>
                  <a:cubicBezTo>
                    <a:pt x="568" y="1268"/>
                    <a:pt x="601" y="1101"/>
                    <a:pt x="635" y="968"/>
                  </a:cubicBezTo>
                  <a:cubicBezTo>
                    <a:pt x="668" y="834"/>
                    <a:pt x="735" y="734"/>
                    <a:pt x="835" y="634"/>
                  </a:cubicBezTo>
                  <a:cubicBezTo>
                    <a:pt x="935" y="534"/>
                    <a:pt x="1068" y="501"/>
                    <a:pt x="1202" y="501"/>
                  </a:cubicBezTo>
                  <a:close/>
                  <a:moveTo>
                    <a:pt x="1235" y="100"/>
                  </a:moveTo>
                  <a:cubicBezTo>
                    <a:pt x="901" y="100"/>
                    <a:pt x="601" y="234"/>
                    <a:pt x="401" y="467"/>
                  </a:cubicBezTo>
                  <a:cubicBezTo>
                    <a:pt x="1" y="1034"/>
                    <a:pt x="1" y="1768"/>
                    <a:pt x="401" y="2302"/>
                  </a:cubicBezTo>
                  <a:cubicBezTo>
                    <a:pt x="635" y="2552"/>
                    <a:pt x="935" y="2677"/>
                    <a:pt x="1231" y="2677"/>
                  </a:cubicBezTo>
                  <a:cubicBezTo>
                    <a:pt x="1527" y="2677"/>
                    <a:pt x="1819" y="2552"/>
                    <a:pt x="2036" y="2302"/>
                  </a:cubicBezTo>
                  <a:cubicBezTo>
                    <a:pt x="2236" y="2068"/>
                    <a:pt x="2369" y="1735"/>
                    <a:pt x="2336" y="1401"/>
                  </a:cubicBezTo>
                  <a:cubicBezTo>
                    <a:pt x="2336" y="1234"/>
                    <a:pt x="2336" y="1068"/>
                    <a:pt x="2269" y="934"/>
                  </a:cubicBezTo>
                  <a:cubicBezTo>
                    <a:pt x="2236" y="801"/>
                    <a:pt x="2169" y="634"/>
                    <a:pt x="2102" y="501"/>
                  </a:cubicBezTo>
                  <a:cubicBezTo>
                    <a:pt x="2002" y="401"/>
                    <a:pt x="1869" y="300"/>
                    <a:pt x="1735" y="234"/>
                  </a:cubicBezTo>
                  <a:cubicBezTo>
                    <a:pt x="1569" y="134"/>
                    <a:pt x="1402" y="100"/>
                    <a:pt x="1235" y="100"/>
                  </a:cubicBezTo>
                  <a:close/>
                  <a:moveTo>
                    <a:pt x="4371" y="2669"/>
                  </a:moveTo>
                  <a:cubicBezTo>
                    <a:pt x="4571" y="2669"/>
                    <a:pt x="4771" y="2769"/>
                    <a:pt x="4838" y="2936"/>
                  </a:cubicBezTo>
                  <a:cubicBezTo>
                    <a:pt x="4904" y="3036"/>
                    <a:pt x="4938" y="3136"/>
                    <a:pt x="4938" y="3236"/>
                  </a:cubicBezTo>
                  <a:cubicBezTo>
                    <a:pt x="4971" y="3336"/>
                    <a:pt x="4971" y="3436"/>
                    <a:pt x="4971" y="3569"/>
                  </a:cubicBezTo>
                  <a:cubicBezTo>
                    <a:pt x="4971" y="3703"/>
                    <a:pt x="4971" y="3870"/>
                    <a:pt x="4938" y="4003"/>
                  </a:cubicBezTo>
                  <a:cubicBezTo>
                    <a:pt x="4904" y="4137"/>
                    <a:pt x="4804" y="4237"/>
                    <a:pt x="4738" y="4337"/>
                  </a:cubicBezTo>
                  <a:cubicBezTo>
                    <a:pt x="4637" y="4437"/>
                    <a:pt x="4504" y="4470"/>
                    <a:pt x="4371" y="4470"/>
                  </a:cubicBezTo>
                  <a:cubicBezTo>
                    <a:pt x="4237" y="4470"/>
                    <a:pt x="4104" y="4437"/>
                    <a:pt x="4004" y="4337"/>
                  </a:cubicBezTo>
                  <a:cubicBezTo>
                    <a:pt x="3904" y="4237"/>
                    <a:pt x="3837" y="4137"/>
                    <a:pt x="3804" y="4003"/>
                  </a:cubicBezTo>
                  <a:cubicBezTo>
                    <a:pt x="3703" y="3736"/>
                    <a:pt x="3703" y="3403"/>
                    <a:pt x="3804" y="3136"/>
                  </a:cubicBezTo>
                  <a:cubicBezTo>
                    <a:pt x="3837" y="3002"/>
                    <a:pt x="3904" y="2869"/>
                    <a:pt x="4004" y="2802"/>
                  </a:cubicBezTo>
                  <a:cubicBezTo>
                    <a:pt x="4104" y="2702"/>
                    <a:pt x="4237" y="2669"/>
                    <a:pt x="4371" y="2669"/>
                  </a:cubicBezTo>
                  <a:close/>
                  <a:moveTo>
                    <a:pt x="4271" y="2297"/>
                  </a:moveTo>
                  <a:cubicBezTo>
                    <a:pt x="3978" y="2297"/>
                    <a:pt x="3720" y="2429"/>
                    <a:pt x="3570" y="2669"/>
                  </a:cubicBezTo>
                  <a:cubicBezTo>
                    <a:pt x="3337" y="2902"/>
                    <a:pt x="3236" y="3236"/>
                    <a:pt x="3236" y="3569"/>
                  </a:cubicBezTo>
                  <a:cubicBezTo>
                    <a:pt x="3236" y="3903"/>
                    <a:pt x="3337" y="4237"/>
                    <a:pt x="3537" y="4503"/>
                  </a:cubicBezTo>
                  <a:cubicBezTo>
                    <a:pt x="3751" y="4737"/>
                    <a:pt x="4044" y="4857"/>
                    <a:pt x="4344" y="4857"/>
                  </a:cubicBezTo>
                  <a:cubicBezTo>
                    <a:pt x="4558" y="4857"/>
                    <a:pt x="4776" y="4795"/>
                    <a:pt x="4971" y="4670"/>
                  </a:cubicBezTo>
                  <a:cubicBezTo>
                    <a:pt x="5138" y="4570"/>
                    <a:pt x="5271" y="4403"/>
                    <a:pt x="5338" y="4237"/>
                  </a:cubicBezTo>
                  <a:cubicBezTo>
                    <a:pt x="5438" y="4003"/>
                    <a:pt x="5471" y="3803"/>
                    <a:pt x="5471" y="3569"/>
                  </a:cubicBezTo>
                  <a:cubicBezTo>
                    <a:pt x="5471" y="3436"/>
                    <a:pt x="5438" y="3269"/>
                    <a:pt x="5405" y="3102"/>
                  </a:cubicBezTo>
                  <a:cubicBezTo>
                    <a:pt x="5371" y="2969"/>
                    <a:pt x="5305" y="2836"/>
                    <a:pt x="5205" y="2702"/>
                  </a:cubicBezTo>
                  <a:cubicBezTo>
                    <a:pt x="5138" y="2569"/>
                    <a:pt x="5004" y="2469"/>
                    <a:pt x="4871" y="2402"/>
                  </a:cubicBezTo>
                  <a:cubicBezTo>
                    <a:pt x="4704" y="2335"/>
                    <a:pt x="4537" y="2302"/>
                    <a:pt x="4371" y="2302"/>
                  </a:cubicBezTo>
                  <a:cubicBezTo>
                    <a:pt x="4337" y="2299"/>
                    <a:pt x="4304" y="2297"/>
                    <a:pt x="4271" y="2297"/>
                  </a:cubicBezTo>
                  <a:close/>
                  <a:moveTo>
                    <a:pt x="3970" y="0"/>
                  </a:moveTo>
                  <a:cubicBezTo>
                    <a:pt x="3904" y="0"/>
                    <a:pt x="3837" y="67"/>
                    <a:pt x="3804" y="134"/>
                  </a:cubicBezTo>
                  <a:lnTo>
                    <a:pt x="1235" y="4670"/>
                  </a:lnTo>
                  <a:cubicBezTo>
                    <a:pt x="1202" y="4704"/>
                    <a:pt x="1202" y="4737"/>
                    <a:pt x="1202" y="4770"/>
                  </a:cubicBezTo>
                  <a:cubicBezTo>
                    <a:pt x="1202" y="4837"/>
                    <a:pt x="1235" y="4870"/>
                    <a:pt x="1268" y="4904"/>
                  </a:cubicBezTo>
                  <a:cubicBezTo>
                    <a:pt x="1302" y="4937"/>
                    <a:pt x="1335" y="4970"/>
                    <a:pt x="1402" y="4970"/>
                  </a:cubicBezTo>
                  <a:cubicBezTo>
                    <a:pt x="1469" y="4937"/>
                    <a:pt x="1535" y="4904"/>
                    <a:pt x="1569" y="4837"/>
                  </a:cubicBezTo>
                  <a:lnTo>
                    <a:pt x="4137" y="334"/>
                  </a:lnTo>
                  <a:cubicBezTo>
                    <a:pt x="4137" y="300"/>
                    <a:pt x="4170" y="234"/>
                    <a:pt x="4170" y="200"/>
                  </a:cubicBezTo>
                  <a:cubicBezTo>
                    <a:pt x="4170" y="134"/>
                    <a:pt x="4137" y="100"/>
                    <a:pt x="4104" y="67"/>
                  </a:cubicBezTo>
                  <a:cubicBezTo>
                    <a:pt x="4070" y="34"/>
                    <a:pt x="4037" y="0"/>
                    <a:pt x="39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298;p36">
              <a:extLst>
                <a:ext uri="{FF2B5EF4-FFF2-40B4-BE49-F238E27FC236}">
                  <a16:creationId xmlns:a16="http://schemas.microsoft.com/office/drawing/2014/main" id="{CBAA98EB-C462-36BF-6083-DDAC8FBDB55C}"/>
                </a:ext>
              </a:extLst>
            </p:cNvPr>
            <p:cNvSpPr/>
            <p:nvPr/>
          </p:nvSpPr>
          <p:spPr>
            <a:xfrm>
              <a:off x="5714138" y="-2686075"/>
              <a:ext cx="78400" cy="116775"/>
            </a:xfrm>
            <a:custGeom>
              <a:avLst/>
              <a:gdLst/>
              <a:ahLst/>
              <a:cxnLst/>
              <a:rect l="l" t="t" r="r" b="b"/>
              <a:pathLst>
                <a:path w="3136" h="4671" extrusionOk="0">
                  <a:moveTo>
                    <a:pt x="267" y="1"/>
                  </a:moveTo>
                  <a:cubicBezTo>
                    <a:pt x="201" y="1"/>
                    <a:pt x="134" y="34"/>
                    <a:pt x="100" y="101"/>
                  </a:cubicBezTo>
                  <a:cubicBezTo>
                    <a:pt x="0" y="201"/>
                    <a:pt x="0" y="368"/>
                    <a:pt x="100" y="468"/>
                  </a:cubicBezTo>
                  <a:cubicBezTo>
                    <a:pt x="134" y="501"/>
                    <a:pt x="201" y="535"/>
                    <a:pt x="267" y="535"/>
                  </a:cubicBezTo>
                  <a:lnTo>
                    <a:pt x="2435" y="535"/>
                  </a:lnTo>
                  <a:lnTo>
                    <a:pt x="834" y="4204"/>
                  </a:lnTo>
                  <a:cubicBezTo>
                    <a:pt x="801" y="4271"/>
                    <a:pt x="801" y="4304"/>
                    <a:pt x="801" y="4371"/>
                  </a:cubicBezTo>
                  <a:cubicBezTo>
                    <a:pt x="801" y="4437"/>
                    <a:pt x="834" y="4538"/>
                    <a:pt x="901" y="4571"/>
                  </a:cubicBezTo>
                  <a:cubicBezTo>
                    <a:pt x="968" y="4638"/>
                    <a:pt x="1068" y="4671"/>
                    <a:pt x="1135" y="4671"/>
                  </a:cubicBezTo>
                  <a:cubicBezTo>
                    <a:pt x="1268" y="4671"/>
                    <a:pt x="1368" y="4604"/>
                    <a:pt x="1435" y="4471"/>
                  </a:cubicBezTo>
                  <a:lnTo>
                    <a:pt x="3103" y="601"/>
                  </a:lnTo>
                  <a:cubicBezTo>
                    <a:pt x="3136" y="501"/>
                    <a:pt x="3136" y="435"/>
                    <a:pt x="3136" y="335"/>
                  </a:cubicBezTo>
                  <a:cubicBezTo>
                    <a:pt x="3136" y="234"/>
                    <a:pt x="3103" y="168"/>
                    <a:pt x="3069" y="101"/>
                  </a:cubicBezTo>
                  <a:cubicBezTo>
                    <a:pt x="2969" y="34"/>
                    <a:pt x="2869" y="1"/>
                    <a:pt x="27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299;p36">
              <a:extLst>
                <a:ext uri="{FF2B5EF4-FFF2-40B4-BE49-F238E27FC236}">
                  <a16:creationId xmlns:a16="http://schemas.microsoft.com/office/drawing/2014/main" id="{F8133677-15D8-0A29-0A98-0CBCD08141AA}"/>
                </a:ext>
              </a:extLst>
            </p:cNvPr>
            <p:cNvSpPr/>
            <p:nvPr/>
          </p:nvSpPr>
          <p:spPr>
            <a:xfrm>
              <a:off x="6092738" y="-2687725"/>
              <a:ext cx="81750" cy="119700"/>
            </a:xfrm>
            <a:custGeom>
              <a:avLst/>
              <a:gdLst/>
              <a:ahLst/>
              <a:cxnLst/>
              <a:rect l="l" t="t" r="r" b="b"/>
              <a:pathLst>
                <a:path w="3270" h="4788" extrusionOk="0">
                  <a:moveTo>
                    <a:pt x="1755" y="459"/>
                  </a:moveTo>
                  <a:cubicBezTo>
                    <a:pt x="1948" y="459"/>
                    <a:pt x="2136" y="524"/>
                    <a:pt x="2302" y="634"/>
                  </a:cubicBezTo>
                  <a:cubicBezTo>
                    <a:pt x="2469" y="767"/>
                    <a:pt x="2569" y="1001"/>
                    <a:pt x="2569" y="1234"/>
                  </a:cubicBezTo>
                  <a:cubicBezTo>
                    <a:pt x="2569" y="1435"/>
                    <a:pt x="2469" y="1668"/>
                    <a:pt x="2302" y="1802"/>
                  </a:cubicBezTo>
                  <a:cubicBezTo>
                    <a:pt x="2102" y="1935"/>
                    <a:pt x="1869" y="2002"/>
                    <a:pt x="1635" y="2002"/>
                  </a:cubicBezTo>
                  <a:cubicBezTo>
                    <a:pt x="1402" y="2002"/>
                    <a:pt x="1168" y="1935"/>
                    <a:pt x="968" y="1802"/>
                  </a:cubicBezTo>
                  <a:cubicBezTo>
                    <a:pt x="801" y="1668"/>
                    <a:pt x="701" y="1435"/>
                    <a:pt x="734" y="1234"/>
                  </a:cubicBezTo>
                  <a:cubicBezTo>
                    <a:pt x="734" y="1101"/>
                    <a:pt x="734" y="968"/>
                    <a:pt x="801" y="868"/>
                  </a:cubicBezTo>
                  <a:cubicBezTo>
                    <a:pt x="834" y="767"/>
                    <a:pt x="935" y="701"/>
                    <a:pt x="1001" y="634"/>
                  </a:cubicBezTo>
                  <a:cubicBezTo>
                    <a:pt x="1101" y="567"/>
                    <a:pt x="1201" y="534"/>
                    <a:pt x="1301" y="501"/>
                  </a:cubicBezTo>
                  <a:cubicBezTo>
                    <a:pt x="1402" y="467"/>
                    <a:pt x="1535" y="467"/>
                    <a:pt x="1635" y="467"/>
                  </a:cubicBezTo>
                  <a:cubicBezTo>
                    <a:pt x="1675" y="462"/>
                    <a:pt x="1715" y="459"/>
                    <a:pt x="1755" y="459"/>
                  </a:cubicBezTo>
                  <a:close/>
                  <a:moveTo>
                    <a:pt x="1725" y="2596"/>
                  </a:moveTo>
                  <a:cubicBezTo>
                    <a:pt x="1928" y="2596"/>
                    <a:pt x="2128" y="2690"/>
                    <a:pt x="2302" y="2836"/>
                  </a:cubicBezTo>
                  <a:cubicBezTo>
                    <a:pt x="2502" y="3002"/>
                    <a:pt x="2602" y="3236"/>
                    <a:pt x="2569" y="3469"/>
                  </a:cubicBezTo>
                  <a:cubicBezTo>
                    <a:pt x="2602" y="3703"/>
                    <a:pt x="2502" y="3936"/>
                    <a:pt x="2302" y="4103"/>
                  </a:cubicBezTo>
                  <a:cubicBezTo>
                    <a:pt x="2102" y="4237"/>
                    <a:pt x="1869" y="4303"/>
                    <a:pt x="1635" y="4303"/>
                  </a:cubicBezTo>
                  <a:cubicBezTo>
                    <a:pt x="1468" y="4303"/>
                    <a:pt x="1301" y="4270"/>
                    <a:pt x="1135" y="4203"/>
                  </a:cubicBezTo>
                  <a:cubicBezTo>
                    <a:pt x="1001" y="4170"/>
                    <a:pt x="868" y="4070"/>
                    <a:pt x="801" y="3936"/>
                  </a:cubicBezTo>
                  <a:cubicBezTo>
                    <a:pt x="701" y="3803"/>
                    <a:pt x="668" y="3636"/>
                    <a:pt x="668" y="3469"/>
                  </a:cubicBezTo>
                  <a:cubicBezTo>
                    <a:pt x="668" y="3236"/>
                    <a:pt x="768" y="3002"/>
                    <a:pt x="935" y="2836"/>
                  </a:cubicBezTo>
                  <a:cubicBezTo>
                    <a:pt x="1109" y="2690"/>
                    <a:pt x="1308" y="2596"/>
                    <a:pt x="1533" y="2596"/>
                  </a:cubicBezTo>
                  <a:cubicBezTo>
                    <a:pt x="1567" y="2596"/>
                    <a:pt x="1601" y="2598"/>
                    <a:pt x="1635" y="2602"/>
                  </a:cubicBezTo>
                  <a:cubicBezTo>
                    <a:pt x="1665" y="2598"/>
                    <a:pt x="1695" y="2596"/>
                    <a:pt x="1725" y="2596"/>
                  </a:cubicBezTo>
                  <a:close/>
                  <a:moveTo>
                    <a:pt x="1635" y="0"/>
                  </a:moveTo>
                  <a:cubicBezTo>
                    <a:pt x="1368" y="0"/>
                    <a:pt x="1101" y="34"/>
                    <a:pt x="834" y="134"/>
                  </a:cubicBezTo>
                  <a:cubicBezTo>
                    <a:pt x="634" y="200"/>
                    <a:pt x="434" y="367"/>
                    <a:pt x="301" y="534"/>
                  </a:cubicBezTo>
                  <a:cubicBezTo>
                    <a:pt x="167" y="734"/>
                    <a:pt x="67" y="968"/>
                    <a:pt x="101" y="1234"/>
                  </a:cubicBezTo>
                  <a:cubicBezTo>
                    <a:pt x="67" y="1468"/>
                    <a:pt x="167" y="1735"/>
                    <a:pt x="301" y="1902"/>
                  </a:cubicBezTo>
                  <a:cubicBezTo>
                    <a:pt x="468" y="2135"/>
                    <a:pt x="701" y="2269"/>
                    <a:pt x="935" y="2302"/>
                  </a:cubicBezTo>
                  <a:cubicBezTo>
                    <a:pt x="668" y="2335"/>
                    <a:pt x="434" y="2502"/>
                    <a:pt x="267" y="2736"/>
                  </a:cubicBezTo>
                  <a:cubicBezTo>
                    <a:pt x="101" y="2936"/>
                    <a:pt x="1" y="3203"/>
                    <a:pt x="1" y="3469"/>
                  </a:cubicBezTo>
                  <a:cubicBezTo>
                    <a:pt x="1" y="3736"/>
                    <a:pt x="67" y="4003"/>
                    <a:pt x="234" y="4203"/>
                  </a:cubicBezTo>
                  <a:cubicBezTo>
                    <a:pt x="367" y="4403"/>
                    <a:pt x="568" y="4570"/>
                    <a:pt x="801" y="4637"/>
                  </a:cubicBezTo>
                  <a:cubicBezTo>
                    <a:pt x="1068" y="4737"/>
                    <a:pt x="1343" y="4787"/>
                    <a:pt x="1618" y="4787"/>
                  </a:cubicBezTo>
                  <a:cubicBezTo>
                    <a:pt x="1894" y="4787"/>
                    <a:pt x="2169" y="4737"/>
                    <a:pt x="2436" y="4637"/>
                  </a:cubicBezTo>
                  <a:cubicBezTo>
                    <a:pt x="2669" y="4570"/>
                    <a:pt x="2869" y="4403"/>
                    <a:pt x="3036" y="4203"/>
                  </a:cubicBezTo>
                  <a:cubicBezTo>
                    <a:pt x="3169" y="3970"/>
                    <a:pt x="3236" y="3736"/>
                    <a:pt x="3236" y="3469"/>
                  </a:cubicBezTo>
                  <a:cubicBezTo>
                    <a:pt x="3270" y="3203"/>
                    <a:pt x="3169" y="2936"/>
                    <a:pt x="3003" y="2736"/>
                  </a:cubicBezTo>
                  <a:cubicBezTo>
                    <a:pt x="2836" y="2502"/>
                    <a:pt x="2602" y="2369"/>
                    <a:pt x="2336" y="2302"/>
                  </a:cubicBezTo>
                  <a:cubicBezTo>
                    <a:pt x="2569" y="2269"/>
                    <a:pt x="2803" y="2135"/>
                    <a:pt x="2936" y="1935"/>
                  </a:cubicBezTo>
                  <a:cubicBezTo>
                    <a:pt x="3103" y="1735"/>
                    <a:pt x="3169" y="1501"/>
                    <a:pt x="3169" y="1234"/>
                  </a:cubicBezTo>
                  <a:cubicBezTo>
                    <a:pt x="3169" y="1068"/>
                    <a:pt x="3136" y="868"/>
                    <a:pt x="3036" y="701"/>
                  </a:cubicBezTo>
                  <a:cubicBezTo>
                    <a:pt x="2969" y="534"/>
                    <a:pt x="2869" y="401"/>
                    <a:pt x="2702" y="300"/>
                  </a:cubicBezTo>
                  <a:cubicBezTo>
                    <a:pt x="2569" y="200"/>
                    <a:pt x="2402" y="134"/>
                    <a:pt x="2235" y="67"/>
                  </a:cubicBezTo>
                  <a:cubicBezTo>
                    <a:pt x="2035" y="0"/>
                    <a:pt x="183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2" name="Google Shape;300;p36">
              <a:extLst>
                <a:ext uri="{FF2B5EF4-FFF2-40B4-BE49-F238E27FC236}">
                  <a16:creationId xmlns:a16="http://schemas.microsoft.com/office/drawing/2014/main" id="{362B19FB-D0DD-401C-EA38-0FD9C919C245}"/>
                </a:ext>
              </a:extLst>
            </p:cNvPr>
            <p:cNvSpPr/>
            <p:nvPr/>
          </p:nvSpPr>
          <p:spPr>
            <a:xfrm>
              <a:off x="6459663" y="-2687850"/>
              <a:ext cx="82600" cy="120225"/>
            </a:xfrm>
            <a:custGeom>
              <a:avLst/>
              <a:gdLst/>
              <a:ahLst/>
              <a:cxnLst/>
              <a:rect l="l" t="t" r="r" b="b"/>
              <a:pathLst>
                <a:path w="3304" h="4809" extrusionOk="0">
                  <a:moveTo>
                    <a:pt x="1552" y="500"/>
                  </a:moveTo>
                  <a:cubicBezTo>
                    <a:pt x="1579" y="500"/>
                    <a:pt x="1607" y="502"/>
                    <a:pt x="1635" y="506"/>
                  </a:cubicBezTo>
                  <a:cubicBezTo>
                    <a:pt x="1902" y="506"/>
                    <a:pt x="2169" y="606"/>
                    <a:pt x="2336" y="806"/>
                  </a:cubicBezTo>
                  <a:cubicBezTo>
                    <a:pt x="2502" y="1006"/>
                    <a:pt x="2603" y="1239"/>
                    <a:pt x="2569" y="1506"/>
                  </a:cubicBezTo>
                  <a:cubicBezTo>
                    <a:pt x="2603" y="1807"/>
                    <a:pt x="2502" y="2073"/>
                    <a:pt x="2302" y="2274"/>
                  </a:cubicBezTo>
                  <a:cubicBezTo>
                    <a:pt x="2128" y="2448"/>
                    <a:pt x="1902" y="2547"/>
                    <a:pt x="1670" y="2547"/>
                  </a:cubicBezTo>
                  <a:cubicBezTo>
                    <a:pt x="1636" y="2547"/>
                    <a:pt x="1602" y="2545"/>
                    <a:pt x="1568" y="2540"/>
                  </a:cubicBezTo>
                  <a:cubicBezTo>
                    <a:pt x="1535" y="2545"/>
                    <a:pt x="1501" y="2547"/>
                    <a:pt x="1467" y="2547"/>
                  </a:cubicBezTo>
                  <a:cubicBezTo>
                    <a:pt x="1236" y="2547"/>
                    <a:pt x="1018" y="2448"/>
                    <a:pt x="901" y="2274"/>
                  </a:cubicBezTo>
                  <a:cubicBezTo>
                    <a:pt x="735" y="2040"/>
                    <a:pt x="634" y="1807"/>
                    <a:pt x="668" y="1540"/>
                  </a:cubicBezTo>
                  <a:cubicBezTo>
                    <a:pt x="634" y="1273"/>
                    <a:pt x="735" y="1006"/>
                    <a:pt x="901" y="772"/>
                  </a:cubicBezTo>
                  <a:cubicBezTo>
                    <a:pt x="1081" y="623"/>
                    <a:pt x="1313" y="500"/>
                    <a:pt x="1552" y="500"/>
                  </a:cubicBezTo>
                  <a:close/>
                  <a:moveTo>
                    <a:pt x="1472" y="0"/>
                  </a:moveTo>
                  <a:cubicBezTo>
                    <a:pt x="1083" y="0"/>
                    <a:pt x="705" y="135"/>
                    <a:pt x="434" y="406"/>
                  </a:cubicBezTo>
                  <a:cubicBezTo>
                    <a:pt x="167" y="706"/>
                    <a:pt x="1" y="1106"/>
                    <a:pt x="34" y="1540"/>
                  </a:cubicBezTo>
                  <a:cubicBezTo>
                    <a:pt x="1" y="1907"/>
                    <a:pt x="167" y="2307"/>
                    <a:pt x="434" y="2607"/>
                  </a:cubicBezTo>
                  <a:cubicBezTo>
                    <a:pt x="709" y="2851"/>
                    <a:pt x="1039" y="3012"/>
                    <a:pt x="1400" y="3012"/>
                  </a:cubicBezTo>
                  <a:cubicBezTo>
                    <a:pt x="1434" y="3012"/>
                    <a:pt x="1468" y="3010"/>
                    <a:pt x="1502" y="3007"/>
                  </a:cubicBezTo>
                  <a:cubicBezTo>
                    <a:pt x="1769" y="3007"/>
                    <a:pt x="2035" y="2941"/>
                    <a:pt x="2269" y="2807"/>
                  </a:cubicBezTo>
                  <a:cubicBezTo>
                    <a:pt x="2436" y="2707"/>
                    <a:pt x="2569" y="2540"/>
                    <a:pt x="2636" y="2340"/>
                  </a:cubicBezTo>
                  <a:lnTo>
                    <a:pt x="2636" y="2807"/>
                  </a:lnTo>
                  <a:cubicBezTo>
                    <a:pt x="2636" y="2941"/>
                    <a:pt x="2636" y="3074"/>
                    <a:pt x="2603" y="3208"/>
                  </a:cubicBezTo>
                  <a:cubicBezTo>
                    <a:pt x="2569" y="3341"/>
                    <a:pt x="2569" y="3441"/>
                    <a:pt x="2502" y="3574"/>
                  </a:cubicBezTo>
                  <a:cubicBezTo>
                    <a:pt x="2469" y="3675"/>
                    <a:pt x="2436" y="3775"/>
                    <a:pt x="2369" y="3875"/>
                  </a:cubicBezTo>
                  <a:cubicBezTo>
                    <a:pt x="2302" y="3941"/>
                    <a:pt x="2236" y="4041"/>
                    <a:pt x="2136" y="4075"/>
                  </a:cubicBezTo>
                  <a:cubicBezTo>
                    <a:pt x="2035" y="4142"/>
                    <a:pt x="1935" y="4208"/>
                    <a:pt x="1835" y="4242"/>
                  </a:cubicBezTo>
                  <a:cubicBezTo>
                    <a:pt x="1702" y="4275"/>
                    <a:pt x="1568" y="4275"/>
                    <a:pt x="1435" y="4275"/>
                  </a:cubicBezTo>
                  <a:cubicBezTo>
                    <a:pt x="1135" y="4275"/>
                    <a:pt x="835" y="4208"/>
                    <a:pt x="601" y="4075"/>
                  </a:cubicBezTo>
                  <a:cubicBezTo>
                    <a:pt x="568" y="4075"/>
                    <a:pt x="534" y="4075"/>
                    <a:pt x="501" y="4041"/>
                  </a:cubicBezTo>
                  <a:cubicBezTo>
                    <a:pt x="434" y="4075"/>
                    <a:pt x="368" y="4108"/>
                    <a:pt x="334" y="4142"/>
                  </a:cubicBezTo>
                  <a:cubicBezTo>
                    <a:pt x="301" y="4208"/>
                    <a:pt x="268" y="4275"/>
                    <a:pt x="268" y="4375"/>
                  </a:cubicBezTo>
                  <a:cubicBezTo>
                    <a:pt x="268" y="4442"/>
                    <a:pt x="301" y="4542"/>
                    <a:pt x="401" y="4575"/>
                  </a:cubicBezTo>
                  <a:cubicBezTo>
                    <a:pt x="701" y="4709"/>
                    <a:pt x="1068" y="4809"/>
                    <a:pt x="1402" y="4809"/>
                  </a:cubicBezTo>
                  <a:cubicBezTo>
                    <a:pt x="1635" y="4809"/>
                    <a:pt x="1835" y="4775"/>
                    <a:pt x="2035" y="4709"/>
                  </a:cubicBezTo>
                  <a:cubicBezTo>
                    <a:pt x="2202" y="4675"/>
                    <a:pt x="2369" y="4609"/>
                    <a:pt x="2502" y="4475"/>
                  </a:cubicBezTo>
                  <a:cubicBezTo>
                    <a:pt x="2636" y="4375"/>
                    <a:pt x="2769" y="4275"/>
                    <a:pt x="2869" y="4142"/>
                  </a:cubicBezTo>
                  <a:cubicBezTo>
                    <a:pt x="2969" y="4008"/>
                    <a:pt x="3036" y="3841"/>
                    <a:pt x="3103" y="3675"/>
                  </a:cubicBezTo>
                  <a:cubicBezTo>
                    <a:pt x="3136" y="3508"/>
                    <a:pt x="3203" y="3341"/>
                    <a:pt x="3236" y="3174"/>
                  </a:cubicBezTo>
                  <a:cubicBezTo>
                    <a:pt x="3270" y="3007"/>
                    <a:pt x="3303" y="2807"/>
                    <a:pt x="3303" y="2640"/>
                  </a:cubicBezTo>
                  <a:lnTo>
                    <a:pt x="3303" y="2107"/>
                  </a:lnTo>
                  <a:cubicBezTo>
                    <a:pt x="3303" y="1907"/>
                    <a:pt x="3303" y="1673"/>
                    <a:pt x="3236" y="1473"/>
                  </a:cubicBezTo>
                  <a:cubicBezTo>
                    <a:pt x="3236" y="1273"/>
                    <a:pt x="3170" y="1073"/>
                    <a:pt x="3070" y="906"/>
                  </a:cubicBezTo>
                  <a:cubicBezTo>
                    <a:pt x="3003" y="706"/>
                    <a:pt x="2903" y="572"/>
                    <a:pt x="2769" y="439"/>
                  </a:cubicBezTo>
                  <a:cubicBezTo>
                    <a:pt x="2636" y="272"/>
                    <a:pt x="2469" y="172"/>
                    <a:pt x="2269" y="105"/>
                  </a:cubicBezTo>
                  <a:cubicBezTo>
                    <a:pt x="2035" y="39"/>
                    <a:pt x="1802" y="5"/>
                    <a:pt x="1602" y="5"/>
                  </a:cubicBezTo>
                  <a:cubicBezTo>
                    <a:pt x="1558" y="2"/>
                    <a:pt x="1515" y="0"/>
                    <a:pt x="14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3" name="Google Shape;301;p36">
              <a:extLst>
                <a:ext uri="{FF2B5EF4-FFF2-40B4-BE49-F238E27FC236}">
                  <a16:creationId xmlns:a16="http://schemas.microsoft.com/office/drawing/2014/main" id="{AEF92DD2-4670-D6A1-FFDC-01CD809CFD04}"/>
                </a:ext>
              </a:extLst>
            </p:cNvPr>
            <p:cNvSpPr/>
            <p:nvPr/>
          </p:nvSpPr>
          <p:spPr>
            <a:xfrm>
              <a:off x="5712463" y="-2363325"/>
              <a:ext cx="89250" cy="116775"/>
            </a:xfrm>
            <a:custGeom>
              <a:avLst/>
              <a:gdLst/>
              <a:ahLst/>
              <a:cxnLst/>
              <a:rect l="l" t="t" r="r" b="b"/>
              <a:pathLst>
                <a:path w="3570" h="4671" extrusionOk="0">
                  <a:moveTo>
                    <a:pt x="2202" y="667"/>
                  </a:moveTo>
                  <a:lnTo>
                    <a:pt x="2202" y="3169"/>
                  </a:lnTo>
                  <a:lnTo>
                    <a:pt x="634" y="3169"/>
                  </a:lnTo>
                  <a:lnTo>
                    <a:pt x="2202" y="667"/>
                  </a:lnTo>
                  <a:close/>
                  <a:moveTo>
                    <a:pt x="2402" y="0"/>
                  </a:moveTo>
                  <a:cubicBezTo>
                    <a:pt x="2169" y="0"/>
                    <a:pt x="1969" y="100"/>
                    <a:pt x="1869" y="300"/>
                  </a:cubicBezTo>
                  <a:lnTo>
                    <a:pt x="67" y="3102"/>
                  </a:lnTo>
                  <a:cubicBezTo>
                    <a:pt x="34" y="3169"/>
                    <a:pt x="1" y="3236"/>
                    <a:pt x="1" y="3336"/>
                  </a:cubicBezTo>
                  <a:cubicBezTo>
                    <a:pt x="1" y="3403"/>
                    <a:pt x="34" y="3503"/>
                    <a:pt x="101" y="3569"/>
                  </a:cubicBezTo>
                  <a:cubicBezTo>
                    <a:pt x="167" y="3636"/>
                    <a:pt x="234" y="3670"/>
                    <a:pt x="334" y="3670"/>
                  </a:cubicBezTo>
                  <a:lnTo>
                    <a:pt x="2202" y="3670"/>
                  </a:lnTo>
                  <a:lnTo>
                    <a:pt x="2202" y="4370"/>
                  </a:lnTo>
                  <a:cubicBezTo>
                    <a:pt x="2202" y="4470"/>
                    <a:pt x="2236" y="4537"/>
                    <a:pt x="2302" y="4604"/>
                  </a:cubicBezTo>
                  <a:cubicBezTo>
                    <a:pt x="2369" y="4637"/>
                    <a:pt x="2436" y="4670"/>
                    <a:pt x="2536" y="4670"/>
                  </a:cubicBezTo>
                  <a:cubicBezTo>
                    <a:pt x="2603" y="4670"/>
                    <a:pt x="2669" y="4637"/>
                    <a:pt x="2736" y="4604"/>
                  </a:cubicBezTo>
                  <a:cubicBezTo>
                    <a:pt x="2803" y="4537"/>
                    <a:pt x="2836" y="4470"/>
                    <a:pt x="2836" y="4370"/>
                  </a:cubicBezTo>
                  <a:lnTo>
                    <a:pt x="2836" y="3670"/>
                  </a:lnTo>
                  <a:lnTo>
                    <a:pt x="3303" y="3670"/>
                  </a:lnTo>
                  <a:cubicBezTo>
                    <a:pt x="3370" y="3670"/>
                    <a:pt x="3436" y="3636"/>
                    <a:pt x="3503" y="3603"/>
                  </a:cubicBezTo>
                  <a:cubicBezTo>
                    <a:pt x="3537" y="3536"/>
                    <a:pt x="3570" y="3469"/>
                    <a:pt x="3570" y="3403"/>
                  </a:cubicBezTo>
                  <a:cubicBezTo>
                    <a:pt x="3570" y="3369"/>
                    <a:pt x="3537" y="3303"/>
                    <a:pt x="3503" y="3269"/>
                  </a:cubicBezTo>
                  <a:cubicBezTo>
                    <a:pt x="3436" y="3203"/>
                    <a:pt x="3370" y="3169"/>
                    <a:pt x="3303" y="3169"/>
                  </a:cubicBezTo>
                  <a:lnTo>
                    <a:pt x="2836" y="3169"/>
                  </a:lnTo>
                  <a:lnTo>
                    <a:pt x="2836" y="467"/>
                  </a:lnTo>
                  <a:cubicBezTo>
                    <a:pt x="2869" y="334"/>
                    <a:pt x="2803" y="200"/>
                    <a:pt x="2703" y="100"/>
                  </a:cubicBezTo>
                  <a:cubicBezTo>
                    <a:pt x="2636" y="34"/>
                    <a:pt x="2502" y="0"/>
                    <a:pt x="2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4" name="Google Shape;302;p36">
              <a:extLst>
                <a:ext uri="{FF2B5EF4-FFF2-40B4-BE49-F238E27FC236}">
                  <a16:creationId xmlns:a16="http://schemas.microsoft.com/office/drawing/2014/main" id="{69018354-B2F5-C900-935A-9E7460CF9097}"/>
                </a:ext>
              </a:extLst>
            </p:cNvPr>
            <p:cNvSpPr/>
            <p:nvPr/>
          </p:nvSpPr>
          <p:spPr>
            <a:xfrm>
              <a:off x="6098588" y="-2362500"/>
              <a:ext cx="75900" cy="117825"/>
            </a:xfrm>
            <a:custGeom>
              <a:avLst/>
              <a:gdLst/>
              <a:ahLst/>
              <a:cxnLst/>
              <a:rect l="l" t="t" r="r" b="b"/>
              <a:pathLst>
                <a:path w="3036" h="4713" extrusionOk="0">
                  <a:moveTo>
                    <a:pt x="367" y="1"/>
                  </a:moveTo>
                  <a:cubicBezTo>
                    <a:pt x="133" y="1"/>
                    <a:pt x="33" y="101"/>
                    <a:pt x="33" y="301"/>
                  </a:cubicBezTo>
                  <a:lnTo>
                    <a:pt x="33" y="2436"/>
                  </a:lnTo>
                  <a:cubicBezTo>
                    <a:pt x="33" y="2502"/>
                    <a:pt x="67" y="2569"/>
                    <a:pt x="167" y="2602"/>
                  </a:cubicBezTo>
                  <a:cubicBezTo>
                    <a:pt x="267" y="2636"/>
                    <a:pt x="334" y="2669"/>
                    <a:pt x="434" y="2669"/>
                  </a:cubicBezTo>
                  <a:cubicBezTo>
                    <a:pt x="500" y="2669"/>
                    <a:pt x="534" y="2669"/>
                    <a:pt x="567" y="2636"/>
                  </a:cubicBezTo>
                  <a:cubicBezTo>
                    <a:pt x="667" y="2502"/>
                    <a:pt x="834" y="2402"/>
                    <a:pt x="1001" y="2336"/>
                  </a:cubicBezTo>
                  <a:cubicBezTo>
                    <a:pt x="1134" y="2269"/>
                    <a:pt x="1334" y="2202"/>
                    <a:pt x="1501" y="2202"/>
                  </a:cubicBezTo>
                  <a:cubicBezTo>
                    <a:pt x="1735" y="2202"/>
                    <a:pt x="2001" y="2302"/>
                    <a:pt x="2168" y="2469"/>
                  </a:cubicBezTo>
                  <a:cubicBezTo>
                    <a:pt x="2335" y="2669"/>
                    <a:pt x="2402" y="2936"/>
                    <a:pt x="2402" y="3170"/>
                  </a:cubicBezTo>
                  <a:cubicBezTo>
                    <a:pt x="2402" y="3436"/>
                    <a:pt x="2335" y="3703"/>
                    <a:pt x="2168" y="3937"/>
                  </a:cubicBezTo>
                  <a:cubicBezTo>
                    <a:pt x="1994" y="4082"/>
                    <a:pt x="1769" y="4177"/>
                    <a:pt x="1538" y="4177"/>
                  </a:cubicBezTo>
                  <a:cubicBezTo>
                    <a:pt x="1503" y="4177"/>
                    <a:pt x="1469" y="4175"/>
                    <a:pt x="1434" y="4170"/>
                  </a:cubicBezTo>
                  <a:cubicBezTo>
                    <a:pt x="1400" y="4173"/>
                    <a:pt x="1366" y="4174"/>
                    <a:pt x="1332" y="4174"/>
                  </a:cubicBezTo>
                  <a:cubicBezTo>
                    <a:pt x="972" y="4174"/>
                    <a:pt x="641" y="4017"/>
                    <a:pt x="367" y="3803"/>
                  </a:cubicBezTo>
                  <a:cubicBezTo>
                    <a:pt x="334" y="3770"/>
                    <a:pt x="300" y="3737"/>
                    <a:pt x="267" y="3737"/>
                  </a:cubicBezTo>
                  <a:cubicBezTo>
                    <a:pt x="200" y="3737"/>
                    <a:pt x="133" y="3803"/>
                    <a:pt x="67" y="3837"/>
                  </a:cubicBezTo>
                  <a:cubicBezTo>
                    <a:pt x="33" y="3903"/>
                    <a:pt x="0" y="3970"/>
                    <a:pt x="0" y="4037"/>
                  </a:cubicBezTo>
                  <a:cubicBezTo>
                    <a:pt x="0" y="4104"/>
                    <a:pt x="0" y="4170"/>
                    <a:pt x="67" y="4204"/>
                  </a:cubicBezTo>
                  <a:cubicBezTo>
                    <a:pt x="234" y="4370"/>
                    <a:pt x="434" y="4504"/>
                    <a:pt x="667" y="4571"/>
                  </a:cubicBezTo>
                  <a:cubicBezTo>
                    <a:pt x="887" y="4653"/>
                    <a:pt x="1084" y="4713"/>
                    <a:pt x="1295" y="4713"/>
                  </a:cubicBezTo>
                  <a:cubicBezTo>
                    <a:pt x="1341" y="4713"/>
                    <a:pt x="1387" y="4710"/>
                    <a:pt x="1434" y="4704"/>
                  </a:cubicBezTo>
                  <a:cubicBezTo>
                    <a:pt x="1471" y="4707"/>
                    <a:pt x="1508" y="4708"/>
                    <a:pt x="1544" y="4708"/>
                  </a:cubicBezTo>
                  <a:cubicBezTo>
                    <a:pt x="1935" y="4708"/>
                    <a:pt x="2294" y="4548"/>
                    <a:pt x="2569" y="4304"/>
                  </a:cubicBezTo>
                  <a:cubicBezTo>
                    <a:pt x="2902" y="4003"/>
                    <a:pt x="3036" y="3603"/>
                    <a:pt x="3036" y="3203"/>
                  </a:cubicBezTo>
                  <a:cubicBezTo>
                    <a:pt x="3036" y="2803"/>
                    <a:pt x="2902" y="2402"/>
                    <a:pt x="2635" y="2135"/>
                  </a:cubicBezTo>
                  <a:cubicBezTo>
                    <a:pt x="2391" y="1861"/>
                    <a:pt x="2035" y="1698"/>
                    <a:pt x="1695" y="1698"/>
                  </a:cubicBezTo>
                  <a:cubicBezTo>
                    <a:pt x="1663" y="1698"/>
                    <a:pt x="1632" y="1699"/>
                    <a:pt x="1601" y="1702"/>
                  </a:cubicBezTo>
                  <a:cubicBezTo>
                    <a:pt x="1468" y="1702"/>
                    <a:pt x="1334" y="1702"/>
                    <a:pt x="1201" y="1735"/>
                  </a:cubicBezTo>
                  <a:cubicBezTo>
                    <a:pt x="1101" y="1769"/>
                    <a:pt x="1034" y="1802"/>
                    <a:pt x="934" y="1835"/>
                  </a:cubicBezTo>
                  <a:cubicBezTo>
                    <a:pt x="867" y="1869"/>
                    <a:pt x="801" y="1902"/>
                    <a:pt x="734" y="1935"/>
                  </a:cubicBezTo>
                  <a:cubicBezTo>
                    <a:pt x="701" y="1969"/>
                    <a:pt x="634" y="2002"/>
                    <a:pt x="600" y="2035"/>
                  </a:cubicBezTo>
                  <a:lnTo>
                    <a:pt x="567" y="2069"/>
                  </a:lnTo>
                  <a:lnTo>
                    <a:pt x="567" y="501"/>
                  </a:lnTo>
                  <a:lnTo>
                    <a:pt x="2502" y="501"/>
                  </a:lnTo>
                  <a:cubicBezTo>
                    <a:pt x="2569" y="501"/>
                    <a:pt x="2635" y="468"/>
                    <a:pt x="2669" y="434"/>
                  </a:cubicBezTo>
                  <a:cubicBezTo>
                    <a:pt x="2735" y="368"/>
                    <a:pt x="2735" y="301"/>
                    <a:pt x="2735" y="267"/>
                  </a:cubicBezTo>
                  <a:cubicBezTo>
                    <a:pt x="2735" y="201"/>
                    <a:pt x="2735" y="134"/>
                    <a:pt x="2669" y="67"/>
                  </a:cubicBezTo>
                  <a:cubicBezTo>
                    <a:pt x="2635" y="34"/>
                    <a:pt x="2569" y="1"/>
                    <a:pt x="25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5" name="Google Shape;303;p36">
              <a:extLst>
                <a:ext uri="{FF2B5EF4-FFF2-40B4-BE49-F238E27FC236}">
                  <a16:creationId xmlns:a16="http://schemas.microsoft.com/office/drawing/2014/main" id="{3C89DCB4-B0E4-6252-4617-9BAAF12CE669}"/>
                </a:ext>
              </a:extLst>
            </p:cNvPr>
            <p:cNvSpPr/>
            <p:nvPr/>
          </p:nvSpPr>
          <p:spPr>
            <a:xfrm>
              <a:off x="6460513" y="-2365000"/>
              <a:ext cx="83375" cy="120225"/>
            </a:xfrm>
            <a:custGeom>
              <a:avLst/>
              <a:gdLst/>
              <a:ahLst/>
              <a:cxnLst/>
              <a:rect l="l" t="t" r="r" b="b"/>
              <a:pathLst>
                <a:path w="3335" h="4809" extrusionOk="0">
                  <a:moveTo>
                    <a:pt x="1768" y="2235"/>
                  </a:moveTo>
                  <a:cubicBezTo>
                    <a:pt x="2035" y="2235"/>
                    <a:pt x="2268" y="2336"/>
                    <a:pt x="2435" y="2536"/>
                  </a:cubicBezTo>
                  <a:cubicBezTo>
                    <a:pt x="2602" y="2736"/>
                    <a:pt x="2669" y="3003"/>
                    <a:pt x="2669" y="3270"/>
                  </a:cubicBezTo>
                  <a:cubicBezTo>
                    <a:pt x="2702" y="3536"/>
                    <a:pt x="2602" y="3803"/>
                    <a:pt x="2435" y="4037"/>
                  </a:cubicBezTo>
                  <a:cubicBezTo>
                    <a:pt x="2235" y="4204"/>
                    <a:pt x="1968" y="4304"/>
                    <a:pt x="1701" y="4304"/>
                  </a:cubicBezTo>
                  <a:cubicBezTo>
                    <a:pt x="1434" y="4304"/>
                    <a:pt x="1168" y="4204"/>
                    <a:pt x="1001" y="4003"/>
                  </a:cubicBezTo>
                  <a:cubicBezTo>
                    <a:pt x="634" y="3570"/>
                    <a:pt x="634" y="2969"/>
                    <a:pt x="1001" y="2536"/>
                  </a:cubicBezTo>
                  <a:cubicBezTo>
                    <a:pt x="1201" y="2336"/>
                    <a:pt x="1468" y="2235"/>
                    <a:pt x="1768" y="2235"/>
                  </a:cubicBezTo>
                  <a:close/>
                  <a:moveTo>
                    <a:pt x="1901" y="1"/>
                  </a:moveTo>
                  <a:cubicBezTo>
                    <a:pt x="1701" y="1"/>
                    <a:pt x="1468" y="34"/>
                    <a:pt x="1268" y="67"/>
                  </a:cubicBezTo>
                  <a:cubicBezTo>
                    <a:pt x="934" y="167"/>
                    <a:pt x="634" y="367"/>
                    <a:pt x="434" y="668"/>
                  </a:cubicBezTo>
                  <a:cubicBezTo>
                    <a:pt x="367" y="801"/>
                    <a:pt x="267" y="968"/>
                    <a:pt x="200" y="1135"/>
                  </a:cubicBezTo>
                  <a:cubicBezTo>
                    <a:pt x="167" y="1268"/>
                    <a:pt x="100" y="1468"/>
                    <a:pt x="67" y="1635"/>
                  </a:cubicBezTo>
                  <a:cubicBezTo>
                    <a:pt x="33" y="1802"/>
                    <a:pt x="0" y="1969"/>
                    <a:pt x="0" y="2169"/>
                  </a:cubicBezTo>
                  <a:lnTo>
                    <a:pt x="0" y="2702"/>
                  </a:lnTo>
                  <a:cubicBezTo>
                    <a:pt x="0" y="2903"/>
                    <a:pt x="0" y="3103"/>
                    <a:pt x="67" y="3336"/>
                  </a:cubicBezTo>
                  <a:cubicBezTo>
                    <a:pt x="100" y="3536"/>
                    <a:pt x="133" y="3737"/>
                    <a:pt x="234" y="3903"/>
                  </a:cubicBezTo>
                  <a:cubicBezTo>
                    <a:pt x="300" y="4070"/>
                    <a:pt x="400" y="4237"/>
                    <a:pt x="534" y="4370"/>
                  </a:cubicBezTo>
                  <a:cubicBezTo>
                    <a:pt x="667" y="4537"/>
                    <a:pt x="834" y="4637"/>
                    <a:pt x="1034" y="4704"/>
                  </a:cubicBezTo>
                  <a:cubicBezTo>
                    <a:pt x="1268" y="4771"/>
                    <a:pt x="1501" y="4804"/>
                    <a:pt x="1735" y="4804"/>
                  </a:cubicBezTo>
                  <a:cubicBezTo>
                    <a:pt x="1772" y="4807"/>
                    <a:pt x="1808" y="4808"/>
                    <a:pt x="1845" y="4808"/>
                  </a:cubicBezTo>
                  <a:cubicBezTo>
                    <a:pt x="2236" y="4808"/>
                    <a:pt x="2594" y="4648"/>
                    <a:pt x="2869" y="4404"/>
                  </a:cubicBezTo>
                  <a:cubicBezTo>
                    <a:pt x="3169" y="4103"/>
                    <a:pt x="3302" y="3703"/>
                    <a:pt x="3302" y="3270"/>
                  </a:cubicBezTo>
                  <a:cubicBezTo>
                    <a:pt x="3334" y="2473"/>
                    <a:pt x="2726" y="1797"/>
                    <a:pt x="1915" y="1797"/>
                  </a:cubicBezTo>
                  <a:cubicBezTo>
                    <a:pt x="1878" y="1797"/>
                    <a:pt x="1840" y="1799"/>
                    <a:pt x="1801" y="1802"/>
                  </a:cubicBezTo>
                  <a:cubicBezTo>
                    <a:pt x="1771" y="1797"/>
                    <a:pt x="1739" y="1795"/>
                    <a:pt x="1708" y="1795"/>
                  </a:cubicBezTo>
                  <a:cubicBezTo>
                    <a:pt x="1498" y="1795"/>
                    <a:pt x="1270" y="1886"/>
                    <a:pt x="1067" y="2002"/>
                  </a:cubicBezTo>
                  <a:cubicBezTo>
                    <a:pt x="901" y="2102"/>
                    <a:pt x="734" y="2269"/>
                    <a:pt x="667" y="2469"/>
                  </a:cubicBezTo>
                  <a:lnTo>
                    <a:pt x="667" y="2002"/>
                  </a:lnTo>
                  <a:cubicBezTo>
                    <a:pt x="701" y="1869"/>
                    <a:pt x="701" y="1735"/>
                    <a:pt x="734" y="1602"/>
                  </a:cubicBezTo>
                  <a:cubicBezTo>
                    <a:pt x="734" y="1468"/>
                    <a:pt x="767" y="1335"/>
                    <a:pt x="834" y="1235"/>
                  </a:cubicBezTo>
                  <a:cubicBezTo>
                    <a:pt x="867" y="1135"/>
                    <a:pt x="901" y="1035"/>
                    <a:pt x="967" y="935"/>
                  </a:cubicBezTo>
                  <a:cubicBezTo>
                    <a:pt x="1034" y="868"/>
                    <a:pt x="1101" y="768"/>
                    <a:pt x="1201" y="701"/>
                  </a:cubicBezTo>
                  <a:cubicBezTo>
                    <a:pt x="1268" y="668"/>
                    <a:pt x="1368" y="601"/>
                    <a:pt x="1501" y="568"/>
                  </a:cubicBezTo>
                  <a:cubicBezTo>
                    <a:pt x="1601" y="534"/>
                    <a:pt x="1735" y="534"/>
                    <a:pt x="1901" y="534"/>
                  </a:cubicBezTo>
                  <a:cubicBezTo>
                    <a:pt x="2168" y="534"/>
                    <a:pt x="2468" y="601"/>
                    <a:pt x="2735" y="734"/>
                  </a:cubicBezTo>
                  <a:lnTo>
                    <a:pt x="2802" y="734"/>
                  </a:lnTo>
                  <a:cubicBezTo>
                    <a:pt x="2869" y="734"/>
                    <a:pt x="2935" y="701"/>
                    <a:pt x="2969" y="668"/>
                  </a:cubicBezTo>
                  <a:cubicBezTo>
                    <a:pt x="3002" y="601"/>
                    <a:pt x="3036" y="534"/>
                    <a:pt x="3036" y="434"/>
                  </a:cubicBezTo>
                  <a:cubicBezTo>
                    <a:pt x="3036" y="367"/>
                    <a:pt x="3002" y="267"/>
                    <a:pt x="2935" y="234"/>
                  </a:cubicBezTo>
                  <a:cubicBezTo>
                    <a:pt x="2602" y="67"/>
                    <a:pt x="2268" y="1"/>
                    <a:pt x="19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6" name="Google Shape;304;p36">
              <a:extLst>
                <a:ext uri="{FF2B5EF4-FFF2-40B4-BE49-F238E27FC236}">
                  <a16:creationId xmlns:a16="http://schemas.microsoft.com/office/drawing/2014/main" id="{2C34A984-393B-0C45-319A-5490844DE54A}"/>
                </a:ext>
              </a:extLst>
            </p:cNvPr>
            <p:cNvSpPr/>
            <p:nvPr/>
          </p:nvSpPr>
          <p:spPr>
            <a:xfrm>
              <a:off x="5724138" y="-2024750"/>
              <a:ext cx="45050" cy="116775"/>
            </a:xfrm>
            <a:custGeom>
              <a:avLst/>
              <a:gdLst/>
              <a:ahLst/>
              <a:cxnLst/>
              <a:rect l="l" t="t" r="r" b="b"/>
              <a:pathLst>
                <a:path w="1802" h="4671" extrusionOk="0">
                  <a:moveTo>
                    <a:pt x="1468" y="0"/>
                  </a:moveTo>
                  <a:cubicBezTo>
                    <a:pt x="1402" y="0"/>
                    <a:pt x="1368" y="34"/>
                    <a:pt x="1302" y="67"/>
                  </a:cubicBezTo>
                  <a:lnTo>
                    <a:pt x="167" y="767"/>
                  </a:lnTo>
                  <a:cubicBezTo>
                    <a:pt x="1" y="901"/>
                    <a:pt x="101" y="1168"/>
                    <a:pt x="301" y="1168"/>
                  </a:cubicBezTo>
                  <a:cubicBezTo>
                    <a:pt x="334" y="1168"/>
                    <a:pt x="401" y="1168"/>
                    <a:pt x="434" y="1134"/>
                  </a:cubicBezTo>
                  <a:lnTo>
                    <a:pt x="1135" y="734"/>
                  </a:lnTo>
                  <a:lnTo>
                    <a:pt x="1135" y="4370"/>
                  </a:lnTo>
                  <a:cubicBezTo>
                    <a:pt x="1135" y="4470"/>
                    <a:pt x="1168" y="4537"/>
                    <a:pt x="1235" y="4604"/>
                  </a:cubicBezTo>
                  <a:cubicBezTo>
                    <a:pt x="1302" y="4637"/>
                    <a:pt x="1368" y="4670"/>
                    <a:pt x="1468" y="4670"/>
                  </a:cubicBezTo>
                  <a:cubicBezTo>
                    <a:pt x="1535" y="4670"/>
                    <a:pt x="1635" y="4670"/>
                    <a:pt x="1702" y="4604"/>
                  </a:cubicBezTo>
                  <a:cubicBezTo>
                    <a:pt x="1769" y="4537"/>
                    <a:pt x="1802" y="4470"/>
                    <a:pt x="1802" y="4370"/>
                  </a:cubicBezTo>
                  <a:lnTo>
                    <a:pt x="1802" y="334"/>
                  </a:lnTo>
                  <a:cubicBezTo>
                    <a:pt x="1802" y="234"/>
                    <a:pt x="1769" y="167"/>
                    <a:pt x="1702" y="100"/>
                  </a:cubicBezTo>
                  <a:cubicBezTo>
                    <a:pt x="1635" y="34"/>
                    <a:pt x="1568" y="0"/>
                    <a:pt x="14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7" name="Google Shape;305;p36">
              <a:extLst>
                <a:ext uri="{FF2B5EF4-FFF2-40B4-BE49-F238E27FC236}">
                  <a16:creationId xmlns:a16="http://schemas.microsoft.com/office/drawing/2014/main" id="{ACC71C6A-9330-C0C6-745F-BF1EB8B19014}"/>
                </a:ext>
              </a:extLst>
            </p:cNvPr>
            <p:cNvSpPr/>
            <p:nvPr/>
          </p:nvSpPr>
          <p:spPr>
            <a:xfrm>
              <a:off x="6095238" y="-2025600"/>
              <a:ext cx="75075" cy="117950"/>
            </a:xfrm>
            <a:custGeom>
              <a:avLst/>
              <a:gdLst/>
              <a:ahLst/>
              <a:cxnLst/>
              <a:rect l="l" t="t" r="r" b="b"/>
              <a:pathLst>
                <a:path w="3003" h="4718" extrusionOk="0">
                  <a:moveTo>
                    <a:pt x="1568" y="1"/>
                  </a:moveTo>
                  <a:cubicBezTo>
                    <a:pt x="1302" y="1"/>
                    <a:pt x="1068" y="34"/>
                    <a:pt x="835" y="101"/>
                  </a:cubicBezTo>
                  <a:cubicBezTo>
                    <a:pt x="601" y="201"/>
                    <a:pt x="401" y="301"/>
                    <a:pt x="201" y="401"/>
                  </a:cubicBezTo>
                  <a:cubicBezTo>
                    <a:pt x="134" y="435"/>
                    <a:pt x="67" y="535"/>
                    <a:pt x="67" y="601"/>
                  </a:cubicBezTo>
                  <a:cubicBezTo>
                    <a:pt x="67" y="668"/>
                    <a:pt x="101" y="735"/>
                    <a:pt x="167" y="801"/>
                  </a:cubicBezTo>
                  <a:cubicBezTo>
                    <a:pt x="201" y="835"/>
                    <a:pt x="267" y="868"/>
                    <a:pt x="334" y="868"/>
                  </a:cubicBezTo>
                  <a:lnTo>
                    <a:pt x="434" y="868"/>
                  </a:lnTo>
                  <a:lnTo>
                    <a:pt x="634" y="768"/>
                  </a:lnTo>
                  <a:cubicBezTo>
                    <a:pt x="701" y="701"/>
                    <a:pt x="768" y="668"/>
                    <a:pt x="835" y="635"/>
                  </a:cubicBezTo>
                  <a:cubicBezTo>
                    <a:pt x="935" y="601"/>
                    <a:pt x="1001" y="568"/>
                    <a:pt x="1101" y="568"/>
                  </a:cubicBezTo>
                  <a:cubicBezTo>
                    <a:pt x="1196" y="544"/>
                    <a:pt x="1290" y="521"/>
                    <a:pt x="1396" y="521"/>
                  </a:cubicBezTo>
                  <a:cubicBezTo>
                    <a:pt x="1440" y="521"/>
                    <a:pt x="1486" y="525"/>
                    <a:pt x="1535" y="535"/>
                  </a:cubicBezTo>
                  <a:cubicBezTo>
                    <a:pt x="1561" y="530"/>
                    <a:pt x="1587" y="528"/>
                    <a:pt x="1614" y="528"/>
                  </a:cubicBezTo>
                  <a:cubicBezTo>
                    <a:pt x="1794" y="528"/>
                    <a:pt x="1990" y="623"/>
                    <a:pt x="2135" y="768"/>
                  </a:cubicBezTo>
                  <a:cubicBezTo>
                    <a:pt x="2302" y="935"/>
                    <a:pt x="2402" y="1135"/>
                    <a:pt x="2402" y="1369"/>
                  </a:cubicBezTo>
                  <a:cubicBezTo>
                    <a:pt x="2369" y="1535"/>
                    <a:pt x="2336" y="1702"/>
                    <a:pt x="2269" y="1836"/>
                  </a:cubicBezTo>
                  <a:cubicBezTo>
                    <a:pt x="2169" y="2002"/>
                    <a:pt x="2035" y="2202"/>
                    <a:pt x="1869" y="2336"/>
                  </a:cubicBezTo>
                  <a:lnTo>
                    <a:pt x="167" y="4070"/>
                  </a:lnTo>
                  <a:cubicBezTo>
                    <a:pt x="67" y="4137"/>
                    <a:pt x="34" y="4271"/>
                    <a:pt x="1" y="4371"/>
                  </a:cubicBezTo>
                  <a:cubicBezTo>
                    <a:pt x="1" y="4471"/>
                    <a:pt x="67" y="4571"/>
                    <a:pt x="134" y="4638"/>
                  </a:cubicBezTo>
                  <a:cubicBezTo>
                    <a:pt x="234" y="4671"/>
                    <a:pt x="334" y="4704"/>
                    <a:pt x="434" y="4704"/>
                  </a:cubicBezTo>
                  <a:lnTo>
                    <a:pt x="2703" y="4704"/>
                  </a:lnTo>
                  <a:cubicBezTo>
                    <a:pt x="2720" y="4713"/>
                    <a:pt x="2738" y="4717"/>
                    <a:pt x="2756" y="4717"/>
                  </a:cubicBezTo>
                  <a:cubicBezTo>
                    <a:pt x="2803" y="4717"/>
                    <a:pt x="2845" y="4686"/>
                    <a:pt x="2869" y="4638"/>
                  </a:cubicBezTo>
                  <a:cubicBezTo>
                    <a:pt x="2936" y="4604"/>
                    <a:pt x="2969" y="4537"/>
                    <a:pt x="2936" y="4471"/>
                  </a:cubicBezTo>
                  <a:cubicBezTo>
                    <a:pt x="2969" y="4404"/>
                    <a:pt x="2936" y="4337"/>
                    <a:pt x="2869" y="4304"/>
                  </a:cubicBezTo>
                  <a:cubicBezTo>
                    <a:pt x="2845" y="4255"/>
                    <a:pt x="2803" y="4224"/>
                    <a:pt x="2756" y="4224"/>
                  </a:cubicBezTo>
                  <a:cubicBezTo>
                    <a:pt x="2738" y="4224"/>
                    <a:pt x="2720" y="4228"/>
                    <a:pt x="2703" y="4237"/>
                  </a:cubicBezTo>
                  <a:lnTo>
                    <a:pt x="734" y="4237"/>
                  </a:lnTo>
                  <a:lnTo>
                    <a:pt x="2236" y="2770"/>
                  </a:lnTo>
                  <a:cubicBezTo>
                    <a:pt x="2469" y="2569"/>
                    <a:pt x="2669" y="2303"/>
                    <a:pt x="2803" y="2036"/>
                  </a:cubicBezTo>
                  <a:cubicBezTo>
                    <a:pt x="2936" y="1836"/>
                    <a:pt x="3003" y="1569"/>
                    <a:pt x="3003" y="1335"/>
                  </a:cubicBezTo>
                  <a:cubicBezTo>
                    <a:pt x="3003" y="968"/>
                    <a:pt x="2836" y="635"/>
                    <a:pt x="2569" y="401"/>
                  </a:cubicBezTo>
                  <a:cubicBezTo>
                    <a:pt x="2302" y="134"/>
                    <a:pt x="1935" y="1"/>
                    <a:pt x="1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8" name="Google Shape;306;p36">
              <a:extLst>
                <a:ext uri="{FF2B5EF4-FFF2-40B4-BE49-F238E27FC236}">
                  <a16:creationId xmlns:a16="http://schemas.microsoft.com/office/drawing/2014/main" id="{4BCD1116-6701-5D77-C381-24C915B3A3EA}"/>
                </a:ext>
              </a:extLst>
            </p:cNvPr>
            <p:cNvSpPr/>
            <p:nvPr/>
          </p:nvSpPr>
          <p:spPr>
            <a:xfrm>
              <a:off x="6465513" y="-2027250"/>
              <a:ext cx="73400" cy="120300"/>
            </a:xfrm>
            <a:custGeom>
              <a:avLst/>
              <a:gdLst/>
              <a:ahLst/>
              <a:cxnLst/>
              <a:rect l="l" t="t" r="r" b="b"/>
              <a:pathLst>
                <a:path w="2936" h="4812" extrusionOk="0">
                  <a:moveTo>
                    <a:pt x="1301" y="0"/>
                  </a:moveTo>
                  <a:cubicBezTo>
                    <a:pt x="1068" y="0"/>
                    <a:pt x="834" y="34"/>
                    <a:pt x="634" y="100"/>
                  </a:cubicBezTo>
                  <a:cubicBezTo>
                    <a:pt x="434" y="134"/>
                    <a:pt x="267" y="200"/>
                    <a:pt x="134" y="300"/>
                  </a:cubicBezTo>
                  <a:cubicBezTo>
                    <a:pt x="67" y="334"/>
                    <a:pt x="0" y="400"/>
                    <a:pt x="0" y="467"/>
                  </a:cubicBezTo>
                  <a:cubicBezTo>
                    <a:pt x="0" y="534"/>
                    <a:pt x="34" y="634"/>
                    <a:pt x="100" y="667"/>
                  </a:cubicBezTo>
                  <a:cubicBezTo>
                    <a:pt x="134" y="734"/>
                    <a:pt x="200" y="767"/>
                    <a:pt x="267" y="767"/>
                  </a:cubicBezTo>
                  <a:lnTo>
                    <a:pt x="334" y="767"/>
                  </a:lnTo>
                  <a:cubicBezTo>
                    <a:pt x="634" y="634"/>
                    <a:pt x="968" y="534"/>
                    <a:pt x="1301" y="534"/>
                  </a:cubicBezTo>
                  <a:cubicBezTo>
                    <a:pt x="1535" y="534"/>
                    <a:pt x="1735" y="601"/>
                    <a:pt x="1902" y="734"/>
                  </a:cubicBezTo>
                  <a:cubicBezTo>
                    <a:pt x="2068" y="867"/>
                    <a:pt x="2168" y="1101"/>
                    <a:pt x="2168" y="1301"/>
                  </a:cubicBezTo>
                  <a:cubicBezTo>
                    <a:pt x="2168" y="1535"/>
                    <a:pt x="2068" y="1768"/>
                    <a:pt x="1902" y="1902"/>
                  </a:cubicBezTo>
                  <a:cubicBezTo>
                    <a:pt x="1707" y="2041"/>
                    <a:pt x="1489" y="2110"/>
                    <a:pt x="1287" y="2110"/>
                  </a:cubicBezTo>
                  <a:cubicBezTo>
                    <a:pt x="1246" y="2110"/>
                    <a:pt x="1207" y="2107"/>
                    <a:pt x="1168" y="2102"/>
                  </a:cubicBezTo>
                  <a:lnTo>
                    <a:pt x="934" y="2102"/>
                  </a:lnTo>
                  <a:cubicBezTo>
                    <a:pt x="867" y="2102"/>
                    <a:pt x="801" y="2135"/>
                    <a:pt x="767" y="2202"/>
                  </a:cubicBezTo>
                  <a:cubicBezTo>
                    <a:pt x="734" y="2235"/>
                    <a:pt x="701" y="2302"/>
                    <a:pt x="701" y="2369"/>
                  </a:cubicBezTo>
                  <a:cubicBezTo>
                    <a:pt x="701" y="2402"/>
                    <a:pt x="734" y="2469"/>
                    <a:pt x="767" y="2535"/>
                  </a:cubicBezTo>
                  <a:cubicBezTo>
                    <a:pt x="801" y="2569"/>
                    <a:pt x="867" y="2602"/>
                    <a:pt x="934" y="2602"/>
                  </a:cubicBezTo>
                  <a:lnTo>
                    <a:pt x="1168" y="2602"/>
                  </a:lnTo>
                  <a:cubicBezTo>
                    <a:pt x="1206" y="2598"/>
                    <a:pt x="1245" y="2596"/>
                    <a:pt x="1282" y="2596"/>
                  </a:cubicBezTo>
                  <a:cubicBezTo>
                    <a:pt x="1536" y="2596"/>
                    <a:pt x="1765" y="2690"/>
                    <a:pt x="1968" y="2836"/>
                  </a:cubicBezTo>
                  <a:cubicBezTo>
                    <a:pt x="2168" y="3002"/>
                    <a:pt x="2302" y="3269"/>
                    <a:pt x="2302" y="3536"/>
                  </a:cubicBezTo>
                  <a:cubicBezTo>
                    <a:pt x="2302" y="3770"/>
                    <a:pt x="2202" y="3970"/>
                    <a:pt x="2002" y="4103"/>
                  </a:cubicBezTo>
                  <a:cubicBezTo>
                    <a:pt x="1801" y="4237"/>
                    <a:pt x="1568" y="4303"/>
                    <a:pt x="1301" y="4303"/>
                  </a:cubicBezTo>
                  <a:cubicBezTo>
                    <a:pt x="1001" y="4303"/>
                    <a:pt x="701" y="4237"/>
                    <a:pt x="400" y="4103"/>
                  </a:cubicBezTo>
                  <a:lnTo>
                    <a:pt x="334" y="4103"/>
                  </a:lnTo>
                  <a:cubicBezTo>
                    <a:pt x="267" y="4103"/>
                    <a:pt x="200" y="4136"/>
                    <a:pt x="167" y="4170"/>
                  </a:cubicBezTo>
                  <a:cubicBezTo>
                    <a:pt x="100" y="4237"/>
                    <a:pt x="67" y="4303"/>
                    <a:pt x="67" y="4370"/>
                  </a:cubicBezTo>
                  <a:cubicBezTo>
                    <a:pt x="67" y="4470"/>
                    <a:pt x="134" y="4570"/>
                    <a:pt x="234" y="4603"/>
                  </a:cubicBezTo>
                  <a:cubicBezTo>
                    <a:pt x="539" y="4742"/>
                    <a:pt x="845" y="4812"/>
                    <a:pt x="1151" y="4812"/>
                  </a:cubicBezTo>
                  <a:cubicBezTo>
                    <a:pt x="1212" y="4812"/>
                    <a:pt x="1273" y="4809"/>
                    <a:pt x="1334" y="4804"/>
                  </a:cubicBezTo>
                  <a:cubicBezTo>
                    <a:pt x="1535" y="4804"/>
                    <a:pt x="1735" y="4770"/>
                    <a:pt x="1935" y="4737"/>
                  </a:cubicBezTo>
                  <a:cubicBezTo>
                    <a:pt x="2135" y="4670"/>
                    <a:pt x="2302" y="4603"/>
                    <a:pt x="2435" y="4503"/>
                  </a:cubicBezTo>
                  <a:cubicBezTo>
                    <a:pt x="2602" y="4403"/>
                    <a:pt x="2735" y="4237"/>
                    <a:pt x="2802" y="4070"/>
                  </a:cubicBezTo>
                  <a:cubicBezTo>
                    <a:pt x="2902" y="3903"/>
                    <a:pt x="2936" y="3703"/>
                    <a:pt x="2936" y="3503"/>
                  </a:cubicBezTo>
                  <a:cubicBezTo>
                    <a:pt x="2936" y="3202"/>
                    <a:pt x="2869" y="2936"/>
                    <a:pt x="2702" y="2702"/>
                  </a:cubicBezTo>
                  <a:cubicBezTo>
                    <a:pt x="2535" y="2502"/>
                    <a:pt x="2302" y="2369"/>
                    <a:pt x="2035" y="2302"/>
                  </a:cubicBezTo>
                  <a:cubicBezTo>
                    <a:pt x="2268" y="2235"/>
                    <a:pt x="2469" y="2102"/>
                    <a:pt x="2602" y="1902"/>
                  </a:cubicBezTo>
                  <a:cubicBezTo>
                    <a:pt x="2769" y="1735"/>
                    <a:pt x="2836" y="1501"/>
                    <a:pt x="2836" y="1268"/>
                  </a:cubicBezTo>
                  <a:cubicBezTo>
                    <a:pt x="2836" y="1001"/>
                    <a:pt x="2769" y="767"/>
                    <a:pt x="2602" y="567"/>
                  </a:cubicBezTo>
                  <a:cubicBezTo>
                    <a:pt x="2469" y="367"/>
                    <a:pt x="2302" y="234"/>
                    <a:pt x="2068" y="134"/>
                  </a:cubicBezTo>
                  <a:cubicBezTo>
                    <a:pt x="1835" y="34"/>
                    <a:pt x="1568" y="0"/>
                    <a:pt x="13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9" name="Google Shape;307;p36">
              <a:extLst>
                <a:ext uri="{FF2B5EF4-FFF2-40B4-BE49-F238E27FC236}">
                  <a16:creationId xmlns:a16="http://schemas.microsoft.com/office/drawing/2014/main" id="{4E2731A0-484D-3CE1-39E7-02F17785E000}"/>
                </a:ext>
              </a:extLst>
            </p:cNvPr>
            <p:cNvSpPr/>
            <p:nvPr/>
          </p:nvSpPr>
          <p:spPr>
            <a:xfrm>
              <a:off x="5713313" y="-1708700"/>
              <a:ext cx="82575" cy="120950"/>
            </a:xfrm>
            <a:custGeom>
              <a:avLst/>
              <a:gdLst/>
              <a:ahLst/>
              <a:cxnLst/>
              <a:rect l="l" t="t" r="r" b="b"/>
              <a:pathLst>
                <a:path w="3303" h="4838" extrusionOk="0">
                  <a:moveTo>
                    <a:pt x="1655" y="551"/>
                  </a:moveTo>
                  <a:cubicBezTo>
                    <a:pt x="1768" y="551"/>
                    <a:pt x="1885" y="568"/>
                    <a:pt x="2001" y="601"/>
                  </a:cubicBezTo>
                  <a:cubicBezTo>
                    <a:pt x="2068" y="634"/>
                    <a:pt x="2168" y="701"/>
                    <a:pt x="2235" y="768"/>
                  </a:cubicBezTo>
                  <a:cubicBezTo>
                    <a:pt x="2302" y="835"/>
                    <a:pt x="2368" y="935"/>
                    <a:pt x="2402" y="1035"/>
                  </a:cubicBezTo>
                  <a:cubicBezTo>
                    <a:pt x="2435" y="1101"/>
                    <a:pt x="2502" y="1235"/>
                    <a:pt x="2535" y="1335"/>
                  </a:cubicBezTo>
                  <a:cubicBezTo>
                    <a:pt x="2535" y="1435"/>
                    <a:pt x="2569" y="1568"/>
                    <a:pt x="2602" y="1668"/>
                  </a:cubicBezTo>
                  <a:cubicBezTo>
                    <a:pt x="2635" y="1802"/>
                    <a:pt x="2635" y="1935"/>
                    <a:pt x="2635" y="2069"/>
                  </a:cubicBezTo>
                  <a:lnTo>
                    <a:pt x="2635" y="2436"/>
                  </a:lnTo>
                  <a:cubicBezTo>
                    <a:pt x="2635" y="2569"/>
                    <a:pt x="2635" y="2669"/>
                    <a:pt x="2635" y="2769"/>
                  </a:cubicBezTo>
                  <a:cubicBezTo>
                    <a:pt x="2602" y="2903"/>
                    <a:pt x="2602" y="3003"/>
                    <a:pt x="2602" y="3136"/>
                  </a:cubicBezTo>
                  <a:cubicBezTo>
                    <a:pt x="2569" y="3270"/>
                    <a:pt x="2569" y="3403"/>
                    <a:pt x="2535" y="3503"/>
                  </a:cubicBezTo>
                  <a:cubicBezTo>
                    <a:pt x="2502" y="3603"/>
                    <a:pt x="2468" y="3703"/>
                    <a:pt x="2402" y="3803"/>
                  </a:cubicBezTo>
                  <a:cubicBezTo>
                    <a:pt x="2368" y="3903"/>
                    <a:pt x="2302" y="4003"/>
                    <a:pt x="2235" y="4070"/>
                  </a:cubicBezTo>
                  <a:cubicBezTo>
                    <a:pt x="2168" y="4137"/>
                    <a:pt x="2068" y="4204"/>
                    <a:pt x="2001" y="4237"/>
                  </a:cubicBezTo>
                  <a:cubicBezTo>
                    <a:pt x="1901" y="4270"/>
                    <a:pt x="1768" y="4304"/>
                    <a:pt x="1668" y="4304"/>
                  </a:cubicBezTo>
                  <a:cubicBezTo>
                    <a:pt x="1568" y="4304"/>
                    <a:pt x="1434" y="4270"/>
                    <a:pt x="1334" y="4237"/>
                  </a:cubicBezTo>
                  <a:cubicBezTo>
                    <a:pt x="1234" y="4204"/>
                    <a:pt x="1168" y="4137"/>
                    <a:pt x="1101" y="4070"/>
                  </a:cubicBezTo>
                  <a:cubicBezTo>
                    <a:pt x="1034" y="4003"/>
                    <a:pt x="967" y="3903"/>
                    <a:pt x="934" y="3803"/>
                  </a:cubicBezTo>
                  <a:cubicBezTo>
                    <a:pt x="867" y="3703"/>
                    <a:pt x="834" y="3603"/>
                    <a:pt x="801" y="3503"/>
                  </a:cubicBezTo>
                  <a:cubicBezTo>
                    <a:pt x="767" y="3403"/>
                    <a:pt x="767" y="3270"/>
                    <a:pt x="734" y="3136"/>
                  </a:cubicBezTo>
                  <a:cubicBezTo>
                    <a:pt x="701" y="3036"/>
                    <a:pt x="701" y="2903"/>
                    <a:pt x="701" y="2803"/>
                  </a:cubicBezTo>
                  <a:lnTo>
                    <a:pt x="701" y="2436"/>
                  </a:lnTo>
                  <a:cubicBezTo>
                    <a:pt x="701" y="2302"/>
                    <a:pt x="701" y="2169"/>
                    <a:pt x="701" y="2069"/>
                  </a:cubicBezTo>
                  <a:cubicBezTo>
                    <a:pt x="701" y="1935"/>
                    <a:pt x="734" y="1802"/>
                    <a:pt x="734" y="1668"/>
                  </a:cubicBezTo>
                  <a:cubicBezTo>
                    <a:pt x="767" y="1535"/>
                    <a:pt x="767" y="1435"/>
                    <a:pt x="801" y="1335"/>
                  </a:cubicBezTo>
                  <a:cubicBezTo>
                    <a:pt x="834" y="1201"/>
                    <a:pt x="867" y="1101"/>
                    <a:pt x="934" y="1001"/>
                  </a:cubicBezTo>
                  <a:cubicBezTo>
                    <a:pt x="967" y="935"/>
                    <a:pt x="1034" y="835"/>
                    <a:pt x="1101" y="768"/>
                  </a:cubicBezTo>
                  <a:cubicBezTo>
                    <a:pt x="1168" y="701"/>
                    <a:pt x="1234" y="634"/>
                    <a:pt x="1334" y="601"/>
                  </a:cubicBezTo>
                  <a:cubicBezTo>
                    <a:pt x="1434" y="568"/>
                    <a:pt x="1543" y="551"/>
                    <a:pt x="1655" y="551"/>
                  </a:cubicBezTo>
                  <a:close/>
                  <a:moveTo>
                    <a:pt x="1668" y="1"/>
                  </a:moveTo>
                  <a:cubicBezTo>
                    <a:pt x="567" y="1"/>
                    <a:pt x="33" y="801"/>
                    <a:pt x="33" y="2436"/>
                  </a:cubicBezTo>
                  <a:cubicBezTo>
                    <a:pt x="0" y="2669"/>
                    <a:pt x="33" y="2903"/>
                    <a:pt x="67" y="3170"/>
                  </a:cubicBezTo>
                  <a:cubicBezTo>
                    <a:pt x="100" y="3370"/>
                    <a:pt x="133" y="3603"/>
                    <a:pt x="234" y="3803"/>
                  </a:cubicBezTo>
                  <a:cubicBezTo>
                    <a:pt x="300" y="4003"/>
                    <a:pt x="400" y="4170"/>
                    <a:pt x="534" y="4337"/>
                  </a:cubicBezTo>
                  <a:cubicBezTo>
                    <a:pt x="667" y="4504"/>
                    <a:pt x="801" y="4604"/>
                    <a:pt x="1001" y="4704"/>
                  </a:cubicBezTo>
                  <a:cubicBezTo>
                    <a:pt x="1201" y="4804"/>
                    <a:pt x="1434" y="4837"/>
                    <a:pt x="1668" y="4837"/>
                  </a:cubicBezTo>
                  <a:cubicBezTo>
                    <a:pt x="1901" y="4837"/>
                    <a:pt x="2135" y="4804"/>
                    <a:pt x="2335" y="4704"/>
                  </a:cubicBezTo>
                  <a:cubicBezTo>
                    <a:pt x="2502" y="4604"/>
                    <a:pt x="2669" y="4504"/>
                    <a:pt x="2802" y="4337"/>
                  </a:cubicBezTo>
                  <a:cubicBezTo>
                    <a:pt x="2935" y="4170"/>
                    <a:pt x="3036" y="4003"/>
                    <a:pt x="3102" y="3803"/>
                  </a:cubicBezTo>
                  <a:cubicBezTo>
                    <a:pt x="3169" y="3603"/>
                    <a:pt x="3236" y="3370"/>
                    <a:pt x="3269" y="3170"/>
                  </a:cubicBezTo>
                  <a:cubicBezTo>
                    <a:pt x="3302" y="2903"/>
                    <a:pt x="3302" y="2669"/>
                    <a:pt x="3302" y="2436"/>
                  </a:cubicBezTo>
                  <a:cubicBezTo>
                    <a:pt x="3302" y="801"/>
                    <a:pt x="2769" y="1"/>
                    <a:pt x="16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0" name="Google Shape;308;p36">
              <a:extLst>
                <a:ext uri="{FF2B5EF4-FFF2-40B4-BE49-F238E27FC236}">
                  <a16:creationId xmlns:a16="http://schemas.microsoft.com/office/drawing/2014/main" id="{2E0A04CF-D06F-ABEE-09DF-E86DF806466E}"/>
                </a:ext>
              </a:extLst>
            </p:cNvPr>
            <p:cNvSpPr/>
            <p:nvPr/>
          </p:nvSpPr>
          <p:spPr>
            <a:xfrm>
              <a:off x="6112763" y="-1661175"/>
              <a:ext cx="41700" cy="38400"/>
            </a:xfrm>
            <a:custGeom>
              <a:avLst/>
              <a:gdLst/>
              <a:ahLst/>
              <a:cxnLst/>
              <a:rect l="l" t="t" r="r" b="b"/>
              <a:pathLst>
                <a:path w="1668" h="1536" extrusionOk="0">
                  <a:moveTo>
                    <a:pt x="834" y="1"/>
                  </a:moveTo>
                  <a:cubicBezTo>
                    <a:pt x="601" y="1"/>
                    <a:pt x="400" y="68"/>
                    <a:pt x="234" y="234"/>
                  </a:cubicBezTo>
                  <a:cubicBezTo>
                    <a:pt x="67" y="368"/>
                    <a:pt x="0" y="568"/>
                    <a:pt x="0" y="768"/>
                  </a:cubicBezTo>
                  <a:cubicBezTo>
                    <a:pt x="0" y="968"/>
                    <a:pt x="67" y="1135"/>
                    <a:pt x="200" y="1302"/>
                  </a:cubicBezTo>
                  <a:cubicBezTo>
                    <a:pt x="367" y="1469"/>
                    <a:pt x="601" y="1535"/>
                    <a:pt x="834" y="1535"/>
                  </a:cubicBezTo>
                  <a:cubicBezTo>
                    <a:pt x="1068" y="1535"/>
                    <a:pt x="1268" y="1469"/>
                    <a:pt x="1434" y="1302"/>
                  </a:cubicBezTo>
                  <a:cubicBezTo>
                    <a:pt x="1568" y="1168"/>
                    <a:pt x="1668" y="968"/>
                    <a:pt x="1668" y="768"/>
                  </a:cubicBezTo>
                  <a:cubicBezTo>
                    <a:pt x="1668" y="568"/>
                    <a:pt x="1568" y="368"/>
                    <a:pt x="1434" y="234"/>
                  </a:cubicBezTo>
                  <a:cubicBezTo>
                    <a:pt x="1268" y="68"/>
                    <a:pt x="1034" y="1"/>
                    <a:pt x="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1" name="Google Shape;309;p36">
              <a:extLst>
                <a:ext uri="{FF2B5EF4-FFF2-40B4-BE49-F238E27FC236}">
                  <a16:creationId xmlns:a16="http://schemas.microsoft.com/office/drawing/2014/main" id="{F85FE6EE-9055-8C58-F29D-37C095C441E3}"/>
                </a:ext>
              </a:extLst>
            </p:cNvPr>
            <p:cNvSpPr/>
            <p:nvPr/>
          </p:nvSpPr>
          <p:spPr>
            <a:xfrm>
              <a:off x="6867463" y="-3033600"/>
              <a:ext cx="41725" cy="37125"/>
            </a:xfrm>
            <a:custGeom>
              <a:avLst/>
              <a:gdLst/>
              <a:ahLst/>
              <a:cxnLst/>
              <a:rect l="l" t="t" r="r" b="b"/>
              <a:pathLst>
                <a:path w="1669" h="1485" extrusionOk="0">
                  <a:moveTo>
                    <a:pt x="884" y="0"/>
                  </a:moveTo>
                  <a:cubicBezTo>
                    <a:pt x="676" y="0"/>
                    <a:pt x="467" y="75"/>
                    <a:pt x="301" y="226"/>
                  </a:cubicBezTo>
                  <a:cubicBezTo>
                    <a:pt x="0" y="492"/>
                    <a:pt x="0" y="993"/>
                    <a:pt x="301" y="1260"/>
                  </a:cubicBezTo>
                  <a:cubicBezTo>
                    <a:pt x="467" y="1410"/>
                    <a:pt x="676" y="1485"/>
                    <a:pt x="884" y="1485"/>
                  </a:cubicBezTo>
                  <a:cubicBezTo>
                    <a:pt x="1093" y="1485"/>
                    <a:pt x="1301" y="1410"/>
                    <a:pt x="1468" y="1260"/>
                  </a:cubicBezTo>
                  <a:cubicBezTo>
                    <a:pt x="1601" y="1126"/>
                    <a:pt x="1668" y="926"/>
                    <a:pt x="1668" y="726"/>
                  </a:cubicBezTo>
                  <a:cubicBezTo>
                    <a:pt x="1668" y="559"/>
                    <a:pt x="1601" y="359"/>
                    <a:pt x="1468" y="226"/>
                  </a:cubicBezTo>
                  <a:cubicBezTo>
                    <a:pt x="1301" y="75"/>
                    <a:pt x="1093" y="0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2" name="Google Shape;310;p36">
              <a:extLst>
                <a:ext uri="{FF2B5EF4-FFF2-40B4-BE49-F238E27FC236}">
                  <a16:creationId xmlns:a16="http://schemas.microsoft.com/office/drawing/2014/main" id="{C4D4DA3F-AEB5-5C0C-9F10-9C462358CB2D}"/>
                </a:ext>
              </a:extLst>
            </p:cNvPr>
            <p:cNvSpPr/>
            <p:nvPr/>
          </p:nvSpPr>
          <p:spPr>
            <a:xfrm>
              <a:off x="6869138" y="-2924575"/>
              <a:ext cx="40050" cy="37350"/>
            </a:xfrm>
            <a:custGeom>
              <a:avLst/>
              <a:gdLst/>
              <a:ahLst/>
              <a:cxnLst/>
              <a:rect l="l" t="t" r="r" b="b"/>
              <a:pathLst>
                <a:path w="1602" h="1494" extrusionOk="0">
                  <a:moveTo>
                    <a:pt x="801" y="1"/>
                  </a:moveTo>
                  <a:cubicBezTo>
                    <a:pt x="600" y="1"/>
                    <a:pt x="367" y="68"/>
                    <a:pt x="234" y="234"/>
                  </a:cubicBezTo>
                  <a:cubicBezTo>
                    <a:pt x="100" y="368"/>
                    <a:pt x="0" y="535"/>
                    <a:pt x="0" y="735"/>
                  </a:cubicBezTo>
                  <a:cubicBezTo>
                    <a:pt x="0" y="935"/>
                    <a:pt x="67" y="1135"/>
                    <a:pt x="234" y="1268"/>
                  </a:cubicBezTo>
                  <a:cubicBezTo>
                    <a:pt x="400" y="1418"/>
                    <a:pt x="609" y="1494"/>
                    <a:pt x="817" y="1494"/>
                  </a:cubicBezTo>
                  <a:cubicBezTo>
                    <a:pt x="1026" y="1494"/>
                    <a:pt x="1234" y="1418"/>
                    <a:pt x="1401" y="1268"/>
                  </a:cubicBezTo>
                  <a:cubicBezTo>
                    <a:pt x="1534" y="1135"/>
                    <a:pt x="1601" y="935"/>
                    <a:pt x="1601" y="735"/>
                  </a:cubicBezTo>
                  <a:cubicBezTo>
                    <a:pt x="1601" y="535"/>
                    <a:pt x="1534" y="368"/>
                    <a:pt x="1401" y="234"/>
                  </a:cubicBezTo>
                  <a:cubicBezTo>
                    <a:pt x="1234" y="68"/>
                    <a:pt x="1034" y="1"/>
                    <a:pt x="8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3" name="Google Shape;311;p36">
              <a:extLst>
                <a:ext uri="{FF2B5EF4-FFF2-40B4-BE49-F238E27FC236}">
                  <a16:creationId xmlns:a16="http://schemas.microsoft.com/office/drawing/2014/main" id="{8EDACE39-09F8-6709-82C4-F60A520BDD55}"/>
                </a:ext>
              </a:extLst>
            </p:cNvPr>
            <p:cNvSpPr/>
            <p:nvPr/>
          </p:nvSpPr>
          <p:spPr>
            <a:xfrm>
              <a:off x="6442988" y="-1668900"/>
              <a:ext cx="138450" cy="72800"/>
            </a:xfrm>
            <a:custGeom>
              <a:avLst/>
              <a:gdLst/>
              <a:ahLst/>
              <a:cxnLst/>
              <a:rect l="l" t="t" r="r" b="b"/>
              <a:pathLst>
                <a:path w="5538" h="2912" extrusionOk="0">
                  <a:moveTo>
                    <a:pt x="379" y="1"/>
                  </a:moveTo>
                  <a:cubicBezTo>
                    <a:pt x="297" y="1"/>
                    <a:pt x="216" y="55"/>
                    <a:pt x="134" y="110"/>
                  </a:cubicBezTo>
                  <a:cubicBezTo>
                    <a:pt x="67" y="177"/>
                    <a:pt x="1" y="277"/>
                    <a:pt x="34" y="377"/>
                  </a:cubicBezTo>
                  <a:cubicBezTo>
                    <a:pt x="34" y="477"/>
                    <a:pt x="67" y="577"/>
                    <a:pt x="134" y="677"/>
                  </a:cubicBezTo>
                  <a:cubicBezTo>
                    <a:pt x="201" y="744"/>
                    <a:pt x="301" y="777"/>
                    <a:pt x="434" y="777"/>
                  </a:cubicBezTo>
                  <a:lnTo>
                    <a:pt x="5104" y="777"/>
                  </a:lnTo>
                  <a:cubicBezTo>
                    <a:pt x="5204" y="777"/>
                    <a:pt x="5304" y="744"/>
                    <a:pt x="5404" y="677"/>
                  </a:cubicBezTo>
                  <a:cubicBezTo>
                    <a:pt x="5471" y="610"/>
                    <a:pt x="5504" y="510"/>
                    <a:pt x="5504" y="377"/>
                  </a:cubicBezTo>
                  <a:cubicBezTo>
                    <a:pt x="5538" y="277"/>
                    <a:pt x="5471" y="177"/>
                    <a:pt x="5404" y="110"/>
                  </a:cubicBezTo>
                  <a:cubicBezTo>
                    <a:pt x="5323" y="55"/>
                    <a:pt x="5241" y="1"/>
                    <a:pt x="5159" y="1"/>
                  </a:cubicBezTo>
                  <a:cubicBezTo>
                    <a:pt x="5141" y="1"/>
                    <a:pt x="5123" y="4"/>
                    <a:pt x="5104" y="10"/>
                  </a:cubicBezTo>
                  <a:lnTo>
                    <a:pt x="434" y="10"/>
                  </a:lnTo>
                  <a:cubicBezTo>
                    <a:pt x="416" y="4"/>
                    <a:pt x="397" y="1"/>
                    <a:pt x="379" y="1"/>
                  </a:cubicBezTo>
                  <a:close/>
                  <a:moveTo>
                    <a:pt x="434" y="2145"/>
                  </a:moveTo>
                  <a:cubicBezTo>
                    <a:pt x="334" y="2145"/>
                    <a:pt x="234" y="2178"/>
                    <a:pt x="134" y="2245"/>
                  </a:cubicBezTo>
                  <a:cubicBezTo>
                    <a:pt x="67" y="2311"/>
                    <a:pt x="1" y="2411"/>
                    <a:pt x="34" y="2545"/>
                  </a:cubicBezTo>
                  <a:cubicBezTo>
                    <a:pt x="1" y="2645"/>
                    <a:pt x="67" y="2745"/>
                    <a:pt x="134" y="2812"/>
                  </a:cubicBezTo>
                  <a:cubicBezTo>
                    <a:pt x="201" y="2878"/>
                    <a:pt x="301" y="2912"/>
                    <a:pt x="401" y="2912"/>
                  </a:cubicBezTo>
                  <a:lnTo>
                    <a:pt x="5104" y="2912"/>
                  </a:lnTo>
                  <a:cubicBezTo>
                    <a:pt x="5204" y="2912"/>
                    <a:pt x="5304" y="2878"/>
                    <a:pt x="5404" y="2812"/>
                  </a:cubicBezTo>
                  <a:cubicBezTo>
                    <a:pt x="5471" y="2745"/>
                    <a:pt x="5504" y="2645"/>
                    <a:pt x="5504" y="2545"/>
                  </a:cubicBezTo>
                  <a:cubicBezTo>
                    <a:pt x="5538" y="2411"/>
                    <a:pt x="5471" y="2311"/>
                    <a:pt x="5404" y="2245"/>
                  </a:cubicBezTo>
                  <a:cubicBezTo>
                    <a:pt x="5304" y="2178"/>
                    <a:pt x="5204" y="2145"/>
                    <a:pt x="5104" y="2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4" name="Google Shape;312;p36">
              <a:extLst>
                <a:ext uri="{FF2B5EF4-FFF2-40B4-BE49-F238E27FC236}">
                  <a16:creationId xmlns:a16="http://schemas.microsoft.com/office/drawing/2014/main" id="{0D5094D6-BD48-FEAA-9B29-6795BFEE119A}"/>
                </a:ext>
              </a:extLst>
            </p:cNvPr>
            <p:cNvSpPr/>
            <p:nvPr/>
          </p:nvSpPr>
          <p:spPr>
            <a:xfrm>
              <a:off x="6834113" y="-2686900"/>
              <a:ext cx="93425" cy="117600"/>
            </a:xfrm>
            <a:custGeom>
              <a:avLst/>
              <a:gdLst/>
              <a:ahLst/>
              <a:cxnLst/>
              <a:rect l="l" t="t" r="r" b="b"/>
              <a:pathLst>
                <a:path w="3737" h="4704" extrusionOk="0">
                  <a:moveTo>
                    <a:pt x="3436" y="1"/>
                  </a:moveTo>
                  <a:cubicBezTo>
                    <a:pt x="3336" y="34"/>
                    <a:pt x="3236" y="67"/>
                    <a:pt x="3169" y="167"/>
                  </a:cubicBezTo>
                  <a:lnTo>
                    <a:pt x="1935" y="1869"/>
                  </a:lnTo>
                  <a:lnTo>
                    <a:pt x="667" y="167"/>
                  </a:lnTo>
                  <a:cubicBezTo>
                    <a:pt x="634" y="67"/>
                    <a:pt x="534" y="34"/>
                    <a:pt x="434" y="34"/>
                  </a:cubicBezTo>
                  <a:cubicBezTo>
                    <a:pt x="334" y="34"/>
                    <a:pt x="267" y="67"/>
                    <a:pt x="200" y="134"/>
                  </a:cubicBezTo>
                  <a:cubicBezTo>
                    <a:pt x="133" y="167"/>
                    <a:pt x="100" y="267"/>
                    <a:pt x="100" y="334"/>
                  </a:cubicBezTo>
                  <a:cubicBezTo>
                    <a:pt x="100" y="401"/>
                    <a:pt x="100" y="434"/>
                    <a:pt x="133" y="468"/>
                  </a:cubicBezTo>
                  <a:lnTo>
                    <a:pt x="1501" y="2336"/>
                  </a:lnTo>
                  <a:lnTo>
                    <a:pt x="67" y="4237"/>
                  </a:lnTo>
                  <a:cubicBezTo>
                    <a:pt x="0" y="4304"/>
                    <a:pt x="0" y="4370"/>
                    <a:pt x="0" y="4437"/>
                  </a:cubicBezTo>
                  <a:cubicBezTo>
                    <a:pt x="0" y="4504"/>
                    <a:pt x="33" y="4571"/>
                    <a:pt x="67" y="4637"/>
                  </a:cubicBezTo>
                  <a:cubicBezTo>
                    <a:pt x="133" y="4671"/>
                    <a:pt x="200" y="4704"/>
                    <a:pt x="267" y="4704"/>
                  </a:cubicBezTo>
                  <a:cubicBezTo>
                    <a:pt x="367" y="4704"/>
                    <a:pt x="467" y="4637"/>
                    <a:pt x="534" y="4571"/>
                  </a:cubicBezTo>
                  <a:lnTo>
                    <a:pt x="1835" y="2803"/>
                  </a:lnTo>
                  <a:lnTo>
                    <a:pt x="3136" y="4571"/>
                  </a:lnTo>
                  <a:cubicBezTo>
                    <a:pt x="3169" y="4637"/>
                    <a:pt x="3269" y="4704"/>
                    <a:pt x="3369" y="4704"/>
                  </a:cubicBezTo>
                  <a:cubicBezTo>
                    <a:pt x="3469" y="4704"/>
                    <a:pt x="3536" y="4671"/>
                    <a:pt x="3603" y="4604"/>
                  </a:cubicBezTo>
                  <a:cubicBezTo>
                    <a:pt x="3669" y="4571"/>
                    <a:pt x="3703" y="4470"/>
                    <a:pt x="3703" y="4404"/>
                  </a:cubicBezTo>
                  <a:cubicBezTo>
                    <a:pt x="3703" y="4337"/>
                    <a:pt x="3703" y="4270"/>
                    <a:pt x="3669" y="4237"/>
                  </a:cubicBezTo>
                  <a:lnTo>
                    <a:pt x="2268" y="2336"/>
                  </a:lnTo>
                  <a:lnTo>
                    <a:pt x="3669" y="434"/>
                  </a:lnTo>
                  <a:cubicBezTo>
                    <a:pt x="3703" y="401"/>
                    <a:pt x="3703" y="334"/>
                    <a:pt x="3736" y="267"/>
                  </a:cubicBezTo>
                  <a:cubicBezTo>
                    <a:pt x="3736" y="201"/>
                    <a:pt x="3703" y="134"/>
                    <a:pt x="3636" y="101"/>
                  </a:cubicBezTo>
                  <a:cubicBezTo>
                    <a:pt x="3603" y="34"/>
                    <a:pt x="3536" y="1"/>
                    <a:pt x="3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5" name="Google Shape;313;p36">
              <a:extLst>
                <a:ext uri="{FF2B5EF4-FFF2-40B4-BE49-F238E27FC236}">
                  <a16:creationId xmlns:a16="http://schemas.microsoft.com/office/drawing/2014/main" id="{027F9F6A-CD96-13EA-2AFD-0C6F6A885859}"/>
                </a:ext>
              </a:extLst>
            </p:cNvPr>
            <p:cNvSpPr/>
            <p:nvPr/>
          </p:nvSpPr>
          <p:spPr>
            <a:xfrm>
              <a:off x="6804088" y="-1859650"/>
              <a:ext cx="162625" cy="155150"/>
            </a:xfrm>
            <a:custGeom>
              <a:avLst/>
              <a:gdLst/>
              <a:ahLst/>
              <a:cxnLst/>
              <a:rect l="l" t="t" r="r" b="b"/>
              <a:pathLst>
                <a:path w="6505" h="6206" extrusionOk="0">
                  <a:moveTo>
                    <a:pt x="3269" y="1"/>
                  </a:moveTo>
                  <a:cubicBezTo>
                    <a:pt x="3136" y="1"/>
                    <a:pt x="3036" y="68"/>
                    <a:pt x="2936" y="168"/>
                  </a:cubicBezTo>
                  <a:cubicBezTo>
                    <a:pt x="2869" y="234"/>
                    <a:pt x="2802" y="368"/>
                    <a:pt x="2802" y="501"/>
                  </a:cubicBezTo>
                  <a:lnTo>
                    <a:pt x="2802" y="2670"/>
                  </a:lnTo>
                  <a:lnTo>
                    <a:pt x="567" y="2670"/>
                  </a:lnTo>
                  <a:cubicBezTo>
                    <a:pt x="434" y="2670"/>
                    <a:pt x="300" y="2703"/>
                    <a:pt x="200" y="2803"/>
                  </a:cubicBezTo>
                  <a:cubicBezTo>
                    <a:pt x="0" y="2970"/>
                    <a:pt x="0" y="3270"/>
                    <a:pt x="200" y="3437"/>
                  </a:cubicBezTo>
                  <a:cubicBezTo>
                    <a:pt x="300" y="3537"/>
                    <a:pt x="434" y="3570"/>
                    <a:pt x="567" y="3570"/>
                  </a:cubicBezTo>
                  <a:lnTo>
                    <a:pt x="2802" y="3570"/>
                  </a:lnTo>
                  <a:lnTo>
                    <a:pt x="2802" y="5738"/>
                  </a:lnTo>
                  <a:cubicBezTo>
                    <a:pt x="2802" y="5872"/>
                    <a:pt x="2836" y="5972"/>
                    <a:pt x="2936" y="6072"/>
                  </a:cubicBezTo>
                  <a:cubicBezTo>
                    <a:pt x="3036" y="6172"/>
                    <a:pt x="3136" y="6205"/>
                    <a:pt x="3269" y="6205"/>
                  </a:cubicBezTo>
                  <a:cubicBezTo>
                    <a:pt x="3403" y="6205"/>
                    <a:pt x="3536" y="6172"/>
                    <a:pt x="3603" y="6072"/>
                  </a:cubicBezTo>
                  <a:cubicBezTo>
                    <a:pt x="3703" y="5972"/>
                    <a:pt x="3736" y="5872"/>
                    <a:pt x="3736" y="5738"/>
                  </a:cubicBezTo>
                  <a:lnTo>
                    <a:pt x="3736" y="3570"/>
                  </a:lnTo>
                  <a:lnTo>
                    <a:pt x="6004" y="3570"/>
                  </a:lnTo>
                  <a:cubicBezTo>
                    <a:pt x="6105" y="3570"/>
                    <a:pt x="6238" y="3537"/>
                    <a:pt x="6338" y="3437"/>
                  </a:cubicBezTo>
                  <a:cubicBezTo>
                    <a:pt x="6438" y="3370"/>
                    <a:pt x="6505" y="3237"/>
                    <a:pt x="6505" y="3137"/>
                  </a:cubicBezTo>
                  <a:cubicBezTo>
                    <a:pt x="6505" y="3003"/>
                    <a:pt x="6438" y="2870"/>
                    <a:pt x="6338" y="2803"/>
                  </a:cubicBezTo>
                  <a:cubicBezTo>
                    <a:pt x="6238" y="2703"/>
                    <a:pt x="6105" y="2670"/>
                    <a:pt x="6004" y="2670"/>
                  </a:cubicBezTo>
                  <a:lnTo>
                    <a:pt x="3736" y="2670"/>
                  </a:lnTo>
                  <a:lnTo>
                    <a:pt x="3736" y="501"/>
                  </a:lnTo>
                  <a:cubicBezTo>
                    <a:pt x="3736" y="368"/>
                    <a:pt x="3703" y="234"/>
                    <a:pt x="3603" y="168"/>
                  </a:cubicBezTo>
                  <a:cubicBezTo>
                    <a:pt x="3536" y="68"/>
                    <a:pt x="3403" y="1"/>
                    <a:pt x="3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6" name="Google Shape;314;p36">
              <a:extLst>
                <a:ext uri="{FF2B5EF4-FFF2-40B4-BE49-F238E27FC236}">
                  <a16:creationId xmlns:a16="http://schemas.microsoft.com/office/drawing/2014/main" id="{BC624A2B-91E4-FC0A-6438-9F2D89EA67C6}"/>
                </a:ext>
              </a:extLst>
            </p:cNvPr>
            <p:cNvSpPr/>
            <p:nvPr/>
          </p:nvSpPr>
          <p:spPr>
            <a:xfrm>
              <a:off x="5261313" y="-2370000"/>
              <a:ext cx="118450" cy="112600"/>
            </a:xfrm>
            <a:custGeom>
              <a:avLst/>
              <a:gdLst/>
              <a:ahLst/>
              <a:cxnLst/>
              <a:rect l="l" t="t" r="r" b="b"/>
              <a:pathLst>
                <a:path w="4738" h="4504" extrusionOk="0">
                  <a:moveTo>
                    <a:pt x="2402" y="0"/>
                  </a:moveTo>
                  <a:cubicBezTo>
                    <a:pt x="2302" y="0"/>
                    <a:pt x="2202" y="34"/>
                    <a:pt x="2135" y="100"/>
                  </a:cubicBezTo>
                  <a:cubicBezTo>
                    <a:pt x="2069" y="167"/>
                    <a:pt x="2035" y="267"/>
                    <a:pt x="2035" y="367"/>
                  </a:cubicBezTo>
                  <a:lnTo>
                    <a:pt x="2035" y="1935"/>
                  </a:lnTo>
                  <a:lnTo>
                    <a:pt x="401" y="1935"/>
                  </a:lnTo>
                  <a:cubicBezTo>
                    <a:pt x="334" y="1935"/>
                    <a:pt x="234" y="1968"/>
                    <a:pt x="167" y="2035"/>
                  </a:cubicBezTo>
                  <a:cubicBezTo>
                    <a:pt x="0" y="2135"/>
                    <a:pt x="0" y="2369"/>
                    <a:pt x="167" y="2502"/>
                  </a:cubicBezTo>
                  <a:cubicBezTo>
                    <a:pt x="234" y="2536"/>
                    <a:pt x="301" y="2569"/>
                    <a:pt x="401" y="2569"/>
                  </a:cubicBezTo>
                  <a:lnTo>
                    <a:pt x="2035" y="2569"/>
                  </a:lnTo>
                  <a:lnTo>
                    <a:pt x="2035" y="4170"/>
                  </a:lnTo>
                  <a:cubicBezTo>
                    <a:pt x="2035" y="4237"/>
                    <a:pt x="2069" y="4337"/>
                    <a:pt x="2135" y="4404"/>
                  </a:cubicBezTo>
                  <a:cubicBezTo>
                    <a:pt x="2202" y="4470"/>
                    <a:pt x="2302" y="4504"/>
                    <a:pt x="2402" y="4504"/>
                  </a:cubicBezTo>
                  <a:cubicBezTo>
                    <a:pt x="2469" y="4504"/>
                    <a:pt x="2569" y="4470"/>
                    <a:pt x="2636" y="4404"/>
                  </a:cubicBezTo>
                  <a:cubicBezTo>
                    <a:pt x="2702" y="4337"/>
                    <a:pt x="2736" y="4237"/>
                    <a:pt x="2736" y="4170"/>
                  </a:cubicBezTo>
                  <a:lnTo>
                    <a:pt x="2736" y="2602"/>
                  </a:lnTo>
                  <a:lnTo>
                    <a:pt x="4370" y="2602"/>
                  </a:lnTo>
                  <a:cubicBezTo>
                    <a:pt x="4470" y="2602"/>
                    <a:pt x="4537" y="2569"/>
                    <a:pt x="4637" y="2502"/>
                  </a:cubicBezTo>
                  <a:cubicBezTo>
                    <a:pt x="4670" y="2435"/>
                    <a:pt x="4737" y="2335"/>
                    <a:pt x="4737" y="2269"/>
                  </a:cubicBezTo>
                  <a:cubicBezTo>
                    <a:pt x="4737" y="2169"/>
                    <a:pt x="4670" y="2069"/>
                    <a:pt x="4604" y="2035"/>
                  </a:cubicBezTo>
                  <a:cubicBezTo>
                    <a:pt x="4537" y="1968"/>
                    <a:pt x="4470" y="1935"/>
                    <a:pt x="4370" y="1935"/>
                  </a:cubicBezTo>
                  <a:lnTo>
                    <a:pt x="2736" y="1935"/>
                  </a:lnTo>
                  <a:lnTo>
                    <a:pt x="2736" y="367"/>
                  </a:lnTo>
                  <a:cubicBezTo>
                    <a:pt x="2736" y="267"/>
                    <a:pt x="2702" y="167"/>
                    <a:pt x="2636" y="100"/>
                  </a:cubicBezTo>
                  <a:cubicBezTo>
                    <a:pt x="2569" y="34"/>
                    <a:pt x="2469" y="0"/>
                    <a:pt x="2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7" name="Google Shape;315;p36">
              <a:extLst>
                <a:ext uri="{FF2B5EF4-FFF2-40B4-BE49-F238E27FC236}">
                  <a16:creationId xmlns:a16="http://schemas.microsoft.com/office/drawing/2014/main" id="{ACB9A19B-FC6D-49C7-F4C9-0859FC07FD8B}"/>
                </a:ext>
              </a:extLst>
            </p:cNvPr>
            <p:cNvSpPr/>
            <p:nvPr/>
          </p:nvSpPr>
          <p:spPr>
            <a:xfrm>
              <a:off x="6819088" y="-2304125"/>
              <a:ext cx="132625" cy="12525"/>
            </a:xfrm>
            <a:custGeom>
              <a:avLst/>
              <a:gdLst/>
              <a:ahLst/>
              <a:cxnLst/>
              <a:rect l="l" t="t" r="r" b="b"/>
              <a:pathLst>
                <a:path w="5305" h="501" extrusionOk="0">
                  <a:moveTo>
                    <a:pt x="434" y="1"/>
                  </a:moveTo>
                  <a:cubicBezTo>
                    <a:pt x="334" y="1"/>
                    <a:pt x="234" y="34"/>
                    <a:pt x="134" y="67"/>
                  </a:cubicBezTo>
                  <a:cubicBezTo>
                    <a:pt x="1" y="167"/>
                    <a:pt x="1" y="334"/>
                    <a:pt x="134" y="434"/>
                  </a:cubicBezTo>
                  <a:cubicBezTo>
                    <a:pt x="234" y="501"/>
                    <a:pt x="334" y="501"/>
                    <a:pt x="434" y="501"/>
                  </a:cubicBezTo>
                  <a:lnTo>
                    <a:pt x="4904" y="501"/>
                  </a:lnTo>
                  <a:cubicBezTo>
                    <a:pt x="5004" y="501"/>
                    <a:pt x="5104" y="501"/>
                    <a:pt x="5204" y="434"/>
                  </a:cubicBezTo>
                  <a:cubicBezTo>
                    <a:pt x="5271" y="401"/>
                    <a:pt x="5304" y="334"/>
                    <a:pt x="5304" y="267"/>
                  </a:cubicBezTo>
                  <a:cubicBezTo>
                    <a:pt x="5304" y="167"/>
                    <a:pt x="5271" y="101"/>
                    <a:pt x="5204" y="67"/>
                  </a:cubicBezTo>
                  <a:cubicBezTo>
                    <a:pt x="5104" y="34"/>
                    <a:pt x="5004" y="1"/>
                    <a:pt x="4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8" name="Google Shape;316;p36">
              <a:extLst>
                <a:ext uri="{FF2B5EF4-FFF2-40B4-BE49-F238E27FC236}">
                  <a16:creationId xmlns:a16="http://schemas.microsoft.com/office/drawing/2014/main" id="{ACE0C43F-145D-7C09-2E81-EBA9D552A8FB}"/>
                </a:ext>
              </a:extLst>
            </p:cNvPr>
            <p:cNvSpPr/>
            <p:nvPr/>
          </p:nvSpPr>
          <p:spPr>
            <a:xfrm>
              <a:off x="5395563" y="-2248575"/>
              <a:ext cx="88425" cy="12850"/>
            </a:xfrm>
            <a:custGeom>
              <a:avLst/>
              <a:gdLst/>
              <a:ahLst/>
              <a:cxnLst/>
              <a:rect l="l" t="t" r="r" b="b"/>
              <a:pathLst>
                <a:path w="3537" h="514" extrusionOk="0">
                  <a:moveTo>
                    <a:pt x="3356" y="0"/>
                  </a:moveTo>
                  <a:cubicBezTo>
                    <a:pt x="3339" y="0"/>
                    <a:pt x="3321" y="5"/>
                    <a:pt x="3303" y="14"/>
                  </a:cubicBezTo>
                  <a:lnTo>
                    <a:pt x="268" y="14"/>
                  </a:lnTo>
                  <a:cubicBezTo>
                    <a:pt x="201" y="14"/>
                    <a:pt x="101" y="14"/>
                    <a:pt x="68" y="80"/>
                  </a:cubicBezTo>
                  <a:cubicBezTo>
                    <a:pt x="34" y="114"/>
                    <a:pt x="1" y="180"/>
                    <a:pt x="1" y="247"/>
                  </a:cubicBezTo>
                  <a:cubicBezTo>
                    <a:pt x="1" y="314"/>
                    <a:pt x="34" y="380"/>
                    <a:pt x="68" y="447"/>
                  </a:cubicBezTo>
                  <a:cubicBezTo>
                    <a:pt x="101" y="481"/>
                    <a:pt x="201" y="514"/>
                    <a:pt x="268" y="514"/>
                  </a:cubicBezTo>
                  <a:lnTo>
                    <a:pt x="3303" y="514"/>
                  </a:lnTo>
                  <a:cubicBezTo>
                    <a:pt x="3370" y="514"/>
                    <a:pt x="3437" y="481"/>
                    <a:pt x="3470" y="447"/>
                  </a:cubicBezTo>
                  <a:cubicBezTo>
                    <a:pt x="3537" y="380"/>
                    <a:pt x="3537" y="314"/>
                    <a:pt x="3537" y="247"/>
                  </a:cubicBezTo>
                  <a:cubicBezTo>
                    <a:pt x="3537" y="180"/>
                    <a:pt x="3537" y="114"/>
                    <a:pt x="3470" y="80"/>
                  </a:cubicBezTo>
                  <a:cubicBezTo>
                    <a:pt x="3446" y="31"/>
                    <a:pt x="3403" y="0"/>
                    <a:pt x="3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9" name="Google Shape;317;p36">
              <a:extLst>
                <a:ext uri="{FF2B5EF4-FFF2-40B4-BE49-F238E27FC236}">
                  <a16:creationId xmlns:a16="http://schemas.microsoft.com/office/drawing/2014/main" id="{A893A64E-F71F-5F1D-3B9A-DB3D7C7C7FAA}"/>
                </a:ext>
              </a:extLst>
            </p:cNvPr>
            <p:cNvSpPr/>
            <p:nvPr/>
          </p:nvSpPr>
          <p:spPr>
            <a:xfrm>
              <a:off x="5345538" y="-2384525"/>
              <a:ext cx="101775" cy="170825"/>
            </a:xfrm>
            <a:custGeom>
              <a:avLst/>
              <a:gdLst/>
              <a:ahLst/>
              <a:cxnLst/>
              <a:rect l="l" t="t" r="r" b="b"/>
              <a:pathLst>
                <a:path w="4071" h="6833" extrusionOk="0">
                  <a:moveTo>
                    <a:pt x="3938" y="0"/>
                  </a:moveTo>
                  <a:cubicBezTo>
                    <a:pt x="3881" y="0"/>
                    <a:pt x="3817" y="24"/>
                    <a:pt x="3770" y="48"/>
                  </a:cubicBezTo>
                  <a:cubicBezTo>
                    <a:pt x="3636" y="148"/>
                    <a:pt x="3570" y="248"/>
                    <a:pt x="3503" y="381"/>
                  </a:cubicBezTo>
                  <a:lnTo>
                    <a:pt x="167" y="6185"/>
                  </a:lnTo>
                  <a:cubicBezTo>
                    <a:pt x="67" y="6319"/>
                    <a:pt x="34" y="6452"/>
                    <a:pt x="1" y="6586"/>
                  </a:cubicBezTo>
                  <a:cubicBezTo>
                    <a:pt x="1" y="6719"/>
                    <a:pt x="34" y="6786"/>
                    <a:pt x="101" y="6819"/>
                  </a:cubicBezTo>
                  <a:cubicBezTo>
                    <a:pt x="120" y="6829"/>
                    <a:pt x="143" y="6833"/>
                    <a:pt x="166" y="6833"/>
                  </a:cubicBezTo>
                  <a:cubicBezTo>
                    <a:pt x="223" y="6833"/>
                    <a:pt x="287" y="6809"/>
                    <a:pt x="334" y="6786"/>
                  </a:cubicBezTo>
                  <a:cubicBezTo>
                    <a:pt x="434" y="6686"/>
                    <a:pt x="534" y="6586"/>
                    <a:pt x="601" y="6452"/>
                  </a:cubicBezTo>
                  <a:lnTo>
                    <a:pt x="3937" y="648"/>
                  </a:lnTo>
                  <a:cubicBezTo>
                    <a:pt x="4003" y="515"/>
                    <a:pt x="4070" y="381"/>
                    <a:pt x="4070" y="248"/>
                  </a:cubicBezTo>
                  <a:cubicBezTo>
                    <a:pt x="4070" y="114"/>
                    <a:pt x="4070" y="48"/>
                    <a:pt x="4003" y="14"/>
                  </a:cubicBezTo>
                  <a:cubicBezTo>
                    <a:pt x="3984" y="5"/>
                    <a:pt x="3961" y="0"/>
                    <a:pt x="39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0" name="Google Shape;318;p36">
              <a:extLst>
                <a:ext uri="{FF2B5EF4-FFF2-40B4-BE49-F238E27FC236}">
                  <a16:creationId xmlns:a16="http://schemas.microsoft.com/office/drawing/2014/main" id="{5B46B91B-5A9F-FBA2-70EC-E22C7D350A9B}"/>
                </a:ext>
              </a:extLst>
            </p:cNvPr>
            <p:cNvSpPr/>
            <p:nvPr/>
          </p:nvSpPr>
          <p:spPr>
            <a:xfrm>
              <a:off x="6819088" y="-2966275"/>
              <a:ext cx="132625" cy="12550"/>
            </a:xfrm>
            <a:custGeom>
              <a:avLst/>
              <a:gdLst/>
              <a:ahLst/>
              <a:cxnLst/>
              <a:rect l="l" t="t" r="r" b="b"/>
              <a:pathLst>
                <a:path w="5305" h="502" extrusionOk="0">
                  <a:moveTo>
                    <a:pt x="434" y="1"/>
                  </a:moveTo>
                  <a:cubicBezTo>
                    <a:pt x="334" y="1"/>
                    <a:pt x="234" y="34"/>
                    <a:pt x="134" y="68"/>
                  </a:cubicBezTo>
                  <a:cubicBezTo>
                    <a:pt x="1" y="168"/>
                    <a:pt x="1" y="368"/>
                    <a:pt x="134" y="435"/>
                  </a:cubicBezTo>
                  <a:cubicBezTo>
                    <a:pt x="234" y="501"/>
                    <a:pt x="334" y="501"/>
                    <a:pt x="434" y="501"/>
                  </a:cubicBezTo>
                  <a:lnTo>
                    <a:pt x="4904" y="501"/>
                  </a:lnTo>
                  <a:cubicBezTo>
                    <a:pt x="5004" y="501"/>
                    <a:pt x="5104" y="501"/>
                    <a:pt x="5204" y="435"/>
                  </a:cubicBezTo>
                  <a:cubicBezTo>
                    <a:pt x="5271" y="401"/>
                    <a:pt x="5304" y="335"/>
                    <a:pt x="5304" y="268"/>
                  </a:cubicBezTo>
                  <a:cubicBezTo>
                    <a:pt x="5304" y="201"/>
                    <a:pt x="5271" y="134"/>
                    <a:pt x="5204" y="68"/>
                  </a:cubicBezTo>
                  <a:cubicBezTo>
                    <a:pt x="5104" y="34"/>
                    <a:pt x="5004" y="1"/>
                    <a:pt x="4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1" name="Google Shape;319;p36">
              <a:extLst>
                <a:ext uri="{FF2B5EF4-FFF2-40B4-BE49-F238E27FC236}">
                  <a16:creationId xmlns:a16="http://schemas.microsoft.com/office/drawing/2014/main" id="{8915912A-BB07-9565-3763-D2A48E501140}"/>
                </a:ext>
              </a:extLst>
            </p:cNvPr>
            <p:cNvSpPr/>
            <p:nvPr/>
          </p:nvSpPr>
          <p:spPr>
            <a:xfrm>
              <a:off x="5637413" y="-3007875"/>
              <a:ext cx="125950" cy="114200"/>
            </a:xfrm>
            <a:custGeom>
              <a:avLst/>
              <a:gdLst/>
              <a:ahLst/>
              <a:cxnLst/>
              <a:rect l="l" t="t" r="r" b="b"/>
              <a:pathLst>
                <a:path w="5038" h="4568" extrusionOk="0">
                  <a:moveTo>
                    <a:pt x="491" y="1"/>
                  </a:moveTo>
                  <a:cubicBezTo>
                    <a:pt x="371" y="1"/>
                    <a:pt x="255" y="42"/>
                    <a:pt x="167" y="131"/>
                  </a:cubicBezTo>
                  <a:cubicBezTo>
                    <a:pt x="67" y="197"/>
                    <a:pt x="1" y="297"/>
                    <a:pt x="1" y="431"/>
                  </a:cubicBezTo>
                  <a:lnTo>
                    <a:pt x="1" y="4334"/>
                  </a:lnTo>
                  <a:cubicBezTo>
                    <a:pt x="1" y="4400"/>
                    <a:pt x="34" y="4467"/>
                    <a:pt x="101" y="4500"/>
                  </a:cubicBezTo>
                  <a:cubicBezTo>
                    <a:pt x="167" y="4534"/>
                    <a:pt x="234" y="4567"/>
                    <a:pt x="301" y="4567"/>
                  </a:cubicBezTo>
                  <a:cubicBezTo>
                    <a:pt x="367" y="4567"/>
                    <a:pt x="468" y="4534"/>
                    <a:pt x="534" y="4500"/>
                  </a:cubicBezTo>
                  <a:cubicBezTo>
                    <a:pt x="568" y="4467"/>
                    <a:pt x="601" y="4400"/>
                    <a:pt x="601" y="4334"/>
                  </a:cubicBezTo>
                  <a:lnTo>
                    <a:pt x="601" y="764"/>
                  </a:lnTo>
                  <a:lnTo>
                    <a:pt x="2135" y="4167"/>
                  </a:lnTo>
                  <a:cubicBezTo>
                    <a:pt x="2169" y="4267"/>
                    <a:pt x="2235" y="4334"/>
                    <a:pt x="2302" y="4400"/>
                  </a:cubicBezTo>
                  <a:cubicBezTo>
                    <a:pt x="2369" y="4434"/>
                    <a:pt x="2436" y="4467"/>
                    <a:pt x="2536" y="4467"/>
                  </a:cubicBezTo>
                  <a:cubicBezTo>
                    <a:pt x="2602" y="4467"/>
                    <a:pt x="2702" y="4434"/>
                    <a:pt x="2769" y="4400"/>
                  </a:cubicBezTo>
                  <a:cubicBezTo>
                    <a:pt x="2836" y="4334"/>
                    <a:pt x="2869" y="4267"/>
                    <a:pt x="2936" y="4200"/>
                  </a:cubicBezTo>
                  <a:lnTo>
                    <a:pt x="4437" y="764"/>
                  </a:lnTo>
                  <a:lnTo>
                    <a:pt x="4437" y="4334"/>
                  </a:lnTo>
                  <a:cubicBezTo>
                    <a:pt x="4437" y="4400"/>
                    <a:pt x="4470" y="4467"/>
                    <a:pt x="4537" y="4500"/>
                  </a:cubicBezTo>
                  <a:cubicBezTo>
                    <a:pt x="4570" y="4534"/>
                    <a:pt x="4671" y="4567"/>
                    <a:pt x="4737" y="4567"/>
                  </a:cubicBezTo>
                  <a:cubicBezTo>
                    <a:pt x="4804" y="4567"/>
                    <a:pt x="4871" y="4534"/>
                    <a:pt x="4937" y="4500"/>
                  </a:cubicBezTo>
                  <a:cubicBezTo>
                    <a:pt x="5004" y="4467"/>
                    <a:pt x="5037" y="4400"/>
                    <a:pt x="5037" y="4334"/>
                  </a:cubicBezTo>
                  <a:lnTo>
                    <a:pt x="5037" y="431"/>
                  </a:lnTo>
                  <a:cubicBezTo>
                    <a:pt x="5037" y="331"/>
                    <a:pt x="4971" y="197"/>
                    <a:pt x="4904" y="131"/>
                  </a:cubicBezTo>
                  <a:cubicBezTo>
                    <a:pt x="4798" y="42"/>
                    <a:pt x="4674" y="1"/>
                    <a:pt x="4551" y="1"/>
                  </a:cubicBezTo>
                  <a:cubicBezTo>
                    <a:pt x="4441" y="1"/>
                    <a:pt x="4331" y="34"/>
                    <a:pt x="4237" y="97"/>
                  </a:cubicBezTo>
                  <a:cubicBezTo>
                    <a:pt x="4137" y="164"/>
                    <a:pt x="4037" y="264"/>
                    <a:pt x="4003" y="397"/>
                  </a:cubicBezTo>
                  <a:lnTo>
                    <a:pt x="2536" y="3666"/>
                  </a:lnTo>
                  <a:lnTo>
                    <a:pt x="1035" y="364"/>
                  </a:lnTo>
                  <a:cubicBezTo>
                    <a:pt x="1001" y="264"/>
                    <a:pt x="901" y="164"/>
                    <a:pt x="801" y="97"/>
                  </a:cubicBezTo>
                  <a:cubicBezTo>
                    <a:pt x="707" y="34"/>
                    <a:pt x="597" y="1"/>
                    <a:pt x="4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2" name="Google Shape;320;p36">
              <a:extLst>
                <a:ext uri="{FF2B5EF4-FFF2-40B4-BE49-F238E27FC236}">
                  <a16:creationId xmlns:a16="http://schemas.microsoft.com/office/drawing/2014/main" id="{DA67B7D4-3B4D-30C6-23AC-2A6D70BFAAF9}"/>
                </a:ext>
              </a:extLst>
            </p:cNvPr>
            <p:cNvSpPr/>
            <p:nvPr/>
          </p:nvSpPr>
          <p:spPr>
            <a:xfrm>
              <a:off x="5793363" y="-3010450"/>
              <a:ext cx="85075" cy="116775"/>
            </a:xfrm>
            <a:custGeom>
              <a:avLst/>
              <a:gdLst/>
              <a:ahLst/>
              <a:cxnLst/>
              <a:rect l="l" t="t" r="r" b="b"/>
              <a:pathLst>
                <a:path w="3403" h="4671" extrusionOk="0">
                  <a:moveTo>
                    <a:pt x="1935" y="534"/>
                  </a:moveTo>
                  <a:lnTo>
                    <a:pt x="2169" y="600"/>
                  </a:lnTo>
                  <a:cubicBezTo>
                    <a:pt x="2269" y="600"/>
                    <a:pt x="2335" y="634"/>
                    <a:pt x="2402" y="667"/>
                  </a:cubicBezTo>
                  <a:cubicBezTo>
                    <a:pt x="2469" y="701"/>
                    <a:pt x="2535" y="734"/>
                    <a:pt x="2569" y="767"/>
                  </a:cubicBezTo>
                  <a:cubicBezTo>
                    <a:pt x="2636" y="834"/>
                    <a:pt x="2669" y="901"/>
                    <a:pt x="2702" y="1001"/>
                  </a:cubicBezTo>
                  <a:cubicBezTo>
                    <a:pt x="2736" y="1067"/>
                    <a:pt x="2769" y="1168"/>
                    <a:pt x="2769" y="1268"/>
                  </a:cubicBezTo>
                  <a:cubicBezTo>
                    <a:pt x="2769" y="1401"/>
                    <a:pt x="2736" y="1501"/>
                    <a:pt x="2702" y="1601"/>
                  </a:cubicBezTo>
                  <a:cubicBezTo>
                    <a:pt x="2636" y="1701"/>
                    <a:pt x="2602" y="1768"/>
                    <a:pt x="2535" y="1835"/>
                  </a:cubicBezTo>
                  <a:cubicBezTo>
                    <a:pt x="2435" y="1901"/>
                    <a:pt x="2369" y="1968"/>
                    <a:pt x="2269" y="1968"/>
                  </a:cubicBezTo>
                  <a:cubicBezTo>
                    <a:pt x="2169" y="2001"/>
                    <a:pt x="2068" y="2035"/>
                    <a:pt x="1968" y="2035"/>
                  </a:cubicBezTo>
                  <a:lnTo>
                    <a:pt x="667" y="2035"/>
                  </a:lnTo>
                  <a:lnTo>
                    <a:pt x="667" y="534"/>
                  </a:lnTo>
                  <a:close/>
                  <a:moveTo>
                    <a:pt x="334" y="0"/>
                  </a:moveTo>
                  <a:cubicBezTo>
                    <a:pt x="234" y="0"/>
                    <a:pt x="167" y="67"/>
                    <a:pt x="100" y="100"/>
                  </a:cubicBezTo>
                  <a:cubicBezTo>
                    <a:pt x="34" y="167"/>
                    <a:pt x="0" y="267"/>
                    <a:pt x="0" y="334"/>
                  </a:cubicBezTo>
                  <a:lnTo>
                    <a:pt x="0" y="4370"/>
                  </a:lnTo>
                  <a:cubicBezTo>
                    <a:pt x="0" y="4470"/>
                    <a:pt x="34" y="4537"/>
                    <a:pt x="100" y="4603"/>
                  </a:cubicBezTo>
                  <a:cubicBezTo>
                    <a:pt x="167" y="4670"/>
                    <a:pt x="234" y="4670"/>
                    <a:pt x="301" y="4670"/>
                  </a:cubicBezTo>
                  <a:cubicBezTo>
                    <a:pt x="401" y="4670"/>
                    <a:pt x="501" y="4637"/>
                    <a:pt x="534" y="4603"/>
                  </a:cubicBezTo>
                  <a:cubicBezTo>
                    <a:pt x="634" y="4537"/>
                    <a:pt x="667" y="4437"/>
                    <a:pt x="667" y="4370"/>
                  </a:cubicBezTo>
                  <a:lnTo>
                    <a:pt x="667" y="2535"/>
                  </a:lnTo>
                  <a:lnTo>
                    <a:pt x="1735" y="2535"/>
                  </a:lnTo>
                  <a:cubicBezTo>
                    <a:pt x="1868" y="2535"/>
                    <a:pt x="2035" y="2535"/>
                    <a:pt x="2169" y="2569"/>
                  </a:cubicBezTo>
                  <a:cubicBezTo>
                    <a:pt x="2269" y="2602"/>
                    <a:pt x="2335" y="2669"/>
                    <a:pt x="2402" y="2735"/>
                  </a:cubicBezTo>
                  <a:cubicBezTo>
                    <a:pt x="2502" y="2802"/>
                    <a:pt x="2535" y="2902"/>
                    <a:pt x="2569" y="3002"/>
                  </a:cubicBezTo>
                  <a:cubicBezTo>
                    <a:pt x="2602" y="3169"/>
                    <a:pt x="2636" y="3302"/>
                    <a:pt x="2636" y="3469"/>
                  </a:cubicBezTo>
                  <a:lnTo>
                    <a:pt x="2736" y="4370"/>
                  </a:lnTo>
                  <a:cubicBezTo>
                    <a:pt x="2736" y="4470"/>
                    <a:pt x="2802" y="4537"/>
                    <a:pt x="2869" y="4603"/>
                  </a:cubicBezTo>
                  <a:cubicBezTo>
                    <a:pt x="2936" y="4637"/>
                    <a:pt x="3002" y="4670"/>
                    <a:pt x="3103" y="4670"/>
                  </a:cubicBezTo>
                  <a:cubicBezTo>
                    <a:pt x="3169" y="4670"/>
                    <a:pt x="3269" y="4637"/>
                    <a:pt x="3336" y="4603"/>
                  </a:cubicBezTo>
                  <a:cubicBezTo>
                    <a:pt x="3369" y="4537"/>
                    <a:pt x="3403" y="4470"/>
                    <a:pt x="3403" y="4370"/>
                  </a:cubicBezTo>
                  <a:cubicBezTo>
                    <a:pt x="3403" y="4370"/>
                    <a:pt x="3403" y="4336"/>
                    <a:pt x="3403" y="4336"/>
                  </a:cubicBezTo>
                  <a:lnTo>
                    <a:pt x="3303" y="3302"/>
                  </a:lnTo>
                  <a:cubicBezTo>
                    <a:pt x="3303" y="2802"/>
                    <a:pt x="2936" y="2368"/>
                    <a:pt x="2435" y="2268"/>
                  </a:cubicBezTo>
                  <a:cubicBezTo>
                    <a:pt x="2702" y="2235"/>
                    <a:pt x="2969" y="2102"/>
                    <a:pt x="3169" y="1868"/>
                  </a:cubicBezTo>
                  <a:cubicBezTo>
                    <a:pt x="3336" y="1701"/>
                    <a:pt x="3403" y="1434"/>
                    <a:pt x="3403" y="1201"/>
                  </a:cubicBezTo>
                  <a:cubicBezTo>
                    <a:pt x="3403" y="1034"/>
                    <a:pt x="3369" y="867"/>
                    <a:pt x="3303" y="701"/>
                  </a:cubicBezTo>
                  <a:cubicBezTo>
                    <a:pt x="3269" y="567"/>
                    <a:pt x="3169" y="434"/>
                    <a:pt x="3069" y="367"/>
                  </a:cubicBezTo>
                  <a:cubicBezTo>
                    <a:pt x="2936" y="267"/>
                    <a:pt x="2836" y="200"/>
                    <a:pt x="2702" y="133"/>
                  </a:cubicBezTo>
                  <a:cubicBezTo>
                    <a:pt x="2535" y="100"/>
                    <a:pt x="2402" y="67"/>
                    <a:pt x="2235" y="33"/>
                  </a:cubicBezTo>
                  <a:cubicBezTo>
                    <a:pt x="2068" y="33"/>
                    <a:pt x="1902" y="0"/>
                    <a:pt x="17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3" name="Google Shape;321;p36">
              <a:extLst>
                <a:ext uri="{FF2B5EF4-FFF2-40B4-BE49-F238E27FC236}">
                  <a16:creationId xmlns:a16="http://schemas.microsoft.com/office/drawing/2014/main" id="{653668AF-11DC-03DF-6E1F-49BB9919AC97}"/>
                </a:ext>
              </a:extLst>
            </p:cNvPr>
            <p:cNvSpPr/>
            <p:nvPr/>
          </p:nvSpPr>
          <p:spPr>
            <a:xfrm>
              <a:off x="6019363" y="-3007950"/>
              <a:ext cx="126775" cy="114275"/>
            </a:xfrm>
            <a:custGeom>
              <a:avLst/>
              <a:gdLst/>
              <a:ahLst/>
              <a:cxnLst/>
              <a:rect l="l" t="t" r="r" b="b"/>
              <a:pathLst>
                <a:path w="5071" h="4571" extrusionOk="0">
                  <a:moveTo>
                    <a:pt x="500" y="0"/>
                  </a:moveTo>
                  <a:cubicBezTo>
                    <a:pt x="367" y="0"/>
                    <a:pt x="267" y="33"/>
                    <a:pt x="167" y="134"/>
                  </a:cubicBezTo>
                  <a:cubicBezTo>
                    <a:pt x="67" y="200"/>
                    <a:pt x="0" y="300"/>
                    <a:pt x="0" y="434"/>
                  </a:cubicBezTo>
                  <a:lnTo>
                    <a:pt x="0" y="4337"/>
                  </a:lnTo>
                  <a:cubicBezTo>
                    <a:pt x="0" y="4403"/>
                    <a:pt x="33" y="4470"/>
                    <a:pt x="100" y="4503"/>
                  </a:cubicBezTo>
                  <a:cubicBezTo>
                    <a:pt x="167" y="4537"/>
                    <a:pt x="234" y="4570"/>
                    <a:pt x="334" y="4570"/>
                  </a:cubicBezTo>
                  <a:cubicBezTo>
                    <a:pt x="400" y="4570"/>
                    <a:pt x="467" y="4537"/>
                    <a:pt x="534" y="4503"/>
                  </a:cubicBezTo>
                  <a:cubicBezTo>
                    <a:pt x="601" y="4470"/>
                    <a:pt x="634" y="4403"/>
                    <a:pt x="634" y="4337"/>
                  </a:cubicBezTo>
                  <a:lnTo>
                    <a:pt x="634" y="767"/>
                  </a:lnTo>
                  <a:lnTo>
                    <a:pt x="2135" y="4170"/>
                  </a:lnTo>
                  <a:cubicBezTo>
                    <a:pt x="2168" y="4270"/>
                    <a:pt x="2235" y="4337"/>
                    <a:pt x="2335" y="4403"/>
                  </a:cubicBezTo>
                  <a:cubicBezTo>
                    <a:pt x="2385" y="4453"/>
                    <a:pt x="2460" y="4478"/>
                    <a:pt x="2539" y="4478"/>
                  </a:cubicBezTo>
                  <a:cubicBezTo>
                    <a:pt x="2619" y="4478"/>
                    <a:pt x="2702" y="4453"/>
                    <a:pt x="2769" y="4403"/>
                  </a:cubicBezTo>
                  <a:cubicBezTo>
                    <a:pt x="2835" y="4337"/>
                    <a:pt x="2902" y="4270"/>
                    <a:pt x="2936" y="4203"/>
                  </a:cubicBezTo>
                  <a:lnTo>
                    <a:pt x="4470" y="767"/>
                  </a:lnTo>
                  <a:lnTo>
                    <a:pt x="4470" y="4337"/>
                  </a:lnTo>
                  <a:cubicBezTo>
                    <a:pt x="4470" y="4403"/>
                    <a:pt x="4503" y="4470"/>
                    <a:pt x="4537" y="4503"/>
                  </a:cubicBezTo>
                  <a:cubicBezTo>
                    <a:pt x="4603" y="4537"/>
                    <a:pt x="4703" y="4570"/>
                    <a:pt x="4770" y="4570"/>
                  </a:cubicBezTo>
                  <a:cubicBezTo>
                    <a:pt x="4837" y="4570"/>
                    <a:pt x="4904" y="4537"/>
                    <a:pt x="4970" y="4503"/>
                  </a:cubicBezTo>
                  <a:cubicBezTo>
                    <a:pt x="5037" y="4470"/>
                    <a:pt x="5070" y="4403"/>
                    <a:pt x="5070" y="4337"/>
                  </a:cubicBezTo>
                  <a:lnTo>
                    <a:pt x="5070" y="467"/>
                  </a:lnTo>
                  <a:cubicBezTo>
                    <a:pt x="5070" y="334"/>
                    <a:pt x="5004" y="234"/>
                    <a:pt x="4937" y="134"/>
                  </a:cubicBezTo>
                  <a:cubicBezTo>
                    <a:pt x="4855" y="79"/>
                    <a:pt x="4751" y="25"/>
                    <a:pt x="4643" y="25"/>
                  </a:cubicBezTo>
                  <a:cubicBezTo>
                    <a:pt x="4619" y="25"/>
                    <a:pt x="4595" y="27"/>
                    <a:pt x="4570" y="33"/>
                  </a:cubicBezTo>
                  <a:cubicBezTo>
                    <a:pt x="4543" y="25"/>
                    <a:pt x="4514" y="20"/>
                    <a:pt x="4484" y="20"/>
                  </a:cubicBezTo>
                  <a:cubicBezTo>
                    <a:pt x="4403" y="20"/>
                    <a:pt x="4319" y="51"/>
                    <a:pt x="4270" y="100"/>
                  </a:cubicBezTo>
                  <a:cubicBezTo>
                    <a:pt x="4136" y="167"/>
                    <a:pt x="4070" y="267"/>
                    <a:pt x="4036" y="367"/>
                  </a:cubicBezTo>
                  <a:lnTo>
                    <a:pt x="2535" y="3669"/>
                  </a:lnTo>
                  <a:lnTo>
                    <a:pt x="1068" y="367"/>
                  </a:lnTo>
                  <a:cubicBezTo>
                    <a:pt x="1001" y="267"/>
                    <a:pt x="934" y="167"/>
                    <a:pt x="834" y="100"/>
                  </a:cubicBezTo>
                  <a:cubicBezTo>
                    <a:pt x="734" y="33"/>
                    <a:pt x="634" y="0"/>
                    <a:pt x="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4" name="Google Shape;322;p36">
              <a:extLst>
                <a:ext uri="{FF2B5EF4-FFF2-40B4-BE49-F238E27FC236}">
                  <a16:creationId xmlns:a16="http://schemas.microsoft.com/office/drawing/2014/main" id="{3DBB6DC7-BECB-5E58-015A-3C259088317C}"/>
                </a:ext>
              </a:extLst>
            </p:cNvPr>
            <p:cNvSpPr/>
            <p:nvPr/>
          </p:nvSpPr>
          <p:spPr>
            <a:xfrm>
              <a:off x="6164463" y="-2942075"/>
              <a:ext cx="49225" cy="11700"/>
            </a:xfrm>
            <a:custGeom>
              <a:avLst/>
              <a:gdLst/>
              <a:ahLst/>
              <a:cxnLst/>
              <a:rect l="l" t="t" r="r" b="b"/>
              <a:pathLst>
                <a:path w="1969" h="468" extrusionOk="0">
                  <a:moveTo>
                    <a:pt x="267" y="0"/>
                  </a:moveTo>
                  <a:cubicBezTo>
                    <a:pt x="167" y="0"/>
                    <a:pt x="100" y="34"/>
                    <a:pt x="67" y="67"/>
                  </a:cubicBezTo>
                  <a:cubicBezTo>
                    <a:pt x="0" y="100"/>
                    <a:pt x="0" y="167"/>
                    <a:pt x="0" y="234"/>
                  </a:cubicBezTo>
                  <a:cubicBezTo>
                    <a:pt x="0" y="301"/>
                    <a:pt x="0" y="367"/>
                    <a:pt x="67" y="401"/>
                  </a:cubicBezTo>
                  <a:cubicBezTo>
                    <a:pt x="100" y="434"/>
                    <a:pt x="167" y="467"/>
                    <a:pt x="267" y="467"/>
                  </a:cubicBezTo>
                  <a:lnTo>
                    <a:pt x="1701" y="467"/>
                  </a:lnTo>
                  <a:cubicBezTo>
                    <a:pt x="1768" y="467"/>
                    <a:pt x="1835" y="434"/>
                    <a:pt x="1902" y="401"/>
                  </a:cubicBezTo>
                  <a:cubicBezTo>
                    <a:pt x="1935" y="367"/>
                    <a:pt x="1968" y="301"/>
                    <a:pt x="1968" y="234"/>
                  </a:cubicBezTo>
                  <a:cubicBezTo>
                    <a:pt x="1968" y="167"/>
                    <a:pt x="1935" y="100"/>
                    <a:pt x="1902" y="67"/>
                  </a:cubicBezTo>
                  <a:cubicBezTo>
                    <a:pt x="1835" y="34"/>
                    <a:pt x="1768" y="0"/>
                    <a:pt x="1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5" name="Google Shape;323;p36">
              <a:extLst>
                <a:ext uri="{FF2B5EF4-FFF2-40B4-BE49-F238E27FC236}">
                  <a16:creationId xmlns:a16="http://schemas.microsoft.com/office/drawing/2014/main" id="{9C306B62-A7ED-814C-C5FA-4CD307FF2273}"/>
                </a:ext>
              </a:extLst>
            </p:cNvPr>
            <p:cNvSpPr/>
            <p:nvPr/>
          </p:nvSpPr>
          <p:spPr>
            <a:xfrm>
              <a:off x="6402138" y="-3007950"/>
              <a:ext cx="125925" cy="113850"/>
            </a:xfrm>
            <a:custGeom>
              <a:avLst/>
              <a:gdLst/>
              <a:ahLst/>
              <a:cxnLst/>
              <a:rect l="l" t="t" r="r" b="b"/>
              <a:pathLst>
                <a:path w="5037" h="4554" extrusionOk="0">
                  <a:moveTo>
                    <a:pt x="500" y="0"/>
                  </a:moveTo>
                  <a:cubicBezTo>
                    <a:pt x="367" y="0"/>
                    <a:pt x="234" y="33"/>
                    <a:pt x="167" y="134"/>
                  </a:cubicBezTo>
                  <a:cubicBezTo>
                    <a:pt x="67" y="200"/>
                    <a:pt x="0" y="300"/>
                    <a:pt x="0" y="434"/>
                  </a:cubicBezTo>
                  <a:lnTo>
                    <a:pt x="0" y="4337"/>
                  </a:lnTo>
                  <a:cubicBezTo>
                    <a:pt x="0" y="4403"/>
                    <a:pt x="33" y="4470"/>
                    <a:pt x="100" y="4503"/>
                  </a:cubicBezTo>
                  <a:cubicBezTo>
                    <a:pt x="167" y="4537"/>
                    <a:pt x="234" y="4553"/>
                    <a:pt x="300" y="4553"/>
                  </a:cubicBezTo>
                  <a:cubicBezTo>
                    <a:pt x="367" y="4553"/>
                    <a:pt x="434" y="4537"/>
                    <a:pt x="500" y="4503"/>
                  </a:cubicBezTo>
                  <a:cubicBezTo>
                    <a:pt x="567" y="4470"/>
                    <a:pt x="600" y="4403"/>
                    <a:pt x="600" y="4337"/>
                  </a:cubicBezTo>
                  <a:lnTo>
                    <a:pt x="600" y="767"/>
                  </a:lnTo>
                  <a:lnTo>
                    <a:pt x="2135" y="4170"/>
                  </a:lnTo>
                  <a:cubicBezTo>
                    <a:pt x="2168" y="4270"/>
                    <a:pt x="2235" y="4337"/>
                    <a:pt x="2302" y="4403"/>
                  </a:cubicBezTo>
                  <a:cubicBezTo>
                    <a:pt x="2368" y="4437"/>
                    <a:pt x="2435" y="4470"/>
                    <a:pt x="2535" y="4470"/>
                  </a:cubicBezTo>
                  <a:cubicBezTo>
                    <a:pt x="2602" y="4470"/>
                    <a:pt x="2669" y="4437"/>
                    <a:pt x="2735" y="4403"/>
                  </a:cubicBezTo>
                  <a:cubicBezTo>
                    <a:pt x="2802" y="4337"/>
                    <a:pt x="2869" y="4270"/>
                    <a:pt x="2902" y="4203"/>
                  </a:cubicBezTo>
                  <a:lnTo>
                    <a:pt x="4437" y="734"/>
                  </a:lnTo>
                  <a:lnTo>
                    <a:pt x="4437" y="4303"/>
                  </a:lnTo>
                  <a:cubicBezTo>
                    <a:pt x="4437" y="4370"/>
                    <a:pt x="4470" y="4437"/>
                    <a:pt x="4537" y="4470"/>
                  </a:cubicBezTo>
                  <a:cubicBezTo>
                    <a:pt x="4603" y="4537"/>
                    <a:pt x="4670" y="4537"/>
                    <a:pt x="4737" y="4537"/>
                  </a:cubicBezTo>
                  <a:cubicBezTo>
                    <a:pt x="4837" y="4537"/>
                    <a:pt x="4904" y="4537"/>
                    <a:pt x="4970" y="4470"/>
                  </a:cubicBezTo>
                  <a:cubicBezTo>
                    <a:pt x="5004" y="4437"/>
                    <a:pt x="5037" y="4370"/>
                    <a:pt x="5037" y="4303"/>
                  </a:cubicBezTo>
                  <a:lnTo>
                    <a:pt x="5037" y="434"/>
                  </a:lnTo>
                  <a:cubicBezTo>
                    <a:pt x="5037" y="300"/>
                    <a:pt x="5004" y="200"/>
                    <a:pt x="4904" y="134"/>
                  </a:cubicBezTo>
                  <a:cubicBezTo>
                    <a:pt x="4798" y="45"/>
                    <a:pt x="4674" y="4"/>
                    <a:pt x="4550" y="4"/>
                  </a:cubicBezTo>
                  <a:cubicBezTo>
                    <a:pt x="4440" y="4"/>
                    <a:pt x="4331" y="37"/>
                    <a:pt x="4236" y="100"/>
                  </a:cubicBezTo>
                  <a:cubicBezTo>
                    <a:pt x="4136" y="167"/>
                    <a:pt x="4070" y="267"/>
                    <a:pt x="4003" y="367"/>
                  </a:cubicBezTo>
                  <a:lnTo>
                    <a:pt x="2535" y="3669"/>
                  </a:lnTo>
                  <a:lnTo>
                    <a:pt x="1034" y="367"/>
                  </a:lnTo>
                  <a:cubicBezTo>
                    <a:pt x="1001" y="267"/>
                    <a:pt x="901" y="167"/>
                    <a:pt x="801" y="100"/>
                  </a:cubicBezTo>
                  <a:cubicBezTo>
                    <a:pt x="701" y="33"/>
                    <a:pt x="600" y="0"/>
                    <a:pt x="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6" name="Google Shape;324;p36">
              <a:extLst>
                <a:ext uri="{FF2B5EF4-FFF2-40B4-BE49-F238E27FC236}">
                  <a16:creationId xmlns:a16="http://schemas.microsoft.com/office/drawing/2014/main" id="{2DD49D12-BD76-9298-A508-8FC6C121F0B7}"/>
                </a:ext>
              </a:extLst>
            </p:cNvPr>
            <p:cNvSpPr/>
            <p:nvPr/>
          </p:nvSpPr>
          <p:spPr>
            <a:xfrm>
              <a:off x="6555563" y="-2974600"/>
              <a:ext cx="84250" cy="80925"/>
            </a:xfrm>
            <a:custGeom>
              <a:avLst/>
              <a:gdLst/>
              <a:ahLst/>
              <a:cxnLst/>
              <a:rect l="l" t="t" r="r" b="b"/>
              <a:pathLst>
                <a:path w="3370" h="3237" extrusionOk="0">
                  <a:moveTo>
                    <a:pt x="1702" y="0"/>
                  </a:moveTo>
                  <a:cubicBezTo>
                    <a:pt x="1635" y="0"/>
                    <a:pt x="1569" y="34"/>
                    <a:pt x="1502" y="67"/>
                  </a:cubicBezTo>
                  <a:cubicBezTo>
                    <a:pt x="1468" y="134"/>
                    <a:pt x="1435" y="201"/>
                    <a:pt x="1435" y="267"/>
                  </a:cubicBezTo>
                  <a:lnTo>
                    <a:pt x="1435" y="1401"/>
                  </a:lnTo>
                  <a:lnTo>
                    <a:pt x="268" y="1401"/>
                  </a:lnTo>
                  <a:cubicBezTo>
                    <a:pt x="201" y="1401"/>
                    <a:pt x="134" y="1401"/>
                    <a:pt x="67" y="1468"/>
                  </a:cubicBezTo>
                  <a:cubicBezTo>
                    <a:pt x="34" y="1501"/>
                    <a:pt x="1" y="1568"/>
                    <a:pt x="1" y="1635"/>
                  </a:cubicBezTo>
                  <a:cubicBezTo>
                    <a:pt x="1" y="1702"/>
                    <a:pt x="34" y="1768"/>
                    <a:pt x="67" y="1802"/>
                  </a:cubicBezTo>
                  <a:cubicBezTo>
                    <a:pt x="134" y="1835"/>
                    <a:pt x="201" y="1868"/>
                    <a:pt x="268" y="1868"/>
                  </a:cubicBezTo>
                  <a:lnTo>
                    <a:pt x="1435" y="1868"/>
                  </a:lnTo>
                  <a:lnTo>
                    <a:pt x="1435" y="3003"/>
                  </a:lnTo>
                  <a:cubicBezTo>
                    <a:pt x="1435" y="3069"/>
                    <a:pt x="1468" y="3136"/>
                    <a:pt x="1502" y="3169"/>
                  </a:cubicBezTo>
                  <a:cubicBezTo>
                    <a:pt x="1569" y="3236"/>
                    <a:pt x="1635" y="3236"/>
                    <a:pt x="1702" y="3236"/>
                  </a:cubicBezTo>
                  <a:cubicBezTo>
                    <a:pt x="1735" y="3236"/>
                    <a:pt x="1802" y="3203"/>
                    <a:pt x="1869" y="3169"/>
                  </a:cubicBezTo>
                  <a:cubicBezTo>
                    <a:pt x="1902" y="3136"/>
                    <a:pt x="1935" y="3069"/>
                    <a:pt x="1935" y="3003"/>
                  </a:cubicBezTo>
                  <a:lnTo>
                    <a:pt x="1935" y="1868"/>
                  </a:lnTo>
                  <a:lnTo>
                    <a:pt x="3103" y="1868"/>
                  </a:lnTo>
                  <a:cubicBezTo>
                    <a:pt x="3170" y="1868"/>
                    <a:pt x="3236" y="1835"/>
                    <a:pt x="3303" y="1802"/>
                  </a:cubicBezTo>
                  <a:cubicBezTo>
                    <a:pt x="3336" y="1768"/>
                    <a:pt x="3370" y="1702"/>
                    <a:pt x="3370" y="1635"/>
                  </a:cubicBezTo>
                  <a:cubicBezTo>
                    <a:pt x="3370" y="1568"/>
                    <a:pt x="3336" y="1501"/>
                    <a:pt x="3303" y="1468"/>
                  </a:cubicBezTo>
                  <a:cubicBezTo>
                    <a:pt x="3236" y="1435"/>
                    <a:pt x="3170" y="1401"/>
                    <a:pt x="3103" y="1401"/>
                  </a:cubicBezTo>
                  <a:lnTo>
                    <a:pt x="1935" y="1401"/>
                  </a:lnTo>
                  <a:lnTo>
                    <a:pt x="1935" y="267"/>
                  </a:lnTo>
                  <a:cubicBezTo>
                    <a:pt x="1935" y="201"/>
                    <a:pt x="1902" y="134"/>
                    <a:pt x="1869" y="67"/>
                  </a:cubicBezTo>
                  <a:cubicBezTo>
                    <a:pt x="1802" y="34"/>
                    <a:pt x="1735" y="0"/>
                    <a:pt x="1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7" name="Google Shape;325;p36">
              <a:extLst>
                <a:ext uri="{FF2B5EF4-FFF2-40B4-BE49-F238E27FC236}">
                  <a16:creationId xmlns:a16="http://schemas.microsoft.com/office/drawing/2014/main" id="{55D84798-1A07-FE50-E417-008B1C08D183}"/>
                </a:ext>
              </a:extLst>
            </p:cNvPr>
            <p:cNvSpPr/>
            <p:nvPr/>
          </p:nvSpPr>
          <p:spPr>
            <a:xfrm>
              <a:off x="6451338" y="-3309850"/>
              <a:ext cx="151800" cy="94275"/>
            </a:xfrm>
            <a:custGeom>
              <a:avLst/>
              <a:gdLst/>
              <a:ahLst/>
              <a:cxnLst/>
              <a:rect l="l" t="t" r="r" b="b"/>
              <a:pathLst>
                <a:path w="6072" h="3771" fill="none" extrusionOk="0">
                  <a:moveTo>
                    <a:pt x="0" y="1268"/>
                  </a:moveTo>
                  <a:lnTo>
                    <a:pt x="1901" y="3770"/>
                  </a:lnTo>
                  <a:lnTo>
                    <a:pt x="3970" y="1"/>
                  </a:lnTo>
                  <a:lnTo>
                    <a:pt x="6071" y="1"/>
                  </a:lnTo>
                </a:path>
              </a:pathLst>
            </a:custGeom>
            <a:noFill/>
            <a:ln w="108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702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21511">
            <a:extLst>
              <a:ext uri="{FF2B5EF4-FFF2-40B4-BE49-F238E27FC236}">
                <a16:creationId xmlns:a16="http://schemas.microsoft.com/office/drawing/2014/main" id="{360EE2E1-58C8-8B11-D8A0-688E67896188}"/>
              </a:ext>
            </a:extLst>
          </p:cNvPr>
          <p:cNvGrpSpPr/>
          <p:nvPr/>
        </p:nvGrpSpPr>
        <p:grpSpPr>
          <a:xfrm>
            <a:off x="767408" y="1658753"/>
            <a:ext cx="9150626" cy="4817229"/>
            <a:chOff x="544166" y="1528893"/>
            <a:chExt cx="8060282" cy="5669336"/>
          </a:xfrm>
        </p:grpSpPr>
        <p:grpSp>
          <p:nvGrpSpPr>
            <p:cNvPr id="3" name="Grupo 21509">
              <a:extLst>
                <a:ext uri="{FF2B5EF4-FFF2-40B4-BE49-F238E27FC236}">
                  <a16:creationId xmlns:a16="http://schemas.microsoft.com/office/drawing/2014/main" id="{F8FCEC42-C44B-6EEB-DE2E-BF0733B6B0CF}"/>
                </a:ext>
              </a:extLst>
            </p:cNvPr>
            <p:cNvGrpSpPr/>
            <p:nvPr/>
          </p:nvGrpSpPr>
          <p:grpSpPr>
            <a:xfrm>
              <a:off x="544166" y="4017207"/>
              <a:ext cx="7843382" cy="1211082"/>
              <a:chOff x="544166" y="4017207"/>
              <a:chExt cx="7843382" cy="1211082"/>
            </a:xfrm>
          </p:grpSpPr>
          <p:sp>
            <p:nvSpPr>
              <p:cNvPr id="13" name="CaixaDeTexto 2">
                <a:extLst>
                  <a:ext uri="{FF2B5EF4-FFF2-40B4-BE49-F238E27FC236}">
                    <a16:creationId xmlns:a16="http://schemas.microsoft.com/office/drawing/2014/main" id="{E8B4455B-FDA4-F445-6780-03551618D1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4166" y="4017207"/>
                <a:ext cx="6692131" cy="977990"/>
              </a:xfrm>
              <a:prstGeom prst="rect">
                <a:avLst/>
              </a:prstGeom>
              <a:noFill/>
              <a:ln w="22225">
                <a:noFill/>
                <a:prstDash val="sysDot"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00CC00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just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sz="1200" b="0" dirty="0">
                    <a:solidFill>
                      <a:srgbClr val="44546A">
                        <a:lumMod val="75000"/>
                      </a:srgbClr>
                    </a:solidFill>
                    <a:latin typeface="Nunito" pitchFamily="2" charset="0"/>
                  </a:rPr>
                  <a:t>    </a:t>
                </a:r>
              </a:p>
              <a:p>
                <a:pPr algn="just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sz="1200" b="0" dirty="0">
                    <a:solidFill>
                      <a:srgbClr val="44546A">
                        <a:lumMod val="75000"/>
                      </a:srgbClr>
                    </a:solidFill>
                    <a:latin typeface="Nunito" pitchFamily="2" charset="0"/>
                  </a:rPr>
                  <a:t> O uso de </a:t>
                </a:r>
                <a:r>
                  <a:rPr lang="pt-BR" sz="1200" dirty="0">
                    <a:solidFill>
                      <a:srgbClr val="44546A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unito" pitchFamily="2" charset="0"/>
                  </a:rPr>
                  <a:t>"função“ </a:t>
                </a:r>
                <a:r>
                  <a:rPr lang="pt-BR" sz="1200" b="0" dirty="0">
                    <a:solidFill>
                      <a:srgbClr val="44546A">
                        <a:lumMod val="75000"/>
                      </a:srgbClr>
                    </a:solidFill>
                    <a:latin typeface="Nunito" pitchFamily="2" charset="0"/>
                  </a:rPr>
                  <a:t>como   um termo  matemático foi iniciado por </a:t>
                </a:r>
                <a:r>
                  <a:rPr lang="pt-BR" sz="1200" i="1" dirty="0" err="1">
                    <a:solidFill>
                      <a:srgbClr val="44546A">
                        <a:lumMod val="75000"/>
                      </a:srgbClr>
                    </a:solidFill>
                    <a:latin typeface="Nunito" pitchFamily="2" charset="0"/>
                  </a:rPr>
                  <a:t>Gottfried</a:t>
                </a:r>
                <a:r>
                  <a:rPr lang="pt-BR" sz="1200" i="1" dirty="0">
                    <a:solidFill>
                      <a:srgbClr val="44546A">
                        <a:lumMod val="75000"/>
                      </a:srgbClr>
                    </a:solidFill>
                    <a:latin typeface="Nunito" pitchFamily="2" charset="0"/>
                  </a:rPr>
                  <a:t> Wilhelm Leibniz</a:t>
                </a:r>
                <a:r>
                  <a:rPr lang="pt-BR" sz="1200" b="0" dirty="0">
                    <a:solidFill>
                      <a:srgbClr val="44546A">
                        <a:lumMod val="75000"/>
                      </a:srgbClr>
                    </a:solidFill>
                    <a:latin typeface="Nunito" pitchFamily="2" charset="0"/>
                  </a:rPr>
                  <a:t>, em uma carta de 1673. Posteriormente, em meados do século XVIII, foi usada por Euler para descrever uma expressão envolvendo vários argumentos.</a:t>
                </a:r>
              </a:p>
            </p:txBody>
          </p:sp>
          <p:pic>
            <p:nvPicPr>
              <p:cNvPr id="15" name="Picture 8">
                <a:extLst>
                  <a:ext uri="{FF2B5EF4-FFF2-40B4-BE49-F238E27FC236}">
                    <a16:creationId xmlns:a16="http://schemas.microsoft.com/office/drawing/2014/main" id="{6DC27969-8898-BEE7-0AE1-94CA832A3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4949" y="4043466"/>
                <a:ext cx="872599" cy="1184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" name="Grupo 21510">
              <a:extLst>
                <a:ext uri="{FF2B5EF4-FFF2-40B4-BE49-F238E27FC236}">
                  <a16:creationId xmlns:a16="http://schemas.microsoft.com/office/drawing/2014/main" id="{853F145A-14EE-0C31-CEB2-56F8417CB742}"/>
                </a:ext>
              </a:extLst>
            </p:cNvPr>
            <p:cNvGrpSpPr/>
            <p:nvPr/>
          </p:nvGrpSpPr>
          <p:grpSpPr>
            <a:xfrm>
              <a:off x="666990" y="5820574"/>
              <a:ext cx="7284259" cy="1377655"/>
              <a:chOff x="666990" y="5820574"/>
              <a:chExt cx="7284259" cy="1377655"/>
            </a:xfrm>
          </p:grpSpPr>
          <p:pic>
            <p:nvPicPr>
              <p:cNvPr id="11" name="Picture 7">
                <a:extLst>
                  <a:ext uri="{FF2B5EF4-FFF2-40B4-BE49-F238E27FC236}">
                    <a16:creationId xmlns:a16="http://schemas.microsoft.com/office/drawing/2014/main" id="{491035FD-1C94-F78F-6389-60282A4A39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990" y="5820574"/>
                <a:ext cx="1097733" cy="13776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82FDE236-ADC8-A584-875A-847A5F81C548}"/>
                  </a:ext>
                </a:extLst>
              </p:cNvPr>
              <p:cNvSpPr/>
              <p:nvPr/>
            </p:nvSpPr>
            <p:spPr>
              <a:xfrm>
                <a:off x="1839403" y="5848743"/>
                <a:ext cx="6111846" cy="12150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 fontAlgn="auto">
                  <a:lnSpc>
                    <a:spcPct val="110000"/>
                  </a:lnSpc>
                  <a:spcBef>
                    <a:spcPts val="0"/>
                  </a:spcBef>
                  <a:spcAft>
                    <a:spcPct val="15000"/>
                  </a:spcAft>
                </a:pPr>
                <a:r>
                  <a:rPr lang="pt-BR" sz="1350" i="1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René Descartes </a:t>
                </a:r>
                <a:r>
                  <a:rPr lang="pt-BR" sz="1350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(1596-1650), filósofo e matemático francês propôs a utilização de um sistema de eixos para localizar pontos e representar graficamente as equações. Durante a Idade Moderna também era conhecido por seu nome latino </a:t>
                </a:r>
                <a:r>
                  <a:rPr lang="pt-BR" sz="1350" dirty="0" err="1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Renatus</a:t>
                </a:r>
                <a:r>
                  <a:rPr lang="pt-BR" sz="1350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 </a:t>
                </a:r>
                <a:r>
                  <a:rPr lang="pt-BR" sz="1350" dirty="0" err="1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Cartesius</a:t>
                </a:r>
                <a:r>
                  <a:rPr lang="pt-BR" sz="1350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.</a:t>
                </a:r>
              </a:p>
              <a:p>
                <a:pPr algn="just" defTabSz="685800" fontAlgn="auto">
                  <a:lnSpc>
                    <a:spcPct val="110000"/>
                  </a:lnSpc>
                  <a:spcBef>
                    <a:spcPts val="0"/>
                  </a:spcBef>
                  <a:spcAft>
                    <a:spcPct val="15000"/>
                  </a:spcAft>
                </a:pPr>
                <a:r>
                  <a:rPr lang="pt-BR" sz="1350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Desenvolveu o Sistema de Coordenadas, também conhecido como </a:t>
                </a:r>
                <a:r>
                  <a:rPr lang="pt-BR" sz="1350" dirty="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unito" pitchFamily="2" charset="0"/>
                    <a:cs typeface="+mn-cs"/>
                  </a:rPr>
                  <a:t>Plano Cartesiano</a:t>
                </a:r>
                <a:r>
                  <a:rPr lang="pt-BR" sz="1350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.</a:t>
                </a:r>
              </a:p>
            </p:txBody>
          </p:sp>
        </p:grpSp>
        <p:grpSp>
          <p:nvGrpSpPr>
            <p:cNvPr id="7" name="Grupo 21508">
              <a:extLst>
                <a:ext uri="{FF2B5EF4-FFF2-40B4-BE49-F238E27FC236}">
                  <a16:creationId xmlns:a16="http://schemas.microsoft.com/office/drawing/2014/main" id="{6D3C0FF1-DF20-EBB4-6EB4-71C6B2C7CE2F}"/>
                </a:ext>
              </a:extLst>
            </p:cNvPr>
            <p:cNvGrpSpPr/>
            <p:nvPr/>
          </p:nvGrpSpPr>
          <p:grpSpPr>
            <a:xfrm>
              <a:off x="772526" y="2247358"/>
              <a:ext cx="7831922" cy="1381767"/>
              <a:chOff x="772526" y="2247358"/>
              <a:chExt cx="7831922" cy="1381767"/>
            </a:xfrm>
          </p:grpSpPr>
          <p:pic>
            <p:nvPicPr>
              <p:cNvPr id="9" name="Picture 6">
                <a:extLst>
                  <a:ext uri="{FF2B5EF4-FFF2-40B4-BE49-F238E27FC236}">
                    <a16:creationId xmlns:a16="http://schemas.microsoft.com/office/drawing/2014/main" id="{2CA4C691-5162-1DBD-C039-2666846E8B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2526" y="2247358"/>
                <a:ext cx="1423210" cy="1186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56E945D0-475A-B569-A9A0-A37F866CA3A3}"/>
                  </a:ext>
                </a:extLst>
              </p:cNvPr>
              <p:cNvSpPr/>
              <p:nvPr/>
            </p:nvSpPr>
            <p:spPr>
              <a:xfrm>
                <a:off x="2139186" y="2444671"/>
                <a:ext cx="6465262" cy="11844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 fontAlgn="auto">
                  <a:lnSpc>
                    <a:spcPct val="110000"/>
                  </a:lnSpc>
                  <a:spcBef>
                    <a:spcPts val="0"/>
                  </a:spcBef>
                  <a:spcAft>
                    <a:spcPct val="15000"/>
                  </a:spcAft>
                </a:pPr>
                <a:r>
                  <a:rPr lang="pt-BR" sz="1350" i="1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Galileu Galilei </a:t>
                </a:r>
                <a:r>
                  <a:rPr lang="pt-BR" sz="1350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(1564-1642), astrônomo e matemático italiano iniciou o método experimental a partir do qual se pode estabelecer uma lei que descreve</a:t>
                </a:r>
                <a:r>
                  <a:rPr lang="pt-BR" sz="1350" dirty="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unito" pitchFamily="2" charset="0"/>
                    <a:cs typeface="+mn-cs"/>
                  </a:rPr>
                  <a:t> relações </a:t>
                </a:r>
                <a:r>
                  <a:rPr lang="pt-BR" sz="1350" dirty="0">
                    <a:solidFill>
                      <a:srgbClr val="003366"/>
                    </a:solidFill>
                    <a:latin typeface="Nunito" pitchFamily="2" charset="0"/>
                    <a:cs typeface="+mn-cs"/>
                  </a:rPr>
                  <a:t>entre as variáveis de um fenômeno.</a:t>
                </a:r>
              </a:p>
            </p:txBody>
          </p:sp>
        </p:grp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804B219E-4526-8B27-C310-FBB685BE7758}"/>
                </a:ext>
              </a:extLst>
            </p:cNvPr>
            <p:cNvSpPr txBox="1"/>
            <p:nvPr/>
          </p:nvSpPr>
          <p:spPr>
            <a:xfrm>
              <a:off x="2998098" y="1528893"/>
              <a:ext cx="3329771" cy="434662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none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b="1" dirty="0">
                  <a:solidFill>
                    <a:srgbClr val="002060"/>
                  </a:solidFill>
                  <a:latin typeface="Nunito" pitchFamily="2" charset="0"/>
                  <a:cs typeface="+mn-cs"/>
                </a:rPr>
                <a:t>O conceito de função na história...</a:t>
              </a:r>
            </a:p>
          </p:txBody>
        </p:sp>
      </p:grpSp>
      <p:sp>
        <p:nvSpPr>
          <p:cNvPr id="16" name="Retângulo Arredondado 2">
            <a:extLst>
              <a:ext uri="{FF2B5EF4-FFF2-40B4-BE49-F238E27FC236}">
                <a16:creationId xmlns:a16="http://schemas.microsoft.com/office/drawing/2014/main" id="{13EA13A1-2EF7-33D9-516D-F92B268BD85C}"/>
              </a:ext>
            </a:extLst>
          </p:cNvPr>
          <p:cNvSpPr/>
          <p:nvPr/>
        </p:nvSpPr>
        <p:spPr>
          <a:xfrm>
            <a:off x="767408" y="2269232"/>
            <a:ext cx="9150626" cy="1007750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21">
            <a:extLst>
              <a:ext uri="{FF2B5EF4-FFF2-40B4-BE49-F238E27FC236}">
                <a16:creationId xmlns:a16="http://schemas.microsoft.com/office/drawing/2014/main" id="{D7189130-FB37-34C7-AB6F-724AD06ADEE7}"/>
              </a:ext>
            </a:extLst>
          </p:cNvPr>
          <p:cNvSpPr/>
          <p:nvPr/>
        </p:nvSpPr>
        <p:spPr>
          <a:xfrm>
            <a:off x="767408" y="3711670"/>
            <a:ext cx="9150626" cy="11705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23">
            <a:extLst>
              <a:ext uri="{FF2B5EF4-FFF2-40B4-BE49-F238E27FC236}">
                <a16:creationId xmlns:a16="http://schemas.microsoft.com/office/drawing/2014/main" id="{00D6ABCC-F507-C268-6209-E62B7EA6BE12}"/>
              </a:ext>
            </a:extLst>
          </p:cNvPr>
          <p:cNvSpPr/>
          <p:nvPr/>
        </p:nvSpPr>
        <p:spPr>
          <a:xfrm>
            <a:off x="787648" y="5156870"/>
            <a:ext cx="9150626" cy="1319112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242E12B-49DA-D80B-CED9-1118374E12A2}"/>
              </a:ext>
            </a:extLst>
          </p:cNvPr>
          <p:cNvSpPr/>
          <p:nvPr/>
        </p:nvSpPr>
        <p:spPr>
          <a:xfrm>
            <a:off x="425299" y="586533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SENTA QUE LÁ VEM HISTÓRIA...</a:t>
            </a:r>
          </a:p>
        </p:txBody>
      </p:sp>
    </p:spTree>
    <p:extLst>
      <p:ext uri="{BB962C8B-B14F-4D97-AF65-F5344CB8AC3E}">
        <p14:creationId xmlns:p14="http://schemas.microsoft.com/office/powerpoint/2010/main" val="2139548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81039431-8F36-50E0-DA74-36AD37814A28}"/>
              </a:ext>
            </a:extLst>
          </p:cNvPr>
          <p:cNvSpPr/>
          <p:nvPr/>
        </p:nvSpPr>
        <p:spPr>
          <a:xfrm>
            <a:off x="407368" y="836712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DEFINIÇÃO DE FUNÇÃO AFIM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9B07303-E22D-E92A-FE29-1B01DF4925C4}"/>
                  </a:ext>
                </a:extLst>
              </p:cNvPr>
              <p:cNvSpPr txBox="1"/>
              <p:nvPr/>
            </p:nvSpPr>
            <p:spPr>
              <a:xfrm>
                <a:off x="914536" y="1879330"/>
                <a:ext cx="10942103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Uma função </a:t>
                </a:r>
                <a:r>
                  <a:rPr lang="pt-BR" sz="3600" i="1" dirty="0">
                    <a:solidFill>
                      <a:srgbClr val="231F20"/>
                    </a:solidFill>
                    <a:latin typeface="Nunito" pitchFamily="2" charset="0"/>
                  </a:rPr>
                  <a:t>f</a:t>
                </a:r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: R </a:t>
                </a:r>
                <a:r>
                  <a:rPr lang="pt-BR" sz="3600" dirty="0">
                    <a:solidFill>
                      <a:srgbClr val="231F2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⟶ </a:t>
                </a:r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 R chama-se </a:t>
                </a:r>
                <a:r>
                  <a:rPr lang="pt-BR" sz="3600" b="1" dirty="0">
                    <a:solidFill>
                      <a:srgbClr val="231F20"/>
                    </a:solidFill>
                    <a:latin typeface="Nunito" pitchFamily="2" charset="0"/>
                  </a:rPr>
                  <a:t>função afim </a:t>
                </a:r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quando existem dois números reais </a:t>
                </a:r>
                <a:r>
                  <a:rPr lang="pt-BR" sz="3600" b="1" i="1" dirty="0">
                    <a:solidFill>
                      <a:srgbClr val="231F20"/>
                    </a:solidFill>
                    <a:latin typeface="Nunito" pitchFamily="2" charset="0"/>
                  </a:rPr>
                  <a:t>a</a:t>
                </a:r>
                <a:r>
                  <a:rPr lang="pt-BR" sz="3600" i="1" dirty="0">
                    <a:solidFill>
                      <a:srgbClr val="231F20"/>
                    </a:solidFill>
                    <a:latin typeface="Nunito" pitchFamily="2" charset="0"/>
                  </a:rPr>
                  <a:t> </a:t>
                </a:r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e </a:t>
                </a:r>
                <a:r>
                  <a:rPr lang="pt-BR" sz="3600" b="1" i="1" dirty="0">
                    <a:solidFill>
                      <a:srgbClr val="231F20"/>
                    </a:solidFill>
                    <a:latin typeface="Nunito" pitchFamily="2" charset="0"/>
                  </a:rPr>
                  <a:t>b</a:t>
                </a:r>
                <a:r>
                  <a:rPr lang="pt-BR" sz="3600" i="1" dirty="0">
                    <a:solidFill>
                      <a:srgbClr val="231F20"/>
                    </a:solidFill>
                    <a:latin typeface="Nunito" pitchFamily="2" charset="0"/>
                  </a:rPr>
                  <a:t> </a:t>
                </a:r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tal que  </a:t>
                </a:r>
                <a:r>
                  <a:rPr lang="pt-BR" sz="3600" b="1" i="1" dirty="0">
                    <a:solidFill>
                      <a:srgbClr val="231F20"/>
                    </a:solidFill>
                    <a:latin typeface="Nunito" pitchFamily="2" charset="0"/>
                  </a:rPr>
                  <a:t>f</a:t>
                </a:r>
                <a:r>
                  <a:rPr lang="pt-BR" sz="3600" b="1" dirty="0">
                    <a:solidFill>
                      <a:srgbClr val="231F20"/>
                    </a:solidFill>
                    <a:latin typeface="Nunito" pitchFamily="2" charset="0"/>
                  </a:rPr>
                  <a:t>(</a:t>
                </a:r>
                <a:r>
                  <a:rPr lang="pt-BR" sz="3600" b="1" i="1" dirty="0">
                    <a:solidFill>
                      <a:srgbClr val="231F20"/>
                    </a:solidFill>
                    <a:latin typeface="Nunito" pitchFamily="2" charset="0"/>
                  </a:rPr>
                  <a:t>x</a:t>
                </a:r>
                <a:r>
                  <a:rPr lang="pt-BR" sz="3600" b="1" dirty="0">
                    <a:solidFill>
                      <a:srgbClr val="231F20"/>
                    </a:solidFill>
                    <a:latin typeface="Nunito" pitchFamily="2" charset="0"/>
                  </a:rPr>
                  <a:t>) = </a:t>
                </a:r>
                <a:r>
                  <a:rPr lang="pt-BR" sz="3600" b="1" i="1" dirty="0" err="1">
                    <a:solidFill>
                      <a:srgbClr val="231F20"/>
                    </a:solidFill>
                    <a:latin typeface="Nunito" pitchFamily="2" charset="0"/>
                  </a:rPr>
                  <a:t>ax</a:t>
                </a:r>
                <a:r>
                  <a:rPr lang="pt-BR" sz="3600" b="1" dirty="0">
                    <a:solidFill>
                      <a:srgbClr val="231F20"/>
                    </a:solidFill>
                    <a:latin typeface="Nunito" pitchFamily="2" charset="0"/>
                  </a:rPr>
                  <a:t> +</a:t>
                </a:r>
                <a:r>
                  <a:rPr lang="pt-BR" sz="3600" b="1" i="1" dirty="0">
                    <a:solidFill>
                      <a:srgbClr val="231F20"/>
                    </a:solidFill>
                    <a:latin typeface="Nunito" pitchFamily="2" charset="0"/>
                  </a:rPr>
                  <a:t>b</a:t>
                </a:r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, para todo </a:t>
                </a:r>
                <a:r>
                  <a:rPr lang="pt-BR" sz="3600" b="1" i="1" dirty="0">
                    <a:solidFill>
                      <a:srgbClr val="231F20"/>
                    </a:solidFill>
                    <a:latin typeface="Nunito" pitchFamily="2" charset="0"/>
                  </a:rPr>
                  <a:t>x </a:t>
                </a:r>
                <a:r>
                  <a:rPr lang="pt-BR" sz="3600" b="1" i="1" dirty="0">
                    <a:solidFill>
                      <a:srgbClr val="231F2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∈ </a:t>
                </a:r>
                <a:r>
                  <a:rPr lang="pt-BR" sz="3600" b="1" dirty="0">
                    <a:solidFill>
                      <a:srgbClr val="231F20"/>
                    </a:solidFill>
                    <a:latin typeface="Nunito" pitchFamily="2" charset="0"/>
                    <a:ea typeface="Cambria Math" panose="02040503050406030204" pitchFamily="18" charset="0"/>
                  </a:rPr>
                  <a:t>ℝ</a:t>
                </a:r>
                <a:r>
                  <a:rPr lang="pt-BR" sz="3600" b="1" dirty="0">
                    <a:solidFill>
                      <a:srgbClr val="231F20"/>
                    </a:solidFill>
                    <a:latin typeface="Nunito" pitchFamily="2" charset="0"/>
                  </a:rPr>
                  <a:t> </a:t>
                </a:r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e a</a:t>
                </a:r>
                <a14:m>
                  <m:oMath xmlns:m="http://schemas.openxmlformats.org/officeDocument/2006/math">
                    <m:r>
                      <a:rPr lang="pt-BR" sz="3600" b="0" i="1" smtClean="0">
                        <a:solidFill>
                          <a:srgbClr val="231F2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pt-BR" sz="3600" dirty="0">
                    <a:solidFill>
                      <a:srgbClr val="231F20"/>
                    </a:solidFill>
                    <a:latin typeface="Nunito" pitchFamily="2" charset="0"/>
                  </a:rPr>
                  <a:t>0 </a:t>
                </a:r>
                <a:endParaRPr lang="pt-BR" sz="3600" dirty="0">
                  <a:latin typeface="Nunito" pitchFamily="2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9B07303-E22D-E92A-FE29-1B01DF492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36" y="1879330"/>
                <a:ext cx="10942103" cy="1754326"/>
              </a:xfrm>
              <a:prstGeom prst="rect">
                <a:avLst/>
              </a:prstGeom>
              <a:blipFill>
                <a:blip r:embed="rId2"/>
                <a:stretch>
                  <a:fillRect l="-1671" t="-6944" r="-1727" b="-12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57F24F-961D-75ED-6B00-E7A558DD9BF8}"/>
              </a:ext>
            </a:extLst>
          </p:cNvPr>
          <p:cNvSpPr txBox="1"/>
          <p:nvPr/>
        </p:nvSpPr>
        <p:spPr>
          <a:xfrm>
            <a:off x="1117576" y="5640192"/>
            <a:ext cx="6765640" cy="36933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dirty="0">
                <a:latin typeface="Nunito" pitchFamily="2" charset="0"/>
                <a:cs typeface="+mn-cs"/>
              </a:rPr>
              <a:t>f(x) = x                 a = 1  e b = 0        </a:t>
            </a:r>
            <a:r>
              <a:rPr lang="pt-BR" dirty="0">
                <a:solidFill>
                  <a:srgbClr val="000000"/>
                </a:solidFill>
              </a:rPr>
              <a:t>(identidade) </a:t>
            </a:r>
            <a:endParaRPr lang="pt-BR" dirty="0">
              <a:effectLst>
                <a:outerShdw blurRad="38100" dist="38100" dir="2700000" algn="tl">
                  <a:srgbClr val="C0C0C0"/>
                </a:outerShdw>
              </a:effectLst>
              <a:latin typeface="Nunito" pitchFamily="2" charset="0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F60120E-C008-B1CB-7E3F-B6F527868F62}"/>
              </a:ext>
            </a:extLst>
          </p:cNvPr>
          <p:cNvSpPr txBox="1"/>
          <p:nvPr/>
        </p:nvSpPr>
        <p:spPr>
          <a:xfrm>
            <a:off x="1117576" y="4365104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dirty="0">
                <a:latin typeface="Nunito" pitchFamily="2" charset="0"/>
                <a:cs typeface="+mn-cs"/>
              </a:rPr>
              <a:t>f(x) = 2x + 1          a = 2 e b = 1 (função afim)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E3313D4-DADD-CB6F-A446-40CA0954001D}"/>
              </a:ext>
            </a:extLst>
          </p:cNvPr>
          <p:cNvSpPr txBox="1"/>
          <p:nvPr/>
        </p:nvSpPr>
        <p:spPr>
          <a:xfrm>
            <a:off x="1136237" y="3814714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rgbClr val="002060"/>
                </a:solidFill>
                <a:latin typeface="Nunito" pitchFamily="2" charset="0"/>
                <a:cs typeface="+mn-cs"/>
              </a:rPr>
              <a:t>Exemplo</a:t>
            </a:r>
            <a:r>
              <a:rPr lang="pt-BR" dirty="0">
                <a:latin typeface="Nunito" pitchFamily="2" charset="0"/>
                <a:cs typeface="+mn-cs"/>
              </a:rPr>
              <a:t>: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B59B069-B4A4-3CC6-0C7B-3553A13890B1}"/>
              </a:ext>
            </a:extLst>
          </p:cNvPr>
          <p:cNvSpPr txBox="1"/>
          <p:nvPr/>
        </p:nvSpPr>
        <p:spPr>
          <a:xfrm>
            <a:off x="1117576" y="4947534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dirty="0">
                <a:latin typeface="Nunito" pitchFamily="2" charset="0"/>
                <a:cs typeface="+mn-cs"/>
              </a:rPr>
              <a:t>f(x) = 5x          a = 5 e b = 0         </a:t>
            </a:r>
            <a:r>
              <a:rPr lang="pt-BR" sz="1800" b="0" i="0" u="none" strike="noStrike" baseline="0" dirty="0">
                <a:solidFill>
                  <a:srgbClr val="000000"/>
                </a:solidFill>
              </a:rPr>
              <a:t>(função linear) </a:t>
            </a:r>
            <a:r>
              <a:rPr lang="pt-BR" dirty="0">
                <a:latin typeface="Nunito" pitchFamily="2" charset="0"/>
                <a:cs typeface="+mn-cs"/>
              </a:rPr>
              <a:t>                   </a:t>
            </a:r>
          </a:p>
        </p:txBody>
      </p:sp>
      <p:grpSp>
        <p:nvGrpSpPr>
          <p:cNvPr id="10" name="Google Shape;3090;p31">
            <a:extLst>
              <a:ext uri="{FF2B5EF4-FFF2-40B4-BE49-F238E27FC236}">
                <a16:creationId xmlns:a16="http://schemas.microsoft.com/office/drawing/2014/main" id="{39A7FD9D-5AEE-2BCA-A9B9-B62587176D1C}"/>
              </a:ext>
            </a:extLst>
          </p:cNvPr>
          <p:cNvGrpSpPr/>
          <p:nvPr/>
        </p:nvGrpSpPr>
        <p:grpSpPr>
          <a:xfrm>
            <a:off x="9624392" y="4734436"/>
            <a:ext cx="1701825" cy="1582825"/>
            <a:chOff x="2067300" y="2512250"/>
            <a:chExt cx="1701825" cy="1582825"/>
          </a:xfrm>
        </p:grpSpPr>
        <p:sp>
          <p:nvSpPr>
            <p:cNvPr id="11" name="Google Shape;3091;p31">
              <a:extLst>
                <a:ext uri="{FF2B5EF4-FFF2-40B4-BE49-F238E27FC236}">
                  <a16:creationId xmlns:a16="http://schemas.microsoft.com/office/drawing/2014/main" id="{060CB7A5-BB6E-98F3-2F11-0A5740352BC6}"/>
                </a:ext>
              </a:extLst>
            </p:cNvPr>
            <p:cNvSpPr/>
            <p:nvPr/>
          </p:nvSpPr>
          <p:spPr>
            <a:xfrm>
              <a:off x="2079025" y="3950775"/>
              <a:ext cx="1690100" cy="11050"/>
            </a:xfrm>
            <a:custGeom>
              <a:avLst/>
              <a:gdLst/>
              <a:ahLst/>
              <a:cxnLst/>
              <a:rect l="l" t="t" r="r" b="b"/>
              <a:pathLst>
                <a:path w="67604" h="442" extrusionOk="0">
                  <a:moveTo>
                    <a:pt x="287" y="0"/>
                  </a:moveTo>
                  <a:cubicBezTo>
                    <a:pt x="0" y="0"/>
                    <a:pt x="0" y="442"/>
                    <a:pt x="287" y="442"/>
                  </a:cubicBezTo>
                  <a:lnTo>
                    <a:pt x="67317" y="442"/>
                  </a:lnTo>
                  <a:cubicBezTo>
                    <a:pt x="67602" y="442"/>
                    <a:pt x="67603" y="0"/>
                    <a:pt x="6731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092;p31">
              <a:extLst>
                <a:ext uri="{FF2B5EF4-FFF2-40B4-BE49-F238E27FC236}">
                  <a16:creationId xmlns:a16="http://schemas.microsoft.com/office/drawing/2014/main" id="{C9A99B86-DCBB-B493-13E4-2B6DBD00129D}"/>
                </a:ext>
              </a:extLst>
            </p:cNvPr>
            <p:cNvSpPr/>
            <p:nvPr/>
          </p:nvSpPr>
          <p:spPr>
            <a:xfrm>
              <a:off x="3623200" y="2512250"/>
              <a:ext cx="11100" cy="1521325"/>
            </a:xfrm>
            <a:custGeom>
              <a:avLst/>
              <a:gdLst/>
              <a:ahLst/>
              <a:cxnLst/>
              <a:rect l="l" t="t" r="r" b="b"/>
              <a:pathLst>
                <a:path w="444" h="60853" extrusionOk="0">
                  <a:moveTo>
                    <a:pt x="222" y="1"/>
                  </a:moveTo>
                  <a:cubicBezTo>
                    <a:pt x="112" y="1"/>
                    <a:pt x="1" y="72"/>
                    <a:pt x="1" y="214"/>
                  </a:cubicBezTo>
                  <a:lnTo>
                    <a:pt x="1" y="60639"/>
                  </a:lnTo>
                  <a:cubicBezTo>
                    <a:pt x="1" y="60782"/>
                    <a:pt x="112" y="60853"/>
                    <a:pt x="222" y="60853"/>
                  </a:cubicBezTo>
                  <a:cubicBezTo>
                    <a:pt x="333" y="60853"/>
                    <a:pt x="444" y="60782"/>
                    <a:pt x="444" y="60639"/>
                  </a:cubicBezTo>
                  <a:lnTo>
                    <a:pt x="444" y="214"/>
                  </a:lnTo>
                  <a:cubicBezTo>
                    <a:pt x="444" y="72"/>
                    <a:pt x="333" y="1"/>
                    <a:pt x="22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093;p31">
              <a:extLst>
                <a:ext uri="{FF2B5EF4-FFF2-40B4-BE49-F238E27FC236}">
                  <a16:creationId xmlns:a16="http://schemas.microsoft.com/office/drawing/2014/main" id="{9CDF3643-2D17-C97A-1B03-C41E26F5AED8}"/>
                </a:ext>
              </a:extLst>
            </p:cNvPr>
            <p:cNvSpPr/>
            <p:nvPr/>
          </p:nvSpPr>
          <p:spPr>
            <a:xfrm>
              <a:off x="2162400" y="3131075"/>
              <a:ext cx="1384450" cy="759800"/>
            </a:xfrm>
            <a:custGeom>
              <a:avLst/>
              <a:gdLst/>
              <a:ahLst/>
              <a:cxnLst/>
              <a:rect l="l" t="t" r="r" b="b"/>
              <a:pathLst>
                <a:path w="55378" h="30392" extrusionOk="0">
                  <a:moveTo>
                    <a:pt x="55109" y="1"/>
                  </a:moveTo>
                  <a:cubicBezTo>
                    <a:pt x="55020" y="1"/>
                    <a:pt x="54931" y="47"/>
                    <a:pt x="54895" y="153"/>
                  </a:cubicBezTo>
                  <a:cubicBezTo>
                    <a:pt x="52741" y="6430"/>
                    <a:pt x="49461" y="12670"/>
                    <a:pt x="44999" y="17629"/>
                  </a:cubicBezTo>
                  <a:cubicBezTo>
                    <a:pt x="43276" y="19542"/>
                    <a:pt x="41115" y="20999"/>
                    <a:pt x="38669" y="20999"/>
                  </a:cubicBezTo>
                  <a:cubicBezTo>
                    <a:pt x="37939" y="20999"/>
                    <a:pt x="37182" y="20869"/>
                    <a:pt x="36405" y="20582"/>
                  </a:cubicBezTo>
                  <a:cubicBezTo>
                    <a:pt x="33270" y="19424"/>
                    <a:pt x="31146" y="16697"/>
                    <a:pt x="29547" y="13885"/>
                  </a:cubicBezTo>
                  <a:cubicBezTo>
                    <a:pt x="27960" y="11092"/>
                    <a:pt x="26764" y="8080"/>
                    <a:pt x="24975" y="5402"/>
                  </a:cubicBezTo>
                  <a:cubicBezTo>
                    <a:pt x="23499" y="3192"/>
                    <a:pt x="21483" y="1049"/>
                    <a:pt x="18730" y="640"/>
                  </a:cubicBezTo>
                  <a:cubicBezTo>
                    <a:pt x="18343" y="583"/>
                    <a:pt x="17963" y="555"/>
                    <a:pt x="17589" y="555"/>
                  </a:cubicBezTo>
                  <a:cubicBezTo>
                    <a:pt x="12203" y="555"/>
                    <a:pt x="8117" y="6255"/>
                    <a:pt x="5608" y="10388"/>
                  </a:cubicBezTo>
                  <a:cubicBezTo>
                    <a:pt x="1998" y="16333"/>
                    <a:pt x="56" y="23225"/>
                    <a:pt x="1" y="30178"/>
                  </a:cubicBezTo>
                  <a:cubicBezTo>
                    <a:pt x="1" y="30321"/>
                    <a:pt x="111" y="30392"/>
                    <a:pt x="221" y="30392"/>
                  </a:cubicBezTo>
                  <a:cubicBezTo>
                    <a:pt x="332" y="30392"/>
                    <a:pt x="443" y="30321"/>
                    <a:pt x="444" y="30178"/>
                  </a:cubicBezTo>
                  <a:cubicBezTo>
                    <a:pt x="494" y="23738"/>
                    <a:pt x="2178" y="17365"/>
                    <a:pt x="5328" y="11746"/>
                  </a:cubicBezTo>
                  <a:cubicBezTo>
                    <a:pt x="6899" y="8943"/>
                    <a:pt x="8815" y="6194"/>
                    <a:pt x="11168" y="3990"/>
                  </a:cubicBezTo>
                  <a:cubicBezTo>
                    <a:pt x="12944" y="2327"/>
                    <a:pt x="15315" y="1012"/>
                    <a:pt x="17724" y="1012"/>
                  </a:cubicBezTo>
                  <a:cubicBezTo>
                    <a:pt x="18693" y="1012"/>
                    <a:pt x="19668" y="1225"/>
                    <a:pt x="20613" y="1714"/>
                  </a:cubicBezTo>
                  <a:cubicBezTo>
                    <a:pt x="23471" y="3192"/>
                    <a:pt x="25162" y="6327"/>
                    <a:pt x="26577" y="9078"/>
                  </a:cubicBezTo>
                  <a:cubicBezTo>
                    <a:pt x="27972" y="11793"/>
                    <a:pt x="29205" y="14632"/>
                    <a:pt x="31101" y="17049"/>
                  </a:cubicBezTo>
                  <a:cubicBezTo>
                    <a:pt x="32763" y="19166"/>
                    <a:pt x="35138" y="21032"/>
                    <a:pt x="37875" y="21403"/>
                  </a:cubicBezTo>
                  <a:cubicBezTo>
                    <a:pt x="38170" y="21443"/>
                    <a:pt x="38462" y="21462"/>
                    <a:pt x="38749" y="21462"/>
                  </a:cubicBezTo>
                  <a:cubicBezTo>
                    <a:pt x="41040" y="21462"/>
                    <a:pt x="43054" y="20239"/>
                    <a:pt x="44671" y="18617"/>
                  </a:cubicBezTo>
                  <a:cubicBezTo>
                    <a:pt x="47104" y="16179"/>
                    <a:pt x="49080" y="13153"/>
                    <a:pt x="50803" y="10191"/>
                  </a:cubicBezTo>
                  <a:cubicBezTo>
                    <a:pt x="52635" y="7042"/>
                    <a:pt x="54139" y="3715"/>
                    <a:pt x="55321" y="270"/>
                  </a:cubicBezTo>
                  <a:cubicBezTo>
                    <a:pt x="55377" y="107"/>
                    <a:pt x="55244" y="1"/>
                    <a:pt x="5510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094;p31">
              <a:extLst>
                <a:ext uri="{FF2B5EF4-FFF2-40B4-BE49-F238E27FC236}">
                  <a16:creationId xmlns:a16="http://schemas.microsoft.com/office/drawing/2014/main" id="{857BA9B5-26B2-6F9F-C226-06FF70AAD1D1}"/>
                </a:ext>
              </a:extLst>
            </p:cNvPr>
            <p:cNvSpPr/>
            <p:nvPr/>
          </p:nvSpPr>
          <p:spPr>
            <a:xfrm>
              <a:off x="2137625" y="3481850"/>
              <a:ext cx="99550" cy="11100"/>
            </a:xfrm>
            <a:custGeom>
              <a:avLst/>
              <a:gdLst/>
              <a:ahLst/>
              <a:cxnLst/>
              <a:rect l="l" t="t" r="r" b="b"/>
              <a:pathLst>
                <a:path w="3982" h="444" extrusionOk="0">
                  <a:moveTo>
                    <a:pt x="287" y="1"/>
                  </a:moveTo>
                  <a:cubicBezTo>
                    <a:pt x="2" y="1"/>
                    <a:pt x="1" y="444"/>
                    <a:pt x="287" y="444"/>
                  </a:cubicBezTo>
                  <a:lnTo>
                    <a:pt x="3697" y="444"/>
                  </a:lnTo>
                  <a:cubicBezTo>
                    <a:pt x="3982" y="444"/>
                    <a:pt x="3982" y="1"/>
                    <a:pt x="369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095;p31">
              <a:extLst>
                <a:ext uri="{FF2B5EF4-FFF2-40B4-BE49-F238E27FC236}">
                  <a16:creationId xmlns:a16="http://schemas.microsoft.com/office/drawing/2014/main" id="{E415748A-BFCE-2165-4D61-08CCF8E4C8F8}"/>
                </a:ext>
              </a:extLst>
            </p:cNvPr>
            <p:cNvSpPr/>
            <p:nvPr/>
          </p:nvSpPr>
          <p:spPr>
            <a:xfrm>
              <a:off x="2292175" y="3489850"/>
              <a:ext cx="99525" cy="11075"/>
            </a:xfrm>
            <a:custGeom>
              <a:avLst/>
              <a:gdLst/>
              <a:ahLst/>
              <a:cxnLst/>
              <a:rect l="l" t="t" r="r" b="b"/>
              <a:pathLst>
                <a:path w="3981" h="443" extrusionOk="0">
                  <a:moveTo>
                    <a:pt x="285" y="1"/>
                  </a:moveTo>
                  <a:cubicBezTo>
                    <a:pt x="0" y="1"/>
                    <a:pt x="0" y="442"/>
                    <a:pt x="285" y="442"/>
                  </a:cubicBezTo>
                  <a:lnTo>
                    <a:pt x="3696" y="442"/>
                  </a:lnTo>
                  <a:cubicBezTo>
                    <a:pt x="3980" y="442"/>
                    <a:pt x="3980" y="1"/>
                    <a:pt x="369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096;p31">
              <a:extLst>
                <a:ext uri="{FF2B5EF4-FFF2-40B4-BE49-F238E27FC236}">
                  <a16:creationId xmlns:a16="http://schemas.microsoft.com/office/drawing/2014/main" id="{817495BF-3581-1B54-E390-03BD01113481}"/>
                </a:ext>
              </a:extLst>
            </p:cNvPr>
            <p:cNvSpPr/>
            <p:nvPr/>
          </p:nvSpPr>
          <p:spPr>
            <a:xfrm>
              <a:off x="2470675" y="3489850"/>
              <a:ext cx="64900" cy="11075"/>
            </a:xfrm>
            <a:custGeom>
              <a:avLst/>
              <a:gdLst/>
              <a:ahLst/>
              <a:cxnLst/>
              <a:rect l="l" t="t" r="r" b="b"/>
              <a:pathLst>
                <a:path w="2596" h="443" extrusionOk="0">
                  <a:moveTo>
                    <a:pt x="286" y="1"/>
                  </a:moveTo>
                  <a:cubicBezTo>
                    <a:pt x="0" y="1"/>
                    <a:pt x="0" y="442"/>
                    <a:pt x="286" y="442"/>
                  </a:cubicBezTo>
                  <a:lnTo>
                    <a:pt x="2310" y="442"/>
                  </a:lnTo>
                  <a:cubicBezTo>
                    <a:pt x="2595" y="442"/>
                    <a:pt x="2595" y="1"/>
                    <a:pt x="231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097;p31">
              <a:extLst>
                <a:ext uri="{FF2B5EF4-FFF2-40B4-BE49-F238E27FC236}">
                  <a16:creationId xmlns:a16="http://schemas.microsoft.com/office/drawing/2014/main" id="{D1CE0BB8-741E-A87B-2AC8-E9C3E27904EC}"/>
                </a:ext>
              </a:extLst>
            </p:cNvPr>
            <p:cNvSpPr/>
            <p:nvPr/>
          </p:nvSpPr>
          <p:spPr>
            <a:xfrm>
              <a:off x="2617200" y="3495175"/>
              <a:ext cx="120850" cy="11100"/>
            </a:xfrm>
            <a:custGeom>
              <a:avLst/>
              <a:gdLst/>
              <a:ahLst/>
              <a:cxnLst/>
              <a:rect l="l" t="t" r="r" b="b"/>
              <a:pathLst>
                <a:path w="4834" h="444" extrusionOk="0">
                  <a:moveTo>
                    <a:pt x="286" y="0"/>
                  </a:moveTo>
                  <a:cubicBezTo>
                    <a:pt x="1" y="0"/>
                    <a:pt x="1" y="443"/>
                    <a:pt x="286" y="443"/>
                  </a:cubicBezTo>
                  <a:lnTo>
                    <a:pt x="4548" y="443"/>
                  </a:lnTo>
                  <a:cubicBezTo>
                    <a:pt x="4833" y="443"/>
                    <a:pt x="4833" y="0"/>
                    <a:pt x="454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98;p31">
              <a:extLst>
                <a:ext uri="{FF2B5EF4-FFF2-40B4-BE49-F238E27FC236}">
                  <a16:creationId xmlns:a16="http://schemas.microsoft.com/office/drawing/2014/main" id="{8BCB8AC1-91E5-D875-1480-CD147FB70720}"/>
                </a:ext>
              </a:extLst>
            </p:cNvPr>
            <p:cNvSpPr/>
            <p:nvPr/>
          </p:nvSpPr>
          <p:spPr>
            <a:xfrm>
              <a:off x="2811700" y="3489850"/>
              <a:ext cx="94200" cy="11075"/>
            </a:xfrm>
            <a:custGeom>
              <a:avLst/>
              <a:gdLst/>
              <a:ahLst/>
              <a:cxnLst/>
              <a:rect l="l" t="t" r="r" b="b"/>
              <a:pathLst>
                <a:path w="3768" h="443" extrusionOk="0">
                  <a:moveTo>
                    <a:pt x="285" y="1"/>
                  </a:moveTo>
                  <a:cubicBezTo>
                    <a:pt x="0" y="1"/>
                    <a:pt x="0" y="442"/>
                    <a:pt x="285" y="442"/>
                  </a:cubicBezTo>
                  <a:lnTo>
                    <a:pt x="3483" y="442"/>
                  </a:lnTo>
                  <a:cubicBezTo>
                    <a:pt x="3767" y="442"/>
                    <a:pt x="3767" y="1"/>
                    <a:pt x="348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99;p31">
              <a:extLst>
                <a:ext uri="{FF2B5EF4-FFF2-40B4-BE49-F238E27FC236}">
                  <a16:creationId xmlns:a16="http://schemas.microsoft.com/office/drawing/2014/main" id="{66B79628-3D49-5E4D-A4C1-F5D1DF0A427E}"/>
                </a:ext>
              </a:extLst>
            </p:cNvPr>
            <p:cNvSpPr/>
            <p:nvPr/>
          </p:nvSpPr>
          <p:spPr>
            <a:xfrm>
              <a:off x="3043475" y="3489850"/>
              <a:ext cx="83550" cy="11075"/>
            </a:xfrm>
            <a:custGeom>
              <a:avLst/>
              <a:gdLst/>
              <a:ahLst/>
              <a:cxnLst/>
              <a:rect l="l" t="t" r="r" b="b"/>
              <a:pathLst>
                <a:path w="3342" h="443" extrusionOk="0">
                  <a:moveTo>
                    <a:pt x="286" y="1"/>
                  </a:moveTo>
                  <a:cubicBezTo>
                    <a:pt x="0" y="1"/>
                    <a:pt x="0" y="442"/>
                    <a:pt x="286" y="442"/>
                  </a:cubicBezTo>
                  <a:lnTo>
                    <a:pt x="3056" y="442"/>
                  </a:lnTo>
                  <a:cubicBezTo>
                    <a:pt x="3341" y="442"/>
                    <a:pt x="3342" y="1"/>
                    <a:pt x="305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100;p31">
              <a:extLst>
                <a:ext uri="{FF2B5EF4-FFF2-40B4-BE49-F238E27FC236}">
                  <a16:creationId xmlns:a16="http://schemas.microsoft.com/office/drawing/2014/main" id="{C6D83130-78CA-7229-18DE-44B34F516E21}"/>
                </a:ext>
              </a:extLst>
            </p:cNvPr>
            <p:cNvSpPr/>
            <p:nvPr/>
          </p:nvSpPr>
          <p:spPr>
            <a:xfrm>
              <a:off x="3296600" y="3487175"/>
              <a:ext cx="112825" cy="11100"/>
            </a:xfrm>
            <a:custGeom>
              <a:avLst/>
              <a:gdLst/>
              <a:ahLst/>
              <a:cxnLst/>
              <a:rect l="l" t="t" r="r" b="b"/>
              <a:pathLst>
                <a:path w="4513" h="444" extrusionOk="0">
                  <a:moveTo>
                    <a:pt x="285" y="0"/>
                  </a:moveTo>
                  <a:cubicBezTo>
                    <a:pt x="0" y="0"/>
                    <a:pt x="0" y="443"/>
                    <a:pt x="285" y="443"/>
                  </a:cubicBezTo>
                  <a:lnTo>
                    <a:pt x="4228" y="443"/>
                  </a:lnTo>
                  <a:cubicBezTo>
                    <a:pt x="4513" y="443"/>
                    <a:pt x="4513" y="0"/>
                    <a:pt x="422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101;p31">
              <a:extLst>
                <a:ext uri="{FF2B5EF4-FFF2-40B4-BE49-F238E27FC236}">
                  <a16:creationId xmlns:a16="http://schemas.microsoft.com/office/drawing/2014/main" id="{866FD84B-7418-9500-24AB-622E7D78735E}"/>
                </a:ext>
              </a:extLst>
            </p:cNvPr>
            <p:cNvSpPr/>
            <p:nvPr/>
          </p:nvSpPr>
          <p:spPr>
            <a:xfrm>
              <a:off x="3501700" y="3481850"/>
              <a:ext cx="118200" cy="11100"/>
            </a:xfrm>
            <a:custGeom>
              <a:avLst/>
              <a:gdLst/>
              <a:ahLst/>
              <a:cxnLst/>
              <a:rect l="l" t="t" r="r" b="b"/>
              <a:pathLst>
                <a:path w="4728" h="444" extrusionOk="0">
                  <a:moveTo>
                    <a:pt x="287" y="1"/>
                  </a:moveTo>
                  <a:cubicBezTo>
                    <a:pt x="2" y="1"/>
                    <a:pt x="1" y="444"/>
                    <a:pt x="287" y="444"/>
                  </a:cubicBezTo>
                  <a:lnTo>
                    <a:pt x="4443" y="444"/>
                  </a:lnTo>
                  <a:cubicBezTo>
                    <a:pt x="4727" y="444"/>
                    <a:pt x="4727" y="1"/>
                    <a:pt x="444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102;p31">
              <a:extLst>
                <a:ext uri="{FF2B5EF4-FFF2-40B4-BE49-F238E27FC236}">
                  <a16:creationId xmlns:a16="http://schemas.microsoft.com/office/drawing/2014/main" id="{8CB59FB4-D713-B039-76DF-19A748828E9C}"/>
                </a:ext>
              </a:extLst>
            </p:cNvPr>
            <p:cNvSpPr/>
            <p:nvPr/>
          </p:nvSpPr>
          <p:spPr>
            <a:xfrm>
              <a:off x="3101000" y="2797325"/>
              <a:ext cx="11100" cy="130625"/>
            </a:xfrm>
            <a:custGeom>
              <a:avLst/>
              <a:gdLst/>
              <a:ahLst/>
              <a:cxnLst/>
              <a:rect l="l" t="t" r="r" b="b"/>
              <a:pathLst>
                <a:path w="444" h="5225" extrusionOk="0">
                  <a:moveTo>
                    <a:pt x="222" y="0"/>
                  </a:moveTo>
                  <a:cubicBezTo>
                    <a:pt x="112" y="0"/>
                    <a:pt x="1" y="72"/>
                    <a:pt x="1" y="214"/>
                  </a:cubicBezTo>
                  <a:lnTo>
                    <a:pt x="1" y="5011"/>
                  </a:lnTo>
                  <a:cubicBezTo>
                    <a:pt x="1" y="5153"/>
                    <a:pt x="112" y="5224"/>
                    <a:pt x="222" y="5224"/>
                  </a:cubicBezTo>
                  <a:cubicBezTo>
                    <a:pt x="333" y="5224"/>
                    <a:pt x="444" y="5153"/>
                    <a:pt x="444" y="5011"/>
                  </a:cubicBezTo>
                  <a:lnTo>
                    <a:pt x="444" y="214"/>
                  </a:lnTo>
                  <a:cubicBezTo>
                    <a:pt x="444" y="72"/>
                    <a:pt x="333" y="0"/>
                    <a:pt x="22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103;p31">
              <a:extLst>
                <a:ext uri="{FF2B5EF4-FFF2-40B4-BE49-F238E27FC236}">
                  <a16:creationId xmlns:a16="http://schemas.microsoft.com/office/drawing/2014/main" id="{23977965-86E0-D499-AA31-070FE357A7EA}"/>
                </a:ext>
              </a:extLst>
            </p:cNvPr>
            <p:cNvSpPr/>
            <p:nvPr/>
          </p:nvSpPr>
          <p:spPr>
            <a:xfrm>
              <a:off x="3098375" y="3018475"/>
              <a:ext cx="11050" cy="82650"/>
            </a:xfrm>
            <a:custGeom>
              <a:avLst/>
              <a:gdLst/>
              <a:ahLst/>
              <a:cxnLst/>
              <a:rect l="l" t="t" r="r" b="b"/>
              <a:pathLst>
                <a:path w="442" h="3306" extrusionOk="0">
                  <a:moveTo>
                    <a:pt x="221" y="0"/>
                  </a:moveTo>
                  <a:cubicBezTo>
                    <a:pt x="111" y="0"/>
                    <a:pt x="0" y="71"/>
                    <a:pt x="0" y="214"/>
                  </a:cubicBezTo>
                  <a:lnTo>
                    <a:pt x="0" y="3092"/>
                  </a:lnTo>
                  <a:cubicBezTo>
                    <a:pt x="0" y="3234"/>
                    <a:pt x="111" y="3305"/>
                    <a:pt x="221" y="3305"/>
                  </a:cubicBezTo>
                  <a:cubicBezTo>
                    <a:pt x="331" y="3305"/>
                    <a:pt x="442" y="3234"/>
                    <a:pt x="442" y="3092"/>
                  </a:cubicBezTo>
                  <a:lnTo>
                    <a:pt x="442" y="214"/>
                  </a:lnTo>
                  <a:cubicBezTo>
                    <a:pt x="442" y="71"/>
                    <a:pt x="331" y="0"/>
                    <a:pt x="22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04;p31">
              <a:extLst>
                <a:ext uri="{FF2B5EF4-FFF2-40B4-BE49-F238E27FC236}">
                  <a16:creationId xmlns:a16="http://schemas.microsoft.com/office/drawing/2014/main" id="{A765059E-FF5F-90AE-90A7-538D0E5D5059}"/>
                </a:ext>
              </a:extLst>
            </p:cNvPr>
            <p:cNvSpPr/>
            <p:nvPr/>
          </p:nvSpPr>
          <p:spPr>
            <a:xfrm>
              <a:off x="3109000" y="3183650"/>
              <a:ext cx="11100" cy="90650"/>
            </a:xfrm>
            <a:custGeom>
              <a:avLst/>
              <a:gdLst/>
              <a:ahLst/>
              <a:cxnLst/>
              <a:rect l="l" t="t" r="r" b="b"/>
              <a:pathLst>
                <a:path w="444" h="3626" extrusionOk="0">
                  <a:moveTo>
                    <a:pt x="222" y="0"/>
                  </a:moveTo>
                  <a:cubicBezTo>
                    <a:pt x="111" y="0"/>
                    <a:pt x="1" y="71"/>
                    <a:pt x="1" y="214"/>
                  </a:cubicBezTo>
                  <a:lnTo>
                    <a:pt x="1" y="3412"/>
                  </a:lnTo>
                  <a:cubicBezTo>
                    <a:pt x="1" y="3554"/>
                    <a:pt x="111" y="3625"/>
                    <a:pt x="222" y="3625"/>
                  </a:cubicBezTo>
                  <a:cubicBezTo>
                    <a:pt x="333" y="3625"/>
                    <a:pt x="444" y="3554"/>
                    <a:pt x="444" y="3412"/>
                  </a:cubicBezTo>
                  <a:lnTo>
                    <a:pt x="444" y="214"/>
                  </a:lnTo>
                  <a:cubicBezTo>
                    <a:pt x="444" y="71"/>
                    <a:pt x="333" y="0"/>
                    <a:pt x="22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105;p31">
              <a:extLst>
                <a:ext uri="{FF2B5EF4-FFF2-40B4-BE49-F238E27FC236}">
                  <a16:creationId xmlns:a16="http://schemas.microsoft.com/office/drawing/2014/main" id="{6ACDB849-9AE8-55AB-9757-A883FD0AB65C}"/>
                </a:ext>
              </a:extLst>
            </p:cNvPr>
            <p:cNvSpPr/>
            <p:nvPr/>
          </p:nvSpPr>
          <p:spPr>
            <a:xfrm>
              <a:off x="3111675" y="3340825"/>
              <a:ext cx="11100" cy="93325"/>
            </a:xfrm>
            <a:custGeom>
              <a:avLst/>
              <a:gdLst/>
              <a:ahLst/>
              <a:cxnLst/>
              <a:rect l="l" t="t" r="r" b="b"/>
              <a:pathLst>
                <a:path w="444" h="3733" extrusionOk="0">
                  <a:moveTo>
                    <a:pt x="222" y="1"/>
                  </a:moveTo>
                  <a:cubicBezTo>
                    <a:pt x="112" y="1"/>
                    <a:pt x="1" y="72"/>
                    <a:pt x="1" y="214"/>
                  </a:cubicBezTo>
                  <a:lnTo>
                    <a:pt x="1" y="3518"/>
                  </a:lnTo>
                  <a:cubicBezTo>
                    <a:pt x="1" y="3661"/>
                    <a:pt x="112" y="3732"/>
                    <a:pt x="222" y="3732"/>
                  </a:cubicBezTo>
                  <a:cubicBezTo>
                    <a:pt x="333" y="3732"/>
                    <a:pt x="444" y="3661"/>
                    <a:pt x="444" y="3518"/>
                  </a:cubicBezTo>
                  <a:lnTo>
                    <a:pt x="444" y="214"/>
                  </a:lnTo>
                  <a:cubicBezTo>
                    <a:pt x="444" y="72"/>
                    <a:pt x="333" y="1"/>
                    <a:pt x="22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106;p31">
              <a:extLst>
                <a:ext uri="{FF2B5EF4-FFF2-40B4-BE49-F238E27FC236}">
                  <a16:creationId xmlns:a16="http://schemas.microsoft.com/office/drawing/2014/main" id="{8C09D301-220E-AD14-71EA-247EFE2534C5}"/>
                </a:ext>
              </a:extLst>
            </p:cNvPr>
            <p:cNvSpPr/>
            <p:nvPr/>
          </p:nvSpPr>
          <p:spPr>
            <a:xfrm>
              <a:off x="3114350" y="3585950"/>
              <a:ext cx="11075" cy="71975"/>
            </a:xfrm>
            <a:custGeom>
              <a:avLst/>
              <a:gdLst/>
              <a:ahLst/>
              <a:cxnLst/>
              <a:rect l="l" t="t" r="r" b="b"/>
              <a:pathLst>
                <a:path w="443" h="2879" extrusionOk="0">
                  <a:moveTo>
                    <a:pt x="222" y="1"/>
                  </a:moveTo>
                  <a:cubicBezTo>
                    <a:pt x="111" y="1"/>
                    <a:pt x="1" y="72"/>
                    <a:pt x="1" y="214"/>
                  </a:cubicBezTo>
                  <a:lnTo>
                    <a:pt x="1" y="2665"/>
                  </a:lnTo>
                  <a:cubicBezTo>
                    <a:pt x="1" y="2808"/>
                    <a:pt x="111" y="2879"/>
                    <a:pt x="222" y="2879"/>
                  </a:cubicBezTo>
                  <a:cubicBezTo>
                    <a:pt x="332" y="2879"/>
                    <a:pt x="442" y="2808"/>
                    <a:pt x="442" y="2665"/>
                  </a:cubicBezTo>
                  <a:lnTo>
                    <a:pt x="442" y="214"/>
                  </a:lnTo>
                  <a:cubicBezTo>
                    <a:pt x="442" y="72"/>
                    <a:pt x="332" y="1"/>
                    <a:pt x="22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07;p31">
              <a:extLst>
                <a:ext uri="{FF2B5EF4-FFF2-40B4-BE49-F238E27FC236}">
                  <a16:creationId xmlns:a16="http://schemas.microsoft.com/office/drawing/2014/main" id="{29365214-50F8-AA76-5FE4-B4CCA263136A}"/>
                </a:ext>
              </a:extLst>
            </p:cNvPr>
            <p:cNvSpPr/>
            <p:nvPr/>
          </p:nvSpPr>
          <p:spPr>
            <a:xfrm>
              <a:off x="3111675" y="3764450"/>
              <a:ext cx="11100" cy="109275"/>
            </a:xfrm>
            <a:custGeom>
              <a:avLst/>
              <a:gdLst/>
              <a:ahLst/>
              <a:cxnLst/>
              <a:rect l="l" t="t" r="r" b="b"/>
              <a:pathLst>
                <a:path w="444" h="4371" extrusionOk="0">
                  <a:moveTo>
                    <a:pt x="222" y="0"/>
                  </a:moveTo>
                  <a:cubicBezTo>
                    <a:pt x="112" y="0"/>
                    <a:pt x="1" y="71"/>
                    <a:pt x="1" y="214"/>
                  </a:cubicBezTo>
                  <a:lnTo>
                    <a:pt x="1" y="4157"/>
                  </a:lnTo>
                  <a:cubicBezTo>
                    <a:pt x="1" y="4299"/>
                    <a:pt x="112" y="4370"/>
                    <a:pt x="222" y="4370"/>
                  </a:cubicBezTo>
                  <a:cubicBezTo>
                    <a:pt x="333" y="4370"/>
                    <a:pt x="444" y="4299"/>
                    <a:pt x="444" y="4157"/>
                  </a:cubicBezTo>
                  <a:lnTo>
                    <a:pt x="444" y="214"/>
                  </a:lnTo>
                  <a:cubicBezTo>
                    <a:pt x="444" y="71"/>
                    <a:pt x="333" y="0"/>
                    <a:pt x="22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108;p31">
              <a:extLst>
                <a:ext uri="{FF2B5EF4-FFF2-40B4-BE49-F238E27FC236}">
                  <a16:creationId xmlns:a16="http://schemas.microsoft.com/office/drawing/2014/main" id="{76BD7EDA-5B02-ED81-3675-7BF3FD976771}"/>
                </a:ext>
              </a:extLst>
            </p:cNvPr>
            <p:cNvSpPr/>
            <p:nvPr/>
          </p:nvSpPr>
          <p:spPr>
            <a:xfrm>
              <a:off x="3106375" y="3916300"/>
              <a:ext cx="11050" cy="85325"/>
            </a:xfrm>
            <a:custGeom>
              <a:avLst/>
              <a:gdLst/>
              <a:ahLst/>
              <a:cxnLst/>
              <a:rect l="l" t="t" r="r" b="b"/>
              <a:pathLst>
                <a:path w="442" h="3413" extrusionOk="0">
                  <a:moveTo>
                    <a:pt x="221" y="1"/>
                  </a:moveTo>
                  <a:cubicBezTo>
                    <a:pt x="111" y="1"/>
                    <a:pt x="0" y="72"/>
                    <a:pt x="0" y="214"/>
                  </a:cubicBezTo>
                  <a:lnTo>
                    <a:pt x="0" y="3198"/>
                  </a:lnTo>
                  <a:cubicBezTo>
                    <a:pt x="0" y="3341"/>
                    <a:pt x="111" y="3412"/>
                    <a:pt x="221" y="3412"/>
                  </a:cubicBezTo>
                  <a:cubicBezTo>
                    <a:pt x="332" y="3412"/>
                    <a:pt x="442" y="3341"/>
                    <a:pt x="442" y="3198"/>
                  </a:cubicBezTo>
                  <a:lnTo>
                    <a:pt x="442" y="214"/>
                  </a:lnTo>
                  <a:cubicBezTo>
                    <a:pt x="442" y="72"/>
                    <a:pt x="331" y="1"/>
                    <a:pt x="22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109;p31">
              <a:extLst>
                <a:ext uri="{FF2B5EF4-FFF2-40B4-BE49-F238E27FC236}">
                  <a16:creationId xmlns:a16="http://schemas.microsoft.com/office/drawing/2014/main" id="{9017DB25-077D-EC90-877C-46BB230FF7ED}"/>
                </a:ext>
              </a:extLst>
            </p:cNvPr>
            <p:cNvSpPr/>
            <p:nvPr/>
          </p:nvSpPr>
          <p:spPr>
            <a:xfrm>
              <a:off x="2067300" y="4027975"/>
              <a:ext cx="128325" cy="67100"/>
            </a:xfrm>
            <a:custGeom>
              <a:avLst/>
              <a:gdLst/>
              <a:ahLst/>
              <a:cxnLst/>
              <a:rect l="l" t="t" r="r" b="b"/>
              <a:pathLst>
                <a:path w="5133" h="2684" extrusionOk="0">
                  <a:moveTo>
                    <a:pt x="339" y="1"/>
                  </a:moveTo>
                  <a:cubicBezTo>
                    <a:pt x="136" y="1"/>
                    <a:pt x="1" y="298"/>
                    <a:pt x="220" y="409"/>
                  </a:cubicBezTo>
                  <a:cubicBezTo>
                    <a:pt x="1709" y="1159"/>
                    <a:pt x="3199" y="1908"/>
                    <a:pt x="4690" y="2658"/>
                  </a:cubicBezTo>
                  <a:cubicBezTo>
                    <a:pt x="4725" y="2676"/>
                    <a:pt x="4760" y="2684"/>
                    <a:pt x="4794" y="2684"/>
                  </a:cubicBezTo>
                  <a:cubicBezTo>
                    <a:pt x="4997" y="2684"/>
                    <a:pt x="5132" y="2386"/>
                    <a:pt x="4913" y="2277"/>
                  </a:cubicBezTo>
                  <a:cubicBezTo>
                    <a:pt x="3422" y="1527"/>
                    <a:pt x="1933" y="776"/>
                    <a:pt x="443" y="26"/>
                  </a:cubicBezTo>
                  <a:cubicBezTo>
                    <a:pt x="408" y="9"/>
                    <a:pt x="373" y="1"/>
                    <a:pt x="33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110;p31">
              <a:extLst>
                <a:ext uri="{FF2B5EF4-FFF2-40B4-BE49-F238E27FC236}">
                  <a16:creationId xmlns:a16="http://schemas.microsoft.com/office/drawing/2014/main" id="{C21DF03E-B671-DA1F-871A-258BE1CE2D2B}"/>
                </a:ext>
              </a:extLst>
            </p:cNvPr>
            <p:cNvSpPr/>
            <p:nvPr/>
          </p:nvSpPr>
          <p:spPr>
            <a:xfrm>
              <a:off x="2105675" y="3987625"/>
              <a:ext cx="91850" cy="107425"/>
            </a:xfrm>
            <a:custGeom>
              <a:avLst/>
              <a:gdLst/>
              <a:ahLst/>
              <a:cxnLst/>
              <a:rect l="l" t="t" r="r" b="b"/>
              <a:pathLst>
                <a:path w="3674" h="4297" extrusionOk="0">
                  <a:moveTo>
                    <a:pt x="3349" y="0"/>
                  </a:moveTo>
                  <a:cubicBezTo>
                    <a:pt x="3299" y="0"/>
                    <a:pt x="3248" y="19"/>
                    <a:pt x="3202" y="63"/>
                  </a:cubicBezTo>
                  <a:cubicBezTo>
                    <a:pt x="2000" y="1231"/>
                    <a:pt x="966" y="2534"/>
                    <a:pt x="102" y="3968"/>
                  </a:cubicBezTo>
                  <a:cubicBezTo>
                    <a:pt x="0" y="4138"/>
                    <a:pt x="153" y="4297"/>
                    <a:pt x="305" y="4297"/>
                  </a:cubicBezTo>
                  <a:cubicBezTo>
                    <a:pt x="372" y="4297"/>
                    <a:pt x="440" y="4266"/>
                    <a:pt x="485" y="4191"/>
                  </a:cubicBezTo>
                  <a:cubicBezTo>
                    <a:pt x="1330" y="2789"/>
                    <a:pt x="2341" y="1517"/>
                    <a:pt x="3514" y="376"/>
                  </a:cubicBezTo>
                  <a:cubicBezTo>
                    <a:pt x="3673" y="222"/>
                    <a:pt x="3521" y="0"/>
                    <a:pt x="334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111;p31">
              <a:extLst>
                <a:ext uri="{FF2B5EF4-FFF2-40B4-BE49-F238E27FC236}">
                  <a16:creationId xmlns:a16="http://schemas.microsoft.com/office/drawing/2014/main" id="{74DB8DB8-75EA-0087-FA40-CCD76572FD59}"/>
                </a:ext>
              </a:extLst>
            </p:cNvPr>
            <p:cNvSpPr/>
            <p:nvPr/>
          </p:nvSpPr>
          <p:spPr>
            <a:xfrm>
              <a:off x="3660175" y="2555875"/>
              <a:ext cx="65100" cy="67575"/>
            </a:xfrm>
            <a:custGeom>
              <a:avLst/>
              <a:gdLst/>
              <a:ahLst/>
              <a:cxnLst/>
              <a:rect l="l" t="t" r="r" b="b"/>
              <a:pathLst>
                <a:path w="2604" h="2703" extrusionOk="0">
                  <a:moveTo>
                    <a:pt x="307" y="1"/>
                  </a:moveTo>
                  <a:cubicBezTo>
                    <a:pt x="147" y="1"/>
                    <a:pt x="0" y="222"/>
                    <a:pt x="140" y="387"/>
                  </a:cubicBezTo>
                  <a:cubicBezTo>
                    <a:pt x="788" y="1152"/>
                    <a:pt x="1456" y="1901"/>
                    <a:pt x="2141" y="2634"/>
                  </a:cubicBezTo>
                  <a:cubicBezTo>
                    <a:pt x="2186" y="2682"/>
                    <a:pt x="2238" y="2703"/>
                    <a:pt x="2288" y="2703"/>
                  </a:cubicBezTo>
                  <a:cubicBezTo>
                    <a:pt x="2454" y="2703"/>
                    <a:pt x="2603" y="2481"/>
                    <a:pt x="2453" y="2322"/>
                  </a:cubicBezTo>
                  <a:cubicBezTo>
                    <a:pt x="1768" y="1588"/>
                    <a:pt x="1102" y="838"/>
                    <a:pt x="452" y="74"/>
                  </a:cubicBezTo>
                  <a:cubicBezTo>
                    <a:pt x="408" y="23"/>
                    <a:pt x="357" y="1"/>
                    <a:pt x="30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112;p31">
              <a:extLst>
                <a:ext uri="{FF2B5EF4-FFF2-40B4-BE49-F238E27FC236}">
                  <a16:creationId xmlns:a16="http://schemas.microsoft.com/office/drawing/2014/main" id="{F4EAD740-FD60-876E-0B5B-8A07A9CA12D5}"/>
                </a:ext>
              </a:extLst>
            </p:cNvPr>
            <p:cNvSpPr/>
            <p:nvPr/>
          </p:nvSpPr>
          <p:spPr>
            <a:xfrm>
              <a:off x="3683525" y="2565450"/>
              <a:ext cx="64425" cy="115200"/>
            </a:xfrm>
            <a:custGeom>
              <a:avLst/>
              <a:gdLst/>
              <a:ahLst/>
              <a:cxnLst/>
              <a:rect l="l" t="t" r="r" b="b"/>
              <a:pathLst>
                <a:path w="2577" h="4608" extrusionOk="0">
                  <a:moveTo>
                    <a:pt x="2278" y="0"/>
                  </a:moveTo>
                  <a:cubicBezTo>
                    <a:pt x="2212" y="0"/>
                    <a:pt x="2148" y="33"/>
                    <a:pt x="2109" y="114"/>
                  </a:cubicBezTo>
                  <a:cubicBezTo>
                    <a:pt x="1434" y="1500"/>
                    <a:pt x="761" y="2885"/>
                    <a:pt x="86" y="4271"/>
                  </a:cubicBezTo>
                  <a:cubicBezTo>
                    <a:pt x="0" y="4446"/>
                    <a:pt x="154" y="4607"/>
                    <a:pt x="299" y="4607"/>
                  </a:cubicBezTo>
                  <a:cubicBezTo>
                    <a:pt x="364" y="4607"/>
                    <a:pt x="428" y="4574"/>
                    <a:pt x="467" y="4494"/>
                  </a:cubicBezTo>
                  <a:cubicBezTo>
                    <a:pt x="1142" y="3109"/>
                    <a:pt x="1817" y="1723"/>
                    <a:pt x="2490" y="337"/>
                  </a:cubicBezTo>
                  <a:cubicBezTo>
                    <a:pt x="2576" y="161"/>
                    <a:pt x="2423" y="0"/>
                    <a:pt x="227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113;p31">
              <a:extLst>
                <a:ext uri="{FF2B5EF4-FFF2-40B4-BE49-F238E27FC236}">
                  <a16:creationId xmlns:a16="http://schemas.microsoft.com/office/drawing/2014/main" id="{04AD9778-D20C-79A7-54C1-EACA372C8770}"/>
                </a:ext>
              </a:extLst>
            </p:cNvPr>
            <p:cNvSpPr/>
            <p:nvPr/>
          </p:nvSpPr>
          <p:spPr>
            <a:xfrm>
              <a:off x="2188525" y="3377175"/>
              <a:ext cx="93725" cy="55400"/>
            </a:xfrm>
            <a:custGeom>
              <a:avLst/>
              <a:gdLst/>
              <a:ahLst/>
              <a:cxnLst/>
              <a:rect l="l" t="t" r="r" b="b"/>
              <a:pathLst>
                <a:path w="3749" h="2216" extrusionOk="0">
                  <a:moveTo>
                    <a:pt x="1970" y="1"/>
                  </a:moveTo>
                  <a:cubicBezTo>
                    <a:pt x="1836" y="1"/>
                    <a:pt x="1692" y="124"/>
                    <a:pt x="1738" y="281"/>
                  </a:cubicBezTo>
                  <a:cubicBezTo>
                    <a:pt x="1874" y="751"/>
                    <a:pt x="1983" y="1483"/>
                    <a:pt x="1393" y="1688"/>
                  </a:cubicBezTo>
                  <a:cubicBezTo>
                    <a:pt x="1306" y="1718"/>
                    <a:pt x="1225" y="1735"/>
                    <a:pt x="1149" y="1735"/>
                  </a:cubicBezTo>
                  <a:cubicBezTo>
                    <a:pt x="993" y="1735"/>
                    <a:pt x="857" y="1665"/>
                    <a:pt x="730" y="1499"/>
                  </a:cubicBezTo>
                  <a:cubicBezTo>
                    <a:pt x="658" y="1421"/>
                    <a:pt x="618" y="1327"/>
                    <a:pt x="610" y="1220"/>
                  </a:cubicBezTo>
                  <a:cubicBezTo>
                    <a:pt x="502" y="996"/>
                    <a:pt x="579" y="803"/>
                    <a:pt x="840" y="644"/>
                  </a:cubicBezTo>
                  <a:cubicBezTo>
                    <a:pt x="877" y="665"/>
                    <a:pt x="914" y="674"/>
                    <a:pt x="949" y="674"/>
                  </a:cubicBezTo>
                  <a:cubicBezTo>
                    <a:pt x="1145" y="674"/>
                    <a:pt x="1275" y="380"/>
                    <a:pt x="1063" y="262"/>
                  </a:cubicBezTo>
                  <a:cubicBezTo>
                    <a:pt x="966" y="208"/>
                    <a:pt x="869" y="183"/>
                    <a:pt x="776" y="183"/>
                  </a:cubicBezTo>
                  <a:cubicBezTo>
                    <a:pt x="511" y="183"/>
                    <a:pt x="279" y="384"/>
                    <a:pt x="174" y="673"/>
                  </a:cubicBezTo>
                  <a:cubicBezTo>
                    <a:pt x="1" y="1139"/>
                    <a:pt x="234" y="1751"/>
                    <a:pt x="629" y="2034"/>
                  </a:cubicBezTo>
                  <a:cubicBezTo>
                    <a:pt x="800" y="2157"/>
                    <a:pt x="992" y="2216"/>
                    <a:pt x="1183" y="2216"/>
                  </a:cubicBezTo>
                  <a:cubicBezTo>
                    <a:pt x="1420" y="2216"/>
                    <a:pt x="1657" y="2126"/>
                    <a:pt x="1851" y="1958"/>
                  </a:cubicBezTo>
                  <a:cubicBezTo>
                    <a:pt x="2169" y="1682"/>
                    <a:pt x="2283" y="1313"/>
                    <a:pt x="2284" y="929"/>
                  </a:cubicBezTo>
                  <a:lnTo>
                    <a:pt x="2284" y="929"/>
                  </a:lnTo>
                  <a:cubicBezTo>
                    <a:pt x="2505" y="1067"/>
                    <a:pt x="2761" y="1142"/>
                    <a:pt x="3026" y="1142"/>
                  </a:cubicBezTo>
                  <a:cubicBezTo>
                    <a:pt x="3186" y="1142"/>
                    <a:pt x="3349" y="1115"/>
                    <a:pt x="3510" y="1057"/>
                  </a:cubicBezTo>
                  <a:cubicBezTo>
                    <a:pt x="3749" y="971"/>
                    <a:pt x="3680" y="617"/>
                    <a:pt x="3468" y="617"/>
                  </a:cubicBezTo>
                  <a:cubicBezTo>
                    <a:pt x="3444" y="617"/>
                    <a:pt x="3419" y="621"/>
                    <a:pt x="3392" y="630"/>
                  </a:cubicBezTo>
                  <a:cubicBezTo>
                    <a:pt x="3266" y="676"/>
                    <a:pt x="3141" y="698"/>
                    <a:pt x="3021" y="698"/>
                  </a:cubicBezTo>
                  <a:cubicBezTo>
                    <a:pt x="2648" y="698"/>
                    <a:pt x="2320" y="486"/>
                    <a:pt x="2143" y="111"/>
                  </a:cubicBezTo>
                  <a:cubicBezTo>
                    <a:pt x="2106" y="33"/>
                    <a:pt x="2039" y="1"/>
                    <a:pt x="197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114;p31">
              <a:extLst>
                <a:ext uri="{FF2B5EF4-FFF2-40B4-BE49-F238E27FC236}">
                  <a16:creationId xmlns:a16="http://schemas.microsoft.com/office/drawing/2014/main" id="{DFBDB22C-49C2-2C9D-3766-BC036AA75127}"/>
                </a:ext>
              </a:extLst>
            </p:cNvPr>
            <p:cNvSpPr/>
            <p:nvPr/>
          </p:nvSpPr>
          <p:spPr>
            <a:xfrm>
              <a:off x="3162300" y="3370325"/>
              <a:ext cx="132875" cy="94950"/>
            </a:xfrm>
            <a:custGeom>
              <a:avLst/>
              <a:gdLst/>
              <a:ahLst/>
              <a:cxnLst/>
              <a:rect l="l" t="t" r="r" b="b"/>
              <a:pathLst>
                <a:path w="5315" h="3798" extrusionOk="0">
                  <a:moveTo>
                    <a:pt x="2244" y="2538"/>
                  </a:moveTo>
                  <a:cubicBezTo>
                    <a:pt x="2263" y="2538"/>
                    <a:pt x="2282" y="2539"/>
                    <a:pt x="2301" y="2539"/>
                  </a:cubicBezTo>
                  <a:lnTo>
                    <a:pt x="2301" y="2539"/>
                  </a:lnTo>
                  <a:cubicBezTo>
                    <a:pt x="2300" y="2927"/>
                    <a:pt x="2157" y="3407"/>
                    <a:pt x="1808" y="3407"/>
                  </a:cubicBezTo>
                  <a:cubicBezTo>
                    <a:pt x="1737" y="3407"/>
                    <a:pt x="1657" y="3387"/>
                    <a:pt x="1568" y="3342"/>
                  </a:cubicBezTo>
                  <a:cubicBezTo>
                    <a:pt x="1532" y="3348"/>
                    <a:pt x="1499" y="3351"/>
                    <a:pt x="1471" y="3351"/>
                  </a:cubicBezTo>
                  <a:cubicBezTo>
                    <a:pt x="1279" y="3351"/>
                    <a:pt x="1290" y="3219"/>
                    <a:pt x="1507" y="2955"/>
                  </a:cubicBezTo>
                  <a:cubicBezTo>
                    <a:pt x="1506" y="2679"/>
                    <a:pt x="1606" y="2541"/>
                    <a:pt x="1806" y="2541"/>
                  </a:cubicBezTo>
                  <a:cubicBezTo>
                    <a:pt x="1859" y="2541"/>
                    <a:pt x="1918" y="2551"/>
                    <a:pt x="1984" y="2569"/>
                  </a:cubicBezTo>
                  <a:cubicBezTo>
                    <a:pt x="2061" y="2546"/>
                    <a:pt x="2150" y="2538"/>
                    <a:pt x="2244" y="2538"/>
                  </a:cubicBezTo>
                  <a:close/>
                  <a:moveTo>
                    <a:pt x="313" y="1"/>
                  </a:moveTo>
                  <a:cubicBezTo>
                    <a:pt x="125" y="1"/>
                    <a:pt x="1" y="291"/>
                    <a:pt x="203" y="419"/>
                  </a:cubicBezTo>
                  <a:cubicBezTo>
                    <a:pt x="709" y="740"/>
                    <a:pt x="1190" y="1095"/>
                    <a:pt x="1623" y="1513"/>
                  </a:cubicBezTo>
                  <a:cubicBezTo>
                    <a:pt x="1749" y="1635"/>
                    <a:pt x="2076" y="1908"/>
                    <a:pt x="2207" y="2106"/>
                  </a:cubicBezTo>
                  <a:lnTo>
                    <a:pt x="2207" y="2106"/>
                  </a:lnTo>
                  <a:cubicBezTo>
                    <a:pt x="2073" y="2098"/>
                    <a:pt x="1930" y="2092"/>
                    <a:pt x="1786" y="2092"/>
                  </a:cubicBezTo>
                  <a:cubicBezTo>
                    <a:pt x="1368" y="2092"/>
                    <a:pt x="942" y="2144"/>
                    <a:pt x="694" y="2363"/>
                  </a:cubicBezTo>
                  <a:cubicBezTo>
                    <a:pt x="57" y="2923"/>
                    <a:pt x="750" y="3664"/>
                    <a:pt x="1364" y="3771"/>
                  </a:cubicBezTo>
                  <a:cubicBezTo>
                    <a:pt x="1464" y="3788"/>
                    <a:pt x="1576" y="3797"/>
                    <a:pt x="1692" y="3797"/>
                  </a:cubicBezTo>
                  <a:cubicBezTo>
                    <a:pt x="2313" y="3797"/>
                    <a:pt x="3082" y="3535"/>
                    <a:pt x="3082" y="2839"/>
                  </a:cubicBezTo>
                  <a:cubicBezTo>
                    <a:pt x="3082" y="2760"/>
                    <a:pt x="3069" y="2680"/>
                    <a:pt x="3045" y="2600"/>
                  </a:cubicBezTo>
                  <a:lnTo>
                    <a:pt x="3045" y="2600"/>
                  </a:lnTo>
                  <a:cubicBezTo>
                    <a:pt x="3688" y="2653"/>
                    <a:pt x="4316" y="2772"/>
                    <a:pt x="4942" y="2933"/>
                  </a:cubicBezTo>
                  <a:cubicBezTo>
                    <a:pt x="4964" y="2939"/>
                    <a:pt x="4984" y="2941"/>
                    <a:pt x="5003" y="2941"/>
                  </a:cubicBezTo>
                  <a:cubicBezTo>
                    <a:pt x="5234" y="2941"/>
                    <a:pt x="5314" y="2573"/>
                    <a:pt x="5060" y="2508"/>
                  </a:cubicBezTo>
                  <a:cubicBezTo>
                    <a:pt x="4318" y="2316"/>
                    <a:pt x="3569" y="2184"/>
                    <a:pt x="2805" y="2141"/>
                  </a:cubicBezTo>
                  <a:lnTo>
                    <a:pt x="2805" y="2141"/>
                  </a:lnTo>
                  <a:cubicBezTo>
                    <a:pt x="2605" y="1863"/>
                    <a:pt x="2339" y="1610"/>
                    <a:pt x="2154" y="1418"/>
                  </a:cubicBezTo>
                  <a:cubicBezTo>
                    <a:pt x="1636" y="882"/>
                    <a:pt x="1053" y="434"/>
                    <a:pt x="426" y="36"/>
                  </a:cubicBezTo>
                  <a:cubicBezTo>
                    <a:pt x="387" y="11"/>
                    <a:pt x="349" y="1"/>
                    <a:pt x="31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115;p31">
              <a:extLst>
                <a:ext uri="{FF2B5EF4-FFF2-40B4-BE49-F238E27FC236}">
                  <a16:creationId xmlns:a16="http://schemas.microsoft.com/office/drawing/2014/main" id="{62054641-4770-8D23-ECA5-6D0CD5BDD373}"/>
                </a:ext>
              </a:extLst>
            </p:cNvPr>
            <p:cNvSpPr/>
            <p:nvPr/>
          </p:nvSpPr>
          <p:spPr>
            <a:xfrm>
              <a:off x="2960325" y="2769000"/>
              <a:ext cx="74225" cy="142625"/>
            </a:xfrm>
            <a:custGeom>
              <a:avLst/>
              <a:gdLst/>
              <a:ahLst/>
              <a:cxnLst/>
              <a:rect l="l" t="t" r="r" b="b"/>
              <a:pathLst>
                <a:path w="2969" h="5705" extrusionOk="0">
                  <a:moveTo>
                    <a:pt x="990" y="0"/>
                  </a:moveTo>
                  <a:cubicBezTo>
                    <a:pt x="870" y="0"/>
                    <a:pt x="750" y="35"/>
                    <a:pt x="633" y="119"/>
                  </a:cubicBezTo>
                  <a:cubicBezTo>
                    <a:pt x="1" y="572"/>
                    <a:pt x="439" y="1794"/>
                    <a:pt x="651" y="2333"/>
                  </a:cubicBezTo>
                  <a:cubicBezTo>
                    <a:pt x="1107" y="3502"/>
                    <a:pt x="1739" y="4592"/>
                    <a:pt x="2470" y="5608"/>
                  </a:cubicBezTo>
                  <a:cubicBezTo>
                    <a:pt x="2519" y="5677"/>
                    <a:pt x="2588" y="5705"/>
                    <a:pt x="2656" y="5705"/>
                  </a:cubicBezTo>
                  <a:cubicBezTo>
                    <a:pt x="2815" y="5705"/>
                    <a:pt x="2969" y="5548"/>
                    <a:pt x="2852" y="5385"/>
                  </a:cubicBezTo>
                  <a:cubicBezTo>
                    <a:pt x="2147" y="4403"/>
                    <a:pt x="1516" y="3346"/>
                    <a:pt x="1077" y="2215"/>
                  </a:cubicBezTo>
                  <a:cubicBezTo>
                    <a:pt x="994" y="2003"/>
                    <a:pt x="906" y="1786"/>
                    <a:pt x="853" y="1564"/>
                  </a:cubicBezTo>
                  <a:cubicBezTo>
                    <a:pt x="636" y="1129"/>
                    <a:pt x="661" y="911"/>
                    <a:pt x="928" y="911"/>
                  </a:cubicBezTo>
                  <a:cubicBezTo>
                    <a:pt x="1002" y="911"/>
                    <a:pt x="1094" y="928"/>
                    <a:pt x="1205" y="961"/>
                  </a:cubicBezTo>
                  <a:cubicBezTo>
                    <a:pt x="1301" y="918"/>
                    <a:pt x="1384" y="896"/>
                    <a:pt x="1455" y="896"/>
                  </a:cubicBezTo>
                  <a:cubicBezTo>
                    <a:pt x="1576" y="896"/>
                    <a:pt x="1659" y="960"/>
                    <a:pt x="1705" y="1086"/>
                  </a:cubicBezTo>
                  <a:cubicBezTo>
                    <a:pt x="2197" y="1514"/>
                    <a:pt x="2003" y="2601"/>
                    <a:pt x="1801" y="3103"/>
                  </a:cubicBezTo>
                  <a:cubicBezTo>
                    <a:pt x="1737" y="3263"/>
                    <a:pt x="1869" y="3368"/>
                    <a:pt x="2006" y="3368"/>
                  </a:cubicBezTo>
                  <a:cubicBezTo>
                    <a:pt x="2095" y="3368"/>
                    <a:pt x="2186" y="3323"/>
                    <a:pt x="2228" y="3220"/>
                  </a:cubicBezTo>
                  <a:cubicBezTo>
                    <a:pt x="2555" y="2406"/>
                    <a:pt x="2511" y="1494"/>
                    <a:pt x="2019" y="747"/>
                  </a:cubicBezTo>
                  <a:cubicBezTo>
                    <a:pt x="1812" y="431"/>
                    <a:pt x="1407" y="0"/>
                    <a:pt x="99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" name="Google Shape;3037;p31">
            <a:extLst>
              <a:ext uri="{FF2B5EF4-FFF2-40B4-BE49-F238E27FC236}">
                <a16:creationId xmlns:a16="http://schemas.microsoft.com/office/drawing/2014/main" id="{AEB05EF1-2AD4-34BA-C9A0-DA2E37C268C1}"/>
              </a:ext>
            </a:extLst>
          </p:cNvPr>
          <p:cNvGrpSpPr/>
          <p:nvPr/>
        </p:nvGrpSpPr>
        <p:grpSpPr>
          <a:xfrm rot="4770054">
            <a:off x="10631656" y="662"/>
            <a:ext cx="1354745" cy="1432850"/>
            <a:chOff x="1976100" y="-1152450"/>
            <a:chExt cx="1651250" cy="1746450"/>
          </a:xfrm>
        </p:grpSpPr>
        <p:sp>
          <p:nvSpPr>
            <p:cNvPr id="70" name="Google Shape;3038;p31">
              <a:extLst>
                <a:ext uri="{FF2B5EF4-FFF2-40B4-BE49-F238E27FC236}">
                  <a16:creationId xmlns:a16="http://schemas.microsoft.com/office/drawing/2014/main" id="{4A6045A1-FDF7-2798-F85C-BFD8C847A2F8}"/>
                </a:ext>
              </a:extLst>
            </p:cNvPr>
            <p:cNvSpPr/>
            <p:nvPr/>
          </p:nvSpPr>
          <p:spPr>
            <a:xfrm>
              <a:off x="1976100" y="-1152450"/>
              <a:ext cx="1651250" cy="1716450"/>
            </a:xfrm>
            <a:custGeom>
              <a:avLst/>
              <a:gdLst/>
              <a:ahLst/>
              <a:cxnLst/>
              <a:rect l="l" t="t" r="r" b="b"/>
              <a:pathLst>
                <a:path w="66050" h="68658" extrusionOk="0">
                  <a:moveTo>
                    <a:pt x="50735" y="13480"/>
                  </a:moveTo>
                  <a:lnTo>
                    <a:pt x="29376" y="54744"/>
                  </a:lnTo>
                  <a:lnTo>
                    <a:pt x="12402" y="30028"/>
                  </a:lnTo>
                  <a:lnTo>
                    <a:pt x="50735" y="13480"/>
                  </a:lnTo>
                  <a:close/>
                  <a:moveTo>
                    <a:pt x="65422" y="0"/>
                  </a:moveTo>
                  <a:lnTo>
                    <a:pt x="0" y="25539"/>
                  </a:lnTo>
                  <a:lnTo>
                    <a:pt x="10" y="26938"/>
                  </a:lnTo>
                  <a:lnTo>
                    <a:pt x="31193" y="68657"/>
                  </a:lnTo>
                  <a:lnTo>
                    <a:pt x="66049" y="704"/>
                  </a:lnTo>
                  <a:lnTo>
                    <a:pt x="65422" y="0"/>
                  </a:lnTo>
                  <a:close/>
                </a:path>
              </a:pathLst>
            </a:custGeom>
            <a:solidFill>
              <a:srgbClr val="2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3039;p31">
              <a:extLst>
                <a:ext uri="{FF2B5EF4-FFF2-40B4-BE49-F238E27FC236}">
                  <a16:creationId xmlns:a16="http://schemas.microsoft.com/office/drawing/2014/main" id="{26B51D11-DAF8-1C2B-F929-5CF3485F025A}"/>
                </a:ext>
              </a:extLst>
            </p:cNvPr>
            <p:cNvSpPr/>
            <p:nvPr/>
          </p:nvSpPr>
          <p:spPr>
            <a:xfrm>
              <a:off x="1976325" y="-1134850"/>
              <a:ext cx="1651025" cy="1728850"/>
            </a:xfrm>
            <a:custGeom>
              <a:avLst/>
              <a:gdLst/>
              <a:ahLst/>
              <a:cxnLst/>
              <a:rect l="l" t="t" r="r" b="b"/>
              <a:pathLst>
                <a:path w="66041" h="69154" extrusionOk="0">
                  <a:moveTo>
                    <a:pt x="50659" y="14471"/>
                  </a:moveTo>
                  <a:lnTo>
                    <a:pt x="29843" y="54550"/>
                  </a:lnTo>
                  <a:lnTo>
                    <a:pt x="13035" y="30406"/>
                  </a:lnTo>
                  <a:lnTo>
                    <a:pt x="50659" y="14471"/>
                  </a:lnTo>
                  <a:close/>
                  <a:moveTo>
                    <a:pt x="66040" y="0"/>
                  </a:moveTo>
                  <a:lnTo>
                    <a:pt x="1" y="26234"/>
                  </a:lnTo>
                  <a:lnTo>
                    <a:pt x="31275" y="69154"/>
                  </a:lnTo>
                  <a:lnTo>
                    <a:pt x="66040" y="0"/>
                  </a:ln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3040;p31">
              <a:extLst>
                <a:ext uri="{FF2B5EF4-FFF2-40B4-BE49-F238E27FC236}">
                  <a16:creationId xmlns:a16="http://schemas.microsoft.com/office/drawing/2014/main" id="{E19145B1-BA9E-D609-435C-9E84C1E019D7}"/>
                </a:ext>
              </a:extLst>
            </p:cNvPr>
            <p:cNvSpPr/>
            <p:nvPr/>
          </p:nvSpPr>
          <p:spPr>
            <a:xfrm>
              <a:off x="3361550" y="-1029150"/>
              <a:ext cx="17650" cy="43575"/>
            </a:xfrm>
            <a:custGeom>
              <a:avLst/>
              <a:gdLst/>
              <a:ahLst/>
              <a:cxnLst/>
              <a:rect l="l" t="t" r="r" b="b"/>
              <a:pathLst>
                <a:path w="706" h="1743" fill="none" extrusionOk="0">
                  <a:moveTo>
                    <a:pt x="705" y="1742"/>
                  </a:moveTo>
                  <a:lnTo>
                    <a:pt x="1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3041;p31">
              <a:extLst>
                <a:ext uri="{FF2B5EF4-FFF2-40B4-BE49-F238E27FC236}">
                  <a16:creationId xmlns:a16="http://schemas.microsoft.com/office/drawing/2014/main" id="{03176B76-8A84-C030-1F81-A4471E1E7AD3}"/>
                </a:ext>
              </a:extLst>
            </p:cNvPr>
            <p:cNvSpPr/>
            <p:nvPr/>
          </p:nvSpPr>
          <p:spPr>
            <a:xfrm>
              <a:off x="3297275" y="-1003950"/>
              <a:ext cx="17675" cy="43550"/>
            </a:xfrm>
            <a:custGeom>
              <a:avLst/>
              <a:gdLst/>
              <a:ahLst/>
              <a:cxnLst/>
              <a:rect l="l" t="t" r="r" b="b"/>
              <a:pathLst>
                <a:path w="707" h="1742" fill="none" extrusionOk="0">
                  <a:moveTo>
                    <a:pt x="707" y="1742"/>
                  </a:moveTo>
                  <a:lnTo>
                    <a:pt x="1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3042;p31">
              <a:extLst>
                <a:ext uri="{FF2B5EF4-FFF2-40B4-BE49-F238E27FC236}">
                  <a16:creationId xmlns:a16="http://schemas.microsoft.com/office/drawing/2014/main" id="{2A1847EC-8682-763B-68E3-BA1E8D7AD0B0}"/>
                </a:ext>
              </a:extLst>
            </p:cNvPr>
            <p:cNvSpPr/>
            <p:nvPr/>
          </p:nvSpPr>
          <p:spPr>
            <a:xfrm>
              <a:off x="3236250" y="-97997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2"/>
                  </a:moveTo>
                  <a:lnTo>
                    <a:pt x="1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3043;p31">
              <a:extLst>
                <a:ext uri="{FF2B5EF4-FFF2-40B4-BE49-F238E27FC236}">
                  <a16:creationId xmlns:a16="http://schemas.microsoft.com/office/drawing/2014/main" id="{2B364DD5-FE60-C2A9-C0B5-51264BD3A550}"/>
                </a:ext>
              </a:extLst>
            </p:cNvPr>
            <p:cNvSpPr/>
            <p:nvPr/>
          </p:nvSpPr>
          <p:spPr>
            <a:xfrm>
              <a:off x="3171975" y="-953950"/>
              <a:ext cx="17625" cy="43550"/>
            </a:xfrm>
            <a:custGeom>
              <a:avLst/>
              <a:gdLst/>
              <a:ahLst/>
              <a:cxnLst/>
              <a:rect l="l" t="t" r="r" b="b"/>
              <a:pathLst>
                <a:path w="705" h="1742" fill="none" extrusionOk="0">
                  <a:moveTo>
                    <a:pt x="705" y="1742"/>
                  </a:moveTo>
                  <a:lnTo>
                    <a:pt x="1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3044;p31">
              <a:extLst>
                <a:ext uri="{FF2B5EF4-FFF2-40B4-BE49-F238E27FC236}">
                  <a16:creationId xmlns:a16="http://schemas.microsoft.com/office/drawing/2014/main" id="{8DE5434A-0280-3E95-F932-A5E840395829}"/>
                </a:ext>
              </a:extLst>
            </p:cNvPr>
            <p:cNvSpPr/>
            <p:nvPr/>
          </p:nvSpPr>
          <p:spPr>
            <a:xfrm>
              <a:off x="3110750" y="-93092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3"/>
                  </a:moveTo>
                  <a:lnTo>
                    <a:pt x="1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3045;p31">
              <a:extLst>
                <a:ext uri="{FF2B5EF4-FFF2-40B4-BE49-F238E27FC236}">
                  <a16:creationId xmlns:a16="http://schemas.microsoft.com/office/drawing/2014/main" id="{33B31863-4E65-1E1F-4595-CB10EE9F856C}"/>
                </a:ext>
              </a:extLst>
            </p:cNvPr>
            <p:cNvSpPr/>
            <p:nvPr/>
          </p:nvSpPr>
          <p:spPr>
            <a:xfrm>
              <a:off x="3050150" y="-90592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3"/>
                  </a:moveTo>
                  <a:lnTo>
                    <a:pt x="1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3046;p31">
              <a:extLst>
                <a:ext uri="{FF2B5EF4-FFF2-40B4-BE49-F238E27FC236}">
                  <a16:creationId xmlns:a16="http://schemas.microsoft.com/office/drawing/2014/main" id="{6A02DCD0-C772-C1F8-3326-F3BC175625B4}"/>
                </a:ext>
              </a:extLst>
            </p:cNvPr>
            <p:cNvSpPr/>
            <p:nvPr/>
          </p:nvSpPr>
          <p:spPr>
            <a:xfrm>
              <a:off x="2988325" y="-880575"/>
              <a:ext cx="17650" cy="43575"/>
            </a:xfrm>
            <a:custGeom>
              <a:avLst/>
              <a:gdLst/>
              <a:ahLst/>
              <a:cxnLst/>
              <a:rect l="l" t="t" r="r" b="b"/>
              <a:pathLst>
                <a:path w="706" h="1743" fill="none" extrusionOk="0">
                  <a:moveTo>
                    <a:pt x="705" y="1743"/>
                  </a:moveTo>
                  <a:lnTo>
                    <a:pt x="1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3047;p31">
              <a:extLst>
                <a:ext uri="{FF2B5EF4-FFF2-40B4-BE49-F238E27FC236}">
                  <a16:creationId xmlns:a16="http://schemas.microsoft.com/office/drawing/2014/main" id="{A2CF88C6-9818-4C78-23C0-24B0DB0BBAC0}"/>
                </a:ext>
              </a:extLst>
            </p:cNvPr>
            <p:cNvSpPr/>
            <p:nvPr/>
          </p:nvSpPr>
          <p:spPr>
            <a:xfrm>
              <a:off x="2925050" y="-855025"/>
              <a:ext cx="17625" cy="43575"/>
            </a:xfrm>
            <a:custGeom>
              <a:avLst/>
              <a:gdLst/>
              <a:ahLst/>
              <a:cxnLst/>
              <a:rect l="l" t="t" r="r" b="b"/>
              <a:pathLst>
                <a:path w="705" h="1743" fill="none" extrusionOk="0">
                  <a:moveTo>
                    <a:pt x="704" y="1742"/>
                  </a:moveTo>
                  <a:lnTo>
                    <a:pt x="0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3048;p31">
              <a:extLst>
                <a:ext uri="{FF2B5EF4-FFF2-40B4-BE49-F238E27FC236}">
                  <a16:creationId xmlns:a16="http://schemas.microsoft.com/office/drawing/2014/main" id="{F547F570-8B83-0B0B-55EA-B4FBCBDBD0D0}"/>
                </a:ext>
              </a:extLst>
            </p:cNvPr>
            <p:cNvSpPr/>
            <p:nvPr/>
          </p:nvSpPr>
          <p:spPr>
            <a:xfrm>
              <a:off x="2865250" y="-831350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7" y="1742"/>
                  </a:moveTo>
                  <a:lnTo>
                    <a:pt x="1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3049;p31">
              <a:extLst>
                <a:ext uri="{FF2B5EF4-FFF2-40B4-BE49-F238E27FC236}">
                  <a16:creationId xmlns:a16="http://schemas.microsoft.com/office/drawing/2014/main" id="{B8E2AF66-22CD-7D9C-A39A-0DC3526AC907}"/>
                </a:ext>
              </a:extLst>
            </p:cNvPr>
            <p:cNvSpPr/>
            <p:nvPr/>
          </p:nvSpPr>
          <p:spPr>
            <a:xfrm>
              <a:off x="2800975" y="-806200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7" y="1742"/>
                  </a:moveTo>
                  <a:lnTo>
                    <a:pt x="1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3050;p31">
              <a:extLst>
                <a:ext uri="{FF2B5EF4-FFF2-40B4-BE49-F238E27FC236}">
                  <a16:creationId xmlns:a16="http://schemas.microsoft.com/office/drawing/2014/main" id="{9535DF47-5F33-029F-5FDD-6B6BC0425553}"/>
                </a:ext>
              </a:extLst>
            </p:cNvPr>
            <p:cNvSpPr/>
            <p:nvPr/>
          </p:nvSpPr>
          <p:spPr>
            <a:xfrm>
              <a:off x="2739950" y="-78217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2"/>
                  </a:moveTo>
                  <a:lnTo>
                    <a:pt x="1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3051;p31">
              <a:extLst>
                <a:ext uri="{FF2B5EF4-FFF2-40B4-BE49-F238E27FC236}">
                  <a16:creationId xmlns:a16="http://schemas.microsoft.com/office/drawing/2014/main" id="{D0004C32-3030-581A-C8C6-22CC0DEA418C}"/>
                </a:ext>
              </a:extLst>
            </p:cNvPr>
            <p:cNvSpPr/>
            <p:nvPr/>
          </p:nvSpPr>
          <p:spPr>
            <a:xfrm>
              <a:off x="2675675" y="-756200"/>
              <a:ext cx="17625" cy="43575"/>
            </a:xfrm>
            <a:custGeom>
              <a:avLst/>
              <a:gdLst/>
              <a:ahLst/>
              <a:cxnLst/>
              <a:rect l="l" t="t" r="r" b="b"/>
              <a:pathLst>
                <a:path w="705" h="1743" fill="none" extrusionOk="0">
                  <a:moveTo>
                    <a:pt x="705" y="1742"/>
                  </a:moveTo>
                  <a:lnTo>
                    <a:pt x="0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3052;p31">
              <a:extLst>
                <a:ext uri="{FF2B5EF4-FFF2-40B4-BE49-F238E27FC236}">
                  <a16:creationId xmlns:a16="http://schemas.microsoft.com/office/drawing/2014/main" id="{A63B81B8-055C-A57A-92B6-C146D2D7E33D}"/>
                </a:ext>
              </a:extLst>
            </p:cNvPr>
            <p:cNvSpPr/>
            <p:nvPr/>
          </p:nvSpPr>
          <p:spPr>
            <a:xfrm>
              <a:off x="2614450" y="-733125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3"/>
                  </a:moveTo>
                  <a:lnTo>
                    <a:pt x="0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3053;p31">
              <a:extLst>
                <a:ext uri="{FF2B5EF4-FFF2-40B4-BE49-F238E27FC236}">
                  <a16:creationId xmlns:a16="http://schemas.microsoft.com/office/drawing/2014/main" id="{DACBB4FA-33C4-9E66-5E95-9995A9D85FD4}"/>
                </a:ext>
              </a:extLst>
            </p:cNvPr>
            <p:cNvSpPr/>
            <p:nvPr/>
          </p:nvSpPr>
          <p:spPr>
            <a:xfrm>
              <a:off x="2553900" y="-708125"/>
              <a:ext cx="17625" cy="43575"/>
            </a:xfrm>
            <a:custGeom>
              <a:avLst/>
              <a:gdLst/>
              <a:ahLst/>
              <a:cxnLst/>
              <a:rect l="l" t="t" r="r" b="b"/>
              <a:pathLst>
                <a:path w="705" h="1743" fill="none" extrusionOk="0">
                  <a:moveTo>
                    <a:pt x="704" y="1743"/>
                  </a:moveTo>
                  <a:lnTo>
                    <a:pt x="0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3054;p31">
              <a:extLst>
                <a:ext uri="{FF2B5EF4-FFF2-40B4-BE49-F238E27FC236}">
                  <a16:creationId xmlns:a16="http://schemas.microsoft.com/office/drawing/2014/main" id="{936277D8-F947-188A-D165-9FCCECB5764A}"/>
                </a:ext>
              </a:extLst>
            </p:cNvPr>
            <p:cNvSpPr/>
            <p:nvPr/>
          </p:nvSpPr>
          <p:spPr>
            <a:xfrm>
              <a:off x="2493325" y="-683950"/>
              <a:ext cx="17675" cy="43575"/>
            </a:xfrm>
            <a:custGeom>
              <a:avLst/>
              <a:gdLst/>
              <a:ahLst/>
              <a:cxnLst/>
              <a:rect l="l" t="t" r="r" b="b"/>
              <a:pathLst>
                <a:path w="707" h="1743" fill="none" extrusionOk="0">
                  <a:moveTo>
                    <a:pt x="706" y="1743"/>
                  </a:moveTo>
                  <a:lnTo>
                    <a:pt x="1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3055;p31">
              <a:extLst>
                <a:ext uri="{FF2B5EF4-FFF2-40B4-BE49-F238E27FC236}">
                  <a16:creationId xmlns:a16="http://schemas.microsoft.com/office/drawing/2014/main" id="{93271AB2-51BA-386D-4DFE-DFF48F3C0945}"/>
                </a:ext>
              </a:extLst>
            </p:cNvPr>
            <p:cNvSpPr/>
            <p:nvPr/>
          </p:nvSpPr>
          <p:spPr>
            <a:xfrm>
              <a:off x="2430925" y="-661750"/>
              <a:ext cx="18875" cy="47775"/>
            </a:xfrm>
            <a:custGeom>
              <a:avLst/>
              <a:gdLst/>
              <a:ahLst/>
              <a:cxnLst/>
              <a:rect l="l" t="t" r="r" b="b"/>
              <a:pathLst>
                <a:path w="755" h="1911" fill="none" extrusionOk="0">
                  <a:moveTo>
                    <a:pt x="755" y="1911"/>
                  </a:moveTo>
                  <a:lnTo>
                    <a:pt x="1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3056;p31">
              <a:extLst>
                <a:ext uri="{FF2B5EF4-FFF2-40B4-BE49-F238E27FC236}">
                  <a16:creationId xmlns:a16="http://schemas.microsoft.com/office/drawing/2014/main" id="{CB0437BE-2E5B-D00F-F0BD-F46FFAFA8733}"/>
                </a:ext>
              </a:extLst>
            </p:cNvPr>
            <p:cNvSpPr/>
            <p:nvPr/>
          </p:nvSpPr>
          <p:spPr>
            <a:xfrm>
              <a:off x="2370650" y="-637500"/>
              <a:ext cx="19425" cy="47175"/>
            </a:xfrm>
            <a:custGeom>
              <a:avLst/>
              <a:gdLst/>
              <a:ahLst/>
              <a:cxnLst/>
              <a:rect l="l" t="t" r="r" b="b"/>
              <a:pathLst>
                <a:path w="777" h="1887" fill="none" extrusionOk="0">
                  <a:moveTo>
                    <a:pt x="776" y="1886"/>
                  </a:moveTo>
                  <a:lnTo>
                    <a:pt x="0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3057;p31">
              <a:extLst>
                <a:ext uri="{FF2B5EF4-FFF2-40B4-BE49-F238E27FC236}">
                  <a16:creationId xmlns:a16="http://schemas.microsoft.com/office/drawing/2014/main" id="{5A1872B7-A710-AB92-A206-213BC8ABC83B}"/>
                </a:ext>
              </a:extLst>
            </p:cNvPr>
            <p:cNvSpPr/>
            <p:nvPr/>
          </p:nvSpPr>
          <p:spPr>
            <a:xfrm>
              <a:off x="2307625" y="-612625"/>
              <a:ext cx="18175" cy="47475"/>
            </a:xfrm>
            <a:custGeom>
              <a:avLst/>
              <a:gdLst/>
              <a:ahLst/>
              <a:cxnLst/>
              <a:rect l="l" t="t" r="r" b="b"/>
              <a:pathLst>
                <a:path w="727" h="1899" fill="none" extrusionOk="0">
                  <a:moveTo>
                    <a:pt x="726" y="1899"/>
                  </a:moveTo>
                  <a:lnTo>
                    <a:pt x="0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3058;p31">
              <a:extLst>
                <a:ext uri="{FF2B5EF4-FFF2-40B4-BE49-F238E27FC236}">
                  <a16:creationId xmlns:a16="http://schemas.microsoft.com/office/drawing/2014/main" id="{BE0E1241-B55B-3D9C-3A8E-A6637D2D3E8C}"/>
                </a:ext>
              </a:extLst>
            </p:cNvPr>
            <p:cNvSpPr/>
            <p:nvPr/>
          </p:nvSpPr>
          <p:spPr>
            <a:xfrm>
              <a:off x="2244750" y="-586050"/>
              <a:ext cx="20000" cy="44925"/>
            </a:xfrm>
            <a:custGeom>
              <a:avLst/>
              <a:gdLst/>
              <a:ahLst/>
              <a:cxnLst/>
              <a:rect l="l" t="t" r="r" b="b"/>
              <a:pathLst>
                <a:path w="800" h="1797" fill="none" extrusionOk="0">
                  <a:moveTo>
                    <a:pt x="800" y="1797"/>
                  </a:moveTo>
                  <a:lnTo>
                    <a:pt x="0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3059;p31">
              <a:extLst>
                <a:ext uri="{FF2B5EF4-FFF2-40B4-BE49-F238E27FC236}">
                  <a16:creationId xmlns:a16="http://schemas.microsoft.com/office/drawing/2014/main" id="{E0480B7D-C2CE-B25B-728A-E43FFF05D505}"/>
                </a:ext>
              </a:extLst>
            </p:cNvPr>
            <p:cNvSpPr/>
            <p:nvPr/>
          </p:nvSpPr>
          <p:spPr>
            <a:xfrm>
              <a:off x="2182475" y="-560950"/>
              <a:ext cx="17975" cy="45800"/>
            </a:xfrm>
            <a:custGeom>
              <a:avLst/>
              <a:gdLst/>
              <a:ahLst/>
              <a:cxnLst/>
              <a:rect l="l" t="t" r="r" b="b"/>
              <a:pathLst>
                <a:path w="719" h="1832" fill="none" extrusionOk="0">
                  <a:moveTo>
                    <a:pt x="718" y="1832"/>
                  </a:moveTo>
                  <a:lnTo>
                    <a:pt x="0" y="1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3060;p31">
              <a:extLst>
                <a:ext uri="{FF2B5EF4-FFF2-40B4-BE49-F238E27FC236}">
                  <a16:creationId xmlns:a16="http://schemas.microsoft.com/office/drawing/2014/main" id="{E033C5F3-F31C-AE82-4822-6D4E47F3E39B}"/>
                </a:ext>
              </a:extLst>
            </p:cNvPr>
            <p:cNvSpPr/>
            <p:nvPr/>
          </p:nvSpPr>
          <p:spPr>
            <a:xfrm>
              <a:off x="2121000" y="-537925"/>
              <a:ext cx="18250" cy="45875"/>
            </a:xfrm>
            <a:custGeom>
              <a:avLst/>
              <a:gdLst/>
              <a:ahLst/>
              <a:cxnLst/>
              <a:rect l="l" t="t" r="r" b="b"/>
              <a:pathLst>
                <a:path w="730" h="1835" fill="none" extrusionOk="0">
                  <a:moveTo>
                    <a:pt x="730" y="1834"/>
                  </a:moveTo>
                  <a:lnTo>
                    <a:pt x="1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3061;p31">
              <a:extLst>
                <a:ext uri="{FF2B5EF4-FFF2-40B4-BE49-F238E27FC236}">
                  <a16:creationId xmlns:a16="http://schemas.microsoft.com/office/drawing/2014/main" id="{921830B0-661E-6BD7-2520-76F3297177F7}"/>
                </a:ext>
              </a:extLst>
            </p:cNvPr>
            <p:cNvSpPr/>
            <p:nvPr/>
          </p:nvSpPr>
          <p:spPr>
            <a:xfrm>
              <a:off x="2059100" y="-511800"/>
              <a:ext cx="19550" cy="44750"/>
            </a:xfrm>
            <a:custGeom>
              <a:avLst/>
              <a:gdLst/>
              <a:ahLst/>
              <a:cxnLst/>
              <a:rect l="l" t="t" r="r" b="b"/>
              <a:pathLst>
                <a:path w="782" h="1790" fill="none" extrusionOk="0">
                  <a:moveTo>
                    <a:pt x="782" y="1789"/>
                  </a:moveTo>
                  <a:lnTo>
                    <a:pt x="1" y="0"/>
                  </a:lnTo>
                </a:path>
              </a:pathLst>
            </a:custGeom>
            <a:solidFill>
              <a:srgbClr val="2A2A2A"/>
            </a:solidFill>
            <a:ln w="4700" cap="flat" cmpd="sng">
              <a:solidFill>
                <a:srgbClr val="061937"/>
              </a:solidFill>
              <a:prstDash val="solid"/>
              <a:miter lim="156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3062;p31">
              <a:extLst>
                <a:ext uri="{FF2B5EF4-FFF2-40B4-BE49-F238E27FC236}">
                  <a16:creationId xmlns:a16="http://schemas.microsoft.com/office/drawing/2014/main" id="{D1AF3C77-E49D-23F4-7BDC-48C0BF787A3D}"/>
                </a:ext>
              </a:extLst>
            </p:cNvPr>
            <p:cNvSpPr/>
            <p:nvPr/>
          </p:nvSpPr>
          <p:spPr>
            <a:xfrm>
              <a:off x="2802350" y="-227625"/>
              <a:ext cx="341800" cy="677500"/>
            </a:xfrm>
            <a:custGeom>
              <a:avLst/>
              <a:gdLst/>
              <a:ahLst/>
              <a:cxnLst/>
              <a:rect l="l" t="t" r="r" b="b"/>
              <a:pathLst>
                <a:path w="13672" h="27100" extrusionOk="0">
                  <a:moveTo>
                    <a:pt x="13671" y="1"/>
                  </a:moveTo>
                  <a:lnTo>
                    <a:pt x="11901" y="3357"/>
                  </a:lnTo>
                  <a:lnTo>
                    <a:pt x="10157" y="6728"/>
                  </a:lnTo>
                  <a:lnTo>
                    <a:pt x="6711" y="13487"/>
                  </a:lnTo>
                  <a:lnTo>
                    <a:pt x="3321" y="20277"/>
                  </a:lnTo>
                  <a:lnTo>
                    <a:pt x="1648" y="23682"/>
                  </a:lnTo>
                  <a:lnTo>
                    <a:pt x="1" y="27100"/>
                  </a:lnTo>
                  <a:lnTo>
                    <a:pt x="1769" y="23743"/>
                  </a:lnTo>
                  <a:lnTo>
                    <a:pt x="3514" y="20374"/>
                  </a:lnTo>
                  <a:lnTo>
                    <a:pt x="6961" y="13613"/>
                  </a:lnTo>
                  <a:lnTo>
                    <a:pt x="10349" y="6825"/>
                  </a:lnTo>
                  <a:lnTo>
                    <a:pt x="12024" y="3420"/>
                  </a:lnTo>
                  <a:lnTo>
                    <a:pt x="136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3063;p31">
              <a:extLst>
                <a:ext uri="{FF2B5EF4-FFF2-40B4-BE49-F238E27FC236}">
                  <a16:creationId xmlns:a16="http://schemas.microsoft.com/office/drawing/2014/main" id="{1A0099F9-6244-F817-8F4D-2A0C96EEDBF4}"/>
                </a:ext>
              </a:extLst>
            </p:cNvPr>
            <p:cNvSpPr/>
            <p:nvPr/>
          </p:nvSpPr>
          <p:spPr>
            <a:xfrm>
              <a:off x="2308250" y="-611125"/>
              <a:ext cx="473975" cy="206375"/>
            </a:xfrm>
            <a:custGeom>
              <a:avLst/>
              <a:gdLst/>
              <a:ahLst/>
              <a:cxnLst/>
              <a:rect l="l" t="t" r="r" b="b"/>
              <a:pathLst>
                <a:path w="18959" h="8255" extrusionOk="0">
                  <a:moveTo>
                    <a:pt x="18959" y="0"/>
                  </a:moveTo>
                  <a:cubicBezTo>
                    <a:pt x="17355" y="636"/>
                    <a:pt x="15765" y="1299"/>
                    <a:pt x="14175" y="1966"/>
                  </a:cubicBezTo>
                  <a:lnTo>
                    <a:pt x="9422" y="4000"/>
                  </a:lnTo>
                  <a:lnTo>
                    <a:pt x="4696" y="6092"/>
                  </a:lnTo>
                  <a:cubicBezTo>
                    <a:pt x="3125" y="6801"/>
                    <a:pt x="1556" y="7515"/>
                    <a:pt x="0" y="8255"/>
                  </a:cubicBezTo>
                  <a:cubicBezTo>
                    <a:pt x="1603" y="7621"/>
                    <a:pt x="3194" y="6958"/>
                    <a:pt x="4782" y="6291"/>
                  </a:cubicBezTo>
                  <a:lnTo>
                    <a:pt x="9535" y="4257"/>
                  </a:lnTo>
                  <a:lnTo>
                    <a:pt x="14261" y="2163"/>
                  </a:lnTo>
                  <a:cubicBezTo>
                    <a:pt x="15832" y="1454"/>
                    <a:pt x="17402" y="742"/>
                    <a:pt x="18959" y="2"/>
                  </a:cubicBezTo>
                  <a:lnTo>
                    <a:pt x="189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3064;p31">
              <a:extLst>
                <a:ext uri="{FF2B5EF4-FFF2-40B4-BE49-F238E27FC236}">
                  <a16:creationId xmlns:a16="http://schemas.microsoft.com/office/drawing/2014/main" id="{7C68412C-B7DF-BAC7-D9ED-030E6CDA0653}"/>
                </a:ext>
              </a:extLst>
            </p:cNvPr>
            <p:cNvSpPr/>
            <p:nvPr/>
          </p:nvSpPr>
          <p:spPr>
            <a:xfrm>
              <a:off x="2512500" y="-28800"/>
              <a:ext cx="193550" cy="271725"/>
            </a:xfrm>
            <a:custGeom>
              <a:avLst/>
              <a:gdLst/>
              <a:ahLst/>
              <a:cxnLst/>
              <a:rect l="l" t="t" r="r" b="b"/>
              <a:pathLst>
                <a:path w="7742" h="10869" extrusionOk="0">
                  <a:moveTo>
                    <a:pt x="0" y="0"/>
                  </a:moveTo>
                  <a:lnTo>
                    <a:pt x="0" y="0"/>
                  </a:lnTo>
                  <a:cubicBezTo>
                    <a:pt x="598" y="939"/>
                    <a:pt x="1221" y="1861"/>
                    <a:pt x="1848" y="2780"/>
                  </a:cubicBezTo>
                  <a:cubicBezTo>
                    <a:pt x="2474" y="3700"/>
                    <a:pt x="3121" y="4604"/>
                    <a:pt x="3758" y="5517"/>
                  </a:cubicBezTo>
                  <a:cubicBezTo>
                    <a:pt x="4410" y="6415"/>
                    <a:pt x="5055" y="7322"/>
                    <a:pt x="5718" y="8214"/>
                  </a:cubicBezTo>
                  <a:cubicBezTo>
                    <a:pt x="6382" y="9106"/>
                    <a:pt x="7049" y="9997"/>
                    <a:pt x="7742" y="10868"/>
                  </a:cubicBezTo>
                  <a:cubicBezTo>
                    <a:pt x="7144" y="9929"/>
                    <a:pt x="6521" y="9008"/>
                    <a:pt x="5894" y="8089"/>
                  </a:cubicBezTo>
                  <a:cubicBezTo>
                    <a:pt x="5268" y="7171"/>
                    <a:pt x="4621" y="6266"/>
                    <a:pt x="3985" y="5354"/>
                  </a:cubicBezTo>
                  <a:cubicBezTo>
                    <a:pt x="3330" y="4454"/>
                    <a:pt x="2687" y="3548"/>
                    <a:pt x="2024" y="2656"/>
                  </a:cubicBezTo>
                  <a:cubicBezTo>
                    <a:pt x="1360" y="1762"/>
                    <a:pt x="692" y="87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3065;p31">
              <a:extLst>
                <a:ext uri="{FF2B5EF4-FFF2-40B4-BE49-F238E27FC236}">
                  <a16:creationId xmlns:a16="http://schemas.microsoft.com/office/drawing/2014/main" id="{01669DF4-8726-443B-7650-F4FEE905E5FF}"/>
                </a:ext>
              </a:extLst>
            </p:cNvPr>
            <p:cNvSpPr/>
            <p:nvPr/>
          </p:nvSpPr>
          <p:spPr>
            <a:xfrm>
              <a:off x="2986900" y="-750650"/>
              <a:ext cx="142850" cy="58550"/>
            </a:xfrm>
            <a:custGeom>
              <a:avLst/>
              <a:gdLst/>
              <a:ahLst/>
              <a:cxnLst/>
              <a:rect l="l" t="t" r="r" b="b"/>
              <a:pathLst>
                <a:path w="5714" h="2342" extrusionOk="0">
                  <a:moveTo>
                    <a:pt x="5713" y="1"/>
                  </a:moveTo>
                  <a:lnTo>
                    <a:pt x="5713" y="1"/>
                  </a:lnTo>
                  <a:cubicBezTo>
                    <a:pt x="5216" y="142"/>
                    <a:pt x="4729" y="312"/>
                    <a:pt x="4244" y="486"/>
                  </a:cubicBezTo>
                  <a:cubicBezTo>
                    <a:pt x="3759" y="658"/>
                    <a:pt x="3282" y="849"/>
                    <a:pt x="2804" y="1041"/>
                  </a:cubicBezTo>
                  <a:cubicBezTo>
                    <a:pt x="2329" y="1240"/>
                    <a:pt x="1854" y="1439"/>
                    <a:pt x="1388" y="1656"/>
                  </a:cubicBezTo>
                  <a:cubicBezTo>
                    <a:pt x="920" y="1872"/>
                    <a:pt x="454" y="2093"/>
                    <a:pt x="0" y="2342"/>
                  </a:cubicBezTo>
                  <a:cubicBezTo>
                    <a:pt x="498" y="2201"/>
                    <a:pt x="984" y="2030"/>
                    <a:pt x="1470" y="1857"/>
                  </a:cubicBezTo>
                  <a:cubicBezTo>
                    <a:pt x="1955" y="1685"/>
                    <a:pt x="2432" y="1492"/>
                    <a:pt x="2909" y="1301"/>
                  </a:cubicBezTo>
                  <a:cubicBezTo>
                    <a:pt x="3385" y="1102"/>
                    <a:pt x="3859" y="904"/>
                    <a:pt x="4325" y="686"/>
                  </a:cubicBezTo>
                  <a:cubicBezTo>
                    <a:pt x="4793" y="470"/>
                    <a:pt x="5260" y="250"/>
                    <a:pt x="5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4750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81039431-8F36-50E0-DA74-36AD37814A28}"/>
              </a:ext>
            </a:extLst>
          </p:cNvPr>
          <p:cNvSpPr/>
          <p:nvPr/>
        </p:nvSpPr>
        <p:spPr>
          <a:xfrm>
            <a:off x="407368" y="836712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Acompanhe a seguinte situação: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7122CBC-31A9-D244-CE70-5179A1B85AE1}"/>
              </a:ext>
            </a:extLst>
          </p:cNvPr>
          <p:cNvSpPr txBox="1"/>
          <p:nvPr/>
        </p:nvSpPr>
        <p:spPr>
          <a:xfrm>
            <a:off x="1127448" y="1988840"/>
            <a:ext cx="9433048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Nunito" pitchFamily="2" charset="0"/>
              </a:rPr>
              <a:t>Em certa cidade um motorista de táxi comum cobra uma taxa fixa de R$ 4,10 pela “bandeirada” mais R$ 2,50 por quilômetro rodado. Assim, o preço de uma corrida de </a:t>
            </a:r>
            <a:r>
              <a:rPr lang="pt-BR" sz="2000" i="1" dirty="0">
                <a:latin typeface="Nunito" pitchFamily="2" charset="0"/>
              </a:rPr>
              <a:t>x </a:t>
            </a:r>
            <a:r>
              <a:rPr lang="pt-BR" sz="2000" dirty="0">
                <a:latin typeface="Nunito" pitchFamily="2" charset="0"/>
              </a:rPr>
              <a:t>quilômetros é dado, em reais, por:</a:t>
            </a:r>
          </a:p>
        </p:txBody>
      </p:sp>
      <p:pic>
        <p:nvPicPr>
          <p:cNvPr id="21" name="Picture 2" descr="Taxi Driver Pixel Art Sticker by Ali Graham">
            <a:extLst>
              <a:ext uri="{FF2B5EF4-FFF2-40B4-BE49-F238E27FC236}">
                <a16:creationId xmlns:a16="http://schemas.microsoft.com/office/drawing/2014/main" id="{E04CBDBA-7F9F-F51E-2006-85B9BC05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306" y="6171024"/>
            <a:ext cx="19050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E43898D6-9882-8CA4-3F1F-9A056C87D67A}"/>
              </a:ext>
            </a:extLst>
          </p:cNvPr>
          <p:cNvSpPr txBox="1"/>
          <p:nvPr/>
        </p:nvSpPr>
        <p:spPr>
          <a:xfrm>
            <a:off x="1330206" y="3727014"/>
            <a:ext cx="936104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800" b="1" i="1" dirty="0">
                <a:solidFill>
                  <a:schemeClr val="accent1"/>
                </a:solidFill>
                <a:latin typeface="Nunito" pitchFamily="2" charset="0"/>
              </a:rPr>
              <a:t>f</a:t>
            </a:r>
            <a:r>
              <a:rPr lang="pt-BR" sz="1800" b="1" dirty="0">
                <a:solidFill>
                  <a:schemeClr val="accent1"/>
                </a:solidFill>
                <a:latin typeface="Nunito" pitchFamily="2" charset="0"/>
              </a:rPr>
              <a:t>(</a:t>
            </a:r>
            <a:r>
              <a:rPr lang="pt-BR" sz="1800" b="1" i="1" dirty="0">
                <a:solidFill>
                  <a:schemeClr val="accent1"/>
                </a:solidFill>
                <a:latin typeface="Nunito" pitchFamily="2" charset="0"/>
              </a:rPr>
              <a:t>x</a:t>
            </a:r>
            <a:r>
              <a:rPr lang="pt-BR" sz="1800" b="1" dirty="0">
                <a:solidFill>
                  <a:schemeClr val="accent1"/>
                </a:solidFill>
                <a:latin typeface="Nunito" pitchFamily="2" charset="0"/>
              </a:rPr>
              <a:t>)  2,50</a:t>
            </a:r>
            <a:r>
              <a:rPr lang="pt-BR" sz="1800" b="1" i="1" dirty="0">
                <a:solidFill>
                  <a:schemeClr val="accent1"/>
                </a:solidFill>
                <a:latin typeface="Nunito" pitchFamily="2" charset="0"/>
              </a:rPr>
              <a:t>x +</a:t>
            </a:r>
            <a:r>
              <a:rPr lang="pt-BR" sz="1800" b="1" dirty="0">
                <a:solidFill>
                  <a:schemeClr val="accent1"/>
                </a:solidFill>
                <a:latin typeface="Nunito" pitchFamily="2" charset="0"/>
              </a:rPr>
              <a:t> 4,10</a:t>
            </a:r>
          </a:p>
          <a:p>
            <a:pPr algn="ctr">
              <a:lnSpc>
                <a:spcPct val="150000"/>
              </a:lnSpc>
            </a:pPr>
            <a:endParaRPr lang="pt-BR" sz="1800" dirty="0">
              <a:latin typeface="Nunito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pt-BR" sz="1800" dirty="0">
                <a:latin typeface="Nunito" pitchFamily="2" charset="0"/>
              </a:rPr>
              <a:t>De modo geral, se o preço da bandeirada fosse </a:t>
            </a:r>
            <a:r>
              <a:rPr lang="pt-BR" sz="1800" i="1" dirty="0">
                <a:latin typeface="Nunito" pitchFamily="2" charset="0"/>
              </a:rPr>
              <a:t>b </a:t>
            </a:r>
            <a:r>
              <a:rPr lang="pt-BR" sz="1800" dirty="0">
                <a:latin typeface="Nunito" pitchFamily="2" charset="0"/>
              </a:rPr>
              <a:t>reais e o preço do quilômetro rodado </a:t>
            </a:r>
            <a:r>
              <a:rPr lang="pt-BR" sz="1800" i="1" dirty="0">
                <a:latin typeface="Nunito" pitchFamily="2" charset="0"/>
              </a:rPr>
              <a:t>a </a:t>
            </a:r>
            <a:r>
              <a:rPr lang="pt-BR" sz="1800" dirty="0">
                <a:latin typeface="Nunito" pitchFamily="2" charset="0"/>
              </a:rPr>
              <a:t>reais, então o preço de uma corrida de </a:t>
            </a:r>
            <a:r>
              <a:rPr lang="pt-BR" sz="1800" i="1" dirty="0">
                <a:latin typeface="Nunito" pitchFamily="2" charset="0"/>
              </a:rPr>
              <a:t>x </a:t>
            </a:r>
            <a:r>
              <a:rPr lang="pt-BR" sz="1800" dirty="0">
                <a:latin typeface="Nunito" pitchFamily="2" charset="0"/>
              </a:rPr>
              <a:t>quilômetros seria dado, em reais, por </a:t>
            </a:r>
            <a:r>
              <a:rPr lang="pt-BR" sz="1800" i="1" dirty="0">
                <a:latin typeface="Nunito" pitchFamily="2" charset="0"/>
              </a:rPr>
              <a:t>f</a:t>
            </a:r>
            <a:r>
              <a:rPr lang="pt-BR" sz="1800" dirty="0">
                <a:latin typeface="Nunito" pitchFamily="2" charset="0"/>
              </a:rPr>
              <a:t>(</a:t>
            </a:r>
            <a:r>
              <a:rPr lang="pt-BR" sz="1800" i="1" dirty="0">
                <a:latin typeface="Nunito" pitchFamily="2" charset="0"/>
              </a:rPr>
              <a:t>x</a:t>
            </a:r>
            <a:r>
              <a:rPr lang="pt-BR" sz="1800" dirty="0">
                <a:latin typeface="Nunito" pitchFamily="2" charset="0"/>
              </a:rPr>
              <a:t>)  </a:t>
            </a:r>
            <a:r>
              <a:rPr lang="pt-BR" sz="1800" i="1" dirty="0" err="1">
                <a:latin typeface="Nunito" pitchFamily="2" charset="0"/>
              </a:rPr>
              <a:t>ax</a:t>
            </a:r>
            <a:r>
              <a:rPr lang="pt-BR" sz="1800" i="1" dirty="0">
                <a:latin typeface="Nunito" pitchFamily="2" charset="0"/>
              </a:rPr>
              <a:t> +</a:t>
            </a:r>
            <a:r>
              <a:rPr lang="pt-BR" sz="1800" dirty="0">
                <a:latin typeface="Nunito" pitchFamily="2" charset="0"/>
              </a:rPr>
              <a:t> </a:t>
            </a:r>
            <a:r>
              <a:rPr lang="pt-BR" sz="1800" i="1" dirty="0">
                <a:latin typeface="Nunito" pitchFamily="2" charset="0"/>
              </a:rPr>
              <a:t>b</a:t>
            </a:r>
            <a:r>
              <a:rPr lang="pt-BR" sz="1800" dirty="0">
                <a:latin typeface="Nunito" pitchFamily="2" charset="0"/>
              </a:rPr>
              <a:t>, que é uma função afim.</a:t>
            </a:r>
          </a:p>
        </p:txBody>
      </p:sp>
    </p:spTree>
    <p:extLst>
      <p:ext uri="{BB962C8B-B14F-4D97-AF65-F5344CB8AC3E}">
        <p14:creationId xmlns:p14="http://schemas.microsoft.com/office/powerpoint/2010/main" val="2158000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repeatCount="indefinite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48148E-6 L -0.98138 1.48148E-6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9;p4">
            <a:extLst>
              <a:ext uri="{FF2B5EF4-FFF2-40B4-BE49-F238E27FC236}">
                <a16:creationId xmlns:a16="http://schemas.microsoft.com/office/drawing/2014/main" id="{9269FB45-23E8-484D-B2CE-2A5D4A3E9CED}"/>
              </a:ext>
            </a:extLst>
          </p:cNvPr>
          <p:cNvSpPr/>
          <p:nvPr/>
        </p:nvSpPr>
        <p:spPr>
          <a:xfrm>
            <a:off x="623392" y="1681753"/>
            <a:ext cx="1019708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Um representante comercial recebe, mensalmente, um salário composto de duas partes: uma parte fixa, no valor de </a:t>
            </a:r>
            <a:r>
              <a:rPr lang="pt-BR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R$ 2 500,00 </a:t>
            </a:r>
            <a:r>
              <a:rPr lang="pt-BR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 uma parte variável, que corresponde a uma comissão de </a:t>
            </a:r>
            <a:r>
              <a:rPr lang="pt-BR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6% </a:t>
            </a:r>
            <a:r>
              <a:rPr lang="pt-BR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(0,06)</a:t>
            </a:r>
            <a:r>
              <a:rPr lang="pt-BR" dirty="0">
                <a:latin typeface="+mj-lt"/>
                <a:sym typeface="Calibri"/>
              </a:rPr>
              <a:t> </a:t>
            </a:r>
            <a:r>
              <a:rPr lang="pt-BR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sobre o total das vendas que ele faz durante o mês. Representa em forma de função o problema acima.</a:t>
            </a:r>
            <a:endParaRPr dirty="0">
              <a:latin typeface="+mj-lt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25299" y="586533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Resolução da </a:t>
            </a:r>
            <a:r>
              <a:rPr lang="pt-BR" altLang="pt-BR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PROBLEMATIZAÇÃO</a:t>
            </a:r>
          </a:p>
        </p:txBody>
      </p:sp>
      <p:grpSp>
        <p:nvGrpSpPr>
          <p:cNvPr id="1073" name="Google Shape;251;p36">
            <a:extLst>
              <a:ext uri="{FF2B5EF4-FFF2-40B4-BE49-F238E27FC236}">
                <a16:creationId xmlns:a16="http://schemas.microsoft.com/office/drawing/2014/main" id="{019E2D4A-59D2-1912-D577-35C64567DAF6}"/>
              </a:ext>
            </a:extLst>
          </p:cNvPr>
          <p:cNvGrpSpPr/>
          <p:nvPr/>
        </p:nvGrpSpPr>
        <p:grpSpPr>
          <a:xfrm rot="-1837666">
            <a:off x="9513381" y="3729805"/>
            <a:ext cx="1425411" cy="2215993"/>
            <a:chOff x="4984438" y="-4790075"/>
            <a:chExt cx="2235800" cy="3475850"/>
          </a:xfrm>
        </p:grpSpPr>
        <p:sp>
          <p:nvSpPr>
            <p:cNvPr id="1074" name="Google Shape;252;p36">
              <a:extLst>
                <a:ext uri="{FF2B5EF4-FFF2-40B4-BE49-F238E27FC236}">
                  <a16:creationId xmlns:a16="http://schemas.microsoft.com/office/drawing/2014/main" id="{5303424B-CFE7-9FF4-623F-E1C081693E7B}"/>
                </a:ext>
              </a:extLst>
            </p:cNvPr>
            <p:cNvSpPr/>
            <p:nvPr/>
          </p:nvSpPr>
          <p:spPr>
            <a:xfrm>
              <a:off x="6824088" y="-4378950"/>
              <a:ext cx="269400" cy="196875"/>
            </a:xfrm>
            <a:custGeom>
              <a:avLst/>
              <a:gdLst/>
              <a:ahLst/>
              <a:cxnLst/>
              <a:rect l="l" t="t" r="r" b="b"/>
              <a:pathLst>
                <a:path w="10776" h="7875" extrusionOk="0">
                  <a:moveTo>
                    <a:pt x="8974" y="1"/>
                  </a:moveTo>
                  <a:lnTo>
                    <a:pt x="1" y="3403"/>
                  </a:lnTo>
                  <a:cubicBezTo>
                    <a:pt x="1" y="3403"/>
                    <a:pt x="3819" y="7875"/>
                    <a:pt x="4096" y="7875"/>
                  </a:cubicBezTo>
                  <a:cubicBezTo>
                    <a:pt x="4099" y="7875"/>
                    <a:pt x="4102" y="7874"/>
                    <a:pt x="4104" y="7873"/>
                  </a:cubicBezTo>
                  <a:cubicBezTo>
                    <a:pt x="4337" y="7806"/>
                    <a:pt x="10775" y="2803"/>
                    <a:pt x="10742" y="2269"/>
                  </a:cubicBezTo>
                  <a:cubicBezTo>
                    <a:pt x="10675" y="1735"/>
                    <a:pt x="8974" y="1"/>
                    <a:pt x="8974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5" name="Google Shape;253;p36">
              <a:extLst>
                <a:ext uri="{FF2B5EF4-FFF2-40B4-BE49-F238E27FC236}">
                  <a16:creationId xmlns:a16="http://schemas.microsoft.com/office/drawing/2014/main" id="{110500B3-D10F-364A-45F6-EA62F336C07F}"/>
                </a:ext>
              </a:extLst>
            </p:cNvPr>
            <p:cNvSpPr/>
            <p:nvPr/>
          </p:nvSpPr>
          <p:spPr>
            <a:xfrm>
              <a:off x="4984438" y="-4790075"/>
              <a:ext cx="2235800" cy="3475850"/>
            </a:xfrm>
            <a:custGeom>
              <a:avLst/>
              <a:gdLst/>
              <a:ahLst/>
              <a:cxnLst/>
              <a:rect l="l" t="t" r="r" b="b"/>
              <a:pathLst>
                <a:path w="89432" h="139034" extrusionOk="0">
                  <a:moveTo>
                    <a:pt x="8640" y="1"/>
                  </a:moveTo>
                  <a:cubicBezTo>
                    <a:pt x="6372" y="1"/>
                    <a:pt x="4204" y="968"/>
                    <a:pt x="2669" y="2636"/>
                  </a:cubicBezTo>
                  <a:cubicBezTo>
                    <a:pt x="935" y="4237"/>
                    <a:pt x="1" y="6539"/>
                    <a:pt x="101" y="8874"/>
                  </a:cubicBezTo>
                  <a:lnTo>
                    <a:pt x="1635" y="42231"/>
                  </a:lnTo>
                  <a:lnTo>
                    <a:pt x="1635" y="131695"/>
                  </a:lnTo>
                  <a:cubicBezTo>
                    <a:pt x="1635" y="135765"/>
                    <a:pt x="4938" y="139034"/>
                    <a:pt x="8974" y="139034"/>
                  </a:cubicBezTo>
                  <a:lnTo>
                    <a:pt x="79925" y="139034"/>
                  </a:lnTo>
                  <a:cubicBezTo>
                    <a:pt x="84128" y="138867"/>
                    <a:pt x="87497" y="135498"/>
                    <a:pt x="87697" y="131261"/>
                  </a:cubicBezTo>
                  <a:lnTo>
                    <a:pt x="87697" y="41831"/>
                  </a:lnTo>
                  <a:lnTo>
                    <a:pt x="89231" y="8473"/>
                  </a:lnTo>
                  <a:cubicBezTo>
                    <a:pt x="89431" y="3870"/>
                    <a:pt x="85762" y="1"/>
                    <a:pt x="811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6" name="Google Shape;254;p36">
              <a:extLst>
                <a:ext uri="{FF2B5EF4-FFF2-40B4-BE49-F238E27FC236}">
                  <a16:creationId xmlns:a16="http://schemas.microsoft.com/office/drawing/2014/main" id="{197FA96D-7AAC-045A-0473-CE1FA9D3C962}"/>
                </a:ext>
              </a:extLst>
            </p:cNvPr>
            <p:cNvSpPr/>
            <p:nvPr/>
          </p:nvSpPr>
          <p:spPr>
            <a:xfrm>
              <a:off x="5059513" y="-4763375"/>
              <a:ext cx="2159050" cy="3449150"/>
            </a:xfrm>
            <a:custGeom>
              <a:avLst/>
              <a:gdLst/>
              <a:ahLst/>
              <a:cxnLst/>
              <a:rect l="l" t="t" r="r" b="b"/>
              <a:pathLst>
                <a:path w="86362" h="137966" extrusionOk="0">
                  <a:moveTo>
                    <a:pt x="82125" y="0"/>
                  </a:moveTo>
                  <a:lnTo>
                    <a:pt x="82125" y="0"/>
                  </a:lnTo>
                  <a:cubicBezTo>
                    <a:pt x="83226" y="1501"/>
                    <a:pt x="83793" y="3336"/>
                    <a:pt x="83726" y="5204"/>
                  </a:cubicBezTo>
                  <a:lnTo>
                    <a:pt x="82192" y="38561"/>
                  </a:lnTo>
                  <a:lnTo>
                    <a:pt x="82192" y="127992"/>
                  </a:lnTo>
                  <a:cubicBezTo>
                    <a:pt x="81992" y="132195"/>
                    <a:pt x="78623" y="135564"/>
                    <a:pt x="74420" y="135764"/>
                  </a:cubicBezTo>
                  <a:lnTo>
                    <a:pt x="3469" y="135764"/>
                  </a:lnTo>
                  <a:cubicBezTo>
                    <a:pt x="2268" y="135731"/>
                    <a:pt x="1067" y="135430"/>
                    <a:pt x="0" y="134863"/>
                  </a:cubicBezTo>
                  <a:lnTo>
                    <a:pt x="0" y="134863"/>
                  </a:lnTo>
                  <a:cubicBezTo>
                    <a:pt x="1368" y="136798"/>
                    <a:pt x="3603" y="137966"/>
                    <a:pt x="5971" y="137966"/>
                  </a:cubicBezTo>
                  <a:lnTo>
                    <a:pt x="76922" y="137966"/>
                  </a:lnTo>
                  <a:cubicBezTo>
                    <a:pt x="81125" y="137799"/>
                    <a:pt x="84494" y="134396"/>
                    <a:pt x="84694" y="130193"/>
                  </a:cubicBezTo>
                  <a:lnTo>
                    <a:pt x="84694" y="40763"/>
                  </a:lnTo>
                  <a:lnTo>
                    <a:pt x="86228" y="7405"/>
                  </a:lnTo>
                  <a:cubicBezTo>
                    <a:pt x="86362" y="4370"/>
                    <a:pt x="84794" y="1501"/>
                    <a:pt x="82125" y="0"/>
                  </a:cubicBezTo>
                  <a:close/>
                </a:path>
              </a:pathLst>
            </a:custGeom>
            <a:solidFill>
              <a:srgbClr val="D9D9D9">
                <a:alpha val="30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7" name="Google Shape;255;p36">
              <a:extLst>
                <a:ext uri="{FF2B5EF4-FFF2-40B4-BE49-F238E27FC236}">
                  <a16:creationId xmlns:a16="http://schemas.microsoft.com/office/drawing/2014/main" id="{BA6EE459-9F4D-1219-097A-134FA2B8D54C}"/>
                </a:ext>
              </a:extLst>
            </p:cNvPr>
            <p:cNvSpPr/>
            <p:nvPr/>
          </p:nvSpPr>
          <p:spPr>
            <a:xfrm>
              <a:off x="4984438" y="-4790075"/>
              <a:ext cx="2235800" cy="3475850"/>
            </a:xfrm>
            <a:custGeom>
              <a:avLst/>
              <a:gdLst/>
              <a:ahLst/>
              <a:cxnLst/>
              <a:rect l="l" t="t" r="r" b="b"/>
              <a:pathLst>
                <a:path w="89432" h="139034" fill="none" extrusionOk="0">
                  <a:moveTo>
                    <a:pt x="81125" y="1"/>
                  </a:moveTo>
                  <a:lnTo>
                    <a:pt x="8640" y="1"/>
                  </a:lnTo>
                  <a:cubicBezTo>
                    <a:pt x="6372" y="1"/>
                    <a:pt x="4204" y="968"/>
                    <a:pt x="2669" y="2636"/>
                  </a:cubicBezTo>
                  <a:cubicBezTo>
                    <a:pt x="935" y="4237"/>
                    <a:pt x="1" y="6539"/>
                    <a:pt x="101" y="8874"/>
                  </a:cubicBezTo>
                  <a:lnTo>
                    <a:pt x="1635" y="42231"/>
                  </a:lnTo>
                  <a:lnTo>
                    <a:pt x="1635" y="131695"/>
                  </a:lnTo>
                  <a:cubicBezTo>
                    <a:pt x="1635" y="135765"/>
                    <a:pt x="4938" y="139034"/>
                    <a:pt x="8974" y="139034"/>
                  </a:cubicBezTo>
                  <a:lnTo>
                    <a:pt x="79925" y="139034"/>
                  </a:lnTo>
                  <a:cubicBezTo>
                    <a:pt x="84128" y="138867"/>
                    <a:pt x="87497" y="135498"/>
                    <a:pt x="87697" y="131261"/>
                  </a:cubicBezTo>
                  <a:lnTo>
                    <a:pt x="87697" y="41831"/>
                  </a:lnTo>
                  <a:lnTo>
                    <a:pt x="89231" y="8473"/>
                  </a:lnTo>
                  <a:cubicBezTo>
                    <a:pt x="89431" y="3870"/>
                    <a:pt x="85762" y="1"/>
                    <a:pt x="81125" y="1"/>
                  </a:cubicBezTo>
                  <a:close/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8" name="Google Shape;256;p36">
              <a:extLst>
                <a:ext uri="{FF2B5EF4-FFF2-40B4-BE49-F238E27FC236}">
                  <a16:creationId xmlns:a16="http://schemas.microsoft.com/office/drawing/2014/main" id="{08089E42-D87B-4922-B08D-512E75717094}"/>
                </a:ext>
              </a:extLst>
            </p:cNvPr>
            <p:cNvSpPr/>
            <p:nvPr/>
          </p:nvSpPr>
          <p:spPr>
            <a:xfrm>
              <a:off x="5096188" y="-4677500"/>
              <a:ext cx="2020650" cy="908175"/>
            </a:xfrm>
            <a:custGeom>
              <a:avLst/>
              <a:gdLst/>
              <a:ahLst/>
              <a:cxnLst/>
              <a:rect l="l" t="t" r="r" b="b"/>
              <a:pathLst>
                <a:path w="80826" h="36327" extrusionOk="0">
                  <a:moveTo>
                    <a:pt x="5104" y="1"/>
                  </a:moveTo>
                  <a:cubicBezTo>
                    <a:pt x="2269" y="1"/>
                    <a:pt x="1" y="2369"/>
                    <a:pt x="134" y="5205"/>
                  </a:cubicBezTo>
                  <a:lnTo>
                    <a:pt x="1535" y="36327"/>
                  </a:lnTo>
                  <a:lnTo>
                    <a:pt x="79291" y="36327"/>
                  </a:lnTo>
                  <a:lnTo>
                    <a:pt x="80692" y="5205"/>
                  </a:lnTo>
                  <a:cubicBezTo>
                    <a:pt x="80825" y="2369"/>
                    <a:pt x="78557" y="1"/>
                    <a:pt x="75721" y="1"/>
                  </a:cubicBezTo>
                  <a:close/>
                </a:path>
              </a:pathLst>
            </a:custGeom>
            <a:solidFill>
              <a:srgbClr val="263238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9" name="Google Shape;257;p36">
              <a:extLst>
                <a:ext uri="{FF2B5EF4-FFF2-40B4-BE49-F238E27FC236}">
                  <a16:creationId xmlns:a16="http://schemas.microsoft.com/office/drawing/2014/main" id="{F7CB30B7-17E2-CF60-944B-2CBAA7C9E31F}"/>
                </a:ext>
              </a:extLst>
            </p:cNvPr>
            <p:cNvSpPr/>
            <p:nvPr/>
          </p:nvSpPr>
          <p:spPr>
            <a:xfrm>
              <a:off x="5203763" y="-4475675"/>
              <a:ext cx="1797150" cy="607950"/>
            </a:xfrm>
            <a:custGeom>
              <a:avLst/>
              <a:gdLst/>
              <a:ahLst/>
              <a:cxnLst/>
              <a:rect l="l" t="t" r="r" b="b"/>
              <a:pathLst>
                <a:path w="71886" h="24318" extrusionOk="0">
                  <a:moveTo>
                    <a:pt x="1" y="0"/>
                  </a:moveTo>
                  <a:lnTo>
                    <a:pt x="1" y="24318"/>
                  </a:lnTo>
                  <a:lnTo>
                    <a:pt x="71885" y="24318"/>
                  </a:lnTo>
                  <a:lnTo>
                    <a:pt x="71885" y="0"/>
                  </a:ln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0" name="Google Shape;258;p36">
              <a:extLst>
                <a:ext uri="{FF2B5EF4-FFF2-40B4-BE49-F238E27FC236}">
                  <a16:creationId xmlns:a16="http://schemas.microsoft.com/office/drawing/2014/main" id="{8C29E348-2685-B081-16DB-01B846F6473C}"/>
                </a:ext>
              </a:extLst>
            </p:cNvPr>
            <p:cNvSpPr/>
            <p:nvPr/>
          </p:nvSpPr>
          <p:spPr>
            <a:xfrm>
              <a:off x="5292163" y="-4387275"/>
              <a:ext cx="1620350" cy="431150"/>
            </a:xfrm>
            <a:custGeom>
              <a:avLst/>
              <a:gdLst/>
              <a:ahLst/>
              <a:cxnLst/>
              <a:rect l="l" t="t" r="r" b="b"/>
              <a:pathLst>
                <a:path w="64814" h="17246" extrusionOk="0">
                  <a:moveTo>
                    <a:pt x="1" y="0"/>
                  </a:moveTo>
                  <a:lnTo>
                    <a:pt x="1" y="17246"/>
                  </a:lnTo>
                  <a:lnTo>
                    <a:pt x="64814" y="17246"/>
                  </a:lnTo>
                  <a:lnTo>
                    <a:pt x="6481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1" name="Google Shape;259;p36">
              <a:extLst>
                <a:ext uri="{FF2B5EF4-FFF2-40B4-BE49-F238E27FC236}">
                  <a16:creationId xmlns:a16="http://schemas.microsoft.com/office/drawing/2014/main" id="{8E7D72FA-0DCD-042A-0963-67C1F941E513}"/>
                </a:ext>
              </a:extLst>
            </p:cNvPr>
            <p:cNvSpPr/>
            <p:nvPr/>
          </p:nvSpPr>
          <p:spPr>
            <a:xfrm>
              <a:off x="5207113" y="-3522500"/>
              <a:ext cx="906500" cy="266050"/>
            </a:xfrm>
            <a:custGeom>
              <a:avLst/>
              <a:gdLst/>
              <a:ahLst/>
              <a:cxnLst/>
              <a:rect l="l" t="t" r="r" b="b"/>
              <a:pathLst>
                <a:path w="36260" h="10642" extrusionOk="0">
                  <a:moveTo>
                    <a:pt x="2068" y="1"/>
                  </a:moveTo>
                  <a:cubicBezTo>
                    <a:pt x="934" y="1"/>
                    <a:pt x="0" y="901"/>
                    <a:pt x="0" y="2069"/>
                  </a:cubicBezTo>
                  <a:lnTo>
                    <a:pt x="0" y="8573"/>
                  </a:lnTo>
                  <a:cubicBezTo>
                    <a:pt x="0" y="9708"/>
                    <a:pt x="934" y="10642"/>
                    <a:pt x="2068" y="10642"/>
                  </a:cubicBezTo>
                  <a:lnTo>
                    <a:pt x="34191" y="10642"/>
                  </a:lnTo>
                  <a:cubicBezTo>
                    <a:pt x="35359" y="10642"/>
                    <a:pt x="36259" y="9708"/>
                    <a:pt x="36259" y="8573"/>
                  </a:cubicBezTo>
                  <a:lnTo>
                    <a:pt x="36259" y="2069"/>
                  </a:lnTo>
                  <a:cubicBezTo>
                    <a:pt x="36259" y="901"/>
                    <a:pt x="35359" y="1"/>
                    <a:pt x="34191" y="1"/>
                  </a:cubicBezTo>
                  <a:close/>
                </a:path>
              </a:pathLst>
            </a:custGeom>
            <a:solidFill>
              <a:srgbClr val="7D7D7D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2" name="Google Shape;260;p36">
              <a:extLst>
                <a:ext uri="{FF2B5EF4-FFF2-40B4-BE49-F238E27FC236}">
                  <a16:creationId xmlns:a16="http://schemas.microsoft.com/office/drawing/2014/main" id="{CF11EFE8-8E3E-1357-5B4F-5E849D2046BE}"/>
                </a:ext>
              </a:extLst>
            </p:cNvPr>
            <p:cNvSpPr/>
            <p:nvPr/>
          </p:nvSpPr>
          <p:spPr>
            <a:xfrm>
              <a:off x="5397238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1" y="0"/>
                  </a:moveTo>
                  <a:lnTo>
                    <a:pt x="1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3" name="Google Shape;261;p36">
              <a:extLst>
                <a:ext uri="{FF2B5EF4-FFF2-40B4-BE49-F238E27FC236}">
                  <a16:creationId xmlns:a16="http://schemas.microsoft.com/office/drawing/2014/main" id="{EE389945-D8F3-652A-F735-1FC07E0AE6E5}"/>
                </a:ext>
              </a:extLst>
            </p:cNvPr>
            <p:cNvSpPr/>
            <p:nvPr/>
          </p:nvSpPr>
          <p:spPr>
            <a:xfrm>
              <a:off x="5580713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0" y="0"/>
                  </a:moveTo>
                  <a:lnTo>
                    <a:pt x="0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4" name="Google Shape;262;p36">
              <a:extLst>
                <a:ext uri="{FF2B5EF4-FFF2-40B4-BE49-F238E27FC236}">
                  <a16:creationId xmlns:a16="http://schemas.microsoft.com/office/drawing/2014/main" id="{FB36B8DD-E4DD-49C8-6473-1603F626F9E4}"/>
                </a:ext>
              </a:extLst>
            </p:cNvPr>
            <p:cNvSpPr/>
            <p:nvPr/>
          </p:nvSpPr>
          <p:spPr>
            <a:xfrm>
              <a:off x="5763338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0" y="0"/>
                  </a:moveTo>
                  <a:lnTo>
                    <a:pt x="0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5" name="Google Shape;263;p36">
              <a:extLst>
                <a:ext uri="{FF2B5EF4-FFF2-40B4-BE49-F238E27FC236}">
                  <a16:creationId xmlns:a16="http://schemas.microsoft.com/office/drawing/2014/main" id="{A0C8E38F-11C2-7C60-20BD-33B8B1B54767}"/>
                </a:ext>
              </a:extLst>
            </p:cNvPr>
            <p:cNvSpPr/>
            <p:nvPr/>
          </p:nvSpPr>
          <p:spPr>
            <a:xfrm>
              <a:off x="5945963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1" y="0"/>
                  </a:moveTo>
                  <a:lnTo>
                    <a:pt x="1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6" name="Google Shape;264;p36">
              <a:extLst>
                <a:ext uri="{FF2B5EF4-FFF2-40B4-BE49-F238E27FC236}">
                  <a16:creationId xmlns:a16="http://schemas.microsoft.com/office/drawing/2014/main" id="{2AA77385-934D-BE29-77FF-261DA901B235}"/>
                </a:ext>
              </a:extLst>
            </p:cNvPr>
            <p:cNvSpPr/>
            <p:nvPr/>
          </p:nvSpPr>
          <p:spPr>
            <a:xfrm>
              <a:off x="6344588" y="-3376550"/>
              <a:ext cx="322750" cy="209325"/>
            </a:xfrm>
            <a:custGeom>
              <a:avLst/>
              <a:gdLst/>
              <a:ahLst/>
              <a:cxnLst/>
              <a:rect l="l" t="t" r="r" b="b"/>
              <a:pathLst>
                <a:path w="12910" h="8373" extrusionOk="0">
                  <a:moveTo>
                    <a:pt x="1935" y="0"/>
                  </a:moveTo>
                  <a:cubicBezTo>
                    <a:pt x="868" y="0"/>
                    <a:pt x="0" y="867"/>
                    <a:pt x="0" y="1935"/>
                  </a:cubicBezTo>
                  <a:lnTo>
                    <a:pt x="0" y="6438"/>
                  </a:lnTo>
                  <a:cubicBezTo>
                    <a:pt x="0" y="7506"/>
                    <a:pt x="868" y="8373"/>
                    <a:pt x="1935" y="8373"/>
                  </a:cubicBezTo>
                  <a:lnTo>
                    <a:pt x="10975" y="8373"/>
                  </a:lnTo>
                  <a:cubicBezTo>
                    <a:pt x="12042" y="8373"/>
                    <a:pt x="12910" y="7506"/>
                    <a:pt x="12910" y="6438"/>
                  </a:cubicBezTo>
                  <a:lnTo>
                    <a:pt x="12910" y="1935"/>
                  </a:lnTo>
                  <a:cubicBezTo>
                    <a:pt x="12910" y="867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7" name="Google Shape;265;p36">
              <a:extLst>
                <a:ext uri="{FF2B5EF4-FFF2-40B4-BE49-F238E27FC236}">
                  <a16:creationId xmlns:a16="http://schemas.microsoft.com/office/drawing/2014/main" id="{1D77EF9F-46AF-E784-B90E-1B2AC94FF329}"/>
                </a:ext>
              </a:extLst>
            </p:cNvPr>
            <p:cNvSpPr/>
            <p:nvPr/>
          </p:nvSpPr>
          <p:spPr>
            <a:xfrm>
              <a:off x="521211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8" name="Google Shape;266;p36">
              <a:extLst>
                <a:ext uri="{FF2B5EF4-FFF2-40B4-BE49-F238E27FC236}">
                  <a16:creationId xmlns:a16="http://schemas.microsoft.com/office/drawing/2014/main" id="{0513200D-E916-646F-A35F-7CAC9D3A6576}"/>
                </a:ext>
              </a:extLst>
            </p:cNvPr>
            <p:cNvSpPr/>
            <p:nvPr/>
          </p:nvSpPr>
          <p:spPr>
            <a:xfrm>
              <a:off x="559071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1" y="868"/>
                    <a:pt x="1" y="1936"/>
                  </a:cubicBezTo>
                  <a:lnTo>
                    <a:pt x="1" y="7906"/>
                  </a:lnTo>
                  <a:cubicBezTo>
                    <a:pt x="1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9" name="Google Shape;267;p36">
              <a:extLst>
                <a:ext uri="{FF2B5EF4-FFF2-40B4-BE49-F238E27FC236}">
                  <a16:creationId xmlns:a16="http://schemas.microsoft.com/office/drawing/2014/main" id="{C8DBE455-9969-10A5-C5E9-A3C3BCB5D5C0}"/>
                </a:ext>
              </a:extLst>
            </p:cNvPr>
            <p:cNvSpPr/>
            <p:nvPr/>
          </p:nvSpPr>
          <p:spPr>
            <a:xfrm>
              <a:off x="5968488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34" y="1936"/>
                  </a:cubicBezTo>
                  <a:lnTo>
                    <a:pt x="34" y="7906"/>
                  </a:lnTo>
                  <a:cubicBezTo>
                    <a:pt x="34" y="8974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0" name="Google Shape;268;p36">
              <a:extLst>
                <a:ext uri="{FF2B5EF4-FFF2-40B4-BE49-F238E27FC236}">
                  <a16:creationId xmlns:a16="http://schemas.microsoft.com/office/drawing/2014/main" id="{47DEA94E-D6E3-6B60-6CB4-32B1C6703F62}"/>
                </a:ext>
              </a:extLst>
            </p:cNvPr>
            <p:cNvSpPr/>
            <p:nvPr/>
          </p:nvSpPr>
          <p:spPr>
            <a:xfrm>
              <a:off x="6347088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1" name="Google Shape;269;p36">
              <a:extLst>
                <a:ext uri="{FF2B5EF4-FFF2-40B4-BE49-F238E27FC236}">
                  <a16:creationId xmlns:a16="http://schemas.microsoft.com/office/drawing/2014/main" id="{D80A080E-DEB3-6D12-B8AA-1B61C6E9F13F}"/>
                </a:ext>
              </a:extLst>
            </p:cNvPr>
            <p:cNvSpPr/>
            <p:nvPr/>
          </p:nvSpPr>
          <p:spPr>
            <a:xfrm>
              <a:off x="672486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09" y="8974"/>
                    <a:pt x="12909" y="7906"/>
                  </a:cubicBezTo>
                  <a:lnTo>
                    <a:pt x="12909" y="1936"/>
                  </a:lnTo>
                  <a:cubicBezTo>
                    <a:pt x="12909" y="868"/>
                    <a:pt x="12042" y="1"/>
                    <a:pt x="11008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2" name="Google Shape;270;p36">
              <a:extLst>
                <a:ext uri="{FF2B5EF4-FFF2-40B4-BE49-F238E27FC236}">
                  <a16:creationId xmlns:a16="http://schemas.microsoft.com/office/drawing/2014/main" id="{3EBD1C9F-EBAE-A199-0B51-9B1832BFF44F}"/>
                </a:ext>
              </a:extLst>
            </p:cNvPr>
            <p:cNvSpPr/>
            <p:nvPr/>
          </p:nvSpPr>
          <p:spPr>
            <a:xfrm>
              <a:off x="521211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3" name="Google Shape;271;p36">
              <a:extLst>
                <a:ext uri="{FF2B5EF4-FFF2-40B4-BE49-F238E27FC236}">
                  <a16:creationId xmlns:a16="http://schemas.microsoft.com/office/drawing/2014/main" id="{42BE8B3D-375F-1CEF-2A9C-48A3AC853964}"/>
                </a:ext>
              </a:extLst>
            </p:cNvPr>
            <p:cNvSpPr/>
            <p:nvPr/>
          </p:nvSpPr>
          <p:spPr>
            <a:xfrm>
              <a:off x="559071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4" name="Google Shape;272;p36">
              <a:extLst>
                <a:ext uri="{FF2B5EF4-FFF2-40B4-BE49-F238E27FC236}">
                  <a16:creationId xmlns:a16="http://schemas.microsoft.com/office/drawing/2014/main" id="{76B20DE0-9913-EF2B-F8FD-FB63440D5739}"/>
                </a:ext>
              </a:extLst>
            </p:cNvPr>
            <p:cNvSpPr/>
            <p:nvPr/>
          </p:nvSpPr>
          <p:spPr>
            <a:xfrm>
              <a:off x="5969313" y="-2756950"/>
              <a:ext cx="321925" cy="245200"/>
            </a:xfrm>
            <a:custGeom>
              <a:avLst/>
              <a:gdLst/>
              <a:ahLst/>
              <a:cxnLst/>
              <a:rect l="l" t="t" r="r" b="b"/>
              <a:pathLst>
                <a:path w="12877" h="9808" extrusionOk="0">
                  <a:moveTo>
                    <a:pt x="1902" y="1"/>
                  </a:moveTo>
                  <a:cubicBezTo>
                    <a:pt x="835" y="1"/>
                    <a:pt x="1" y="835"/>
                    <a:pt x="1" y="1902"/>
                  </a:cubicBezTo>
                  <a:lnTo>
                    <a:pt x="1" y="7906"/>
                  </a:lnTo>
                  <a:cubicBezTo>
                    <a:pt x="1" y="8974"/>
                    <a:pt x="835" y="9808"/>
                    <a:pt x="1902" y="9808"/>
                  </a:cubicBezTo>
                  <a:lnTo>
                    <a:pt x="10975" y="9808"/>
                  </a:lnTo>
                  <a:cubicBezTo>
                    <a:pt x="12009" y="9808"/>
                    <a:pt x="12877" y="8974"/>
                    <a:pt x="12877" y="7906"/>
                  </a:cubicBezTo>
                  <a:lnTo>
                    <a:pt x="12877" y="1902"/>
                  </a:lnTo>
                  <a:cubicBezTo>
                    <a:pt x="12877" y="835"/>
                    <a:pt x="12009" y="1"/>
                    <a:pt x="10942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5" name="Google Shape;273;p36">
              <a:extLst>
                <a:ext uri="{FF2B5EF4-FFF2-40B4-BE49-F238E27FC236}">
                  <a16:creationId xmlns:a16="http://schemas.microsoft.com/office/drawing/2014/main" id="{27918F85-1701-1A33-5BF5-B57B7A2D1811}"/>
                </a:ext>
              </a:extLst>
            </p:cNvPr>
            <p:cNvSpPr/>
            <p:nvPr/>
          </p:nvSpPr>
          <p:spPr>
            <a:xfrm>
              <a:off x="6347088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6" name="Google Shape;274;p36">
              <a:extLst>
                <a:ext uri="{FF2B5EF4-FFF2-40B4-BE49-F238E27FC236}">
                  <a16:creationId xmlns:a16="http://schemas.microsoft.com/office/drawing/2014/main" id="{14A70005-AA7E-CA1E-8D8B-5C08EACD8862}"/>
                </a:ext>
              </a:extLst>
            </p:cNvPr>
            <p:cNvSpPr/>
            <p:nvPr/>
          </p:nvSpPr>
          <p:spPr>
            <a:xfrm>
              <a:off x="672486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09" y="8973"/>
                    <a:pt x="12909" y="7906"/>
                  </a:cubicBezTo>
                  <a:lnTo>
                    <a:pt x="12909" y="1935"/>
                  </a:lnTo>
                  <a:cubicBezTo>
                    <a:pt x="12909" y="868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7" name="Google Shape;275;p36">
              <a:extLst>
                <a:ext uri="{FF2B5EF4-FFF2-40B4-BE49-F238E27FC236}">
                  <a16:creationId xmlns:a16="http://schemas.microsoft.com/office/drawing/2014/main" id="{AE34F481-69AB-74F9-76E8-A52567B21473}"/>
                </a:ext>
              </a:extLst>
            </p:cNvPr>
            <p:cNvSpPr/>
            <p:nvPr/>
          </p:nvSpPr>
          <p:spPr>
            <a:xfrm>
              <a:off x="521211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8" name="Google Shape;276;p36">
              <a:extLst>
                <a:ext uri="{FF2B5EF4-FFF2-40B4-BE49-F238E27FC236}">
                  <a16:creationId xmlns:a16="http://schemas.microsoft.com/office/drawing/2014/main" id="{F14CBFC5-E95E-9313-3CE6-718B946BD5B5}"/>
                </a:ext>
              </a:extLst>
            </p:cNvPr>
            <p:cNvSpPr/>
            <p:nvPr/>
          </p:nvSpPr>
          <p:spPr>
            <a:xfrm>
              <a:off x="559071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1" y="834"/>
                    <a:pt x="1" y="1901"/>
                  </a:cubicBezTo>
                  <a:lnTo>
                    <a:pt x="1" y="7906"/>
                  </a:lnTo>
                  <a:cubicBezTo>
                    <a:pt x="1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9" name="Google Shape;277;p36">
              <a:extLst>
                <a:ext uri="{FF2B5EF4-FFF2-40B4-BE49-F238E27FC236}">
                  <a16:creationId xmlns:a16="http://schemas.microsoft.com/office/drawing/2014/main" id="{77AD81B8-EBE3-589C-84EB-121548E2947F}"/>
                </a:ext>
              </a:extLst>
            </p:cNvPr>
            <p:cNvSpPr/>
            <p:nvPr/>
          </p:nvSpPr>
          <p:spPr>
            <a:xfrm>
              <a:off x="5968488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7"/>
                    <a:pt x="34" y="1935"/>
                  </a:cubicBezTo>
                  <a:lnTo>
                    <a:pt x="34" y="7906"/>
                  </a:lnTo>
                  <a:cubicBezTo>
                    <a:pt x="34" y="8973"/>
                    <a:pt x="868" y="9840"/>
                    <a:pt x="1935" y="9840"/>
                  </a:cubicBezTo>
                  <a:lnTo>
                    <a:pt x="11008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7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278;p36">
              <a:extLst>
                <a:ext uri="{FF2B5EF4-FFF2-40B4-BE49-F238E27FC236}">
                  <a16:creationId xmlns:a16="http://schemas.microsoft.com/office/drawing/2014/main" id="{CA6C2DDB-03CA-E3AD-8382-B52A5DD7C1D2}"/>
                </a:ext>
              </a:extLst>
            </p:cNvPr>
            <p:cNvSpPr/>
            <p:nvPr/>
          </p:nvSpPr>
          <p:spPr>
            <a:xfrm>
              <a:off x="6347088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279;p36">
              <a:extLst>
                <a:ext uri="{FF2B5EF4-FFF2-40B4-BE49-F238E27FC236}">
                  <a16:creationId xmlns:a16="http://schemas.microsoft.com/office/drawing/2014/main" id="{CD7CDEA4-26EF-82BD-3839-8D2F5E6B7E5E}"/>
                </a:ext>
              </a:extLst>
            </p:cNvPr>
            <p:cNvSpPr/>
            <p:nvPr/>
          </p:nvSpPr>
          <p:spPr>
            <a:xfrm>
              <a:off x="672486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1008" y="9840"/>
                  </a:lnTo>
                  <a:cubicBezTo>
                    <a:pt x="12042" y="9840"/>
                    <a:pt x="12909" y="8973"/>
                    <a:pt x="12909" y="7906"/>
                  </a:cubicBezTo>
                  <a:lnTo>
                    <a:pt x="12909" y="1901"/>
                  </a:lnTo>
                  <a:cubicBezTo>
                    <a:pt x="12909" y="834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280;p36">
              <a:extLst>
                <a:ext uri="{FF2B5EF4-FFF2-40B4-BE49-F238E27FC236}">
                  <a16:creationId xmlns:a16="http://schemas.microsoft.com/office/drawing/2014/main" id="{00A548A7-490B-24D3-F9AC-38718060540E}"/>
                </a:ext>
              </a:extLst>
            </p:cNvPr>
            <p:cNvSpPr/>
            <p:nvPr/>
          </p:nvSpPr>
          <p:spPr>
            <a:xfrm>
              <a:off x="5212113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281;p36">
              <a:extLst>
                <a:ext uri="{FF2B5EF4-FFF2-40B4-BE49-F238E27FC236}">
                  <a16:creationId xmlns:a16="http://schemas.microsoft.com/office/drawing/2014/main" id="{450ECF10-0667-4B03-1936-4FC420EE10AE}"/>
                </a:ext>
              </a:extLst>
            </p:cNvPr>
            <p:cNvSpPr/>
            <p:nvPr/>
          </p:nvSpPr>
          <p:spPr>
            <a:xfrm>
              <a:off x="5590713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282;p36">
              <a:extLst>
                <a:ext uri="{FF2B5EF4-FFF2-40B4-BE49-F238E27FC236}">
                  <a16:creationId xmlns:a16="http://schemas.microsoft.com/office/drawing/2014/main" id="{A1E9E1D6-5D07-1038-F110-BB4163B7CDEA}"/>
                </a:ext>
              </a:extLst>
            </p:cNvPr>
            <p:cNvSpPr/>
            <p:nvPr/>
          </p:nvSpPr>
          <p:spPr>
            <a:xfrm>
              <a:off x="5969313" y="-2096475"/>
              <a:ext cx="321925" cy="246025"/>
            </a:xfrm>
            <a:custGeom>
              <a:avLst/>
              <a:gdLst/>
              <a:ahLst/>
              <a:cxnLst/>
              <a:rect l="l" t="t" r="r" b="b"/>
              <a:pathLst>
                <a:path w="12877" h="9841" extrusionOk="0">
                  <a:moveTo>
                    <a:pt x="1902" y="1"/>
                  </a:moveTo>
                  <a:cubicBezTo>
                    <a:pt x="835" y="1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4"/>
                    <a:pt x="835" y="9841"/>
                    <a:pt x="1902" y="9841"/>
                  </a:cubicBezTo>
                  <a:lnTo>
                    <a:pt x="10975" y="9841"/>
                  </a:lnTo>
                  <a:cubicBezTo>
                    <a:pt x="12009" y="9841"/>
                    <a:pt x="12877" y="8974"/>
                    <a:pt x="12877" y="7906"/>
                  </a:cubicBezTo>
                  <a:lnTo>
                    <a:pt x="12877" y="1935"/>
                  </a:lnTo>
                  <a:cubicBezTo>
                    <a:pt x="12877" y="868"/>
                    <a:pt x="12009" y="1"/>
                    <a:pt x="10942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283;p36">
              <a:extLst>
                <a:ext uri="{FF2B5EF4-FFF2-40B4-BE49-F238E27FC236}">
                  <a16:creationId xmlns:a16="http://schemas.microsoft.com/office/drawing/2014/main" id="{8D1AA26D-E7E4-F73D-EDC7-D81E1EFB94BD}"/>
                </a:ext>
              </a:extLst>
            </p:cNvPr>
            <p:cNvSpPr/>
            <p:nvPr/>
          </p:nvSpPr>
          <p:spPr>
            <a:xfrm>
              <a:off x="6347088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284;p36">
              <a:extLst>
                <a:ext uri="{FF2B5EF4-FFF2-40B4-BE49-F238E27FC236}">
                  <a16:creationId xmlns:a16="http://schemas.microsoft.com/office/drawing/2014/main" id="{26692164-700E-9E6B-94AD-6DEDA0522476}"/>
                </a:ext>
              </a:extLst>
            </p:cNvPr>
            <p:cNvSpPr/>
            <p:nvPr/>
          </p:nvSpPr>
          <p:spPr>
            <a:xfrm>
              <a:off x="5212113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40"/>
                  </a:lnTo>
                  <a:cubicBezTo>
                    <a:pt x="0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285;p36">
              <a:extLst>
                <a:ext uri="{FF2B5EF4-FFF2-40B4-BE49-F238E27FC236}">
                  <a16:creationId xmlns:a16="http://schemas.microsoft.com/office/drawing/2014/main" id="{B5B3F8FA-4983-9348-CEFD-F2E6A87BE72A}"/>
                </a:ext>
              </a:extLst>
            </p:cNvPr>
            <p:cNvSpPr/>
            <p:nvPr/>
          </p:nvSpPr>
          <p:spPr>
            <a:xfrm>
              <a:off x="5590713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1" y="868"/>
                    <a:pt x="1" y="1936"/>
                  </a:cubicBezTo>
                  <a:lnTo>
                    <a:pt x="1" y="7940"/>
                  </a:lnTo>
                  <a:cubicBezTo>
                    <a:pt x="1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286;p36">
              <a:extLst>
                <a:ext uri="{FF2B5EF4-FFF2-40B4-BE49-F238E27FC236}">
                  <a16:creationId xmlns:a16="http://schemas.microsoft.com/office/drawing/2014/main" id="{7727BD51-C534-DCC8-D23C-B0D66955F57E}"/>
                </a:ext>
              </a:extLst>
            </p:cNvPr>
            <p:cNvSpPr/>
            <p:nvPr/>
          </p:nvSpPr>
          <p:spPr>
            <a:xfrm>
              <a:off x="5968488" y="-17654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34" y="1902"/>
                  </a:cubicBezTo>
                  <a:lnTo>
                    <a:pt x="34" y="7906"/>
                  </a:lnTo>
                  <a:cubicBezTo>
                    <a:pt x="34" y="8973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07"/>
                    <a:pt x="12910" y="8973"/>
                    <a:pt x="12910" y="7906"/>
                  </a:cubicBezTo>
                  <a:lnTo>
                    <a:pt x="12910" y="1902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287;p36">
              <a:extLst>
                <a:ext uri="{FF2B5EF4-FFF2-40B4-BE49-F238E27FC236}">
                  <a16:creationId xmlns:a16="http://schemas.microsoft.com/office/drawing/2014/main" id="{F2006827-43EC-ED5F-A0B3-0B74FDE8AE85}"/>
                </a:ext>
              </a:extLst>
            </p:cNvPr>
            <p:cNvSpPr/>
            <p:nvPr/>
          </p:nvSpPr>
          <p:spPr>
            <a:xfrm>
              <a:off x="6347088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40"/>
                  </a:lnTo>
                  <a:cubicBezTo>
                    <a:pt x="0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288;p36">
              <a:extLst>
                <a:ext uri="{FF2B5EF4-FFF2-40B4-BE49-F238E27FC236}">
                  <a16:creationId xmlns:a16="http://schemas.microsoft.com/office/drawing/2014/main" id="{3AD173D7-7491-506A-0337-071715AE9C05}"/>
                </a:ext>
              </a:extLst>
            </p:cNvPr>
            <p:cNvSpPr/>
            <p:nvPr/>
          </p:nvSpPr>
          <p:spPr>
            <a:xfrm>
              <a:off x="6724863" y="-2096475"/>
              <a:ext cx="322750" cy="576275"/>
            </a:xfrm>
            <a:custGeom>
              <a:avLst/>
              <a:gdLst/>
              <a:ahLst/>
              <a:cxnLst/>
              <a:rect l="l" t="t" r="r" b="b"/>
              <a:pathLst>
                <a:path w="12910" h="23051" extrusionOk="0">
                  <a:moveTo>
                    <a:pt x="1968" y="1"/>
                  </a:moveTo>
                  <a:cubicBezTo>
                    <a:pt x="901" y="1"/>
                    <a:pt x="0" y="868"/>
                    <a:pt x="0" y="1969"/>
                  </a:cubicBezTo>
                  <a:lnTo>
                    <a:pt x="0" y="21116"/>
                  </a:lnTo>
                  <a:cubicBezTo>
                    <a:pt x="0" y="22183"/>
                    <a:pt x="901" y="23050"/>
                    <a:pt x="1968" y="23050"/>
                  </a:cubicBezTo>
                  <a:lnTo>
                    <a:pt x="10975" y="23050"/>
                  </a:lnTo>
                  <a:cubicBezTo>
                    <a:pt x="12042" y="23050"/>
                    <a:pt x="12909" y="22183"/>
                    <a:pt x="12909" y="21116"/>
                  </a:cubicBezTo>
                  <a:lnTo>
                    <a:pt x="12909" y="1969"/>
                  </a:lnTo>
                  <a:cubicBezTo>
                    <a:pt x="12909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289;p36">
              <a:extLst>
                <a:ext uri="{FF2B5EF4-FFF2-40B4-BE49-F238E27FC236}">
                  <a16:creationId xmlns:a16="http://schemas.microsoft.com/office/drawing/2014/main" id="{BB10219B-9289-A896-9568-6EAC1D109771}"/>
                </a:ext>
              </a:extLst>
            </p:cNvPr>
            <p:cNvSpPr/>
            <p:nvPr/>
          </p:nvSpPr>
          <p:spPr>
            <a:xfrm>
              <a:off x="6724863" y="-3376550"/>
              <a:ext cx="322750" cy="209325"/>
            </a:xfrm>
            <a:custGeom>
              <a:avLst/>
              <a:gdLst/>
              <a:ahLst/>
              <a:cxnLst/>
              <a:rect l="l" t="t" r="r" b="b"/>
              <a:pathLst>
                <a:path w="12910" h="8373" extrusionOk="0">
                  <a:moveTo>
                    <a:pt x="1935" y="0"/>
                  </a:moveTo>
                  <a:cubicBezTo>
                    <a:pt x="868" y="0"/>
                    <a:pt x="0" y="867"/>
                    <a:pt x="0" y="1935"/>
                  </a:cubicBezTo>
                  <a:lnTo>
                    <a:pt x="0" y="6438"/>
                  </a:lnTo>
                  <a:cubicBezTo>
                    <a:pt x="0" y="7506"/>
                    <a:pt x="868" y="8373"/>
                    <a:pt x="1935" y="8373"/>
                  </a:cubicBezTo>
                  <a:lnTo>
                    <a:pt x="11008" y="8373"/>
                  </a:lnTo>
                  <a:cubicBezTo>
                    <a:pt x="12042" y="8373"/>
                    <a:pt x="12909" y="7506"/>
                    <a:pt x="12909" y="6438"/>
                  </a:cubicBezTo>
                  <a:lnTo>
                    <a:pt x="12909" y="1935"/>
                  </a:lnTo>
                  <a:cubicBezTo>
                    <a:pt x="12909" y="867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290;p36">
              <a:extLst>
                <a:ext uri="{FF2B5EF4-FFF2-40B4-BE49-F238E27FC236}">
                  <a16:creationId xmlns:a16="http://schemas.microsoft.com/office/drawing/2014/main" id="{A2413C9F-BE91-922C-A98A-878A1B331C1B}"/>
                </a:ext>
              </a:extLst>
            </p:cNvPr>
            <p:cNvSpPr/>
            <p:nvPr/>
          </p:nvSpPr>
          <p:spPr>
            <a:xfrm>
              <a:off x="6767388" y="-3324425"/>
              <a:ext cx="120950" cy="120100"/>
            </a:xfrm>
            <a:custGeom>
              <a:avLst/>
              <a:gdLst/>
              <a:ahLst/>
              <a:cxnLst/>
              <a:rect l="l" t="t" r="r" b="b"/>
              <a:pathLst>
                <a:path w="4838" h="4804" extrusionOk="0">
                  <a:moveTo>
                    <a:pt x="2436" y="517"/>
                  </a:moveTo>
                  <a:cubicBezTo>
                    <a:pt x="2869" y="517"/>
                    <a:pt x="3269" y="684"/>
                    <a:pt x="3536" y="1017"/>
                  </a:cubicBezTo>
                  <a:cubicBezTo>
                    <a:pt x="4070" y="1885"/>
                    <a:pt x="4070" y="2952"/>
                    <a:pt x="3536" y="3786"/>
                  </a:cubicBezTo>
                  <a:cubicBezTo>
                    <a:pt x="3289" y="4095"/>
                    <a:pt x="2927" y="4290"/>
                    <a:pt x="2529" y="4290"/>
                  </a:cubicBezTo>
                  <a:cubicBezTo>
                    <a:pt x="2498" y="4290"/>
                    <a:pt x="2467" y="4289"/>
                    <a:pt x="2436" y="4286"/>
                  </a:cubicBezTo>
                  <a:cubicBezTo>
                    <a:pt x="2404" y="4289"/>
                    <a:pt x="2373" y="4290"/>
                    <a:pt x="2341" y="4290"/>
                  </a:cubicBezTo>
                  <a:cubicBezTo>
                    <a:pt x="1940" y="4290"/>
                    <a:pt x="1549" y="4095"/>
                    <a:pt x="1301" y="3786"/>
                  </a:cubicBezTo>
                  <a:cubicBezTo>
                    <a:pt x="768" y="2952"/>
                    <a:pt x="768" y="1885"/>
                    <a:pt x="1301" y="1017"/>
                  </a:cubicBezTo>
                  <a:cubicBezTo>
                    <a:pt x="1568" y="684"/>
                    <a:pt x="2002" y="517"/>
                    <a:pt x="2436" y="517"/>
                  </a:cubicBezTo>
                  <a:close/>
                  <a:moveTo>
                    <a:pt x="2419" y="0"/>
                  </a:moveTo>
                  <a:cubicBezTo>
                    <a:pt x="1835" y="0"/>
                    <a:pt x="1251" y="217"/>
                    <a:pt x="801" y="650"/>
                  </a:cubicBezTo>
                  <a:cubicBezTo>
                    <a:pt x="0" y="1685"/>
                    <a:pt x="0" y="3119"/>
                    <a:pt x="801" y="4153"/>
                  </a:cubicBezTo>
                  <a:cubicBezTo>
                    <a:pt x="1251" y="4587"/>
                    <a:pt x="1835" y="4803"/>
                    <a:pt x="2419" y="4803"/>
                  </a:cubicBezTo>
                  <a:cubicBezTo>
                    <a:pt x="3003" y="4803"/>
                    <a:pt x="3586" y="4587"/>
                    <a:pt x="4037" y="4153"/>
                  </a:cubicBezTo>
                  <a:cubicBezTo>
                    <a:pt x="4837" y="3119"/>
                    <a:pt x="4837" y="1685"/>
                    <a:pt x="4037" y="650"/>
                  </a:cubicBezTo>
                  <a:cubicBezTo>
                    <a:pt x="3586" y="217"/>
                    <a:pt x="3003" y="0"/>
                    <a:pt x="24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3" name="Google Shape;291;p36">
              <a:extLst>
                <a:ext uri="{FF2B5EF4-FFF2-40B4-BE49-F238E27FC236}">
                  <a16:creationId xmlns:a16="http://schemas.microsoft.com/office/drawing/2014/main" id="{822A4DF6-7F94-FDED-0DAA-5CF64444F881}"/>
                </a:ext>
              </a:extLst>
            </p:cNvPr>
            <p:cNvSpPr/>
            <p:nvPr/>
          </p:nvSpPr>
          <p:spPr>
            <a:xfrm>
              <a:off x="6907488" y="-3322675"/>
              <a:ext cx="95925" cy="117100"/>
            </a:xfrm>
            <a:custGeom>
              <a:avLst/>
              <a:gdLst/>
              <a:ahLst/>
              <a:cxnLst/>
              <a:rect l="l" t="t" r="r" b="b"/>
              <a:pathLst>
                <a:path w="3837" h="4684" extrusionOk="0">
                  <a:moveTo>
                    <a:pt x="3449" y="0"/>
                  </a:moveTo>
                  <a:cubicBezTo>
                    <a:pt x="3401" y="0"/>
                    <a:pt x="3352" y="31"/>
                    <a:pt x="3303" y="80"/>
                  </a:cubicBezTo>
                  <a:cubicBezTo>
                    <a:pt x="3236" y="113"/>
                    <a:pt x="3203" y="214"/>
                    <a:pt x="3203" y="280"/>
                  </a:cubicBezTo>
                  <a:lnTo>
                    <a:pt x="3203" y="3716"/>
                  </a:lnTo>
                  <a:lnTo>
                    <a:pt x="834" y="247"/>
                  </a:lnTo>
                  <a:cubicBezTo>
                    <a:pt x="768" y="180"/>
                    <a:pt x="701" y="113"/>
                    <a:pt x="601" y="80"/>
                  </a:cubicBezTo>
                  <a:cubicBezTo>
                    <a:pt x="534" y="13"/>
                    <a:pt x="467" y="13"/>
                    <a:pt x="367" y="13"/>
                  </a:cubicBezTo>
                  <a:cubicBezTo>
                    <a:pt x="349" y="7"/>
                    <a:pt x="331" y="5"/>
                    <a:pt x="313" y="5"/>
                  </a:cubicBezTo>
                  <a:cubicBezTo>
                    <a:pt x="232" y="5"/>
                    <a:pt x="155" y="59"/>
                    <a:pt x="101" y="113"/>
                  </a:cubicBezTo>
                  <a:cubicBezTo>
                    <a:pt x="34" y="180"/>
                    <a:pt x="0" y="314"/>
                    <a:pt x="0" y="414"/>
                  </a:cubicBezTo>
                  <a:lnTo>
                    <a:pt x="0" y="4383"/>
                  </a:lnTo>
                  <a:cubicBezTo>
                    <a:pt x="0" y="4450"/>
                    <a:pt x="34" y="4550"/>
                    <a:pt x="101" y="4583"/>
                  </a:cubicBezTo>
                  <a:cubicBezTo>
                    <a:pt x="167" y="4650"/>
                    <a:pt x="234" y="4683"/>
                    <a:pt x="301" y="4683"/>
                  </a:cubicBezTo>
                  <a:cubicBezTo>
                    <a:pt x="401" y="4683"/>
                    <a:pt x="467" y="4650"/>
                    <a:pt x="534" y="4617"/>
                  </a:cubicBezTo>
                  <a:cubicBezTo>
                    <a:pt x="601" y="4550"/>
                    <a:pt x="634" y="4483"/>
                    <a:pt x="634" y="4417"/>
                  </a:cubicBezTo>
                  <a:lnTo>
                    <a:pt x="634" y="1014"/>
                  </a:lnTo>
                  <a:lnTo>
                    <a:pt x="3003" y="4483"/>
                  </a:lnTo>
                  <a:cubicBezTo>
                    <a:pt x="3069" y="4550"/>
                    <a:pt x="3136" y="4583"/>
                    <a:pt x="3203" y="4650"/>
                  </a:cubicBezTo>
                  <a:cubicBezTo>
                    <a:pt x="3269" y="4683"/>
                    <a:pt x="3336" y="4683"/>
                    <a:pt x="3403" y="4683"/>
                  </a:cubicBezTo>
                  <a:cubicBezTo>
                    <a:pt x="3536" y="4683"/>
                    <a:pt x="3636" y="4650"/>
                    <a:pt x="3703" y="4583"/>
                  </a:cubicBezTo>
                  <a:cubicBezTo>
                    <a:pt x="3770" y="4483"/>
                    <a:pt x="3837" y="4383"/>
                    <a:pt x="3803" y="4283"/>
                  </a:cubicBezTo>
                  <a:lnTo>
                    <a:pt x="3803" y="280"/>
                  </a:lnTo>
                  <a:cubicBezTo>
                    <a:pt x="3837" y="214"/>
                    <a:pt x="3803" y="113"/>
                    <a:pt x="3736" y="80"/>
                  </a:cubicBezTo>
                  <a:cubicBezTo>
                    <a:pt x="3688" y="31"/>
                    <a:pt x="3639" y="0"/>
                    <a:pt x="3577" y="0"/>
                  </a:cubicBezTo>
                  <a:cubicBezTo>
                    <a:pt x="3554" y="0"/>
                    <a:pt x="3530" y="4"/>
                    <a:pt x="3503" y="13"/>
                  </a:cubicBezTo>
                  <a:cubicBezTo>
                    <a:pt x="3485" y="4"/>
                    <a:pt x="3467" y="0"/>
                    <a:pt x="34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4" name="Google Shape;292;p36">
              <a:extLst>
                <a:ext uri="{FF2B5EF4-FFF2-40B4-BE49-F238E27FC236}">
                  <a16:creationId xmlns:a16="http://schemas.microsoft.com/office/drawing/2014/main" id="{C925D66A-5BB4-F69D-B962-F4E00679B36E}"/>
                </a:ext>
              </a:extLst>
            </p:cNvPr>
            <p:cNvSpPr/>
            <p:nvPr/>
          </p:nvSpPr>
          <p:spPr>
            <a:xfrm>
              <a:off x="5255463" y="-3007950"/>
              <a:ext cx="125950" cy="113850"/>
            </a:xfrm>
            <a:custGeom>
              <a:avLst/>
              <a:gdLst/>
              <a:ahLst/>
              <a:cxnLst/>
              <a:rect l="l" t="t" r="r" b="b"/>
              <a:pathLst>
                <a:path w="5038" h="4554" extrusionOk="0">
                  <a:moveTo>
                    <a:pt x="501" y="0"/>
                  </a:moveTo>
                  <a:cubicBezTo>
                    <a:pt x="368" y="0"/>
                    <a:pt x="234" y="33"/>
                    <a:pt x="168" y="134"/>
                  </a:cubicBezTo>
                  <a:cubicBezTo>
                    <a:pt x="68" y="200"/>
                    <a:pt x="1" y="300"/>
                    <a:pt x="1" y="434"/>
                  </a:cubicBezTo>
                  <a:lnTo>
                    <a:pt x="1" y="4337"/>
                  </a:lnTo>
                  <a:cubicBezTo>
                    <a:pt x="1" y="4403"/>
                    <a:pt x="34" y="4470"/>
                    <a:pt x="101" y="4503"/>
                  </a:cubicBezTo>
                  <a:cubicBezTo>
                    <a:pt x="168" y="4537"/>
                    <a:pt x="234" y="4553"/>
                    <a:pt x="301" y="4553"/>
                  </a:cubicBezTo>
                  <a:cubicBezTo>
                    <a:pt x="368" y="4553"/>
                    <a:pt x="435" y="4537"/>
                    <a:pt x="501" y="4503"/>
                  </a:cubicBezTo>
                  <a:cubicBezTo>
                    <a:pt x="568" y="4470"/>
                    <a:pt x="601" y="4403"/>
                    <a:pt x="601" y="4337"/>
                  </a:cubicBezTo>
                  <a:lnTo>
                    <a:pt x="601" y="767"/>
                  </a:lnTo>
                  <a:lnTo>
                    <a:pt x="2136" y="4170"/>
                  </a:lnTo>
                  <a:cubicBezTo>
                    <a:pt x="2169" y="4270"/>
                    <a:pt x="2236" y="4337"/>
                    <a:pt x="2303" y="4403"/>
                  </a:cubicBezTo>
                  <a:cubicBezTo>
                    <a:pt x="2369" y="4437"/>
                    <a:pt x="2436" y="4470"/>
                    <a:pt x="2536" y="4470"/>
                  </a:cubicBezTo>
                  <a:cubicBezTo>
                    <a:pt x="2603" y="4470"/>
                    <a:pt x="2670" y="4437"/>
                    <a:pt x="2736" y="4403"/>
                  </a:cubicBezTo>
                  <a:cubicBezTo>
                    <a:pt x="2803" y="4337"/>
                    <a:pt x="2870" y="4270"/>
                    <a:pt x="2903" y="4203"/>
                  </a:cubicBezTo>
                  <a:lnTo>
                    <a:pt x="4437" y="734"/>
                  </a:lnTo>
                  <a:lnTo>
                    <a:pt x="4437" y="4303"/>
                  </a:lnTo>
                  <a:cubicBezTo>
                    <a:pt x="4437" y="4370"/>
                    <a:pt x="4471" y="4437"/>
                    <a:pt x="4538" y="4470"/>
                  </a:cubicBezTo>
                  <a:cubicBezTo>
                    <a:pt x="4604" y="4537"/>
                    <a:pt x="4671" y="4537"/>
                    <a:pt x="4738" y="4537"/>
                  </a:cubicBezTo>
                  <a:cubicBezTo>
                    <a:pt x="4838" y="4537"/>
                    <a:pt x="4904" y="4537"/>
                    <a:pt x="4971" y="4470"/>
                  </a:cubicBezTo>
                  <a:cubicBezTo>
                    <a:pt x="5005" y="4437"/>
                    <a:pt x="5038" y="4370"/>
                    <a:pt x="5038" y="4303"/>
                  </a:cubicBezTo>
                  <a:lnTo>
                    <a:pt x="5038" y="434"/>
                  </a:lnTo>
                  <a:cubicBezTo>
                    <a:pt x="5038" y="300"/>
                    <a:pt x="5005" y="200"/>
                    <a:pt x="4904" y="134"/>
                  </a:cubicBezTo>
                  <a:cubicBezTo>
                    <a:pt x="4799" y="45"/>
                    <a:pt x="4675" y="4"/>
                    <a:pt x="4551" y="4"/>
                  </a:cubicBezTo>
                  <a:cubicBezTo>
                    <a:pt x="4441" y="4"/>
                    <a:pt x="4332" y="37"/>
                    <a:pt x="4237" y="100"/>
                  </a:cubicBezTo>
                  <a:cubicBezTo>
                    <a:pt x="4137" y="167"/>
                    <a:pt x="4071" y="267"/>
                    <a:pt x="4004" y="367"/>
                  </a:cubicBezTo>
                  <a:lnTo>
                    <a:pt x="2536" y="3669"/>
                  </a:lnTo>
                  <a:lnTo>
                    <a:pt x="1035" y="367"/>
                  </a:lnTo>
                  <a:cubicBezTo>
                    <a:pt x="1002" y="267"/>
                    <a:pt x="902" y="167"/>
                    <a:pt x="802" y="100"/>
                  </a:cubicBezTo>
                  <a:cubicBezTo>
                    <a:pt x="701" y="33"/>
                    <a:pt x="601" y="0"/>
                    <a:pt x="5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293;p36">
              <a:extLst>
                <a:ext uri="{FF2B5EF4-FFF2-40B4-BE49-F238E27FC236}">
                  <a16:creationId xmlns:a16="http://schemas.microsoft.com/office/drawing/2014/main" id="{8B050707-C753-0ED6-773D-3A6716C6B01B}"/>
                </a:ext>
              </a:extLst>
            </p:cNvPr>
            <p:cNvSpPr/>
            <p:nvPr/>
          </p:nvSpPr>
          <p:spPr>
            <a:xfrm>
              <a:off x="5406413" y="-3011500"/>
              <a:ext cx="90925" cy="121150"/>
            </a:xfrm>
            <a:custGeom>
              <a:avLst/>
              <a:gdLst/>
              <a:ahLst/>
              <a:cxnLst/>
              <a:rect l="l" t="t" r="r" b="b"/>
              <a:pathLst>
                <a:path w="3637" h="4846" extrusionOk="0">
                  <a:moveTo>
                    <a:pt x="2045" y="0"/>
                  </a:moveTo>
                  <a:cubicBezTo>
                    <a:pt x="1788" y="0"/>
                    <a:pt x="1517" y="65"/>
                    <a:pt x="1268" y="175"/>
                  </a:cubicBezTo>
                  <a:cubicBezTo>
                    <a:pt x="1001" y="309"/>
                    <a:pt x="768" y="476"/>
                    <a:pt x="568" y="709"/>
                  </a:cubicBezTo>
                  <a:cubicBezTo>
                    <a:pt x="401" y="943"/>
                    <a:pt x="234" y="1176"/>
                    <a:pt x="167" y="1476"/>
                  </a:cubicBezTo>
                  <a:cubicBezTo>
                    <a:pt x="67" y="1777"/>
                    <a:pt x="1" y="2077"/>
                    <a:pt x="1" y="2410"/>
                  </a:cubicBezTo>
                  <a:cubicBezTo>
                    <a:pt x="1" y="2844"/>
                    <a:pt x="67" y="3244"/>
                    <a:pt x="267" y="3645"/>
                  </a:cubicBezTo>
                  <a:cubicBezTo>
                    <a:pt x="401" y="3978"/>
                    <a:pt x="668" y="4278"/>
                    <a:pt x="1001" y="4479"/>
                  </a:cubicBezTo>
                  <a:cubicBezTo>
                    <a:pt x="1335" y="4712"/>
                    <a:pt x="1769" y="4845"/>
                    <a:pt x="2169" y="4845"/>
                  </a:cubicBezTo>
                  <a:cubicBezTo>
                    <a:pt x="2636" y="4845"/>
                    <a:pt x="3069" y="4712"/>
                    <a:pt x="3470" y="4479"/>
                  </a:cubicBezTo>
                  <a:cubicBezTo>
                    <a:pt x="3570" y="4412"/>
                    <a:pt x="3637" y="4345"/>
                    <a:pt x="3637" y="4212"/>
                  </a:cubicBezTo>
                  <a:cubicBezTo>
                    <a:pt x="3637" y="4145"/>
                    <a:pt x="3603" y="4078"/>
                    <a:pt x="3570" y="4045"/>
                  </a:cubicBezTo>
                  <a:cubicBezTo>
                    <a:pt x="3503" y="4012"/>
                    <a:pt x="3436" y="3978"/>
                    <a:pt x="3370" y="3978"/>
                  </a:cubicBezTo>
                  <a:cubicBezTo>
                    <a:pt x="3336" y="3978"/>
                    <a:pt x="3303" y="3978"/>
                    <a:pt x="3270" y="4012"/>
                  </a:cubicBezTo>
                  <a:cubicBezTo>
                    <a:pt x="3103" y="4078"/>
                    <a:pt x="2936" y="4178"/>
                    <a:pt x="2769" y="4212"/>
                  </a:cubicBezTo>
                  <a:cubicBezTo>
                    <a:pt x="2602" y="4278"/>
                    <a:pt x="2436" y="4312"/>
                    <a:pt x="2269" y="4312"/>
                  </a:cubicBezTo>
                  <a:cubicBezTo>
                    <a:pt x="2069" y="4312"/>
                    <a:pt x="1869" y="4278"/>
                    <a:pt x="1702" y="4212"/>
                  </a:cubicBezTo>
                  <a:cubicBezTo>
                    <a:pt x="1535" y="4145"/>
                    <a:pt x="1368" y="4045"/>
                    <a:pt x="1235" y="3945"/>
                  </a:cubicBezTo>
                  <a:cubicBezTo>
                    <a:pt x="1135" y="3811"/>
                    <a:pt x="1035" y="3678"/>
                    <a:pt x="935" y="3511"/>
                  </a:cubicBezTo>
                  <a:cubicBezTo>
                    <a:pt x="868" y="3344"/>
                    <a:pt x="801" y="3178"/>
                    <a:pt x="768" y="3011"/>
                  </a:cubicBezTo>
                  <a:cubicBezTo>
                    <a:pt x="701" y="2611"/>
                    <a:pt x="701" y="2210"/>
                    <a:pt x="768" y="1843"/>
                  </a:cubicBezTo>
                  <a:cubicBezTo>
                    <a:pt x="801" y="1643"/>
                    <a:pt x="868" y="1476"/>
                    <a:pt x="935" y="1310"/>
                  </a:cubicBezTo>
                  <a:cubicBezTo>
                    <a:pt x="1035" y="1176"/>
                    <a:pt x="1135" y="1009"/>
                    <a:pt x="1235" y="909"/>
                  </a:cubicBezTo>
                  <a:cubicBezTo>
                    <a:pt x="1368" y="776"/>
                    <a:pt x="1502" y="709"/>
                    <a:pt x="1668" y="642"/>
                  </a:cubicBezTo>
                  <a:cubicBezTo>
                    <a:pt x="1835" y="576"/>
                    <a:pt x="2035" y="542"/>
                    <a:pt x="2236" y="542"/>
                  </a:cubicBezTo>
                  <a:lnTo>
                    <a:pt x="2502" y="542"/>
                  </a:lnTo>
                  <a:lnTo>
                    <a:pt x="2703" y="576"/>
                  </a:lnTo>
                  <a:lnTo>
                    <a:pt x="2869" y="609"/>
                  </a:lnTo>
                  <a:lnTo>
                    <a:pt x="3003" y="676"/>
                  </a:lnTo>
                  <a:lnTo>
                    <a:pt x="3103" y="709"/>
                  </a:lnTo>
                  <a:lnTo>
                    <a:pt x="3203" y="743"/>
                  </a:lnTo>
                  <a:cubicBezTo>
                    <a:pt x="3203" y="776"/>
                    <a:pt x="3270" y="776"/>
                    <a:pt x="3303" y="776"/>
                  </a:cubicBezTo>
                  <a:cubicBezTo>
                    <a:pt x="3370" y="776"/>
                    <a:pt x="3436" y="743"/>
                    <a:pt x="3470" y="709"/>
                  </a:cubicBezTo>
                  <a:cubicBezTo>
                    <a:pt x="3503" y="642"/>
                    <a:pt x="3536" y="576"/>
                    <a:pt x="3536" y="509"/>
                  </a:cubicBezTo>
                  <a:cubicBezTo>
                    <a:pt x="3536" y="409"/>
                    <a:pt x="3470" y="342"/>
                    <a:pt x="3403" y="309"/>
                  </a:cubicBezTo>
                  <a:cubicBezTo>
                    <a:pt x="3074" y="129"/>
                    <a:pt x="2718" y="4"/>
                    <a:pt x="2335" y="4"/>
                  </a:cubicBezTo>
                  <a:cubicBezTo>
                    <a:pt x="2291" y="4"/>
                    <a:pt x="2247" y="5"/>
                    <a:pt x="2202" y="9"/>
                  </a:cubicBezTo>
                  <a:cubicBezTo>
                    <a:pt x="2151" y="3"/>
                    <a:pt x="2098" y="0"/>
                    <a:pt x="20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294;p36">
              <a:extLst>
                <a:ext uri="{FF2B5EF4-FFF2-40B4-BE49-F238E27FC236}">
                  <a16:creationId xmlns:a16="http://schemas.microsoft.com/office/drawing/2014/main" id="{E6B4165E-BBAF-E35B-2119-2ED834F7F210}"/>
                </a:ext>
              </a:extLst>
            </p:cNvPr>
            <p:cNvSpPr/>
            <p:nvPr/>
          </p:nvSpPr>
          <p:spPr>
            <a:xfrm>
              <a:off x="5266313" y="-1698700"/>
              <a:ext cx="106775" cy="119275"/>
            </a:xfrm>
            <a:custGeom>
              <a:avLst/>
              <a:gdLst/>
              <a:ahLst/>
              <a:cxnLst/>
              <a:rect l="l" t="t" r="r" b="b"/>
              <a:pathLst>
                <a:path w="4271" h="4771" extrusionOk="0">
                  <a:moveTo>
                    <a:pt x="2135" y="635"/>
                  </a:moveTo>
                  <a:lnTo>
                    <a:pt x="3069" y="3036"/>
                  </a:lnTo>
                  <a:lnTo>
                    <a:pt x="1201" y="3036"/>
                  </a:lnTo>
                  <a:lnTo>
                    <a:pt x="2135" y="635"/>
                  </a:lnTo>
                  <a:close/>
                  <a:moveTo>
                    <a:pt x="2135" y="1"/>
                  </a:moveTo>
                  <a:cubicBezTo>
                    <a:pt x="2019" y="1"/>
                    <a:pt x="1902" y="34"/>
                    <a:pt x="1802" y="101"/>
                  </a:cubicBezTo>
                  <a:cubicBezTo>
                    <a:pt x="1702" y="201"/>
                    <a:pt x="1635" y="334"/>
                    <a:pt x="1568" y="468"/>
                  </a:cubicBezTo>
                  <a:lnTo>
                    <a:pt x="34" y="4337"/>
                  </a:lnTo>
                  <a:cubicBezTo>
                    <a:pt x="1" y="4371"/>
                    <a:pt x="1" y="4404"/>
                    <a:pt x="1" y="4437"/>
                  </a:cubicBezTo>
                  <a:cubicBezTo>
                    <a:pt x="1" y="4537"/>
                    <a:pt x="34" y="4604"/>
                    <a:pt x="101" y="4638"/>
                  </a:cubicBezTo>
                  <a:cubicBezTo>
                    <a:pt x="167" y="4704"/>
                    <a:pt x="234" y="4738"/>
                    <a:pt x="334" y="4738"/>
                  </a:cubicBezTo>
                  <a:cubicBezTo>
                    <a:pt x="468" y="4738"/>
                    <a:pt x="601" y="4638"/>
                    <a:pt x="634" y="4504"/>
                  </a:cubicBezTo>
                  <a:lnTo>
                    <a:pt x="1035" y="3537"/>
                  </a:lnTo>
                  <a:lnTo>
                    <a:pt x="3270" y="3537"/>
                  </a:lnTo>
                  <a:lnTo>
                    <a:pt x="3637" y="4537"/>
                  </a:lnTo>
                  <a:cubicBezTo>
                    <a:pt x="3703" y="4671"/>
                    <a:pt x="3803" y="4771"/>
                    <a:pt x="3937" y="4771"/>
                  </a:cubicBezTo>
                  <a:cubicBezTo>
                    <a:pt x="4037" y="4771"/>
                    <a:pt x="4104" y="4738"/>
                    <a:pt x="4170" y="4671"/>
                  </a:cubicBezTo>
                  <a:cubicBezTo>
                    <a:pt x="4237" y="4638"/>
                    <a:pt x="4270" y="4571"/>
                    <a:pt x="4270" y="4471"/>
                  </a:cubicBezTo>
                  <a:cubicBezTo>
                    <a:pt x="4270" y="4437"/>
                    <a:pt x="4270" y="4404"/>
                    <a:pt x="4270" y="4371"/>
                  </a:cubicBezTo>
                  <a:lnTo>
                    <a:pt x="2703" y="468"/>
                  </a:lnTo>
                  <a:cubicBezTo>
                    <a:pt x="2669" y="334"/>
                    <a:pt x="2569" y="201"/>
                    <a:pt x="2469" y="101"/>
                  </a:cubicBezTo>
                  <a:cubicBezTo>
                    <a:pt x="2369" y="34"/>
                    <a:pt x="2252" y="1"/>
                    <a:pt x="21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295;p36">
              <a:extLst>
                <a:ext uri="{FF2B5EF4-FFF2-40B4-BE49-F238E27FC236}">
                  <a16:creationId xmlns:a16="http://schemas.microsoft.com/office/drawing/2014/main" id="{3FF3AEA5-D005-394D-066C-49FE0C5BCF1B}"/>
                </a:ext>
              </a:extLst>
            </p:cNvPr>
            <p:cNvSpPr/>
            <p:nvPr/>
          </p:nvSpPr>
          <p:spPr>
            <a:xfrm>
              <a:off x="5388063" y="-1699525"/>
              <a:ext cx="90925" cy="121775"/>
            </a:xfrm>
            <a:custGeom>
              <a:avLst/>
              <a:gdLst/>
              <a:ahLst/>
              <a:cxnLst/>
              <a:rect l="l" t="t" r="r" b="b"/>
              <a:pathLst>
                <a:path w="3637" h="4871" extrusionOk="0">
                  <a:moveTo>
                    <a:pt x="2202" y="1"/>
                  </a:moveTo>
                  <a:cubicBezTo>
                    <a:pt x="1902" y="1"/>
                    <a:pt x="1569" y="67"/>
                    <a:pt x="1268" y="201"/>
                  </a:cubicBezTo>
                  <a:cubicBezTo>
                    <a:pt x="1001" y="334"/>
                    <a:pt x="768" y="501"/>
                    <a:pt x="568" y="734"/>
                  </a:cubicBezTo>
                  <a:cubicBezTo>
                    <a:pt x="401" y="935"/>
                    <a:pt x="268" y="1201"/>
                    <a:pt x="168" y="1502"/>
                  </a:cubicBezTo>
                  <a:cubicBezTo>
                    <a:pt x="67" y="1802"/>
                    <a:pt x="1" y="2102"/>
                    <a:pt x="1" y="2436"/>
                  </a:cubicBezTo>
                  <a:cubicBezTo>
                    <a:pt x="1" y="2869"/>
                    <a:pt x="101" y="3270"/>
                    <a:pt x="268" y="3670"/>
                  </a:cubicBezTo>
                  <a:cubicBezTo>
                    <a:pt x="434" y="4003"/>
                    <a:pt x="668" y="4304"/>
                    <a:pt x="1001" y="4504"/>
                  </a:cubicBezTo>
                  <a:cubicBezTo>
                    <a:pt x="1368" y="4737"/>
                    <a:pt x="1769" y="4871"/>
                    <a:pt x="2169" y="4871"/>
                  </a:cubicBezTo>
                  <a:cubicBezTo>
                    <a:pt x="2636" y="4871"/>
                    <a:pt x="3070" y="4737"/>
                    <a:pt x="3470" y="4504"/>
                  </a:cubicBezTo>
                  <a:cubicBezTo>
                    <a:pt x="3570" y="4437"/>
                    <a:pt x="3637" y="4337"/>
                    <a:pt x="3637" y="4237"/>
                  </a:cubicBezTo>
                  <a:cubicBezTo>
                    <a:pt x="3637" y="4170"/>
                    <a:pt x="3603" y="4103"/>
                    <a:pt x="3570" y="4070"/>
                  </a:cubicBezTo>
                  <a:cubicBezTo>
                    <a:pt x="3503" y="4003"/>
                    <a:pt x="3470" y="4003"/>
                    <a:pt x="3403" y="4003"/>
                  </a:cubicBezTo>
                  <a:cubicBezTo>
                    <a:pt x="3336" y="4003"/>
                    <a:pt x="3303" y="4003"/>
                    <a:pt x="3270" y="4037"/>
                  </a:cubicBezTo>
                  <a:cubicBezTo>
                    <a:pt x="3103" y="4103"/>
                    <a:pt x="2970" y="4204"/>
                    <a:pt x="2803" y="4237"/>
                  </a:cubicBezTo>
                  <a:cubicBezTo>
                    <a:pt x="2636" y="4304"/>
                    <a:pt x="2469" y="4337"/>
                    <a:pt x="2269" y="4337"/>
                  </a:cubicBezTo>
                  <a:cubicBezTo>
                    <a:pt x="2069" y="4337"/>
                    <a:pt x="1869" y="4304"/>
                    <a:pt x="1702" y="4237"/>
                  </a:cubicBezTo>
                  <a:cubicBezTo>
                    <a:pt x="1535" y="4170"/>
                    <a:pt x="1368" y="4070"/>
                    <a:pt x="1268" y="3970"/>
                  </a:cubicBezTo>
                  <a:cubicBezTo>
                    <a:pt x="1135" y="3837"/>
                    <a:pt x="1035" y="3703"/>
                    <a:pt x="968" y="3536"/>
                  </a:cubicBezTo>
                  <a:cubicBezTo>
                    <a:pt x="868" y="3370"/>
                    <a:pt x="801" y="3203"/>
                    <a:pt x="768" y="3036"/>
                  </a:cubicBezTo>
                  <a:cubicBezTo>
                    <a:pt x="735" y="2836"/>
                    <a:pt x="701" y="2636"/>
                    <a:pt x="735" y="2436"/>
                  </a:cubicBezTo>
                  <a:cubicBezTo>
                    <a:pt x="701" y="2235"/>
                    <a:pt x="735" y="2035"/>
                    <a:pt x="768" y="1869"/>
                  </a:cubicBezTo>
                  <a:cubicBezTo>
                    <a:pt x="801" y="1668"/>
                    <a:pt x="868" y="1502"/>
                    <a:pt x="968" y="1335"/>
                  </a:cubicBezTo>
                  <a:cubicBezTo>
                    <a:pt x="1035" y="1201"/>
                    <a:pt x="1135" y="1035"/>
                    <a:pt x="1235" y="935"/>
                  </a:cubicBezTo>
                  <a:cubicBezTo>
                    <a:pt x="1368" y="801"/>
                    <a:pt x="1502" y="701"/>
                    <a:pt x="1669" y="668"/>
                  </a:cubicBezTo>
                  <a:cubicBezTo>
                    <a:pt x="1835" y="601"/>
                    <a:pt x="2036" y="568"/>
                    <a:pt x="2236" y="568"/>
                  </a:cubicBezTo>
                  <a:cubicBezTo>
                    <a:pt x="2286" y="551"/>
                    <a:pt x="2327" y="543"/>
                    <a:pt x="2369" y="543"/>
                  </a:cubicBezTo>
                  <a:cubicBezTo>
                    <a:pt x="2411" y="543"/>
                    <a:pt x="2452" y="551"/>
                    <a:pt x="2503" y="568"/>
                  </a:cubicBezTo>
                  <a:cubicBezTo>
                    <a:pt x="2569" y="568"/>
                    <a:pt x="2636" y="568"/>
                    <a:pt x="2703" y="601"/>
                  </a:cubicBezTo>
                  <a:lnTo>
                    <a:pt x="2869" y="634"/>
                  </a:lnTo>
                  <a:lnTo>
                    <a:pt x="3003" y="701"/>
                  </a:lnTo>
                  <a:lnTo>
                    <a:pt x="3103" y="734"/>
                  </a:lnTo>
                  <a:lnTo>
                    <a:pt x="3203" y="768"/>
                  </a:lnTo>
                  <a:cubicBezTo>
                    <a:pt x="3236" y="801"/>
                    <a:pt x="3270" y="801"/>
                    <a:pt x="3303" y="801"/>
                  </a:cubicBezTo>
                  <a:cubicBezTo>
                    <a:pt x="3370" y="801"/>
                    <a:pt x="3437" y="768"/>
                    <a:pt x="3470" y="734"/>
                  </a:cubicBezTo>
                  <a:cubicBezTo>
                    <a:pt x="3503" y="668"/>
                    <a:pt x="3537" y="601"/>
                    <a:pt x="3537" y="534"/>
                  </a:cubicBezTo>
                  <a:cubicBezTo>
                    <a:pt x="3537" y="434"/>
                    <a:pt x="3470" y="367"/>
                    <a:pt x="3403" y="334"/>
                  </a:cubicBezTo>
                  <a:cubicBezTo>
                    <a:pt x="3036" y="101"/>
                    <a:pt x="2636" y="1"/>
                    <a:pt x="2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296;p36">
              <a:extLst>
                <a:ext uri="{FF2B5EF4-FFF2-40B4-BE49-F238E27FC236}">
                  <a16:creationId xmlns:a16="http://schemas.microsoft.com/office/drawing/2014/main" id="{EC7FEA13-85CF-9962-B951-959AF7F995A5}"/>
                </a:ext>
              </a:extLst>
            </p:cNvPr>
            <p:cNvSpPr/>
            <p:nvPr/>
          </p:nvSpPr>
          <p:spPr>
            <a:xfrm>
              <a:off x="5323863" y="-2033100"/>
              <a:ext cx="90075" cy="121775"/>
            </a:xfrm>
            <a:custGeom>
              <a:avLst/>
              <a:gdLst/>
              <a:ahLst/>
              <a:cxnLst/>
              <a:rect l="l" t="t" r="r" b="b"/>
              <a:pathLst>
                <a:path w="3603" h="4871" extrusionOk="0">
                  <a:moveTo>
                    <a:pt x="2202" y="1"/>
                  </a:moveTo>
                  <a:cubicBezTo>
                    <a:pt x="1868" y="1"/>
                    <a:pt x="1535" y="67"/>
                    <a:pt x="1268" y="201"/>
                  </a:cubicBezTo>
                  <a:cubicBezTo>
                    <a:pt x="1001" y="334"/>
                    <a:pt x="734" y="501"/>
                    <a:pt x="567" y="735"/>
                  </a:cubicBezTo>
                  <a:cubicBezTo>
                    <a:pt x="367" y="968"/>
                    <a:pt x="234" y="1202"/>
                    <a:pt x="134" y="1502"/>
                  </a:cubicBezTo>
                  <a:cubicBezTo>
                    <a:pt x="34" y="1802"/>
                    <a:pt x="0" y="2102"/>
                    <a:pt x="0" y="2436"/>
                  </a:cubicBezTo>
                  <a:cubicBezTo>
                    <a:pt x="0" y="2869"/>
                    <a:pt x="67" y="3270"/>
                    <a:pt x="234" y="3670"/>
                  </a:cubicBezTo>
                  <a:cubicBezTo>
                    <a:pt x="401" y="4004"/>
                    <a:pt x="667" y="4304"/>
                    <a:pt x="1001" y="4504"/>
                  </a:cubicBezTo>
                  <a:cubicBezTo>
                    <a:pt x="1335" y="4737"/>
                    <a:pt x="1735" y="4871"/>
                    <a:pt x="2168" y="4871"/>
                  </a:cubicBezTo>
                  <a:cubicBezTo>
                    <a:pt x="2602" y="4871"/>
                    <a:pt x="3069" y="4737"/>
                    <a:pt x="3436" y="4504"/>
                  </a:cubicBezTo>
                  <a:cubicBezTo>
                    <a:pt x="3536" y="4471"/>
                    <a:pt x="3603" y="4370"/>
                    <a:pt x="3603" y="4237"/>
                  </a:cubicBezTo>
                  <a:cubicBezTo>
                    <a:pt x="3603" y="4170"/>
                    <a:pt x="3569" y="4137"/>
                    <a:pt x="3536" y="4070"/>
                  </a:cubicBezTo>
                  <a:cubicBezTo>
                    <a:pt x="3503" y="4037"/>
                    <a:pt x="3436" y="4004"/>
                    <a:pt x="3369" y="4004"/>
                  </a:cubicBezTo>
                  <a:cubicBezTo>
                    <a:pt x="3303" y="4004"/>
                    <a:pt x="3269" y="4004"/>
                    <a:pt x="3236" y="4037"/>
                  </a:cubicBezTo>
                  <a:cubicBezTo>
                    <a:pt x="3069" y="4137"/>
                    <a:pt x="2936" y="4204"/>
                    <a:pt x="2769" y="4270"/>
                  </a:cubicBezTo>
                  <a:cubicBezTo>
                    <a:pt x="2602" y="4304"/>
                    <a:pt x="2435" y="4337"/>
                    <a:pt x="2269" y="4337"/>
                  </a:cubicBezTo>
                  <a:cubicBezTo>
                    <a:pt x="2068" y="4337"/>
                    <a:pt x="1868" y="4304"/>
                    <a:pt x="1668" y="4237"/>
                  </a:cubicBezTo>
                  <a:cubicBezTo>
                    <a:pt x="1501" y="4170"/>
                    <a:pt x="1335" y="4070"/>
                    <a:pt x="1234" y="3970"/>
                  </a:cubicBezTo>
                  <a:cubicBezTo>
                    <a:pt x="1101" y="3837"/>
                    <a:pt x="1001" y="3703"/>
                    <a:pt x="934" y="3537"/>
                  </a:cubicBezTo>
                  <a:cubicBezTo>
                    <a:pt x="834" y="3403"/>
                    <a:pt x="767" y="3203"/>
                    <a:pt x="734" y="3036"/>
                  </a:cubicBezTo>
                  <a:cubicBezTo>
                    <a:pt x="701" y="2836"/>
                    <a:pt x="701" y="2636"/>
                    <a:pt x="701" y="2469"/>
                  </a:cubicBezTo>
                  <a:cubicBezTo>
                    <a:pt x="701" y="2269"/>
                    <a:pt x="701" y="2069"/>
                    <a:pt x="734" y="1869"/>
                  </a:cubicBezTo>
                  <a:cubicBezTo>
                    <a:pt x="767" y="1702"/>
                    <a:pt x="834" y="1502"/>
                    <a:pt x="934" y="1368"/>
                  </a:cubicBezTo>
                  <a:cubicBezTo>
                    <a:pt x="1001" y="1202"/>
                    <a:pt x="1101" y="1068"/>
                    <a:pt x="1234" y="935"/>
                  </a:cubicBezTo>
                  <a:cubicBezTo>
                    <a:pt x="1335" y="801"/>
                    <a:pt x="1468" y="735"/>
                    <a:pt x="1635" y="668"/>
                  </a:cubicBezTo>
                  <a:cubicBezTo>
                    <a:pt x="1835" y="601"/>
                    <a:pt x="2002" y="568"/>
                    <a:pt x="2202" y="568"/>
                  </a:cubicBezTo>
                  <a:lnTo>
                    <a:pt x="2469" y="568"/>
                  </a:lnTo>
                  <a:cubicBezTo>
                    <a:pt x="2535" y="568"/>
                    <a:pt x="2602" y="568"/>
                    <a:pt x="2669" y="601"/>
                  </a:cubicBezTo>
                  <a:lnTo>
                    <a:pt x="2836" y="634"/>
                  </a:lnTo>
                  <a:lnTo>
                    <a:pt x="2969" y="701"/>
                  </a:lnTo>
                  <a:lnTo>
                    <a:pt x="3102" y="735"/>
                  </a:lnTo>
                  <a:lnTo>
                    <a:pt x="3169" y="801"/>
                  </a:lnTo>
                  <a:lnTo>
                    <a:pt x="3269" y="801"/>
                  </a:lnTo>
                  <a:cubicBezTo>
                    <a:pt x="3336" y="801"/>
                    <a:pt x="3403" y="801"/>
                    <a:pt x="3436" y="735"/>
                  </a:cubicBezTo>
                  <a:cubicBezTo>
                    <a:pt x="3569" y="601"/>
                    <a:pt x="3536" y="401"/>
                    <a:pt x="3369" y="334"/>
                  </a:cubicBezTo>
                  <a:cubicBezTo>
                    <a:pt x="3002" y="101"/>
                    <a:pt x="2602" y="1"/>
                    <a:pt x="2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297;p36">
              <a:extLst>
                <a:ext uri="{FF2B5EF4-FFF2-40B4-BE49-F238E27FC236}">
                  <a16:creationId xmlns:a16="http://schemas.microsoft.com/office/drawing/2014/main" id="{15FA62B4-5C73-1F69-EA51-9036660184E8}"/>
                </a:ext>
              </a:extLst>
            </p:cNvPr>
            <p:cNvSpPr/>
            <p:nvPr/>
          </p:nvSpPr>
          <p:spPr>
            <a:xfrm>
              <a:off x="5297163" y="-2687725"/>
              <a:ext cx="136800" cy="124275"/>
            </a:xfrm>
            <a:custGeom>
              <a:avLst/>
              <a:gdLst/>
              <a:ahLst/>
              <a:cxnLst/>
              <a:rect l="l" t="t" r="r" b="b"/>
              <a:pathLst>
                <a:path w="5472" h="4971" extrusionOk="0">
                  <a:moveTo>
                    <a:pt x="1202" y="501"/>
                  </a:moveTo>
                  <a:cubicBezTo>
                    <a:pt x="1335" y="501"/>
                    <a:pt x="1469" y="534"/>
                    <a:pt x="1569" y="634"/>
                  </a:cubicBezTo>
                  <a:cubicBezTo>
                    <a:pt x="1669" y="734"/>
                    <a:pt x="1735" y="834"/>
                    <a:pt x="1769" y="968"/>
                  </a:cubicBezTo>
                  <a:cubicBezTo>
                    <a:pt x="1802" y="1101"/>
                    <a:pt x="1835" y="1234"/>
                    <a:pt x="1835" y="1401"/>
                  </a:cubicBezTo>
                  <a:cubicBezTo>
                    <a:pt x="1835" y="1535"/>
                    <a:pt x="1835" y="1701"/>
                    <a:pt x="1769" y="1835"/>
                  </a:cubicBezTo>
                  <a:cubicBezTo>
                    <a:pt x="1735" y="1968"/>
                    <a:pt x="1669" y="2068"/>
                    <a:pt x="1569" y="2168"/>
                  </a:cubicBezTo>
                  <a:cubicBezTo>
                    <a:pt x="1469" y="2269"/>
                    <a:pt x="1335" y="2335"/>
                    <a:pt x="1202" y="2335"/>
                  </a:cubicBezTo>
                  <a:cubicBezTo>
                    <a:pt x="1068" y="2335"/>
                    <a:pt x="935" y="2269"/>
                    <a:pt x="835" y="2202"/>
                  </a:cubicBezTo>
                  <a:cubicBezTo>
                    <a:pt x="735" y="2102"/>
                    <a:pt x="668" y="1968"/>
                    <a:pt x="635" y="1868"/>
                  </a:cubicBezTo>
                  <a:cubicBezTo>
                    <a:pt x="601" y="1701"/>
                    <a:pt x="568" y="1568"/>
                    <a:pt x="568" y="1401"/>
                  </a:cubicBezTo>
                  <a:cubicBezTo>
                    <a:pt x="568" y="1268"/>
                    <a:pt x="601" y="1101"/>
                    <a:pt x="635" y="968"/>
                  </a:cubicBezTo>
                  <a:cubicBezTo>
                    <a:pt x="668" y="834"/>
                    <a:pt x="735" y="734"/>
                    <a:pt x="835" y="634"/>
                  </a:cubicBezTo>
                  <a:cubicBezTo>
                    <a:pt x="935" y="534"/>
                    <a:pt x="1068" y="501"/>
                    <a:pt x="1202" y="501"/>
                  </a:cubicBezTo>
                  <a:close/>
                  <a:moveTo>
                    <a:pt x="1235" y="100"/>
                  </a:moveTo>
                  <a:cubicBezTo>
                    <a:pt x="901" y="100"/>
                    <a:pt x="601" y="234"/>
                    <a:pt x="401" y="467"/>
                  </a:cubicBezTo>
                  <a:cubicBezTo>
                    <a:pt x="1" y="1034"/>
                    <a:pt x="1" y="1768"/>
                    <a:pt x="401" y="2302"/>
                  </a:cubicBezTo>
                  <a:cubicBezTo>
                    <a:pt x="635" y="2552"/>
                    <a:pt x="935" y="2677"/>
                    <a:pt x="1231" y="2677"/>
                  </a:cubicBezTo>
                  <a:cubicBezTo>
                    <a:pt x="1527" y="2677"/>
                    <a:pt x="1819" y="2552"/>
                    <a:pt x="2036" y="2302"/>
                  </a:cubicBezTo>
                  <a:cubicBezTo>
                    <a:pt x="2236" y="2068"/>
                    <a:pt x="2369" y="1735"/>
                    <a:pt x="2336" y="1401"/>
                  </a:cubicBezTo>
                  <a:cubicBezTo>
                    <a:pt x="2336" y="1234"/>
                    <a:pt x="2336" y="1068"/>
                    <a:pt x="2269" y="934"/>
                  </a:cubicBezTo>
                  <a:cubicBezTo>
                    <a:pt x="2236" y="801"/>
                    <a:pt x="2169" y="634"/>
                    <a:pt x="2102" y="501"/>
                  </a:cubicBezTo>
                  <a:cubicBezTo>
                    <a:pt x="2002" y="401"/>
                    <a:pt x="1869" y="300"/>
                    <a:pt x="1735" y="234"/>
                  </a:cubicBezTo>
                  <a:cubicBezTo>
                    <a:pt x="1569" y="134"/>
                    <a:pt x="1402" y="100"/>
                    <a:pt x="1235" y="100"/>
                  </a:cubicBezTo>
                  <a:close/>
                  <a:moveTo>
                    <a:pt x="4371" y="2669"/>
                  </a:moveTo>
                  <a:cubicBezTo>
                    <a:pt x="4571" y="2669"/>
                    <a:pt x="4771" y="2769"/>
                    <a:pt x="4838" y="2936"/>
                  </a:cubicBezTo>
                  <a:cubicBezTo>
                    <a:pt x="4904" y="3036"/>
                    <a:pt x="4938" y="3136"/>
                    <a:pt x="4938" y="3236"/>
                  </a:cubicBezTo>
                  <a:cubicBezTo>
                    <a:pt x="4971" y="3336"/>
                    <a:pt x="4971" y="3436"/>
                    <a:pt x="4971" y="3569"/>
                  </a:cubicBezTo>
                  <a:cubicBezTo>
                    <a:pt x="4971" y="3703"/>
                    <a:pt x="4971" y="3870"/>
                    <a:pt x="4938" y="4003"/>
                  </a:cubicBezTo>
                  <a:cubicBezTo>
                    <a:pt x="4904" y="4137"/>
                    <a:pt x="4804" y="4237"/>
                    <a:pt x="4738" y="4337"/>
                  </a:cubicBezTo>
                  <a:cubicBezTo>
                    <a:pt x="4637" y="4437"/>
                    <a:pt x="4504" y="4470"/>
                    <a:pt x="4371" y="4470"/>
                  </a:cubicBezTo>
                  <a:cubicBezTo>
                    <a:pt x="4237" y="4470"/>
                    <a:pt x="4104" y="4437"/>
                    <a:pt x="4004" y="4337"/>
                  </a:cubicBezTo>
                  <a:cubicBezTo>
                    <a:pt x="3904" y="4237"/>
                    <a:pt x="3837" y="4137"/>
                    <a:pt x="3804" y="4003"/>
                  </a:cubicBezTo>
                  <a:cubicBezTo>
                    <a:pt x="3703" y="3736"/>
                    <a:pt x="3703" y="3403"/>
                    <a:pt x="3804" y="3136"/>
                  </a:cubicBezTo>
                  <a:cubicBezTo>
                    <a:pt x="3837" y="3002"/>
                    <a:pt x="3904" y="2869"/>
                    <a:pt x="4004" y="2802"/>
                  </a:cubicBezTo>
                  <a:cubicBezTo>
                    <a:pt x="4104" y="2702"/>
                    <a:pt x="4237" y="2669"/>
                    <a:pt x="4371" y="2669"/>
                  </a:cubicBezTo>
                  <a:close/>
                  <a:moveTo>
                    <a:pt x="4271" y="2297"/>
                  </a:moveTo>
                  <a:cubicBezTo>
                    <a:pt x="3978" y="2297"/>
                    <a:pt x="3720" y="2429"/>
                    <a:pt x="3570" y="2669"/>
                  </a:cubicBezTo>
                  <a:cubicBezTo>
                    <a:pt x="3337" y="2902"/>
                    <a:pt x="3236" y="3236"/>
                    <a:pt x="3236" y="3569"/>
                  </a:cubicBezTo>
                  <a:cubicBezTo>
                    <a:pt x="3236" y="3903"/>
                    <a:pt x="3337" y="4237"/>
                    <a:pt x="3537" y="4503"/>
                  </a:cubicBezTo>
                  <a:cubicBezTo>
                    <a:pt x="3751" y="4737"/>
                    <a:pt x="4044" y="4857"/>
                    <a:pt x="4344" y="4857"/>
                  </a:cubicBezTo>
                  <a:cubicBezTo>
                    <a:pt x="4558" y="4857"/>
                    <a:pt x="4776" y="4795"/>
                    <a:pt x="4971" y="4670"/>
                  </a:cubicBezTo>
                  <a:cubicBezTo>
                    <a:pt x="5138" y="4570"/>
                    <a:pt x="5271" y="4403"/>
                    <a:pt x="5338" y="4237"/>
                  </a:cubicBezTo>
                  <a:cubicBezTo>
                    <a:pt x="5438" y="4003"/>
                    <a:pt x="5471" y="3803"/>
                    <a:pt x="5471" y="3569"/>
                  </a:cubicBezTo>
                  <a:cubicBezTo>
                    <a:pt x="5471" y="3436"/>
                    <a:pt x="5438" y="3269"/>
                    <a:pt x="5405" y="3102"/>
                  </a:cubicBezTo>
                  <a:cubicBezTo>
                    <a:pt x="5371" y="2969"/>
                    <a:pt x="5305" y="2836"/>
                    <a:pt x="5205" y="2702"/>
                  </a:cubicBezTo>
                  <a:cubicBezTo>
                    <a:pt x="5138" y="2569"/>
                    <a:pt x="5004" y="2469"/>
                    <a:pt x="4871" y="2402"/>
                  </a:cubicBezTo>
                  <a:cubicBezTo>
                    <a:pt x="4704" y="2335"/>
                    <a:pt x="4537" y="2302"/>
                    <a:pt x="4371" y="2302"/>
                  </a:cubicBezTo>
                  <a:cubicBezTo>
                    <a:pt x="4337" y="2299"/>
                    <a:pt x="4304" y="2297"/>
                    <a:pt x="4271" y="2297"/>
                  </a:cubicBezTo>
                  <a:close/>
                  <a:moveTo>
                    <a:pt x="3970" y="0"/>
                  </a:moveTo>
                  <a:cubicBezTo>
                    <a:pt x="3904" y="0"/>
                    <a:pt x="3837" y="67"/>
                    <a:pt x="3804" y="134"/>
                  </a:cubicBezTo>
                  <a:lnTo>
                    <a:pt x="1235" y="4670"/>
                  </a:lnTo>
                  <a:cubicBezTo>
                    <a:pt x="1202" y="4704"/>
                    <a:pt x="1202" y="4737"/>
                    <a:pt x="1202" y="4770"/>
                  </a:cubicBezTo>
                  <a:cubicBezTo>
                    <a:pt x="1202" y="4837"/>
                    <a:pt x="1235" y="4870"/>
                    <a:pt x="1268" y="4904"/>
                  </a:cubicBezTo>
                  <a:cubicBezTo>
                    <a:pt x="1302" y="4937"/>
                    <a:pt x="1335" y="4970"/>
                    <a:pt x="1402" y="4970"/>
                  </a:cubicBezTo>
                  <a:cubicBezTo>
                    <a:pt x="1469" y="4937"/>
                    <a:pt x="1535" y="4904"/>
                    <a:pt x="1569" y="4837"/>
                  </a:cubicBezTo>
                  <a:lnTo>
                    <a:pt x="4137" y="334"/>
                  </a:lnTo>
                  <a:cubicBezTo>
                    <a:pt x="4137" y="300"/>
                    <a:pt x="4170" y="234"/>
                    <a:pt x="4170" y="200"/>
                  </a:cubicBezTo>
                  <a:cubicBezTo>
                    <a:pt x="4170" y="134"/>
                    <a:pt x="4137" y="100"/>
                    <a:pt x="4104" y="67"/>
                  </a:cubicBezTo>
                  <a:cubicBezTo>
                    <a:pt x="4070" y="34"/>
                    <a:pt x="4037" y="0"/>
                    <a:pt x="39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298;p36">
              <a:extLst>
                <a:ext uri="{FF2B5EF4-FFF2-40B4-BE49-F238E27FC236}">
                  <a16:creationId xmlns:a16="http://schemas.microsoft.com/office/drawing/2014/main" id="{CBAA98EB-C462-36BF-6083-DDAC8FBDB55C}"/>
                </a:ext>
              </a:extLst>
            </p:cNvPr>
            <p:cNvSpPr/>
            <p:nvPr/>
          </p:nvSpPr>
          <p:spPr>
            <a:xfrm>
              <a:off x="5714138" y="-2686075"/>
              <a:ext cx="78400" cy="116775"/>
            </a:xfrm>
            <a:custGeom>
              <a:avLst/>
              <a:gdLst/>
              <a:ahLst/>
              <a:cxnLst/>
              <a:rect l="l" t="t" r="r" b="b"/>
              <a:pathLst>
                <a:path w="3136" h="4671" extrusionOk="0">
                  <a:moveTo>
                    <a:pt x="267" y="1"/>
                  </a:moveTo>
                  <a:cubicBezTo>
                    <a:pt x="201" y="1"/>
                    <a:pt x="134" y="34"/>
                    <a:pt x="100" y="101"/>
                  </a:cubicBezTo>
                  <a:cubicBezTo>
                    <a:pt x="0" y="201"/>
                    <a:pt x="0" y="368"/>
                    <a:pt x="100" y="468"/>
                  </a:cubicBezTo>
                  <a:cubicBezTo>
                    <a:pt x="134" y="501"/>
                    <a:pt x="201" y="535"/>
                    <a:pt x="267" y="535"/>
                  </a:cubicBezTo>
                  <a:lnTo>
                    <a:pt x="2435" y="535"/>
                  </a:lnTo>
                  <a:lnTo>
                    <a:pt x="834" y="4204"/>
                  </a:lnTo>
                  <a:cubicBezTo>
                    <a:pt x="801" y="4271"/>
                    <a:pt x="801" y="4304"/>
                    <a:pt x="801" y="4371"/>
                  </a:cubicBezTo>
                  <a:cubicBezTo>
                    <a:pt x="801" y="4437"/>
                    <a:pt x="834" y="4538"/>
                    <a:pt x="901" y="4571"/>
                  </a:cubicBezTo>
                  <a:cubicBezTo>
                    <a:pt x="968" y="4638"/>
                    <a:pt x="1068" y="4671"/>
                    <a:pt x="1135" y="4671"/>
                  </a:cubicBezTo>
                  <a:cubicBezTo>
                    <a:pt x="1268" y="4671"/>
                    <a:pt x="1368" y="4604"/>
                    <a:pt x="1435" y="4471"/>
                  </a:cubicBezTo>
                  <a:lnTo>
                    <a:pt x="3103" y="601"/>
                  </a:lnTo>
                  <a:cubicBezTo>
                    <a:pt x="3136" y="501"/>
                    <a:pt x="3136" y="435"/>
                    <a:pt x="3136" y="335"/>
                  </a:cubicBezTo>
                  <a:cubicBezTo>
                    <a:pt x="3136" y="234"/>
                    <a:pt x="3103" y="168"/>
                    <a:pt x="3069" y="101"/>
                  </a:cubicBezTo>
                  <a:cubicBezTo>
                    <a:pt x="2969" y="34"/>
                    <a:pt x="2869" y="1"/>
                    <a:pt x="27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299;p36">
              <a:extLst>
                <a:ext uri="{FF2B5EF4-FFF2-40B4-BE49-F238E27FC236}">
                  <a16:creationId xmlns:a16="http://schemas.microsoft.com/office/drawing/2014/main" id="{F8133677-15D8-0A29-0A98-0CBCD08141AA}"/>
                </a:ext>
              </a:extLst>
            </p:cNvPr>
            <p:cNvSpPr/>
            <p:nvPr/>
          </p:nvSpPr>
          <p:spPr>
            <a:xfrm>
              <a:off x="6092738" y="-2687725"/>
              <a:ext cx="81750" cy="119700"/>
            </a:xfrm>
            <a:custGeom>
              <a:avLst/>
              <a:gdLst/>
              <a:ahLst/>
              <a:cxnLst/>
              <a:rect l="l" t="t" r="r" b="b"/>
              <a:pathLst>
                <a:path w="3270" h="4788" extrusionOk="0">
                  <a:moveTo>
                    <a:pt x="1755" y="459"/>
                  </a:moveTo>
                  <a:cubicBezTo>
                    <a:pt x="1948" y="459"/>
                    <a:pt x="2136" y="524"/>
                    <a:pt x="2302" y="634"/>
                  </a:cubicBezTo>
                  <a:cubicBezTo>
                    <a:pt x="2469" y="767"/>
                    <a:pt x="2569" y="1001"/>
                    <a:pt x="2569" y="1234"/>
                  </a:cubicBezTo>
                  <a:cubicBezTo>
                    <a:pt x="2569" y="1435"/>
                    <a:pt x="2469" y="1668"/>
                    <a:pt x="2302" y="1802"/>
                  </a:cubicBezTo>
                  <a:cubicBezTo>
                    <a:pt x="2102" y="1935"/>
                    <a:pt x="1869" y="2002"/>
                    <a:pt x="1635" y="2002"/>
                  </a:cubicBezTo>
                  <a:cubicBezTo>
                    <a:pt x="1402" y="2002"/>
                    <a:pt x="1168" y="1935"/>
                    <a:pt x="968" y="1802"/>
                  </a:cubicBezTo>
                  <a:cubicBezTo>
                    <a:pt x="801" y="1668"/>
                    <a:pt x="701" y="1435"/>
                    <a:pt x="734" y="1234"/>
                  </a:cubicBezTo>
                  <a:cubicBezTo>
                    <a:pt x="734" y="1101"/>
                    <a:pt x="734" y="968"/>
                    <a:pt x="801" y="868"/>
                  </a:cubicBezTo>
                  <a:cubicBezTo>
                    <a:pt x="834" y="767"/>
                    <a:pt x="935" y="701"/>
                    <a:pt x="1001" y="634"/>
                  </a:cubicBezTo>
                  <a:cubicBezTo>
                    <a:pt x="1101" y="567"/>
                    <a:pt x="1201" y="534"/>
                    <a:pt x="1301" y="501"/>
                  </a:cubicBezTo>
                  <a:cubicBezTo>
                    <a:pt x="1402" y="467"/>
                    <a:pt x="1535" y="467"/>
                    <a:pt x="1635" y="467"/>
                  </a:cubicBezTo>
                  <a:cubicBezTo>
                    <a:pt x="1675" y="462"/>
                    <a:pt x="1715" y="459"/>
                    <a:pt x="1755" y="459"/>
                  </a:cubicBezTo>
                  <a:close/>
                  <a:moveTo>
                    <a:pt x="1725" y="2596"/>
                  </a:moveTo>
                  <a:cubicBezTo>
                    <a:pt x="1928" y="2596"/>
                    <a:pt x="2128" y="2690"/>
                    <a:pt x="2302" y="2836"/>
                  </a:cubicBezTo>
                  <a:cubicBezTo>
                    <a:pt x="2502" y="3002"/>
                    <a:pt x="2602" y="3236"/>
                    <a:pt x="2569" y="3469"/>
                  </a:cubicBezTo>
                  <a:cubicBezTo>
                    <a:pt x="2602" y="3703"/>
                    <a:pt x="2502" y="3936"/>
                    <a:pt x="2302" y="4103"/>
                  </a:cubicBezTo>
                  <a:cubicBezTo>
                    <a:pt x="2102" y="4237"/>
                    <a:pt x="1869" y="4303"/>
                    <a:pt x="1635" y="4303"/>
                  </a:cubicBezTo>
                  <a:cubicBezTo>
                    <a:pt x="1468" y="4303"/>
                    <a:pt x="1301" y="4270"/>
                    <a:pt x="1135" y="4203"/>
                  </a:cubicBezTo>
                  <a:cubicBezTo>
                    <a:pt x="1001" y="4170"/>
                    <a:pt x="868" y="4070"/>
                    <a:pt x="801" y="3936"/>
                  </a:cubicBezTo>
                  <a:cubicBezTo>
                    <a:pt x="701" y="3803"/>
                    <a:pt x="668" y="3636"/>
                    <a:pt x="668" y="3469"/>
                  </a:cubicBezTo>
                  <a:cubicBezTo>
                    <a:pt x="668" y="3236"/>
                    <a:pt x="768" y="3002"/>
                    <a:pt x="935" y="2836"/>
                  </a:cubicBezTo>
                  <a:cubicBezTo>
                    <a:pt x="1109" y="2690"/>
                    <a:pt x="1308" y="2596"/>
                    <a:pt x="1533" y="2596"/>
                  </a:cubicBezTo>
                  <a:cubicBezTo>
                    <a:pt x="1567" y="2596"/>
                    <a:pt x="1601" y="2598"/>
                    <a:pt x="1635" y="2602"/>
                  </a:cubicBezTo>
                  <a:cubicBezTo>
                    <a:pt x="1665" y="2598"/>
                    <a:pt x="1695" y="2596"/>
                    <a:pt x="1725" y="2596"/>
                  </a:cubicBezTo>
                  <a:close/>
                  <a:moveTo>
                    <a:pt x="1635" y="0"/>
                  </a:moveTo>
                  <a:cubicBezTo>
                    <a:pt x="1368" y="0"/>
                    <a:pt x="1101" y="34"/>
                    <a:pt x="834" y="134"/>
                  </a:cubicBezTo>
                  <a:cubicBezTo>
                    <a:pt x="634" y="200"/>
                    <a:pt x="434" y="367"/>
                    <a:pt x="301" y="534"/>
                  </a:cubicBezTo>
                  <a:cubicBezTo>
                    <a:pt x="167" y="734"/>
                    <a:pt x="67" y="968"/>
                    <a:pt x="101" y="1234"/>
                  </a:cubicBezTo>
                  <a:cubicBezTo>
                    <a:pt x="67" y="1468"/>
                    <a:pt x="167" y="1735"/>
                    <a:pt x="301" y="1902"/>
                  </a:cubicBezTo>
                  <a:cubicBezTo>
                    <a:pt x="468" y="2135"/>
                    <a:pt x="701" y="2269"/>
                    <a:pt x="935" y="2302"/>
                  </a:cubicBezTo>
                  <a:cubicBezTo>
                    <a:pt x="668" y="2335"/>
                    <a:pt x="434" y="2502"/>
                    <a:pt x="267" y="2736"/>
                  </a:cubicBezTo>
                  <a:cubicBezTo>
                    <a:pt x="101" y="2936"/>
                    <a:pt x="1" y="3203"/>
                    <a:pt x="1" y="3469"/>
                  </a:cubicBezTo>
                  <a:cubicBezTo>
                    <a:pt x="1" y="3736"/>
                    <a:pt x="67" y="4003"/>
                    <a:pt x="234" y="4203"/>
                  </a:cubicBezTo>
                  <a:cubicBezTo>
                    <a:pt x="367" y="4403"/>
                    <a:pt x="568" y="4570"/>
                    <a:pt x="801" y="4637"/>
                  </a:cubicBezTo>
                  <a:cubicBezTo>
                    <a:pt x="1068" y="4737"/>
                    <a:pt x="1343" y="4787"/>
                    <a:pt x="1618" y="4787"/>
                  </a:cubicBezTo>
                  <a:cubicBezTo>
                    <a:pt x="1894" y="4787"/>
                    <a:pt x="2169" y="4737"/>
                    <a:pt x="2436" y="4637"/>
                  </a:cubicBezTo>
                  <a:cubicBezTo>
                    <a:pt x="2669" y="4570"/>
                    <a:pt x="2869" y="4403"/>
                    <a:pt x="3036" y="4203"/>
                  </a:cubicBezTo>
                  <a:cubicBezTo>
                    <a:pt x="3169" y="3970"/>
                    <a:pt x="3236" y="3736"/>
                    <a:pt x="3236" y="3469"/>
                  </a:cubicBezTo>
                  <a:cubicBezTo>
                    <a:pt x="3270" y="3203"/>
                    <a:pt x="3169" y="2936"/>
                    <a:pt x="3003" y="2736"/>
                  </a:cubicBezTo>
                  <a:cubicBezTo>
                    <a:pt x="2836" y="2502"/>
                    <a:pt x="2602" y="2369"/>
                    <a:pt x="2336" y="2302"/>
                  </a:cubicBezTo>
                  <a:cubicBezTo>
                    <a:pt x="2569" y="2269"/>
                    <a:pt x="2803" y="2135"/>
                    <a:pt x="2936" y="1935"/>
                  </a:cubicBezTo>
                  <a:cubicBezTo>
                    <a:pt x="3103" y="1735"/>
                    <a:pt x="3169" y="1501"/>
                    <a:pt x="3169" y="1234"/>
                  </a:cubicBezTo>
                  <a:cubicBezTo>
                    <a:pt x="3169" y="1068"/>
                    <a:pt x="3136" y="868"/>
                    <a:pt x="3036" y="701"/>
                  </a:cubicBezTo>
                  <a:cubicBezTo>
                    <a:pt x="2969" y="534"/>
                    <a:pt x="2869" y="401"/>
                    <a:pt x="2702" y="300"/>
                  </a:cubicBezTo>
                  <a:cubicBezTo>
                    <a:pt x="2569" y="200"/>
                    <a:pt x="2402" y="134"/>
                    <a:pt x="2235" y="67"/>
                  </a:cubicBezTo>
                  <a:cubicBezTo>
                    <a:pt x="2035" y="0"/>
                    <a:pt x="183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2" name="Google Shape;300;p36">
              <a:extLst>
                <a:ext uri="{FF2B5EF4-FFF2-40B4-BE49-F238E27FC236}">
                  <a16:creationId xmlns:a16="http://schemas.microsoft.com/office/drawing/2014/main" id="{362B19FB-D0DD-401C-EA38-0FD9C919C245}"/>
                </a:ext>
              </a:extLst>
            </p:cNvPr>
            <p:cNvSpPr/>
            <p:nvPr/>
          </p:nvSpPr>
          <p:spPr>
            <a:xfrm>
              <a:off x="6459663" y="-2687850"/>
              <a:ext cx="82600" cy="120225"/>
            </a:xfrm>
            <a:custGeom>
              <a:avLst/>
              <a:gdLst/>
              <a:ahLst/>
              <a:cxnLst/>
              <a:rect l="l" t="t" r="r" b="b"/>
              <a:pathLst>
                <a:path w="3304" h="4809" extrusionOk="0">
                  <a:moveTo>
                    <a:pt x="1552" y="500"/>
                  </a:moveTo>
                  <a:cubicBezTo>
                    <a:pt x="1579" y="500"/>
                    <a:pt x="1607" y="502"/>
                    <a:pt x="1635" y="506"/>
                  </a:cubicBezTo>
                  <a:cubicBezTo>
                    <a:pt x="1902" y="506"/>
                    <a:pt x="2169" y="606"/>
                    <a:pt x="2336" y="806"/>
                  </a:cubicBezTo>
                  <a:cubicBezTo>
                    <a:pt x="2502" y="1006"/>
                    <a:pt x="2603" y="1239"/>
                    <a:pt x="2569" y="1506"/>
                  </a:cubicBezTo>
                  <a:cubicBezTo>
                    <a:pt x="2603" y="1807"/>
                    <a:pt x="2502" y="2073"/>
                    <a:pt x="2302" y="2274"/>
                  </a:cubicBezTo>
                  <a:cubicBezTo>
                    <a:pt x="2128" y="2448"/>
                    <a:pt x="1902" y="2547"/>
                    <a:pt x="1670" y="2547"/>
                  </a:cubicBezTo>
                  <a:cubicBezTo>
                    <a:pt x="1636" y="2547"/>
                    <a:pt x="1602" y="2545"/>
                    <a:pt x="1568" y="2540"/>
                  </a:cubicBezTo>
                  <a:cubicBezTo>
                    <a:pt x="1535" y="2545"/>
                    <a:pt x="1501" y="2547"/>
                    <a:pt x="1467" y="2547"/>
                  </a:cubicBezTo>
                  <a:cubicBezTo>
                    <a:pt x="1236" y="2547"/>
                    <a:pt x="1018" y="2448"/>
                    <a:pt x="901" y="2274"/>
                  </a:cubicBezTo>
                  <a:cubicBezTo>
                    <a:pt x="735" y="2040"/>
                    <a:pt x="634" y="1807"/>
                    <a:pt x="668" y="1540"/>
                  </a:cubicBezTo>
                  <a:cubicBezTo>
                    <a:pt x="634" y="1273"/>
                    <a:pt x="735" y="1006"/>
                    <a:pt x="901" y="772"/>
                  </a:cubicBezTo>
                  <a:cubicBezTo>
                    <a:pt x="1081" y="623"/>
                    <a:pt x="1313" y="500"/>
                    <a:pt x="1552" y="500"/>
                  </a:cubicBezTo>
                  <a:close/>
                  <a:moveTo>
                    <a:pt x="1472" y="0"/>
                  </a:moveTo>
                  <a:cubicBezTo>
                    <a:pt x="1083" y="0"/>
                    <a:pt x="705" y="135"/>
                    <a:pt x="434" y="406"/>
                  </a:cubicBezTo>
                  <a:cubicBezTo>
                    <a:pt x="167" y="706"/>
                    <a:pt x="1" y="1106"/>
                    <a:pt x="34" y="1540"/>
                  </a:cubicBezTo>
                  <a:cubicBezTo>
                    <a:pt x="1" y="1907"/>
                    <a:pt x="167" y="2307"/>
                    <a:pt x="434" y="2607"/>
                  </a:cubicBezTo>
                  <a:cubicBezTo>
                    <a:pt x="709" y="2851"/>
                    <a:pt x="1039" y="3012"/>
                    <a:pt x="1400" y="3012"/>
                  </a:cubicBezTo>
                  <a:cubicBezTo>
                    <a:pt x="1434" y="3012"/>
                    <a:pt x="1468" y="3010"/>
                    <a:pt x="1502" y="3007"/>
                  </a:cubicBezTo>
                  <a:cubicBezTo>
                    <a:pt x="1769" y="3007"/>
                    <a:pt x="2035" y="2941"/>
                    <a:pt x="2269" y="2807"/>
                  </a:cubicBezTo>
                  <a:cubicBezTo>
                    <a:pt x="2436" y="2707"/>
                    <a:pt x="2569" y="2540"/>
                    <a:pt x="2636" y="2340"/>
                  </a:cubicBezTo>
                  <a:lnTo>
                    <a:pt x="2636" y="2807"/>
                  </a:lnTo>
                  <a:cubicBezTo>
                    <a:pt x="2636" y="2941"/>
                    <a:pt x="2636" y="3074"/>
                    <a:pt x="2603" y="3208"/>
                  </a:cubicBezTo>
                  <a:cubicBezTo>
                    <a:pt x="2569" y="3341"/>
                    <a:pt x="2569" y="3441"/>
                    <a:pt x="2502" y="3574"/>
                  </a:cubicBezTo>
                  <a:cubicBezTo>
                    <a:pt x="2469" y="3675"/>
                    <a:pt x="2436" y="3775"/>
                    <a:pt x="2369" y="3875"/>
                  </a:cubicBezTo>
                  <a:cubicBezTo>
                    <a:pt x="2302" y="3941"/>
                    <a:pt x="2236" y="4041"/>
                    <a:pt x="2136" y="4075"/>
                  </a:cubicBezTo>
                  <a:cubicBezTo>
                    <a:pt x="2035" y="4142"/>
                    <a:pt x="1935" y="4208"/>
                    <a:pt x="1835" y="4242"/>
                  </a:cubicBezTo>
                  <a:cubicBezTo>
                    <a:pt x="1702" y="4275"/>
                    <a:pt x="1568" y="4275"/>
                    <a:pt x="1435" y="4275"/>
                  </a:cubicBezTo>
                  <a:cubicBezTo>
                    <a:pt x="1135" y="4275"/>
                    <a:pt x="835" y="4208"/>
                    <a:pt x="601" y="4075"/>
                  </a:cubicBezTo>
                  <a:cubicBezTo>
                    <a:pt x="568" y="4075"/>
                    <a:pt x="534" y="4075"/>
                    <a:pt x="501" y="4041"/>
                  </a:cubicBezTo>
                  <a:cubicBezTo>
                    <a:pt x="434" y="4075"/>
                    <a:pt x="368" y="4108"/>
                    <a:pt x="334" y="4142"/>
                  </a:cubicBezTo>
                  <a:cubicBezTo>
                    <a:pt x="301" y="4208"/>
                    <a:pt x="268" y="4275"/>
                    <a:pt x="268" y="4375"/>
                  </a:cubicBezTo>
                  <a:cubicBezTo>
                    <a:pt x="268" y="4442"/>
                    <a:pt x="301" y="4542"/>
                    <a:pt x="401" y="4575"/>
                  </a:cubicBezTo>
                  <a:cubicBezTo>
                    <a:pt x="701" y="4709"/>
                    <a:pt x="1068" y="4809"/>
                    <a:pt x="1402" y="4809"/>
                  </a:cubicBezTo>
                  <a:cubicBezTo>
                    <a:pt x="1635" y="4809"/>
                    <a:pt x="1835" y="4775"/>
                    <a:pt x="2035" y="4709"/>
                  </a:cubicBezTo>
                  <a:cubicBezTo>
                    <a:pt x="2202" y="4675"/>
                    <a:pt x="2369" y="4609"/>
                    <a:pt x="2502" y="4475"/>
                  </a:cubicBezTo>
                  <a:cubicBezTo>
                    <a:pt x="2636" y="4375"/>
                    <a:pt x="2769" y="4275"/>
                    <a:pt x="2869" y="4142"/>
                  </a:cubicBezTo>
                  <a:cubicBezTo>
                    <a:pt x="2969" y="4008"/>
                    <a:pt x="3036" y="3841"/>
                    <a:pt x="3103" y="3675"/>
                  </a:cubicBezTo>
                  <a:cubicBezTo>
                    <a:pt x="3136" y="3508"/>
                    <a:pt x="3203" y="3341"/>
                    <a:pt x="3236" y="3174"/>
                  </a:cubicBezTo>
                  <a:cubicBezTo>
                    <a:pt x="3270" y="3007"/>
                    <a:pt x="3303" y="2807"/>
                    <a:pt x="3303" y="2640"/>
                  </a:cubicBezTo>
                  <a:lnTo>
                    <a:pt x="3303" y="2107"/>
                  </a:lnTo>
                  <a:cubicBezTo>
                    <a:pt x="3303" y="1907"/>
                    <a:pt x="3303" y="1673"/>
                    <a:pt x="3236" y="1473"/>
                  </a:cubicBezTo>
                  <a:cubicBezTo>
                    <a:pt x="3236" y="1273"/>
                    <a:pt x="3170" y="1073"/>
                    <a:pt x="3070" y="906"/>
                  </a:cubicBezTo>
                  <a:cubicBezTo>
                    <a:pt x="3003" y="706"/>
                    <a:pt x="2903" y="572"/>
                    <a:pt x="2769" y="439"/>
                  </a:cubicBezTo>
                  <a:cubicBezTo>
                    <a:pt x="2636" y="272"/>
                    <a:pt x="2469" y="172"/>
                    <a:pt x="2269" y="105"/>
                  </a:cubicBezTo>
                  <a:cubicBezTo>
                    <a:pt x="2035" y="39"/>
                    <a:pt x="1802" y="5"/>
                    <a:pt x="1602" y="5"/>
                  </a:cubicBezTo>
                  <a:cubicBezTo>
                    <a:pt x="1558" y="2"/>
                    <a:pt x="1515" y="0"/>
                    <a:pt x="14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3" name="Google Shape;301;p36">
              <a:extLst>
                <a:ext uri="{FF2B5EF4-FFF2-40B4-BE49-F238E27FC236}">
                  <a16:creationId xmlns:a16="http://schemas.microsoft.com/office/drawing/2014/main" id="{AEF92DD2-4670-D6A1-FFDC-01CD809CFD04}"/>
                </a:ext>
              </a:extLst>
            </p:cNvPr>
            <p:cNvSpPr/>
            <p:nvPr/>
          </p:nvSpPr>
          <p:spPr>
            <a:xfrm>
              <a:off x="5712463" y="-2363325"/>
              <a:ext cx="89250" cy="116775"/>
            </a:xfrm>
            <a:custGeom>
              <a:avLst/>
              <a:gdLst/>
              <a:ahLst/>
              <a:cxnLst/>
              <a:rect l="l" t="t" r="r" b="b"/>
              <a:pathLst>
                <a:path w="3570" h="4671" extrusionOk="0">
                  <a:moveTo>
                    <a:pt x="2202" y="667"/>
                  </a:moveTo>
                  <a:lnTo>
                    <a:pt x="2202" y="3169"/>
                  </a:lnTo>
                  <a:lnTo>
                    <a:pt x="634" y="3169"/>
                  </a:lnTo>
                  <a:lnTo>
                    <a:pt x="2202" y="667"/>
                  </a:lnTo>
                  <a:close/>
                  <a:moveTo>
                    <a:pt x="2402" y="0"/>
                  </a:moveTo>
                  <a:cubicBezTo>
                    <a:pt x="2169" y="0"/>
                    <a:pt x="1969" y="100"/>
                    <a:pt x="1869" y="300"/>
                  </a:cubicBezTo>
                  <a:lnTo>
                    <a:pt x="67" y="3102"/>
                  </a:lnTo>
                  <a:cubicBezTo>
                    <a:pt x="34" y="3169"/>
                    <a:pt x="1" y="3236"/>
                    <a:pt x="1" y="3336"/>
                  </a:cubicBezTo>
                  <a:cubicBezTo>
                    <a:pt x="1" y="3403"/>
                    <a:pt x="34" y="3503"/>
                    <a:pt x="101" y="3569"/>
                  </a:cubicBezTo>
                  <a:cubicBezTo>
                    <a:pt x="167" y="3636"/>
                    <a:pt x="234" y="3670"/>
                    <a:pt x="334" y="3670"/>
                  </a:cubicBezTo>
                  <a:lnTo>
                    <a:pt x="2202" y="3670"/>
                  </a:lnTo>
                  <a:lnTo>
                    <a:pt x="2202" y="4370"/>
                  </a:lnTo>
                  <a:cubicBezTo>
                    <a:pt x="2202" y="4470"/>
                    <a:pt x="2236" y="4537"/>
                    <a:pt x="2302" y="4604"/>
                  </a:cubicBezTo>
                  <a:cubicBezTo>
                    <a:pt x="2369" y="4637"/>
                    <a:pt x="2436" y="4670"/>
                    <a:pt x="2536" y="4670"/>
                  </a:cubicBezTo>
                  <a:cubicBezTo>
                    <a:pt x="2603" y="4670"/>
                    <a:pt x="2669" y="4637"/>
                    <a:pt x="2736" y="4604"/>
                  </a:cubicBezTo>
                  <a:cubicBezTo>
                    <a:pt x="2803" y="4537"/>
                    <a:pt x="2836" y="4470"/>
                    <a:pt x="2836" y="4370"/>
                  </a:cubicBezTo>
                  <a:lnTo>
                    <a:pt x="2836" y="3670"/>
                  </a:lnTo>
                  <a:lnTo>
                    <a:pt x="3303" y="3670"/>
                  </a:lnTo>
                  <a:cubicBezTo>
                    <a:pt x="3370" y="3670"/>
                    <a:pt x="3436" y="3636"/>
                    <a:pt x="3503" y="3603"/>
                  </a:cubicBezTo>
                  <a:cubicBezTo>
                    <a:pt x="3537" y="3536"/>
                    <a:pt x="3570" y="3469"/>
                    <a:pt x="3570" y="3403"/>
                  </a:cubicBezTo>
                  <a:cubicBezTo>
                    <a:pt x="3570" y="3369"/>
                    <a:pt x="3537" y="3303"/>
                    <a:pt x="3503" y="3269"/>
                  </a:cubicBezTo>
                  <a:cubicBezTo>
                    <a:pt x="3436" y="3203"/>
                    <a:pt x="3370" y="3169"/>
                    <a:pt x="3303" y="3169"/>
                  </a:cubicBezTo>
                  <a:lnTo>
                    <a:pt x="2836" y="3169"/>
                  </a:lnTo>
                  <a:lnTo>
                    <a:pt x="2836" y="467"/>
                  </a:lnTo>
                  <a:cubicBezTo>
                    <a:pt x="2869" y="334"/>
                    <a:pt x="2803" y="200"/>
                    <a:pt x="2703" y="100"/>
                  </a:cubicBezTo>
                  <a:cubicBezTo>
                    <a:pt x="2636" y="34"/>
                    <a:pt x="2502" y="0"/>
                    <a:pt x="2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4" name="Google Shape;302;p36">
              <a:extLst>
                <a:ext uri="{FF2B5EF4-FFF2-40B4-BE49-F238E27FC236}">
                  <a16:creationId xmlns:a16="http://schemas.microsoft.com/office/drawing/2014/main" id="{69018354-B2F5-C900-935A-9E7460CF9097}"/>
                </a:ext>
              </a:extLst>
            </p:cNvPr>
            <p:cNvSpPr/>
            <p:nvPr/>
          </p:nvSpPr>
          <p:spPr>
            <a:xfrm>
              <a:off x="6098588" y="-2362500"/>
              <a:ext cx="75900" cy="117825"/>
            </a:xfrm>
            <a:custGeom>
              <a:avLst/>
              <a:gdLst/>
              <a:ahLst/>
              <a:cxnLst/>
              <a:rect l="l" t="t" r="r" b="b"/>
              <a:pathLst>
                <a:path w="3036" h="4713" extrusionOk="0">
                  <a:moveTo>
                    <a:pt x="367" y="1"/>
                  </a:moveTo>
                  <a:cubicBezTo>
                    <a:pt x="133" y="1"/>
                    <a:pt x="33" y="101"/>
                    <a:pt x="33" y="301"/>
                  </a:cubicBezTo>
                  <a:lnTo>
                    <a:pt x="33" y="2436"/>
                  </a:lnTo>
                  <a:cubicBezTo>
                    <a:pt x="33" y="2502"/>
                    <a:pt x="67" y="2569"/>
                    <a:pt x="167" y="2602"/>
                  </a:cubicBezTo>
                  <a:cubicBezTo>
                    <a:pt x="267" y="2636"/>
                    <a:pt x="334" y="2669"/>
                    <a:pt x="434" y="2669"/>
                  </a:cubicBezTo>
                  <a:cubicBezTo>
                    <a:pt x="500" y="2669"/>
                    <a:pt x="534" y="2669"/>
                    <a:pt x="567" y="2636"/>
                  </a:cubicBezTo>
                  <a:cubicBezTo>
                    <a:pt x="667" y="2502"/>
                    <a:pt x="834" y="2402"/>
                    <a:pt x="1001" y="2336"/>
                  </a:cubicBezTo>
                  <a:cubicBezTo>
                    <a:pt x="1134" y="2269"/>
                    <a:pt x="1334" y="2202"/>
                    <a:pt x="1501" y="2202"/>
                  </a:cubicBezTo>
                  <a:cubicBezTo>
                    <a:pt x="1735" y="2202"/>
                    <a:pt x="2001" y="2302"/>
                    <a:pt x="2168" y="2469"/>
                  </a:cubicBezTo>
                  <a:cubicBezTo>
                    <a:pt x="2335" y="2669"/>
                    <a:pt x="2402" y="2936"/>
                    <a:pt x="2402" y="3170"/>
                  </a:cubicBezTo>
                  <a:cubicBezTo>
                    <a:pt x="2402" y="3436"/>
                    <a:pt x="2335" y="3703"/>
                    <a:pt x="2168" y="3937"/>
                  </a:cubicBezTo>
                  <a:cubicBezTo>
                    <a:pt x="1994" y="4082"/>
                    <a:pt x="1769" y="4177"/>
                    <a:pt x="1538" y="4177"/>
                  </a:cubicBezTo>
                  <a:cubicBezTo>
                    <a:pt x="1503" y="4177"/>
                    <a:pt x="1469" y="4175"/>
                    <a:pt x="1434" y="4170"/>
                  </a:cubicBezTo>
                  <a:cubicBezTo>
                    <a:pt x="1400" y="4173"/>
                    <a:pt x="1366" y="4174"/>
                    <a:pt x="1332" y="4174"/>
                  </a:cubicBezTo>
                  <a:cubicBezTo>
                    <a:pt x="972" y="4174"/>
                    <a:pt x="641" y="4017"/>
                    <a:pt x="367" y="3803"/>
                  </a:cubicBezTo>
                  <a:cubicBezTo>
                    <a:pt x="334" y="3770"/>
                    <a:pt x="300" y="3737"/>
                    <a:pt x="267" y="3737"/>
                  </a:cubicBezTo>
                  <a:cubicBezTo>
                    <a:pt x="200" y="3737"/>
                    <a:pt x="133" y="3803"/>
                    <a:pt x="67" y="3837"/>
                  </a:cubicBezTo>
                  <a:cubicBezTo>
                    <a:pt x="33" y="3903"/>
                    <a:pt x="0" y="3970"/>
                    <a:pt x="0" y="4037"/>
                  </a:cubicBezTo>
                  <a:cubicBezTo>
                    <a:pt x="0" y="4104"/>
                    <a:pt x="0" y="4170"/>
                    <a:pt x="67" y="4204"/>
                  </a:cubicBezTo>
                  <a:cubicBezTo>
                    <a:pt x="234" y="4370"/>
                    <a:pt x="434" y="4504"/>
                    <a:pt x="667" y="4571"/>
                  </a:cubicBezTo>
                  <a:cubicBezTo>
                    <a:pt x="887" y="4653"/>
                    <a:pt x="1084" y="4713"/>
                    <a:pt x="1295" y="4713"/>
                  </a:cubicBezTo>
                  <a:cubicBezTo>
                    <a:pt x="1341" y="4713"/>
                    <a:pt x="1387" y="4710"/>
                    <a:pt x="1434" y="4704"/>
                  </a:cubicBezTo>
                  <a:cubicBezTo>
                    <a:pt x="1471" y="4707"/>
                    <a:pt x="1508" y="4708"/>
                    <a:pt x="1544" y="4708"/>
                  </a:cubicBezTo>
                  <a:cubicBezTo>
                    <a:pt x="1935" y="4708"/>
                    <a:pt x="2294" y="4548"/>
                    <a:pt x="2569" y="4304"/>
                  </a:cubicBezTo>
                  <a:cubicBezTo>
                    <a:pt x="2902" y="4003"/>
                    <a:pt x="3036" y="3603"/>
                    <a:pt x="3036" y="3203"/>
                  </a:cubicBezTo>
                  <a:cubicBezTo>
                    <a:pt x="3036" y="2803"/>
                    <a:pt x="2902" y="2402"/>
                    <a:pt x="2635" y="2135"/>
                  </a:cubicBezTo>
                  <a:cubicBezTo>
                    <a:pt x="2391" y="1861"/>
                    <a:pt x="2035" y="1698"/>
                    <a:pt x="1695" y="1698"/>
                  </a:cubicBezTo>
                  <a:cubicBezTo>
                    <a:pt x="1663" y="1698"/>
                    <a:pt x="1632" y="1699"/>
                    <a:pt x="1601" y="1702"/>
                  </a:cubicBezTo>
                  <a:cubicBezTo>
                    <a:pt x="1468" y="1702"/>
                    <a:pt x="1334" y="1702"/>
                    <a:pt x="1201" y="1735"/>
                  </a:cubicBezTo>
                  <a:cubicBezTo>
                    <a:pt x="1101" y="1769"/>
                    <a:pt x="1034" y="1802"/>
                    <a:pt x="934" y="1835"/>
                  </a:cubicBezTo>
                  <a:cubicBezTo>
                    <a:pt x="867" y="1869"/>
                    <a:pt x="801" y="1902"/>
                    <a:pt x="734" y="1935"/>
                  </a:cubicBezTo>
                  <a:cubicBezTo>
                    <a:pt x="701" y="1969"/>
                    <a:pt x="634" y="2002"/>
                    <a:pt x="600" y="2035"/>
                  </a:cubicBezTo>
                  <a:lnTo>
                    <a:pt x="567" y="2069"/>
                  </a:lnTo>
                  <a:lnTo>
                    <a:pt x="567" y="501"/>
                  </a:lnTo>
                  <a:lnTo>
                    <a:pt x="2502" y="501"/>
                  </a:lnTo>
                  <a:cubicBezTo>
                    <a:pt x="2569" y="501"/>
                    <a:pt x="2635" y="468"/>
                    <a:pt x="2669" y="434"/>
                  </a:cubicBezTo>
                  <a:cubicBezTo>
                    <a:pt x="2735" y="368"/>
                    <a:pt x="2735" y="301"/>
                    <a:pt x="2735" y="267"/>
                  </a:cubicBezTo>
                  <a:cubicBezTo>
                    <a:pt x="2735" y="201"/>
                    <a:pt x="2735" y="134"/>
                    <a:pt x="2669" y="67"/>
                  </a:cubicBezTo>
                  <a:cubicBezTo>
                    <a:pt x="2635" y="34"/>
                    <a:pt x="2569" y="1"/>
                    <a:pt x="25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5" name="Google Shape;303;p36">
              <a:extLst>
                <a:ext uri="{FF2B5EF4-FFF2-40B4-BE49-F238E27FC236}">
                  <a16:creationId xmlns:a16="http://schemas.microsoft.com/office/drawing/2014/main" id="{3C89DCB4-B0E4-6252-4617-9BAAF12CE669}"/>
                </a:ext>
              </a:extLst>
            </p:cNvPr>
            <p:cNvSpPr/>
            <p:nvPr/>
          </p:nvSpPr>
          <p:spPr>
            <a:xfrm>
              <a:off x="6460513" y="-2365000"/>
              <a:ext cx="83375" cy="120225"/>
            </a:xfrm>
            <a:custGeom>
              <a:avLst/>
              <a:gdLst/>
              <a:ahLst/>
              <a:cxnLst/>
              <a:rect l="l" t="t" r="r" b="b"/>
              <a:pathLst>
                <a:path w="3335" h="4809" extrusionOk="0">
                  <a:moveTo>
                    <a:pt x="1768" y="2235"/>
                  </a:moveTo>
                  <a:cubicBezTo>
                    <a:pt x="2035" y="2235"/>
                    <a:pt x="2268" y="2336"/>
                    <a:pt x="2435" y="2536"/>
                  </a:cubicBezTo>
                  <a:cubicBezTo>
                    <a:pt x="2602" y="2736"/>
                    <a:pt x="2669" y="3003"/>
                    <a:pt x="2669" y="3270"/>
                  </a:cubicBezTo>
                  <a:cubicBezTo>
                    <a:pt x="2702" y="3536"/>
                    <a:pt x="2602" y="3803"/>
                    <a:pt x="2435" y="4037"/>
                  </a:cubicBezTo>
                  <a:cubicBezTo>
                    <a:pt x="2235" y="4204"/>
                    <a:pt x="1968" y="4304"/>
                    <a:pt x="1701" y="4304"/>
                  </a:cubicBezTo>
                  <a:cubicBezTo>
                    <a:pt x="1434" y="4304"/>
                    <a:pt x="1168" y="4204"/>
                    <a:pt x="1001" y="4003"/>
                  </a:cubicBezTo>
                  <a:cubicBezTo>
                    <a:pt x="634" y="3570"/>
                    <a:pt x="634" y="2969"/>
                    <a:pt x="1001" y="2536"/>
                  </a:cubicBezTo>
                  <a:cubicBezTo>
                    <a:pt x="1201" y="2336"/>
                    <a:pt x="1468" y="2235"/>
                    <a:pt x="1768" y="2235"/>
                  </a:cubicBezTo>
                  <a:close/>
                  <a:moveTo>
                    <a:pt x="1901" y="1"/>
                  </a:moveTo>
                  <a:cubicBezTo>
                    <a:pt x="1701" y="1"/>
                    <a:pt x="1468" y="34"/>
                    <a:pt x="1268" y="67"/>
                  </a:cubicBezTo>
                  <a:cubicBezTo>
                    <a:pt x="934" y="167"/>
                    <a:pt x="634" y="367"/>
                    <a:pt x="434" y="668"/>
                  </a:cubicBezTo>
                  <a:cubicBezTo>
                    <a:pt x="367" y="801"/>
                    <a:pt x="267" y="968"/>
                    <a:pt x="200" y="1135"/>
                  </a:cubicBezTo>
                  <a:cubicBezTo>
                    <a:pt x="167" y="1268"/>
                    <a:pt x="100" y="1468"/>
                    <a:pt x="67" y="1635"/>
                  </a:cubicBezTo>
                  <a:cubicBezTo>
                    <a:pt x="33" y="1802"/>
                    <a:pt x="0" y="1969"/>
                    <a:pt x="0" y="2169"/>
                  </a:cubicBezTo>
                  <a:lnTo>
                    <a:pt x="0" y="2702"/>
                  </a:lnTo>
                  <a:cubicBezTo>
                    <a:pt x="0" y="2903"/>
                    <a:pt x="0" y="3103"/>
                    <a:pt x="67" y="3336"/>
                  </a:cubicBezTo>
                  <a:cubicBezTo>
                    <a:pt x="100" y="3536"/>
                    <a:pt x="133" y="3737"/>
                    <a:pt x="234" y="3903"/>
                  </a:cubicBezTo>
                  <a:cubicBezTo>
                    <a:pt x="300" y="4070"/>
                    <a:pt x="400" y="4237"/>
                    <a:pt x="534" y="4370"/>
                  </a:cubicBezTo>
                  <a:cubicBezTo>
                    <a:pt x="667" y="4537"/>
                    <a:pt x="834" y="4637"/>
                    <a:pt x="1034" y="4704"/>
                  </a:cubicBezTo>
                  <a:cubicBezTo>
                    <a:pt x="1268" y="4771"/>
                    <a:pt x="1501" y="4804"/>
                    <a:pt x="1735" y="4804"/>
                  </a:cubicBezTo>
                  <a:cubicBezTo>
                    <a:pt x="1772" y="4807"/>
                    <a:pt x="1808" y="4808"/>
                    <a:pt x="1845" y="4808"/>
                  </a:cubicBezTo>
                  <a:cubicBezTo>
                    <a:pt x="2236" y="4808"/>
                    <a:pt x="2594" y="4648"/>
                    <a:pt x="2869" y="4404"/>
                  </a:cubicBezTo>
                  <a:cubicBezTo>
                    <a:pt x="3169" y="4103"/>
                    <a:pt x="3302" y="3703"/>
                    <a:pt x="3302" y="3270"/>
                  </a:cubicBezTo>
                  <a:cubicBezTo>
                    <a:pt x="3334" y="2473"/>
                    <a:pt x="2726" y="1797"/>
                    <a:pt x="1915" y="1797"/>
                  </a:cubicBezTo>
                  <a:cubicBezTo>
                    <a:pt x="1878" y="1797"/>
                    <a:pt x="1840" y="1799"/>
                    <a:pt x="1801" y="1802"/>
                  </a:cubicBezTo>
                  <a:cubicBezTo>
                    <a:pt x="1771" y="1797"/>
                    <a:pt x="1739" y="1795"/>
                    <a:pt x="1708" y="1795"/>
                  </a:cubicBezTo>
                  <a:cubicBezTo>
                    <a:pt x="1498" y="1795"/>
                    <a:pt x="1270" y="1886"/>
                    <a:pt x="1067" y="2002"/>
                  </a:cubicBezTo>
                  <a:cubicBezTo>
                    <a:pt x="901" y="2102"/>
                    <a:pt x="734" y="2269"/>
                    <a:pt x="667" y="2469"/>
                  </a:cubicBezTo>
                  <a:lnTo>
                    <a:pt x="667" y="2002"/>
                  </a:lnTo>
                  <a:cubicBezTo>
                    <a:pt x="701" y="1869"/>
                    <a:pt x="701" y="1735"/>
                    <a:pt x="734" y="1602"/>
                  </a:cubicBezTo>
                  <a:cubicBezTo>
                    <a:pt x="734" y="1468"/>
                    <a:pt x="767" y="1335"/>
                    <a:pt x="834" y="1235"/>
                  </a:cubicBezTo>
                  <a:cubicBezTo>
                    <a:pt x="867" y="1135"/>
                    <a:pt x="901" y="1035"/>
                    <a:pt x="967" y="935"/>
                  </a:cubicBezTo>
                  <a:cubicBezTo>
                    <a:pt x="1034" y="868"/>
                    <a:pt x="1101" y="768"/>
                    <a:pt x="1201" y="701"/>
                  </a:cubicBezTo>
                  <a:cubicBezTo>
                    <a:pt x="1268" y="668"/>
                    <a:pt x="1368" y="601"/>
                    <a:pt x="1501" y="568"/>
                  </a:cubicBezTo>
                  <a:cubicBezTo>
                    <a:pt x="1601" y="534"/>
                    <a:pt x="1735" y="534"/>
                    <a:pt x="1901" y="534"/>
                  </a:cubicBezTo>
                  <a:cubicBezTo>
                    <a:pt x="2168" y="534"/>
                    <a:pt x="2468" y="601"/>
                    <a:pt x="2735" y="734"/>
                  </a:cubicBezTo>
                  <a:lnTo>
                    <a:pt x="2802" y="734"/>
                  </a:lnTo>
                  <a:cubicBezTo>
                    <a:pt x="2869" y="734"/>
                    <a:pt x="2935" y="701"/>
                    <a:pt x="2969" y="668"/>
                  </a:cubicBezTo>
                  <a:cubicBezTo>
                    <a:pt x="3002" y="601"/>
                    <a:pt x="3036" y="534"/>
                    <a:pt x="3036" y="434"/>
                  </a:cubicBezTo>
                  <a:cubicBezTo>
                    <a:pt x="3036" y="367"/>
                    <a:pt x="3002" y="267"/>
                    <a:pt x="2935" y="234"/>
                  </a:cubicBezTo>
                  <a:cubicBezTo>
                    <a:pt x="2602" y="67"/>
                    <a:pt x="2268" y="1"/>
                    <a:pt x="19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6" name="Google Shape;304;p36">
              <a:extLst>
                <a:ext uri="{FF2B5EF4-FFF2-40B4-BE49-F238E27FC236}">
                  <a16:creationId xmlns:a16="http://schemas.microsoft.com/office/drawing/2014/main" id="{2C34A984-393B-0C45-319A-5490844DE54A}"/>
                </a:ext>
              </a:extLst>
            </p:cNvPr>
            <p:cNvSpPr/>
            <p:nvPr/>
          </p:nvSpPr>
          <p:spPr>
            <a:xfrm>
              <a:off x="5724138" y="-2024750"/>
              <a:ext cx="45050" cy="116775"/>
            </a:xfrm>
            <a:custGeom>
              <a:avLst/>
              <a:gdLst/>
              <a:ahLst/>
              <a:cxnLst/>
              <a:rect l="l" t="t" r="r" b="b"/>
              <a:pathLst>
                <a:path w="1802" h="4671" extrusionOk="0">
                  <a:moveTo>
                    <a:pt x="1468" y="0"/>
                  </a:moveTo>
                  <a:cubicBezTo>
                    <a:pt x="1402" y="0"/>
                    <a:pt x="1368" y="34"/>
                    <a:pt x="1302" y="67"/>
                  </a:cubicBezTo>
                  <a:lnTo>
                    <a:pt x="167" y="767"/>
                  </a:lnTo>
                  <a:cubicBezTo>
                    <a:pt x="1" y="901"/>
                    <a:pt x="101" y="1168"/>
                    <a:pt x="301" y="1168"/>
                  </a:cubicBezTo>
                  <a:cubicBezTo>
                    <a:pt x="334" y="1168"/>
                    <a:pt x="401" y="1168"/>
                    <a:pt x="434" y="1134"/>
                  </a:cubicBezTo>
                  <a:lnTo>
                    <a:pt x="1135" y="734"/>
                  </a:lnTo>
                  <a:lnTo>
                    <a:pt x="1135" y="4370"/>
                  </a:lnTo>
                  <a:cubicBezTo>
                    <a:pt x="1135" y="4470"/>
                    <a:pt x="1168" y="4537"/>
                    <a:pt x="1235" y="4604"/>
                  </a:cubicBezTo>
                  <a:cubicBezTo>
                    <a:pt x="1302" y="4637"/>
                    <a:pt x="1368" y="4670"/>
                    <a:pt x="1468" y="4670"/>
                  </a:cubicBezTo>
                  <a:cubicBezTo>
                    <a:pt x="1535" y="4670"/>
                    <a:pt x="1635" y="4670"/>
                    <a:pt x="1702" y="4604"/>
                  </a:cubicBezTo>
                  <a:cubicBezTo>
                    <a:pt x="1769" y="4537"/>
                    <a:pt x="1802" y="4470"/>
                    <a:pt x="1802" y="4370"/>
                  </a:cubicBezTo>
                  <a:lnTo>
                    <a:pt x="1802" y="334"/>
                  </a:lnTo>
                  <a:cubicBezTo>
                    <a:pt x="1802" y="234"/>
                    <a:pt x="1769" y="167"/>
                    <a:pt x="1702" y="100"/>
                  </a:cubicBezTo>
                  <a:cubicBezTo>
                    <a:pt x="1635" y="34"/>
                    <a:pt x="1568" y="0"/>
                    <a:pt x="14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7" name="Google Shape;305;p36">
              <a:extLst>
                <a:ext uri="{FF2B5EF4-FFF2-40B4-BE49-F238E27FC236}">
                  <a16:creationId xmlns:a16="http://schemas.microsoft.com/office/drawing/2014/main" id="{ACC71C6A-9330-C0C6-745F-BF1EB8B19014}"/>
                </a:ext>
              </a:extLst>
            </p:cNvPr>
            <p:cNvSpPr/>
            <p:nvPr/>
          </p:nvSpPr>
          <p:spPr>
            <a:xfrm>
              <a:off x="6095238" y="-2025600"/>
              <a:ext cx="75075" cy="117950"/>
            </a:xfrm>
            <a:custGeom>
              <a:avLst/>
              <a:gdLst/>
              <a:ahLst/>
              <a:cxnLst/>
              <a:rect l="l" t="t" r="r" b="b"/>
              <a:pathLst>
                <a:path w="3003" h="4718" extrusionOk="0">
                  <a:moveTo>
                    <a:pt x="1568" y="1"/>
                  </a:moveTo>
                  <a:cubicBezTo>
                    <a:pt x="1302" y="1"/>
                    <a:pt x="1068" y="34"/>
                    <a:pt x="835" y="101"/>
                  </a:cubicBezTo>
                  <a:cubicBezTo>
                    <a:pt x="601" y="201"/>
                    <a:pt x="401" y="301"/>
                    <a:pt x="201" y="401"/>
                  </a:cubicBezTo>
                  <a:cubicBezTo>
                    <a:pt x="134" y="435"/>
                    <a:pt x="67" y="535"/>
                    <a:pt x="67" y="601"/>
                  </a:cubicBezTo>
                  <a:cubicBezTo>
                    <a:pt x="67" y="668"/>
                    <a:pt x="101" y="735"/>
                    <a:pt x="167" y="801"/>
                  </a:cubicBezTo>
                  <a:cubicBezTo>
                    <a:pt x="201" y="835"/>
                    <a:pt x="267" y="868"/>
                    <a:pt x="334" y="868"/>
                  </a:cubicBezTo>
                  <a:lnTo>
                    <a:pt x="434" y="868"/>
                  </a:lnTo>
                  <a:lnTo>
                    <a:pt x="634" y="768"/>
                  </a:lnTo>
                  <a:cubicBezTo>
                    <a:pt x="701" y="701"/>
                    <a:pt x="768" y="668"/>
                    <a:pt x="835" y="635"/>
                  </a:cubicBezTo>
                  <a:cubicBezTo>
                    <a:pt x="935" y="601"/>
                    <a:pt x="1001" y="568"/>
                    <a:pt x="1101" y="568"/>
                  </a:cubicBezTo>
                  <a:cubicBezTo>
                    <a:pt x="1196" y="544"/>
                    <a:pt x="1290" y="521"/>
                    <a:pt x="1396" y="521"/>
                  </a:cubicBezTo>
                  <a:cubicBezTo>
                    <a:pt x="1440" y="521"/>
                    <a:pt x="1486" y="525"/>
                    <a:pt x="1535" y="535"/>
                  </a:cubicBezTo>
                  <a:cubicBezTo>
                    <a:pt x="1561" y="530"/>
                    <a:pt x="1587" y="528"/>
                    <a:pt x="1614" y="528"/>
                  </a:cubicBezTo>
                  <a:cubicBezTo>
                    <a:pt x="1794" y="528"/>
                    <a:pt x="1990" y="623"/>
                    <a:pt x="2135" y="768"/>
                  </a:cubicBezTo>
                  <a:cubicBezTo>
                    <a:pt x="2302" y="935"/>
                    <a:pt x="2402" y="1135"/>
                    <a:pt x="2402" y="1369"/>
                  </a:cubicBezTo>
                  <a:cubicBezTo>
                    <a:pt x="2369" y="1535"/>
                    <a:pt x="2336" y="1702"/>
                    <a:pt x="2269" y="1836"/>
                  </a:cubicBezTo>
                  <a:cubicBezTo>
                    <a:pt x="2169" y="2002"/>
                    <a:pt x="2035" y="2202"/>
                    <a:pt x="1869" y="2336"/>
                  </a:cubicBezTo>
                  <a:lnTo>
                    <a:pt x="167" y="4070"/>
                  </a:lnTo>
                  <a:cubicBezTo>
                    <a:pt x="67" y="4137"/>
                    <a:pt x="34" y="4271"/>
                    <a:pt x="1" y="4371"/>
                  </a:cubicBezTo>
                  <a:cubicBezTo>
                    <a:pt x="1" y="4471"/>
                    <a:pt x="67" y="4571"/>
                    <a:pt x="134" y="4638"/>
                  </a:cubicBezTo>
                  <a:cubicBezTo>
                    <a:pt x="234" y="4671"/>
                    <a:pt x="334" y="4704"/>
                    <a:pt x="434" y="4704"/>
                  </a:cubicBezTo>
                  <a:lnTo>
                    <a:pt x="2703" y="4704"/>
                  </a:lnTo>
                  <a:cubicBezTo>
                    <a:pt x="2720" y="4713"/>
                    <a:pt x="2738" y="4717"/>
                    <a:pt x="2756" y="4717"/>
                  </a:cubicBezTo>
                  <a:cubicBezTo>
                    <a:pt x="2803" y="4717"/>
                    <a:pt x="2845" y="4686"/>
                    <a:pt x="2869" y="4638"/>
                  </a:cubicBezTo>
                  <a:cubicBezTo>
                    <a:pt x="2936" y="4604"/>
                    <a:pt x="2969" y="4537"/>
                    <a:pt x="2936" y="4471"/>
                  </a:cubicBezTo>
                  <a:cubicBezTo>
                    <a:pt x="2969" y="4404"/>
                    <a:pt x="2936" y="4337"/>
                    <a:pt x="2869" y="4304"/>
                  </a:cubicBezTo>
                  <a:cubicBezTo>
                    <a:pt x="2845" y="4255"/>
                    <a:pt x="2803" y="4224"/>
                    <a:pt x="2756" y="4224"/>
                  </a:cubicBezTo>
                  <a:cubicBezTo>
                    <a:pt x="2738" y="4224"/>
                    <a:pt x="2720" y="4228"/>
                    <a:pt x="2703" y="4237"/>
                  </a:cubicBezTo>
                  <a:lnTo>
                    <a:pt x="734" y="4237"/>
                  </a:lnTo>
                  <a:lnTo>
                    <a:pt x="2236" y="2770"/>
                  </a:lnTo>
                  <a:cubicBezTo>
                    <a:pt x="2469" y="2569"/>
                    <a:pt x="2669" y="2303"/>
                    <a:pt x="2803" y="2036"/>
                  </a:cubicBezTo>
                  <a:cubicBezTo>
                    <a:pt x="2936" y="1836"/>
                    <a:pt x="3003" y="1569"/>
                    <a:pt x="3003" y="1335"/>
                  </a:cubicBezTo>
                  <a:cubicBezTo>
                    <a:pt x="3003" y="968"/>
                    <a:pt x="2836" y="635"/>
                    <a:pt x="2569" y="401"/>
                  </a:cubicBezTo>
                  <a:cubicBezTo>
                    <a:pt x="2302" y="134"/>
                    <a:pt x="1935" y="1"/>
                    <a:pt x="1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8" name="Google Shape;306;p36">
              <a:extLst>
                <a:ext uri="{FF2B5EF4-FFF2-40B4-BE49-F238E27FC236}">
                  <a16:creationId xmlns:a16="http://schemas.microsoft.com/office/drawing/2014/main" id="{4BCD1116-6701-5D77-C381-24C915B3A3EA}"/>
                </a:ext>
              </a:extLst>
            </p:cNvPr>
            <p:cNvSpPr/>
            <p:nvPr/>
          </p:nvSpPr>
          <p:spPr>
            <a:xfrm>
              <a:off x="6465513" y="-2027250"/>
              <a:ext cx="73400" cy="120300"/>
            </a:xfrm>
            <a:custGeom>
              <a:avLst/>
              <a:gdLst/>
              <a:ahLst/>
              <a:cxnLst/>
              <a:rect l="l" t="t" r="r" b="b"/>
              <a:pathLst>
                <a:path w="2936" h="4812" extrusionOk="0">
                  <a:moveTo>
                    <a:pt x="1301" y="0"/>
                  </a:moveTo>
                  <a:cubicBezTo>
                    <a:pt x="1068" y="0"/>
                    <a:pt x="834" y="34"/>
                    <a:pt x="634" y="100"/>
                  </a:cubicBezTo>
                  <a:cubicBezTo>
                    <a:pt x="434" y="134"/>
                    <a:pt x="267" y="200"/>
                    <a:pt x="134" y="300"/>
                  </a:cubicBezTo>
                  <a:cubicBezTo>
                    <a:pt x="67" y="334"/>
                    <a:pt x="0" y="400"/>
                    <a:pt x="0" y="467"/>
                  </a:cubicBezTo>
                  <a:cubicBezTo>
                    <a:pt x="0" y="534"/>
                    <a:pt x="34" y="634"/>
                    <a:pt x="100" y="667"/>
                  </a:cubicBezTo>
                  <a:cubicBezTo>
                    <a:pt x="134" y="734"/>
                    <a:pt x="200" y="767"/>
                    <a:pt x="267" y="767"/>
                  </a:cubicBezTo>
                  <a:lnTo>
                    <a:pt x="334" y="767"/>
                  </a:lnTo>
                  <a:cubicBezTo>
                    <a:pt x="634" y="634"/>
                    <a:pt x="968" y="534"/>
                    <a:pt x="1301" y="534"/>
                  </a:cubicBezTo>
                  <a:cubicBezTo>
                    <a:pt x="1535" y="534"/>
                    <a:pt x="1735" y="601"/>
                    <a:pt x="1902" y="734"/>
                  </a:cubicBezTo>
                  <a:cubicBezTo>
                    <a:pt x="2068" y="867"/>
                    <a:pt x="2168" y="1101"/>
                    <a:pt x="2168" y="1301"/>
                  </a:cubicBezTo>
                  <a:cubicBezTo>
                    <a:pt x="2168" y="1535"/>
                    <a:pt x="2068" y="1768"/>
                    <a:pt x="1902" y="1902"/>
                  </a:cubicBezTo>
                  <a:cubicBezTo>
                    <a:pt x="1707" y="2041"/>
                    <a:pt x="1489" y="2110"/>
                    <a:pt x="1287" y="2110"/>
                  </a:cubicBezTo>
                  <a:cubicBezTo>
                    <a:pt x="1246" y="2110"/>
                    <a:pt x="1207" y="2107"/>
                    <a:pt x="1168" y="2102"/>
                  </a:cubicBezTo>
                  <a:lnTo>
                    <a:pt x="934" y="2102"/>
                  </a:lnTo>
                  <a:cubicBezTo>
                    <a:pt x="867" y="2102"/>
                    <a:pt x="801" y="2135"/>
                    <a:pt x="767" y="2202"/>
                  </a:cubicBezTo>
                  <a:cubicBezTo>
                    <a:pt x="734" y="2235"/>
                    <a:pt x="701" y="2302"/>
                    <a:pt x="701" y="2369"/>
                  </a:cubicBezTo>
                  <a:cubicBezTo>
                    <a:pt x="701" y="2402"/>
                    <a:pt x="734" y="2469"/>
                    <a:pt x="767" y="2535"/>
                  </a:cubicBezTo>
                  <a:cubicBezTo>
                    <a:pt x="801" y="2569"/>
                    <a:pt x="867" y="2602"/>
                    <a:pt x="934" y="2602"/>
                  </a:cubicBezTo>
                  <a:lnTo>
                    <a:pt x="1168" y="2602"/>
                  </a:lnTo>
                  <a:cubicBezTo>
                    <a:pt x="1206" y="2598"/>
                    <a:pt x="1245" y="2596"/>
                    <a:pt x="1282" y="2596"/>
                  </a:cubicBezTo>
                  <a:cubicBezTo>
                    <a:pt x="1536" y="2596"/>
                    <a:pt x="1765" y="2690"/>
                    <a:pt x="1968" y="2836"/>
                  </a:cubicBezTo>
                  <a:cubicBezTo>
                    <a:pt x="2168" y="3002"/>
                    <a:pt x="2302" y="3269"/>
                    <a:pt x="2302" y="3536"/>
                  </a:cubicBezTo>
                  <a:cubicBezTo>
                    <a:pt x="2302" y="3770"/>
                    <a:pt x="2202" y="3970"/>
                    <a:pt x="2002" y="4103"/>
                  </a:cubicBezTo>
                  <a:cubicBezTo>
                    <a:pt x="1801" y="4237"/>
                    <a:pt x="1568" y="4303"/>
                    <a:pt x="1301" y="4303"/>
                  </a:cubicBezTo>
                  <a:cubicBezTo>
                    <a:pt x="1001" y="4303"/>
                    <a:pt x="701" y="4237"/>
                    <a:pt x="400" y="4103"/>
                  </a:cubicBezTo>
                  <a:lnTo>
                    <a:pt x="334" y="4103"/>
                  </a:lnTo>
                  <a:cubicBezTo>
                    <a:pt x="267" y="4103"/>
                    <a:pt x="200" y="4136"/>
                    <a:pt x="167" y="4170"/>
                  </a:cubicBezTo>
                  <a:cubicBezTo>
                    <a:pt x="100" y="4237"/>
                    <a:pt x="67" y="4303"/>
                    <a:pt x="67" y="4370"/>
                  </a:cubicBezTo>
                  <a:cubicBezTo>
                    <a:pt x="67" y="4470"/>
                    <a:pt x="134" y="4570"/>
                    <a:pt x="234" y="4603"/>
                  </a:cubicBezTo>
                  <a:cubicBezTo>
                    <a:pt x="539" y="4742"/>
                    <a:pt x="845" y="4812"/>
                    <a:pt x="1151" y="4812"/>
                  </a:cubicBezTo>
                  <a:cubicBezTo>
                    <a:pt x="1212" y="4812"/>
                    <a:pt x="1273" y="4809"/>
                    <a:pt x="1334" y="4804"/>
                  </a:cubicBezTo>
                  <a:cubicBezTo>
                    <a:pt x="1535" y="4804"/>
                    <a:pt x="1735" y="4770"/>
                    <a:pt x="1935" y="4737"/>
                  </a:cubicBezTo>
                  <a:cubicBezTo>
                    <a:pt x="2135" y="4670"/>
                    <a:pt x="2302" y="4603"/>
                    <a:pt x="2435" y="4503"/>
                  </a:cubicBezTo>
                  <a:cubicBezTo>
                    <a:pt x="2602" y="4403"/>
                    <a:pt x="2735" y="4237"/>
                    <a:pt x="2802" y="4070"/>
                  </a:cubicBezTo>
                  <a:cubicBezTo>
                    <a:pt x="2902" y="3903"/>
                    <a:pt x="2936" y="3703"/>
                    <a:pt x="2936" y="3503"/>
                  </a:cubicBezTo>
                  <a:cubicBezTo>
                    <a:pt x="2936" y="3202"/>
                    <a:pt x="2869" y="2936"/>
                    <a:pt x="2702" y="2702"/>
                  </a:cubicBezTo>
                  <a:cubicBezTo>
                    <a:pt x="2535" y="2502"/>
                    <a:pt x="2302" y="2369"/>
                    <a:pt x="2035" y="2302"/>
                  </a:cubicBezTo>
                  <a:cubicBezTo>
                    <a:pt x="2268" y="2235"/>
                    <a:pt x="2469" y="2102"/>
                    <a:pt x="2602" y="1902"/>
                  </a:cubicBezTo>
                  <a:cubicBezTo>
                    <a:pt x="2769" y="1735"/>
                    <a:pt x="2836" y="1501"/>
                    <a:pt x="2836" y="1268"/>
                  </a:cubicBezTo>
                  <a:cubicBezTo>
                    <a:pt x="2836" y="1001"/>
                    <a:pt x="2769" y="767"/>
                    <a:pt x="2602" y="567"/>
                  </a:cubicBezTo>
                  <a:cubicBezTo>
                    <a:pt x="2469" y="367"/>
                    <a:pt x="2302" y="234"/>
                    <a:pt x="2068" y="134"/>
                  </a:cubicBezTo>
                  <a:cubicBezTo>
                    <a:pt x="1835" y="34"/>
                    <a:pt x="1568" y="0"/>
                    <a:pt x="13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9" name="Google Shape;307;p36">
              <a:extLst>
                <a:ext uri="{FF2B5EF4-FFF2-40B4-BE49-F238E27FC236}">
                  <a16:creationId xmlns:a16="http://schemas.microsoft.com/office/drawing/2014/main" id="{4E2731A0-484D-3CE1-39E7-02F17785E000}"/>
                </a:ext>
              </a:extLst>
            </p:cNvPr>
            <p:cNvSpPr/>
            <p:nvPr/>
          </p:nvSpPr>
          <p:spPr>
            <a:xfrm>
              <a:off x="5713313" y="-1708700"/>
              <a:ext cx="82575" cy="120950"/>
            </a:xfrm>
            <a:custGeom>
              <a:avLst/>
              <a:gdLst/>
              <a:ahLst/>
              <a:cxnLst/>
              <a:rect l="l" t="t" r="r" b="b"/>
              <a:pathLst>
                <a:path w="3303" h="4838" extrusionOk="0">
                  <a:moveTo>
                    <a:pt x="1655" y="551"/>
                  </a:moveTo>
                  <a:cubicBezTo>
                    <a:pt x="1768" y="551"/>
                    <a:pt x="1885" y="568"/>
                    <a:pt x="2001" y="601"/>
                  </a:cubicBezTo>
                  <a:cubicBezTo>
                    <a:pt x="2068" y="634"/>
                    <a:pt x="2168" y="701"/>
                    <a:pt x="2235" y="768"/>
                  </a:cubicBezTo>
                  <a:cubicBezTo>
                    <a:pt x="2302" y="835"/>
                    <a:pt x="2368" y="935"/>
                    <a:pt x="2402" y="1035"/>
                  </a:cubicBezTo>
                  <a:cubicBezTo>
                    <a:pt x="2435" y="1101"/>
                    <a:pt x="2502" y="1235"/>
                    <a:pt x="2535" y="1335"/>
                  </a:cubicBezTo>
                  <a:cubicBezTo>
                    <a:pt x="2535" y="1435"/>
                    <a:pt x="2569" y="1568"/>
                    <a:pt x="2602" y="1668"/>
                  </a:cubicBezTo>
                  <a:cubicBezTo>
                    <a:pt x="2635" y="1802"/>
                    <a:pt x="2635" y="1935"/>
                    <a:pt x="2635" y="2069"/>
                  </a:cubicBezTo>
                  <a:lnTo>
                    <a:pt x="2635" y="2436"/>
                  </a:lnTo>
                  <a:cubicBezTo>
                    <a:pt x="2635" y="2569"/>
                    <a:pt x="2635" y="2669"/>
                    <a:pt x="2635" y="2769"/>
                  </a:cubicBezTo>
                  <a:cubicBezTo>
                    <a:pt x="2602" y="2903"/>
                    <a:pt x="2602" y="3003"/>
                    <a:pt x="2602" y="3136"/>
                  </a:cubicBezTo>
                  <a:cubicBezTo>
                    <a:pt x="2569" y="3270"/>
                    <a:pt x="2569" y="3403"/>
                    <a:pt x="2535" y="3503"/>
                  </a:cubicBezTo>
                  <a:cubicBezTo>
                    <a:pt x="2502" y="3603"/>
                    <a:pt x="2468" y="3703"/>
                    <a:pt x="2402" y="3803"/>
                  </a:cubicBezTo>
                  <a:cubicBezTo>
                    <a:pt x="2368" y="3903"/>
                    <a:pt x="2302" y="4003"/>
                    <a:pt x="2235" y="4070"/>
                  </a:cubicBezTo>
                  <a:cubicBezTo>
                    <a:pt x="2168" y="4137"/>
                    <a:pt x="2068" y="4204"/>
                    <a:pt x="2001" y="4237"/>
                  </a:cubicBezTo>
                  <a:cubicBezTo>
                    <a:pt x="1901" y="4270"/>
                    <a:pt x="1768" y="4304"/>
                    <a:pt x="1668" y="4304"/>
                  </a:cubicBezTo>
                  <a:cubicBezTo>
                    <a:pt x="1568" y="4304"/>
                    <a:pt x="1434" y="4270"/>
                    <a:pt x="1334" y="4237"/>
                  </a:cubicBezTo>
                  <a:cubicBezTo>
                    <a:pt x="1234" y="4204"/>
                    <a:pt x="1168" y="4137"/>
                    <a:pt x="1101" y="4070"/>
                  </a:cubicBezTo>
                  <a:cubicBezTo>
                    <a:pt x="1034" y="4003"/>
                    <a:pt x="967" y="3903"/>
                    <a:pt x="934" y="3803"/>
                  </a:cubicBezTo>
                  <a:cubicBezTo>
                    <a:pt x="867" y="3703"/>
                    <a:pt x="834" y="3603"/>
                    <a:pt x="801" y="3503"/>
                  </a:cubicBezTo>
                  <a:cubicBezTo>
                    <a:pt x="767" y="3403"/>
                    <a:pt x="767" y="3270"/>
                    <a:pt x="734" y="3136"/>
                  </a:cubicBezTo>
                  <a:cubicBezTo>
                    <a:pt x="701" y="3036"/>
                    <a:pt x="701" y="2903"/>
                    <a:pt x="701" y="2803"/>
                  </a:cubicBezTo>
                  <a:lnTo>
                    <a:pt x="701" y="2436"/>
                  </a:lnTo>
                  <a:cubicBezTo>
                    <a:pt x="701" y="2302"/>
                    <a:pt x="701" y="2169"/>
                    <a:pt x="701" y="2069"/>
                  </a:cubicBezTo>
                  <a:cubicBezTo>
                    <a:pt x="701" y="1935"/>
                    <a:pt x="734" y="1802"/>
                    <a:pt x="734" y="1668"/>
                  </a:cubicBezTo>
                  <a:cubicBezTo>
                    <a:pt x="767" y="1535"/>
                    <a:pt x="767" y="1435"/>
                    <a:pt x="801" y="1335"/>
                  </a:cubicBezTo>
                  <a:cubicBezTo>
                    <a:pt x="834" y="1201"/>
                    <a:pt x="867" y="1101"/>
                    <a:pt x="934" y="1001"/>
                  </a:cubicBezTo>
                  <a:cubicBezTo>
                    <a:pt x="967" y="935"/>
                    <a:pt x="1034" y="835"/>
                    <a:pt x="1101" y="768"/>
                  </a:cubicBezTo>
                  <a:cubicBezTo>
                    <a:pt x="1168" y="701"/>
                    <a:pt x="1234" y="634"/>
                    <a:pt x="1334" y="601"/>
                  </a:cubicBezTo>
                  <a:cubicBezTo>
                    <a:pt x="1434" y="568"/>
                    <a:pt x="1543" y="551"/>
                    <a:pt x="1655" y="551"/>
                  </a:cubicBezTo>
                  <a:close/>
                  <a:moveTo>
                    <a:pt x="1668" y="1"/>
                  </a:moveTo>
                  <a:cubicBezTo>
                    <a:pt x="567" y="1"/>
                    <a:pt x="33" y="801"/>
                    <a:pt x="33" y="2436"/>
                  </a:cubicBezTo>
                  <a:cubicBezTo>
                    <a:pt x="0" y="2669"/>
                    <a:pt x="33" y="2903"/>
                    <a:pt x="67" y="3170"/>
                  </a:cubicBezTo>
                  <a:cubicBezTo>
                    <a:pt x="100" y="3370"/>
                    <a:pt x="133" y="3603"/>
                    <a:pt x="234" y="3803"/>
                  </a:cubicBezTo>
                  <a:cubicBezTo>
                    <a:pt x="300" y="4003"/>
                    <a:pt x="400" y="4170"/>
                    <a:pt x="534" y="4337"/>
                  </a:cubicBezTo>
                  <a:cubicBezTo>
                    <a:pt x="667" y="4504"/>
                    <a:pt x="801" y="4604"/>
                    <a:pt x="1001" y="4704"/>
                  </a:cubicBezTo>
                  <a:cubicBezTo>
                    <a:pt x="1201" y="4804"/>
                    <a:pt x="1434" y="4837"/>
                    <a:pt x="1668" y="4837"/>
                  </a:cubicBezTo>
                  <a:cubicBezTo>
                    <a:pt x="1901" y="4837"/>
                    <a:pt x="2135" y="4804"/>
                    <a:pt x="2335" y="4704"/>
                  </a:cubicBezTo>
                  <a:cubicBezTo>
                    <a:pt x="2502" y="4604"/>
                    <a:pt x="2669" y="4504"/>
                    <a:pt x="2802" y="4337"/>
                  </a:cubicBezTo>
                  <a:cubicBezTo>
                    <a:pt x="2935" y="4170"/>
                    <a:pt x="3036" y="4003"/>
                    <a:pt x="3102" y="3803"/>
                  </a:cubicBezTo>
                  <a:cubicBezTo>
                    <a:pt x="3169" y="3603"/>
                    <a:pt x="3236" y="3370"/>
                    <a:pt x="3269" y="3170"/>
                  </a:cubicBezTo>
                  <a:cubicBezTo>
                    <a:pt x="3302" y="2903"/>
                    <a:pt x="3302" y="2669"/>
                    <a:pt x="3302" y="2436"/>
                  </a:cubicBezTo>
                  <a:cubicBezTo>
                    <a:pt x="3302" y="801"/>
                    <a:pt x="2769" y="1"/>
                    <a:pt x="16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0" name="Google Shape;308;p36">
              <a:extLst>
                <a:ext uri="{FF2B5EF4-FFF2-40B4-BE49-F238E27FC236}">
                  <a16:creationId xmlns:a16="http://schemas.microsoft.com/office/drawing/2014/main" id="{2E0A04CF-D06F-ABEE-09DF-E86DF806466E}"/>
                </a:ext>
              </a:extLst>
            </p:cNvPr>
            <p:cNvSpPr/>
            <p:nvPr/>
          </p:nvSpPr>
          <p:spPr>
            <a:xfrm>
              <a:off x="6112763" y="-1661175"/>
              <a:ext cx="41700" cy="38400"/>
            </a:xfrm>
            <a:custGeom>
              <a:avLst/>
              <a:gdLst/>
              <a:ahLst/>
              <a:cxnLst/>
              <a:rect l="l" t="t" r="r" b="b"/>
              <a:pathLst>
                <a:path w="1668" h="1536" extrusionOk="0">
                  <a:moveTo>
                    <a:pt x="834" y="1"/>
                  </a:moveTo>
                  <a:cubicBezTo>
                    <a:pt x="601" y="1"/>
                    <a:pt x="400" y="68"/>
                    <a:pt x="234" y="234"/>
                  </a:cubicBezTo>
                  <a:cubicBezTo>
                    <a:pt x="67" y="368"/>
                    <a:pt x="0" y="568"/>
                    <a:pt x="0" y="768"/>
                  </a:cubicBezTo>
                  <a:cubicBezTo>
                    <a:pt x="0" y="968"/>
                    <a:pt x="67" y="1135"/>
                    <a:pt x="200" y="1302"/>
                  </a:cubicBezTo>
                  <a:cubicBezTo>
                    <a:pt x="367" y="1469"/>
                    <a:pt x="601" y="1535"/>
                    <a:pt x="834" y="1535"/>
                  </a:cubicBezTo>
                  <a:cubicBezTo>
                    <a:pt x="1068" y="1535"/>
                    <a:pt x="1268" y="1469"/>
                    <a:pt x="1434" y="1302"/>
                  </a:cubicBezTo>
                  <a:cubicBezTo>
                    <a:pt x="1568" y="1168"/>
                    <a:pt x="1668" y="968"/>
                    <a:pt x="1668" y="768"/>
                  </a:cubicBezTo>
                  <a:cubicBezTo>
                    <a:pt x="1668" y="568"/>
                    <a:pt x="1568" y="368"/>
                    <a:pt x="1434" y="234"/>
                  </a:cubicBezTo>
                  <a:cubicBezTo>
                    <a:pt x="1268" y="68"/>
                    <a:pt x="1034" y="1"/>
                    <a:pt x="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1" name="Google Shape;309;p36">
              <a:extLst>
                <a:ext uri="{FF2B5EF4-FFF2-40B4-BE49-F238E27FC236}">
                  <a16:creationId xmlns:a16="http://schemas.microsoft.com/office/drawing/2014/main" id="{F85FE6EE-9055-8C58-F29D-37C095C441E3}"/>
                </a:ext>
              </a:extLst>
            </p:cNvPr>
            <p:cNvSpPr/>
            <p:nvPr/>
          </p:nvSpPr>
          <p:spPr>
            <a:xfrm>
              <a:off x="6867463" y="-3033600"/>
              <a:ext cx="41725" cy="37125"/>
            </a:xfrm>
            <a:custGeom>
              <a:avLst/>
              <a:gdLst/>
              <a:ahLst/>
              <a:cxnLst/>
              <a:rect l="l" t="t" r="r" b="b"/>
              <a:pathLst>
                <a:path w="1669" h="1485" extrusionOk="0">
                  <a:moveTo>
                    <a:pt x="884" y="0"/>
                  </a:moveTo>
                  <a:cubicBezTo>
                    <a:pt x="676" y="0"/>
                    <a:pt x="467" y="75"/>
                    <a:pt x="301" y="226"/>
                  </a:cubicBezTo>
                  <a:cubicBezTo>
                    <a:pt x="0" y="492"/>
                    <a:pt x="0" y="993"/>
                    <a:pt x="301" y="1260"/>
                  </a:cubicBezTo>
                  <a:cubicBezTo>
                    <a:pt x="467" y="1410"/>
                    <a:pt x="676" y="1485"/>
                    <a:pt x="884" y="1485"/>
                  </a:cubicBezTo>
                  <a:cubicBezTo>
                    <a:pt x="1093" y="1485"/>
                    <a:pt x="1301" y="1410"/>
                    <a:pt x="1468" y="1260"/>
                  </a:cubicBezTo>
                  <a:cubicBezTo>
                    <a:pt x="1601" y="1126"/>
                    <a:pt x="1668" y="926"/>
                    <a:pt x="1668" y="726"/>
                  </a:cubicBezTo>
                  <a:cubicBezTo>
                    <a:pt x="1668" y="559"/>
                    <a:pt x="1601" y="359"/>
                    <a:pt x="1468" y="226"/>
                  </a:cubicBezTo>
                  <a:cubicBezTo>
                    <a:pt x="1301" y="75"/>
                    <a:pt x="1093" y="0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2" name="Google Shape;310;p36">
              <a:extLst>
                <a:ext uri="{FF2B5EF4-FFF2-40B4-BE49-F238E27FC236}">
                  <a16:creationId xmlns:a16="http://schemas.microsoft.com/office/drawing/2014/main" id="{C4D4DA3F-AEB5-5C0C-9F10-9C462358CB2D}"/>
                </a:ext>
              </a:extLst>
            </p:cNvPr>
            <p:cNvSpPr/>
            <p:nvPr/>
          </p:nvSpPr>
          <p:spPr>
            <a:xfrm>
              <a:off x="6869138" y="-2924575"/>
              <a:ext cx="40050" cy="37350"/>
            </a:xfrm>
            <a:custGeom>
              <a:avLst/>
              <a:gdLst/>
              <a:ahLst/>
              <a:cxnLst/>
              <a:rect l="l" t="t" r="r" b="b"/>
              <a:pathLst>
                <a:path w="1602" h="1494" extrusionOk="0">
                  <a:moveTo>
                    <a:pt x="801" y="1"/>
                  </a:moveTo>
                  <a:cubicBezTo>
                    <a:pt x="600" y="1"/>
                    <a:pt x="367" y="68"/>
                    <a:pt x="234" y="234"/>
                  </a:cubicBezTo>
                  <a:cubicBezTo>
                    <a:pt x="100" y="368"/>
                    <a:pt x="0" y="535"/>
                    <a:pt x="0" y="735"/>
                  </a:cubicBezTo>
                  <a:cubicBezTo>
                    <a:pt x="0" y="935"/>
                    <a:pt x="67" y="1135"/>
                    <a:pt x="234" y="1268"/>
                  </a:cubicBezTo>
                  <a:cubicBezTo>
                    <a:pt x="400" y="1418"/>
                    <a:pt x="609" y="1494"/>
                    <a:pt x="817" y="1494"/>
                  </a:cubicBezTo>
                  <a:cubicBezTo>
                    <a:pt x="1026" y="1494"/>
                    <a:pt x="1234" y="1418"/>
                    <a:pt x="1401" y="1268"/>
                  </a:cubicBezTo>
                  <a:cubicBezTo>
                    <a:pt x="1534" y="1135"/>
                    <a:pt x="1601" y="935"/>
                    <a:pt x="1601" y="735"/>
                  </a:cubicBezTo>
                  <a:cubicBezTo>
                    <a:pt x="1601" y="535"/>
                    <a:pt x="1534" y="368"/>
                    <a:pt x="1401" y="234"/>
                  </a:cubicBezTo>
                  <a:cubicBezTo>
                    <a:pt x="1234" y="68"/>
                    <a:pt x="1034" y="1"/>
                    <a:pt x="8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3" name="Google Shape;311;p36">
              <a:extLst>
                <a:ext uri="{FF2B5EF4-FFF2-40B4-BE49-F238E27FC236}">
                  <a16:creationId xmlns:a16="http://schemas.microsoft.com/office/drawing/2014/main" id="{8EDACE39-09F8-6709-82C4-F60A520BDD55}"/>
                </a:ext>
              </a:extLst>
            </p:cNvPr>
            <p:cNvSpPr/>
            <p:nvPr/>
          </p:nvSpPr>
          <p:spPr>
            <a:xfrm>
              <a:off x="6442988" y="-1668900"/>
              <a:ext cx="138450" cy="72800"/>
            </a:xfrm>
            <a:custGeom>
              <a:avLst/>
              <a:gdLst/>
              <a:ahLst/>
              <a:cxnLst/>
              <a:rect l="l" t="t" r="r" b="b"/>
              <a:pathLst>
                <a:path w="5538" h="2912" extrusionOk="0">
                  <a:moveTo>
                    <a:pt x="379" y="1"/>
                  </a:moveTo>
                  <a:cubicBezTo>
                    <a:pt x="297" y="1"/>
                    <a:pt x="216" y="55"/>
                    <a:pt x="134" y="110"/>
                  </a:cubicBezTo>
                  <a:cubicBezTo>
                    <a:pt x="67" y="177"/>
                    <a:pt x="1" y="277"/>
                    <a:pt x="34" y="377"/>
                  </a:cubicBezTo>
                  <a:cubicBezTo>
                    <a:pt x="34" y="477"/>
                    <a:pt x="67" y="577"/>
                    <a:pt x="134" y="677"/>
                  </a:cubicBezTo>
                  <a:cubicBezTo>
                    <a:pt x="201" y="744"/>
                    <a:pt x="301" y="777"/>
                    <a:pt x="434" y="777"/>
                  </a:cubicBezTo>
                  <a:lnTo>
                    <a:pt x="5104" y="777"/>
                  </a:lnTo>
                  <a:cubicBezTo>
                    <a:pt x="5204" y="777"/>
                    <a:pt x="5304" y="744"/>
                    <a:pt x="5404" y="677"/>
                  </a:cubicBezTo>
                  <a:cubicBezTo>
                    <a:pt x="5471" y="610"/>
                    <a:pt x="5504" y="510"/>
                    <a:pt x="5504" y="377"/>
                  </a:cubicBezTo>
                  <a:cubicBezTo>
                    <a:pt x="5538" y="277"/>
                    <a:pt x="5471" y="177"/>
                    <a:pt x="5404" y="110"/>
                  </a:cubicBezTo>
                  <a:cubicBezTo>
                    <a:pt x="5323" y="55"/>
                    <a:pt x="5241" y="1"/>
                    <a:pt x="5159" y="1"/>
                  </a:cubicBezTo>
                  <a:cubicBezTo>
                    <a:pt x="5141" y="1"/>
                    <a:pt x="5123" y="4"/>
                    <a:pt x="5104" y="10"/>
                  </a:cubicBezTo>
                  <a:lnTo>
                    <a:pt x="434" y="10"/>
                  </a:lnTo>
                  <a:cubicBezTo>
                    <a:pt x="416" y="4"/>
                    <a:pt x="397" y="1"/>
                    <a:pt x="379" y="1"/>
                  </a:cubicBezTo>
                  <a:close/>
                  <a:moveTo>
                    <a:pt x="434" y="2145"/>
                  </a:moveTo>
                  <a:cubicBezTo>
                    <a:pt x="334" y="2145"/>
                    <a:pt x="234" y="2178"/>
                    <a:pt x="134" y="2245"/>
                  </a:cubicBezTo>
                  <a:cubicBezTo>
                    <a:pt x="67" y="2311"/>
                    <a:pt x="1" y="2411"/>
                    <a:pt x="34" y="2545"/>
                  </a:cubicBezTo>
                  <a:cubicBezTo>
                    <a:pt x="1" y="2645"/>
                    <a:pt x="67" y="2745"/>
                    <a:pt x="134" y="2812"/>
                  </a:cubicBezTo>
                  <a:cubicBezTo>
                    <a:pt x="201" y="2878"/>
                    <a:pt x="301" y="2912"/>
                    <a:pt x="401" y="2912"/>
                  </a:cubicBezTo>
                  <a:lnTo>
                    <a:pt x="5104" y="2912"/>
                  </a:lnTo>
                  <a:cubicBezTo>
                    <a:pt x="5204" y="2912"/>
                    <a:pt x="5304" y="2878"/>
                    <a:pt x="5404" y="2812"/>
                  </a:cubicBezTo>
                  <a:cubicBezTo>
                    <a:pt x="5471" y="2745"/>
                    <a:pt x="5504" y="2645"/>
                    <a:pt x="5504" y="2545"/>
                  </a:cubicBezTo>
                  <a:cubicBezTo>
                    <a:pt x="5538" y="2411"/>
                    <a:pt x="5471" y="2311"/>
                    <a:pt x="5404" y="2245"/>
                  </a:cubicBezTo>
                  <a:cubicBezTo>
                    <a:pt x="5304" y="2178"/>
                    <a:pt x="5204" y="2145"/>
                    <a:pt x="5104" y="2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4" name="Google Shape;312;p36">
              <a:extLst>
                <a:ext uri="{FF2B5EF4-FFF2-40B4-BE49-F238E27FC236}">
                  <a16:creationId xmlns:a16="http://schemas.microsoft.com/office/drawing/2014/main" id="{0D5094D6-BD48-FEAA-9B29-6795BFEE119A}"/>
                </a:ext>
              </a:extLst>
            </p:cNvPr>
            <p:cNvSpPr/>
            <p:nvPr/>
          </p:nvSpPr>
          <p:spPr>
            <a:xfrm>
              <a:off x="6834113" y="-2686900"/>
              <a:ext cx="93425" cy="117600"/>
            </a:xfrm>
            <a:custGeom>
              <a:avLst/>
              <a:gdLst/>
              <a:ahLst/>
              <a:cxnLst/>
              <a:rect l="l" t="t" r="r" b="b"/>
              <a:pathLst>
                <a:path w="3737" h="4704" extrusionOk="0">
                  <a:moveTo>
                    <a:pt x="3436" y="1"/>
                  </a:moveTo>
                  <a:cubicBezTo>
                    <a:pt x="3336" y="34"/>
                    <a:pt x="3236" y="67"/>
                    <a:pt x="3169" y="167"/>
                  </a:cubicBezTo>
                  <a:lnTo>
                    <a:pt x="1935" y="1869"/>
                  </a:lnTo>
                  <a:lnTo>
                    <a:pt x="667" y="167"/>
                  </a:lnTo>
                  <a:cubicBezTo>
                    <a:pt x="634" y="67"/>
                    <a:pt x="534" y="34"/>
                    <a:pt x="434" y="34"/>
                  </a:cubicBezTo>
                  <a:cubicBezTo>
                    <a:pt x="334" y="34"/>
                    <a:pt x="267" y="67"/>
                    <a:pt x="200" y="134"/>
                  </a:cubicBezTo>
                  <a:cubicBezTo>
                    <a:pt x="133" y="167"/>
                    <a:pt x="100" y="267"/>
                    <a:pt x="100" y="334"/>
                  </a:cubicBezTo>
                  <a:cubicBezTo>
                    <a:pt x="100" y="401"/>
                    <a:pt x="100" y="434"/>
                    <a:pt x="133" y="468"/>
                  </a:cubicBezTo>
                  <a:lnTo>
                    <a:pt x="1501" y="2336"/>
                  </a:lnTo>
                  <a:lnTo>
                    <a:pt x="67" y="4237"/>
                  </a:lnTo>
                  <a:cubicBezTo>
                    <a:pt x="0" y="4304"/>
                    <a:pt x="0" y="4370"/>
                    <a:pt x="0" y="4437"/>
                  </a:cubicBezTo>
                  <a:cubicBezTo>
                    <a:pt x="0" y="4504"/>
                    <a:pt x="33" y="4571"/>
                    <a:pt x="67" y="4637"/>
                  </a:cubicBezTo>
                  <a:cubicBezTo>
                    <a:pt x="133" y="4671"/>
                    <a:pt x="200" y="4704"/>
                    <a:pt x="267" y="4704"/>
                  </a:cubicBezTo>
                  <a:cubicBezTo>
                    <a:pt x="367" y="4704"/>
                    <a:pt x="467" y="4637"/>
                    <a:pt x="534" y="4571"/>
                  </a:cubicBezTo>
                  <a:lnTo>
                    <a:pt x="1835" y="2803"/>
                  </a:lnTo>
                  <a:lnTo>
                    <a:pt x="3136" y="4571"/>
                  </a:lnTo>
                  <a:cubicBezTo>
                    <a:pt x="3169" y="4637"/>
                    <a:pt x="3269" y="4704"/>
                    <a:pt x="3369" y="4704"/>
                  </a:cubicBezTo>
                  <a:cubicBezTo>
                    <a:pt x="3469" y="4704"/>
                    <a:pt x="3536" y="4671"/>
                    <a:pt x="3603" y="4604"/>
                  </a:cubicBezTo>
                  <a:cubicBezTo>
                    <a:pt x="3669" y="4571"/>
                    <a:pt x="3703" y="4470"/>
                    <a:pt x="3703" y="4404"/>
                  </a:cubicBezTo>
                  <a:cubicBezTo>
                    <a:pt x="3703" y="4337"/>
                    <a:pt x="3703" y="4270"/>
                    <a:pt x="3669" y="4237"/>
                  </a:cubicBezTo>
                  <a:lnTo>
                    <a:pt x="2268" y="2336"/>
                  </a:lnTo>
                  <a:lnTo>
                    <a:pt x="3669" y="434"/>
                  </a:lnTo>
                  <a:cubicBezTo>
                    <a:pt x="3703" y="401"/>
                    <a:pt x="3703" y="334"/>
                    <a:pt x="3736" y="267"/>
                  </a:cubicBezTo>
                  <a:cubicBezTo>
                    <a:pt x="3736" y="201"/>
                    <a:pt x="3703" y="134"/>
                    <a:pt x="3636" y="101"/>
                  </a:cubicBezTo>
                  <a:cubicBezTo>
                    <a:pt x="3603" y="34"/>
                    <a:pt x="3536" y="1"/>
                    <a:pt x="3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5" name="Google Shape;313;p36">
              <a:extLst>
                <a:ext uri="{FF2B5EF4-FFF2-40B4-BE49-F238E27FC236}">
                  <a16:creationId xmlns:a16="http://schemas.microsoft.com/office/drawing/2014/main" id="{027F9F6A-CD96-13EA-2AFD-0C6F6A885859}"/>
                </a:ext>
              </a:extLst>
            </p:cNvPr>
            <p:cNvSpPr/>
            <p:nvPr/>
          </p:nvSpPr>
          <p:spPr>
            <a:xfrm>
              <a:off x="6804088" y="-1859650"/>
              <a:ext cx="162625" cy="155150"/>
            </a:xfrm>
            <a:custGeom>
              <a:avLst/>
              <a:gdLst/>
              <a:ahLst/>
              <a:cxnLst/>
              <a:rect l="l" t="t" r="r" b="b"/>
              <a:pathLst>
                <a:path w="6505" h="6206" extrusionOk="0">
                  <a:moveTo>
                    <a:pt x="3269" y="1"/>
                  </a:moveTo>
                  <a:cubicBezTo>
                    <a:pt x="3136" y="1"/>
                    <a:pt x="3036" y="68"/>
                    <a:pt x="2936" y="168"/>
                  </a:cubicBezTo>
                  <a:cubicBezTo>
                    <a:pt x="2869" y="234"/>
                    <a:pt x="2802" y="368"/>
                    <a:pt x="2802" y="501"/>
                  </a:cubicBezTo>
                  <a:lnTo>
                    <a:pt x="2802" y="2670"/>
                  </a:lnTo>
                  <a:lnTo>
                    <a:pt x="567" y="2670"/>
                  </a:lnTo>
                  <a:cubicBezTo>
                    <a:pt x="434" y="2670"/>
                    <a:pt x="300" y="2703"/>
                    <a:pt x="200" y="2803"/>
                  </a:cubicBezTo>
                  <a:cubicBezTo>
                    <a:pt x="0" y="2970"/>
                    <a:pt x="0" y="3270"/>
                    <a:pt x="200" y="3437"/>
                  </a:cubicBezTo>
                  <a:cubicBezTo>
                    <a:pt x="300" y="3537"/>
                    <a:pt x="434" y="3570"/>
                    <a:pt x="567" y="3570"/>
                  </a:cubicBezTo>
                  <a:lnTo>
                    <a:pt x="2802" y="3570"/>
                  </a:lnTo>
                  <a:lnTo>
                    <a:pt x="2802" y="5738"/>
                  </a:lnTo>
                  <a:cubicBezTo>
                    <a:pt x="2802" y="5872"/>
                    <a:pt x="2836" y="5972"/>
                    <a:pt x="2936" y="6072"/>
                  </a:cubicBezTo>
                  <a:cubicBezTo>
                    <a:pt x="3036" y="6172"/>
                    <a:pt x="3136" y="6205"/>
                    <a:pt x="3269" y="6205"/>
                  </a:cubicBezTo>
                  <a:cubicBezTo>
                    <a:pt x="3403" y="6205"/>
                    <a:pt x="3536" y="6172"/>
                    <a:pt x="3603" y="6072"/>
                  </a:cubicBezTo>
                  <a:cubicBezTo>
                    <a:pt x="3703" y="5972"/>
                    <a:pt x="3736" y="5872"/>
                    <a:pt x="3736" y="5738"/>
                  </a:cubicBezTo>
                  <a:lnTo>
                    <a:pt x="3736" y="3570"/>
                  </a:lnTo>
                  <a:lnTo>
                    <a:pt x="6004" y="3570"/>
                  </a:lnTo>
                  <a:cubicBezTo>
                    <a:pt x="6105" y="3570"/>
                    <a:pt x="6238" y="3537"/>
                    <a:pt x="6338" y="3437"/>
                  </a:cubicBezTo>
                  <a:cubicBezTo>
                    <a:pt x="6438" y="3370"/>
                    <a:pt x="6505" y="3237"/>
                    <a:pt x="6505" y="3137"/>
                  </a:cubicBezTo>
                  <a:cubicBezTo>
                    <a:pt x="6505" y="3003"/>
                    <a:pt x="6438" y="2870"/>
                    <a:pt x="6338" y="2803"/>
                  </a:cubicBezTo>
                  <a:cubicBezTo>
                    <a:pt x="6238" y="2703"/>
                    <a:pt x="6105" y="2670"/>
                    <a:pt x="6004" y="2670"/>
                  </a:cubicBezTo>
                  <a:lnTo>
                    <a:pt x="3736" y="2670"/>
                  </a:lnTo>
                  <a:lnTo>
                    <a:pt x="3736" y="501"/>
                  </a:lnTo>
                  <a:cubicBezTo>
                    <a:pt x="3736" y="368"/>
                    <a:pt x="3703" y="234"/>
                    <a:pt x="3603" y="168"/>
                  </a:cubicBezTo>
                  <a:cubicBezTo>
                    <a:pt x="3536" y="68"/>
                    <a:pt x="3403" y="1"/>
                    <a:pt x="3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6" name="Google Shape;314;p36">
              <a:extLst>
                <a:ext uri="{FF2B5EF4-FFF2-40B4-BE49-F238E27FC236}">
                  <a16:creationId xmlns:a16="http://schemas.microsoft.com/office/drawing/2014/main" id="{BC624A2B-91E4-FC0A-6438-9F2D89EA67C6}"/>
                </a:ext>
              </a:extLst>
            </p:cNvPr>
            <p:cNvSpPr/>
            <p:nvPr/>
          </p:nvSpPr>
          <p:spPr>
            <a:xfrm>
              <a:off x="5261313" y="-2370000"/>
              <a:ext cx="118450" cy="112600"/>
            </a:xfrm>
            <a:custGeom>
              <a:avLst/>
              <a:gdLst/>
              <a:ahLst/>
              <a:cxnLst/>
              <a:rect l="l" t="t" r="r" b="b"/>
              <a:pathLst>
                <a:path w="4738" h="4504" extrusionOk="0">
                  <a:moveTo>
                    <a:pt x="2402" y="0"/>
                  </a:moveTo>
                  <a:cubicBezTo>
                    <a:pt x="2302" y="0"/>
                    <a:pt x="2202" y="34"/>
                    <a:pt x="2135" y="100"/>
                  </a:cubicBezTo>
                  <a:cubicBezTo>
                    <a:pt x="2069" y="167"/>
                    <a:pt x="2035" y="267"/>
                    <a:pt x="2035" y="367"/>
                  </a:cubicBezTo>
                  <a:lnTo>
                    <a:pt x="2035" y="1935"/>
                  </a:lnTo>
                  <a:lnTo>
                    <a:pt x="401" y="1935"/>
                  </a:lnTo>
                  <a:cubicBezTo>
                    <a:pt x="334" y="1935"/>
                    <a:pt x="234" y="1968"/>
                    <a:pt x="167" y="2035"/>
                  </a:cubicBezTo>
                  <a:cubicBezTo>
                    <a:pt x="0" y="2135"/>
                    <a:pt x="0" y="2369"/>
                    <a:pt x="167" y="2502"/>
                  </a:cubicBezTo>
                  <a:cubicBezTo>
                    <a:pt x="234" y="2536"/>
                    <a:pt x="301" y="2569"/>
                    <a:pt x="401" y="2569"/>
                  </a:cubicBezTo>
                  <a:lnTo>
                    <a:pt x="2035" y="2569"/>
                  </a:lnTo>
                  <a:lnTo>
                    <a:pt x="2035" y="4170"/>
                  </a:lnTo>
                  <a:cubicBezTo>
                    <a:pt x="2035" y="4237"/>
                    <a:pt x="2069" y="4337"/>
                    <a:pt x="2135" y="4404"/>
                  </a:cubicBezTo>
                  <a:cubicBezTo>
                    <a:pt x="2202" y="4470"/>
                    <a:pt x="2302" y="4504"/>
                    <a:pt x="2402" y="4504"/>
                  </a:cubicBezTo>
                  <a:cubicBezTo>
                    <a:pt x="2469" y="4504"/>
                    <a:pt x="2569" y="4470"/>
                    <a:pt x="2636" y="4404"/>
                  </a:cubicBezTo>
                  <a:cubicBezTo>
                    <a:pt x="2702" y="4337"/>
                    <a:pt x="2736" y="4237"/>
                    <a:pt x="2736" y="4170"/>
                  </a:cubicBezTo>
                  <a:lnTo>
                    <a:pt x="2736" y="2602"/>
                  </a:lnTo>
                  <a:lnTo>
                    <a:pt x="4370" y="2602"/>
                  </a:lnTo>
                  <a:cubicBezTo>
                    <a:pt x="4470" y="2602"/>
                    <a:pt x="4537" y="2569"/>
                    <a:pt x="4637" y="2502"/>
                  </a:cubicBezTo>
                  <a:cubicBezTo>
                    <a:pt x="4670" y="2435"/>
                    <a:pt x="4737" y="2335"/>
                    <a:pt x="4737" y="2269"/>
                  </a:cubicBezTo>
                  <a:cubicBezTo>
                    <a:pt x="4737" y="2169"/>
                    <a:pt x="4670" y="2069"/>
                    <a:pt x="4604" y="2035"/>
                  </a:cubicBezTo>
                  <a:cubicBezTo>
                    <a:pt x="4537" y="1968"/>
                    <a:pt x="4470" y="1935"/>
                    <a:pt x="4370" y="1935"/>
                  </a:cubicBezTo>
                  <a:lnTo>
                    <a:pt x="2736" y="1935"/>
                  </a:lnTo>
                  <a:lnTo>
                    <a:pt x="2736" y="367"/>
                  </a:lnTo>
                  <a:cubicBezTo>
                    <a:pt x="2736" y="267"/>
                    <a:pt x="2702" y="167"/>
                    <a:pt x="2636" y="100"/>
                  </a:cubicBezTo>
                  <a:cubicBezTo>
                    <a:pt x="2569" y="34"/>
                    <a:pt x="2469" y="0"/>
                    <a:pt x="2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7" name="Google Shape;315;p36">
              <a:extLst>
                <a:ext uri="{FF2B5EF4-FFF2-40B4-BE49-F238E27FC236}">
                  <a16:creationId xmlns:a16="http://schemas.microsoft.com/office/drawing/2014/main" id="{ACB9A19B-FC6D-49C7-F4C9-0859FC07FD8B}"/>
                </a:ext>
              </a:extLst>
            </p:cNvPr>
            <p:cNvSpPr/>
            <p:nvPr/>
          </p:nvSpPr>
          <p:spPr>
            <a:xfrm>
              <a:off x="6819088" y="-2304125"/>
              <a:ext cx="132625" cy="12525"/>
            </a:xfrm>
            <a:custGeom>
              <a:avLst/>
              <a:gdLst/>
              <a:ahLst/>
              <a:cxnLst/>
              <a:rect l="l" t="t" r="r" b="b"/>
              <a:pathLst>
                <a:path w="5305" h="501" extrusionOk="0">
                  <a:moveTo>
                    <a:pt x="434" y="1"/>
                  </a:moveTo>
                  <a:cubicBezTo>
                    <a:pt x="334" y="1"/>
                    <a:pt x="234" y="34"/>
                    <a:pt x="134" y="67"/>
                  </a:cubicBezTo>
                  <a:cubicBezTo>
                    <a:pt x="1" y="167"/>
                    <a:pt x="1" y="334"/>
                    <a:pt x="134" y="434"/>
                  </a:cubicBezTo>
                  <a:cubicBezTo>
                    <a:pt x="234" y="501"/>
                    <a:pt x="334" y="501"/>
                    <a:pt x="434" y="501"/>
                  </a:cubicBezTo>
                  <a:lnTo>
                    <a:pt x="4904" y="501"/>
                  </a:lnTo>
                  <a:cubicBezTo>
                    <a:pt x="5004" y="501"/>
                    <a:pt x="5104" y="501"/>
                    <a:pt x="5204" y="434"/>
                  </a:cubicBezTo>
                  <a:cubicBezTo>
                    <a:pt x="5271" y="401"/>
                    <a:pt x="5304" y="334"/>
                    <a:pt x="5304" y="267"/>
                  </a:cubicBezTo>
                  <a:cubicBezTo>
                    <a:pt x="5304" y="167"/>
                    <a:pt x="5271" y="101"/>
                    <a:pt x="5204" y="67"/>
                  </a:cubicBezTo>
                  <a:cubicBezTo>
                    <a:pt x="5104" y="34"/>
                    <a:pt x="5004" y="1"/>
                    <a:pt x="4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8" name="Google Shape;316;p36">
              <a:extLst>
                <a:ext uri="{FF2B5EF4-FFF2-40B4-BE49-F238E27FC236}">
                  <a16:creationId xmlns:a16="http://schemas.microsoft.com/office/drawing/2014/main" id="{ACE0C43F-145D-7C09-2E81-EBA9D552A8FB}"/>
                </a:ext>
              </a:extLst>
            </p:cNvPr>
            <p:cNvSpPr/>
            <p:nvPr/>
          </p:nvSpPr>
          <p:spPr>
            <a:xfrm>
              <a:off x="5395563" y="-2248575"/>
              <a:ext cx="88425" cy="12850"/>
            </a:xfrm>
            <a:custGeom>
              <a:avLst/>
              <a:gdLst/>
              <a:ahLst/>
              <a:cxnLst/>
              <a:rect l="l" t="t" r="r" b="b"/>
              <a:pathLst>
                <a:path w="3537" h="514" extrusionOk="0">
                  <a:moveTo>
                    <a:pt x="3356" y="0"/>
                  </a:moveTo>
                  <a:cubicBezTo>
                    <a:pt x="3339" y="0"/>
                    <a:pt x="3321" y="5"/>
                    <a:pt x="3303" y="14"/>
                  </a:cubicBezTo>
                  <a:lnTo>
                    <a:pt x="268" y="14"/>
                  </a:lnTo>
                  <a:cubicBezTo>
                    <a:pt x="201" y="14"/>
                    <a:pt x="101" y="14"/>
                    <a:pt x="68" y="80"/>
                  </a:cubicBezTo>
                  <a:cubicBezTo>
                    <a:pt x="34" y="114"/>
                    <a:pt x="1" y="180"/>
                    <a:pt x="1" y="247"/>
                  </a:cubicBezTo>
                  <a:cubicBezTo>
                    <a:pt x="1" y="314"/>
                    <a:pt x="34" y="380"/>
                    <a:pt x="68" y="447"/>
                  </a:cubicBezTo>
                  <a:cubicBezTo>
                    <a:pt x="101" y="481"/>
                    <a:pt x="201" y="514"/>
                    <a:pt x="268" y="514"/>
                  </a:cubicBezTo>
                  <a:lnTo>
                    <a:pt x="3303" y="514"/>
                  </a:lnTo>
                  <a:cubicBezTo>
                    <a:pt x="3370" y="514"/>
                    <a:pt x="3437" y="481"/>
                    <a:pt x="3470" y="447"/>
                  </a:cubicBezTo>
                  <a:cubicBezTo>
                    <a:pt x="3537" y="380"/>
                    <a:pt x="3537" y="314"/>
                    <a:pt x="3537" y="247"/>
                  </a:cubicBezTo>
                  <a:cubicBezTo>
                    <a:pt x="3537" y="180"/>
                    <a:pt x="3537" y="114"/>
                    <a:pt x="3470" y="80"/>
                  </a:cubicBezTo>
                  <a:cubicBezTo>
                    <a:pt x="3446" y="31"/>
                    <a:pt x="3403" y="0"/>
                    <a:pt x="3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9" name="Google Shape;317;p36">
              <a:extLst>
                <a:ext uri="{FF2B5EF4-FFF2-40B4-BE49-F238E27FC236}">
                  <a16:creationId xmlns:a16="http://schemas.microsoft.com/office/drawing/2014/main" id="{A893A64E-F71F-5F1D-3B9A-DB3D7C7C7FAA}"/>
                </a:ext>
              </a:extLst>
            </p:cNvPr>
            <p:cNvSpPr/>
            <p:nvPr/>
          </p:nvSpPr>
          <p:spPr>
            <a:xfrm>
              <a:off x="5345538" y="-2384525"/>
              <a:ext cx="101775" cy="170825"/>
            </a:xfrm>
            <a:custGeom>
              <a:avLst/>
              <a:gdLst/>
              <a:ahLst/>
              <a:cxnLst/>
              <a:rect l="l" t="t" r="r" b="b"/>
              <a:pathLst>
                <a:path w="4071" h="6833" extrusionOk="0">
                  <a:moveTo>
                    <a:pt x="3938" y="0"/>
                  </a:moveTo>
                  <a:cubicBezTo>
                    <a:pt x="3881" y="0"/>
                    <a:pt x="3817" y="24"/>
                    <a:pt x="3770" y="48"/>
                  </a:cubicBezTo>
                  <a:cubicBezTo>
                    <a:pt x="3636" y="148"/>
                    <a:pt x="3570" y="248"/>
                    <a:pt x="3503" y="381"/>
                  </a:cubicBezTo>
                  <a:lnTo>
                    <a:pt x="167" y="6185"/>
                  </a:lnTo>
                  <a:cubicBezTo>
                    <a:pt x="67" y="6319"/>
                    <a:pt x="34" y="6452"/>
                    <a:pt x="1" y="6586"/>
                  </a:cubicBezTo>
                  <a:cubicBezTo>
                    <a:pt x="1" y="6719"/>
                    <a:pt x="34" y="6786"/>
                    <a:pt x="101" y="6819"/>
                  </a:cubicBezTo>
                  <a:cubicBezTo>
                    <a:pt x="120" y="6829"/>
                    <a:pt x="143" y="6833"/>
                    <a:pt x="166" y="6833"/>
                  </a:cubicBezTo>
                  <a:cubicBezTo>
                    <a:pt x="223" y="6833"/>
                    <a:pt x="287" y="6809"/>
                    <a:pt x="334" y="6786"/>
                  </a:cubicBezTo>
                  <a:cubicBezTo>
                    <a:pt x="434" y="6686"/>
                    <a:pt x="534" y="6586"/>
                    <a:pt x="601" y="6452"/>
                  </a:cubicBezTo>
                  <a:lnTo>
                    <a:pt x="3937" y="648"/>
                  </a:lnTo>
                  <a:cubicBezTo>
                    <a:pt x="4003" y="515"/>
                    <a:pt x="4070" y="381"/>
                    <a:pt x="4070" y="248"/>
                  </a:cubicBezTo>
                  <a:cubicBezTo>
                    <a:pt x="4070" y="114"/>
                    <a:pt x="4070" y="48"/>
                    <a:pt x="4003" y="14"/>
                  </a:cubicBezTo>
                  <a:cubicBezTo>
                    <a:pt x="3984" y="5"/>
                    <a:pt x="3961" y="0"/>
                    <a:pt x="39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0" name="Google Shape;318;p36">
              <a:extLst>
                <a:ext uri="{FF2B5EF4-FFF2-40B4-BE49-F238E27FC236}">
                  <a16:creationId xmlns:a16="http://schemas.microsoft.com/office/drawing/2014/main" id="{5B46B91B-5A9F-FBA2-70EC-E22C7D350A9B}"/>
                </a:ext>
              </a:extLst>
            </p:cNvPr>
            <p:cNvSpPr/>
            <p:nvPr/>
          </p:nvSpPr>
          <p:spPr>
            <a:xfrm>
              <a:off x="6819088" y="-2966275"/>
              <a:ext cx="132625" cy="12550"/>
            </a:xfrm>
            <a:custGeom>
              <a:avLst/>
              <a:gdLst/>
              <a:ahLst/>
              <a:cxnLst/>
              <a:rect l="l" t="t" r="r" b="b"/>
              <a:pathLst>
                <a:path w="5305" h="502" extrusionOk="0">
                  <a:moveTo>
                    <a:pt x="434" y="1"/>
                  </a:moveTo>
                  <a:cubicBezTo>
                    <a:pt x="334" y="1"/>
                    <a:pt x="234" y="34"/>
                    <a:pt x="134" y="68"/>
                  </a:cubicBezTo>
                  <a:cubicBezTo>
                    <a:pt x="1" y="168"/>
                    <a:pt x="1" y="368"/>
                    <a:pt x="134" y="435"/>
                  </a:cubicBezTo>
                  <a:cubicBezTo>
                    <a:pt x="234" y="501"/>
                    <a:pt x="334" y="501"/>
                    <a:pt x="434" y="501"/>
                  </a:cubicBezTo>
                  <a:lnTo>
                    <a:pt x="4904" y="501"/>
                  </a:lnTo>
                  <a:cubicBezTo>
                    <a:pt x="5004" y="501"/>
                    <a:pt x="5104" y="501"/>
                    <a:pt x="5204" y="435"/>
                  </a:cubicBezTo>
                  <a:cubicBezTo>
                    <a:pt x="5271" y="401"/>
                    <a:pt x="5304" y="335"/>
                    <a:pt x="5304" y="268"/>
                  </a:cubicBezTo>
                  <a:cubicBezTo>
                    <a:pt x="5304" y="201"/>
                    <a:pt x="5271" y="134"/>
                    <a:pt x="5204" y="68"/>
                  </a:cubicBezTo>
                  <a:cubicBezTo>
                    <a:pt x="5104" y="34"/>
                    <a:pt x="5004" y="1"/>
                    <a:pt x="4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1" name="Google Shape;319;p36">
              <a:extLst>
                <a:ext uri="{FF2B5EF4-FFF2-40B4-BE49-F238E27FC236}">
                  <a16:creationId xmlns:a16="http://schemas.microsoft.com/office/drawing/2014/main" id="{8915912A-BB07-9565-3763-D2A48E501140}"/>
                </a:ext>
              </a:extLst>
            </p:cNvPr>
            <p:cNvSpPr/>
            <p:nvPr/>
          </p:nvSpPr>
          <p:spPr>
            <a:xfrm>
              <a:off x="5637413" y="-3007875"/>
              <a:ext cx="125950" cy="114200"/>
            </a:xfrm>
            <a:custGeom>
              <a:avLst/>
              <a:gdLst/>
              <a:ahLst/>
              <a:cxnLst/>
              <a:rect l="l" t="t" r="r" b="b"/>
              <a:pathLst>
                <a:path w="5038" h="4568" extrusionOk="0">
                  <a:moveTo>
                    <a:pt x="491" y="1"/>
                  </a:moveTo>
                  <a:cubicBezTo>
                    <a:pt x="371" y="1"/>
                    <a:pt x="255" y="42"/>
                    <a:pt x="167" y="131"/>
                  </a:cubicBezTo>
                  <a:cubicBezTo>
                    <a:pt x="67" y="197"/>
                    <a:pt x="1" y="297"/>
                    <a:pt x="1" y="431"/>
                  </a:cubicBezTo>
                  <a:lnTo>
                    <a:pt x="1" y="4334"/>
                  </a:lnTo>
                  <a:cubicBezTo>
                    <a:pt x="1" y="4400"/>
                    <a:pt x="34" y="4467"/>
                    <a:pt x="101" y="4500"/>
                  </a:cubicBezTo>
                  <a:cubicBezTo>
                    <a:pt x="167" y="4534"/>
                    <a:pt x="234" y="4567"/>
                    <a:pt x="301" y="4567"/>
                  </a:cubicBezTo>
                  <a:cubicBezTo>
                    <a:pt x="367" y="4567"/>
                    <a:pt x="468" y="4534"/>
                    <a:pt x="534" y="4500"/>
                  </a:cubicBezTo>
                  <a:cubicBezTo>
                    <a:pt x="568" y="4467"/>
                    <a:pt x="601" y="4400"/>
                    <a:pt x="601" y="4334"/>
                  </a:cubicBezTo>
                  <a:lnTo>
                    <a:pt x="601" y="764"/>
                  </a:lnTo>
                  <a:lnTo>
                    <a:pt x="2135" y="4167"/>
                  </a:lnTo>
                  <a:cubicBezTo>
                    <a:pt x="2169" y="4267"/>
                    <a:pt x="2235" y="4334"/>
                    <a:pt x="2302" y="4400"/>
                  </a:cubicBezTo>
                  <a:cubicBezTo>
                    <a:pt x="2369" y="4434"/>
                    <a:pt x="2436" y="4467"/>
                    <a:pt x="2536" y="4467"/>
                  </a:cubicBezTo>
                  <a:cubicBezTo>
                    <a:pt x="2602" y="4467"/>
                    <a:pt x="2702" y="4434"/>
                    <a:pt x="2769" y="4400"/>
                  </a:cubicBezTo>
                  <a:cubicBezTo>
                    <a:pt x="2836" y="4334"/>
                    <a:pt x="2869" y="4267"/>
                    <a:pt x="2936" y="4200"/>
                  </a:cubicBezTo>
                  <a:lnTo>
                    <a:pt x="4437" y="764"/>
                  </a:lnTo>
                  <a:lnTo>
                    <a:pt x="4437" y="4334"/>
                  </a:lnTo>
                  <a:cubicBezTo>
                    <a:pt x="4437" y="4400"/>
                    <a:pt x="4470" y="4467"/>
                    <a:pt x="4537" y="4500"/>
                  </a:cubicBezTo>
                  <a:cubicBezTo>
                    <a:pt x="4570" y="4534"/>
                    <a:pt x="4671" y="4567"/>
                    <a:pt x="4737" y="4567"/>
                  </a:cubicBezTo>
                  <a:cubicBezTo>
                    <a:pt x="4804" y="4567"/>
                    <a:pt x="4871" y="4534"/>
                    <a:pt x="4937" y="4500"/>
                  </a:cubicBezTo>
                  <a:cubicBezTo>
                    <a:pt x="5004" y="4467"/>
                    <a:pt x="5037" y="4400"/>
                    <a:pt x="5037" y="4334"/>
                  </a:cubicBezTo>
                  <a:lnTo>
                    <a:pt x="5037" y="431"/>
                  </a:lnTo>
                  <a:cubicBezTo>
                    <a:pt x="5037" y="331"/>
                    <a:pt x="4971" y="197"/>
                    <a:pt x="4904" y="131"/>
                  </a:cubicBezTo>
                  <a:cubicBezTo>
                    <a:pt x="4798" y="42"/>
                    <a:pt x="4674" y="1"/>
                    <a:pt x="4551" y="1"/>
                  </a:cubicBezTo>
                  <a:cubicBezTo>
                    <a:pt x="4441" y="1"/>
                    <a:pt x="4331" y="34"/>
                    <a:pt x="4237" y="97"/>
                  </a:cubicBezTo>
                  <a:cubicBezTo>
                    <a:pt x="4137" y="164"/>
                    <a:pt x="4037" y="264"/>
                    <a:pt x="4003" y="397"/>
                  </a:cubicBezTo>
                  <a:lnTo>
                    <a:pt x="2536" y="3666"/>
                  </a:lnTo>
                  <a:lnTo>
                    <a:pt x="1035" y="364"/>
                  </a:lnTo>
                  <a:cubicBezTo>
                    <a:pt x="1001" y="264"/>
                    <a:pt x="901" y="164"/>
                    <a:pt x="801" y="97"/>
                  </a:cubicBezTo>
                  <a:cubicBezTo>
                    <a:pt x="707" y="34"/>
                    <a:pt x="597" y="1"/>
                    <a:pt x="4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2" name="Google Shape;320;p36">
              <a:extLst>
                <a:ext uri="{FF2B5EF4-FFF2-40B4-BE49-F238E27FC236}">
                  <a16:creationId xmlns:a16="http://schemas.microsoft.com/office/drawing/2014/main" id="{DA67B7D4-3B4D-30C6-23AC-2A6D70BFAAF9}"/>
                </a:ext>
              </a:extLst>
            </p:cNvPr>
            <p:cNvSpPr/>
            <p:nvPr/>
          </p:nvSpPr>
          <p:spPr>
            <a:xfrm>
              <a:off x="5793363" y="-3010450"/>
              <a:ext cx="85075" cy="116775"/>
            </a:xfrm>
            <a:custGeom>
              <a:avLst/>
              <a:gdLst/>
              <a:ahLst/>
              <a:cxnLst/>
              <a:rect l="l" t="t" r="r" b="b"/>
              <a:pathLst>
                <a:path w="3403" h="4671" extrusionOk="0">
                  <a:moveTo>
                    <a:pt x="1935" y="534"/>
                  </a:moveTo>
                  <a:lnTo>
                    <a:pt x="2169" y="600"/>
                  </a:lnTo>
                  <a:cubicBezTo>
                    <a:pt x="2269" y="600"/>
                    <a:pt x="2335" y="634"/>
                    <a:pt x="2402" y="667"/>
                  </a:cubicBezTo>
                  <a:cubicBezTo>
                    <a:pt x="2469" y="701"/>
                    <a:pt x="2535" y="734"/>
                    <a:pt x="2569" y="767"/>
                  </a:cubicBezTo>
                  <a:cubicBezTo>
                    <a:pt x="2636" y="834"/>
                    <a:pt x="2669" y="901"/>
                    <a:pt x="2702" y="1001"/>
                  </a:cubicBezTo>
                  <a:cubicBezTo>
                    <a:pt x="2736" y="1067"/>
                    <a:pt x="2769" y="1168"/>
                    <a:pt x="2769" y="1268"/>
                  </a:cubicBezTo>
                  <a:cubicBezTo>
                    <a:pt x="2769" y="1401"/>
                    <a:pt x="2736" y="1501"/>
                    <a:pt x="2702" y="1601"/>
                  </a:cubicBezTo>
                  <a:cubicBezTo>
                    <a:pt x="2636" y="1701"/>
                    <a:pt x="2602" y="1768"/>
                    <a:pt x="2535" y="1835"/>
                  </a:cubicBezTo>
                  <a:cubicBezTo>
                    <a:pt x="2435" y="1901"/>
                    <a:pt x="2369" y="1968"/>
                    <a:pt x="2269" y="1968"/>
                  </a:cubicBezTo>
                  <a:cubicBezTo>
                    <a:pt x="2169" y="2001"/>
                    <a:pt x="2068" y="2035"/>
                    <a:pt x="1968" y="2035"/>
                  </a:cubicBezTo>
                  <a:lnTo>
                    <a:pt x="667" y="2035"/>
                  </a:lnTo>
                  <a:lnTo>
                    <a:pt x="667" y="534"/>
                  </a:lnTo>
                  <a:close/>
                  <a:moveTo>
                    <a:pt x="334" y="0"/>
                  </a:moveTo>
                  <a:cubicBezTo>
                    <a:pt x="234" y="0"/>
                    <a:pt x="167" y="67"/>
                    <a:pt x="100" y="100"/>
                  </a:cubicBezTo>
                  <a:cubicBezTo>
                    <a:pt x="34" y="167"/>
                    <a:pt x="0" y="267"/>
                    <a:pt x="0" y="334"/>
                  </a:cubicBezTo>
                  <a:lnTo>
                    <a:pt x="0" y="4370"/>
                  </a:lnTo>
                  <a:cubicBezTo>
                    <a:pt x="0" y="4470"/>
                    <a:pt x="34" y="4537"/>
                    <a:pt x="100" y="4603"/>
                  </a:cubicBezTo>
                  <a:cubicBezTo>
                    <a:pt x="167" y="4670"/>
                    <a:pt x="234" y="4670"/>
                    <a:pt x="301" y="4670"/>
                  </a:cubicBezTo>
                  <a:cubicBezTo>
                    <a:pt x="401" y="4670"/>
                    <a:pt x="501" y="4637"/>
                    <a:pt x="534" y="4603"/>
                  </a:cubicBezTo>
                  <a:cubicBezTo>
                    <a:pt x="634" y="4537"/>
                    <a:pt x="667" y="4437"/>
                    <a:pt x="667" y="4370"/>
                  </a:cubicBezTo>
                  <a:lnTo>
                    <a:pt x="667" y="2535"/>
                  </a:lnTo>
                  <a:lnTo>
                    <a:pt x="1735" y="2535"/>
                  </a:lnTo>
                  <a:cubicBezTo>
                    <a:pt x="1868" y="2535"/>
                    <a:pt x="2035" y="2535"/>
                    <a:pt x="2169" y="2569"/>
                  </a:cubicBezTo>
                  <a:cubicBezTo>
                    <a:pt x="2269" y="2602"/>
                    <a:pt x="2335" y="2669"/>
                    <a:pt x="2402" y="2735"/>
                  </a:cubicBezTo>
                  <a:cubicBezTo>
                    <a:pt x="2502" y="2802"/>
                    <a:pt x="2535" y="2902"/>
                    <a:pt x="2569" y="3002"/>
                  </a:cubicBezTo>
                  <a:cubicBezTo>
                    <a:pt x="2602" y="3169"/>
                    <a:pt x="2636" y="3302"/>
                    <a:pt x="2636" y="3469"/>
                  </a:cubicBezTo>
                  <a:lnTo>
                    <a:pt x="2736" y="4370"/>
                  </a:lnTo>
                  <a:cubicBezTo>
                    <a:pt x="2736" y="4470"/>
                    <a:pt x="2802" y="4537"/>
                    <a:pt x="2869" y="4603"/>
                  </a:cubicBezTo>
                  <a:cubicBezTo>
                    <a:pt x="2936" y="4637"/>
                    <a:pt x="3002" y="4670"/>
                    <a:pt x="3103" y="4670"/>
                  </a:cubicBezTo>
                  <a:cubicBezTo>
                    <a:pt x="3169" y="4670"/>
                    <a:pt x="3269" y="4637"/>
                    <a:pt x="3336" y="4603"/>
                  </a:cubicBezTo>
                  <a:cubicBezTo>
                    <a:pt x="3369" y="4537"/>
                    <a:pt x="3403" y="4470"/>
                    <a:pt x="3403" y="4370"/>
                  </a:cubicBezTo>
                  <a:cubicBezTo>
                    <a:pt x="3403" y="4370"/>
                    <a:pt x="3403" y="4336"/>
                    <a:pt x="3403" y="4336"/>
                  </a:cubicBezTo>
                  <a:lnTo>
                    <a:pt x="3303" y="3302"/>
                  </a:lnTo>
                  <a:cubicBezTo>
                    <a:pt x="3303" y="2802"/>
                    <a:pt x="2936" y="2368"/>
                    <a:pt x="2435" y="2268"/>
                  </a:cubicBezTo>
                  <a:cubicBezTo>
                    <a:pt x="2702" y="2235"/>
                    <a:pt x="2969" y="2102"/>
                    <a:pt x="3169" y="1868"/>
                  </a:cubicBezTo>
                  <a:cubicBezTo>
                    <a:pt x="3336" y="1701"/>
                    <a:pt x="3403" y="1434"/>
                    <a:pt x="3403" y="1201"/>
                  </a:cubicBezTo>
                  <a:cubicBezTo>
                    <a:pt x="3403" y="1034"/>
                    <a:pt x="3369" y="867"/>
                    <a:pt x="3303" y="701"/>
                  </a:cubicBezTo>
                  <a:cubicBezTo>
                    <a:pt x="3269" y="567"/>
                    <a:pt x="3169" y="434"/>
                    <a:pt x="3069" y="367"/>
                  </a:cubicBezTo>
                  <a:cubicBezTo>
                    <a:pt x="2936" y="267"/>
                    <a:pt x="2836" y="200"/>
                    <a:pt x="2702" y="133"/>
                  </a:cubicBezTo>
                  <a:cubicBezTo>
                    <a:pt x="2535" y="100"/>
                    <a:pt x="2402" y="67"/>
                    <a:pt x="2235" y="33"/>
                  </a:cubicBezTo>
                  <a:cubicBezTo>
                    <a:pt x="2068" y="33"/>
                    <a:pt x="1902" y="0"/>
                    <a:pt x="17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3" name="Google Shape;321;p36">
              <a:extLst>
                <a:ext uri="{FF2B5EF4-FFF2-40B4-BE49-F238E27FC236}">
                  <a16:creationId xmlns:a16="http://schemas.microsoft.com/office/drawing/2014/main" id="{653668AF-11DC-03DF-6E1F-49BB9919AC97}"/>
                </a:ext>
              </a:extLst>
            </p:cNvPr>
            <p:cNvSpPr/>
            <p:nvPr/>
          </p:nvSpPr>
          <p:spPr>
            <a:xfrm>
              <a:off x="6019363" y="-3007950"/>
              <a:ext cx="126775" cy="114275"/>
            </a:xfrm>
            <a:custGeom>
              <a:avLst/>
              <a:gdLst/>
              <a:ahLst/>
              <a:cxnLst/>
              <a:rect l="l" t="t" r="r" b="b"/>
              <a:pathLst>
                <a:path w="5071" h="4571" extrusionOk="0">
                  <a:moveTo>
                    <a:pt x="500" y="0"/>
                  </a:moveTo>
                  <a:cubicBezTo>
                    <a:pt x="367" y="0"/>
                    <a:pt x="267" y="33"/>
                    <a:pt x="167" y="134"/>
                  </a:cubicBezTo>
                  <a:cubicBezTo>
                    <a:pt x="67" y="200"/>
                    <a:pt x="0" y="300"/>
                    <a:pt x="0" y="434"/>
                  </a:cubicBezTo>
                  <a:lnTo>
                    <a:pt x="0" y="4337"/>
                  </a:lnTo>
                  <a:cubicBezTo>
                    <a:pt x="0" y="4403"/>
                    <a:pt x="33" y="4470"/>
                    <a:pt x="100" y="4503"/>
                  </a:cubicBezTo>
                  <a:cubicBezTo>
                    <a:pt x="167" y="4537"/>
                    <a:pt x="234" y="4570"/>
                    <a:pt x="334" y="4570"/>
                  </a:cubicBezTo>
                  <a:cubicBezTo>
                    <a:pt x="400" y="4570"/>
                    <a:pt x="467" y="4537"/>
                    <a:pt x="534" y="4503"/>
                  </a:cubicBezTo>
                  <a:cubicBezTo>
                    <a:pt x="601" y="4470"/>
                    <a:pt x="634" y="4403"/>
                    <a:pt x="634" y="4337"/>
                  </a:cubicBezTo>
                  <a:lnTo>
                    <a:pt x="634" y="767"/>
                  </a:lnTo>
                  <a:lnTo>
                    <a:pt x="2135" y="4170"/>
                  </a:lnTo>
                  <a:cubicBezTo>
                    <a:pt x="2168" y="4270"/>
                    <a:pt x="2235" y="4337"/>
                    <a:pt x="2335" y="4403"/>
                  </a:cubicBezTo>
                  <a:cubicBezTo>
                    <a:pt x="2385" y="4453"/>
                    <a:pt x="2460" y="4478"/>
                    <a:pt x="2539" y="4478"/>
                  </a:cubicBezTo>
                  <a:cubicBezTo>
                    <a:pt x="2619" y="4478"/>
                    <a:pt x="2702" y="4453"/>
                    <a:pt x="2769" y="4403"/>
                  </a:cubicBezTo>
                  <a:cubicBezTo>
                    <a:pt x="2835" y="4337"/>
                    <a:pt x="2902" y="4270"/>
                    <a:pt x="2936" y="4203"/>
                  </a:cubicBezTo>
                  <a:lnTo>
                    <a:pt x="4470" y="767"/>
                  </a:lnTo>
                  <a:lnTo>
                    <a:pt x="4470" y="4337"/>
                  </a:lnTo>
                  <a:cubicBezTo>
                    <a:pt x="4470" y="4403"/>
                    <a:pt x="4503" y="4470"/>
                    <a:pt x="4537" y="4503"/>
                  </a:cubicBezTo>
                  <a:cubicBezTo>
                    <a:pt x="4603" y="4537"/>
                    <a:pt x="4703" y="4570"/>
                    <a:pt x="4770" y="4570"/>
                  </a:cubicBezTo>
                  <a:cubicBezTo>
                    <a:pt x="4837" y="4570"/>
                    <a:pt x="4904" y="4537"/>
                    <a:pt x="4970" y="4503"/>
                  </a:cubicBezTo>
                  <a:cubicBezTo>
                    <a:pt x="5037" y="4470"/>
                    <a:pt x="5070" y="4403"/>
                    <a:pt x="5070" y="4337"/>
                  </a:cubicBezTo>
                  <a:lnTo>
                    <a:pt x="5070" y="467"/>
                  </a:lnTo>
                  <a:cubicBezTo>
                    <a:pt x="5070" y="334"/>
                    <a:pt x="5004" y="234"/>
                    <a:pt x="4937" y="134"/>
                  </a:cubicBezTo>
                  <a:cubicBezTo>
                    <a:pt x="4855" y="79"/>
                    <a:pt x="4751" y="25"/>
                    <a:pt x="4643" y="25"/>
                  </a:cubicBezTo>
                  <a:cubicBezTo>
                    <a:pt x="4619" y="25"/>
                    <a:pt x="4595" y="27"/>
                    <a:pt x="4570" y="33"/>
                  </a:cubicBezTo>
                  <a:cubicBezTo>
                    <a:pt x="4543" y="25"/>
                    <a:pt x="4514" y="20"/>
                    <a:pt x="4484" y="20"/>
                  </a:cubicBezTo>
                  <a:cubicBezTo>
                    <a:pt x="4403" y="20"/>
                    <a:pt x="4319" y="51"/>
                    <a:pt x="4270" y="100"/>
                  </a:cubicBezTo>
                  <a:cubicBezTo>
                    <a:pt x="4136" y="167"/>
                    <a:pt x="4070" y="267"/>
                    <a:pt x="4036" y="367"/>
                  </a:cubicBezTo>
                  <a:lnTo>
                    <a:pt x="2535" y="3669"/>
                  </a:lnTo>
                  <a:lnTo>
                    <a:pt x="1068" y="367"/>
                  </a:lnTo>
                  <a:cubicBezTo>
                    <a:pt x="1001" y="267"/>
                    <a:pt x="934" y="167"/>
                    <a:pt x="834" y="100"/>
                  </a:cubicBezTo>
                  <a:cubicBezTo>
                    <a:pt x="734" y="33"/>
                    <a:pt x="634" y="0"/>
                    <a:pt x="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4" name="Google Shape;322;p36">
              <a:extLst>
                <a:ext uri="{FF2B5EF4-FFF2-40B4-BE49-F238E27FC236}">
                  <a16:creationId xmlns:a16="http://schemas.microsoft.com/office/drawing/2014/main" id="{3DBB6DC7-BECB-5E58-015A-3C259088317C}"/>
                </a:ext>
              </a:extLst>
            </p:cNvPr>
            <p:cNvSpPr/>
            <p:nvPr/>
          </p:nvSpPr>
          <p:spPr>
            <a:xfrm>
              <a:off x="6164463" y="-2942075"/>
              <a:ext cx="49225" cy="11700"/>
            </a:xfrm>
            <a:custGeom>
              <a:avLst/>
              <a:gdLst/>
              <a:ahLst/>
              <a:cxnLst/>
              <a:rect l="l" t="t" r="r" b="b"/>
              <a:pathLst>
                <a:path w="1969" h="468" extrusionOk="0">
                  <a:moveTo>
                    <a:pt x="267" y="0"/>
                  </a:moveTo>
                  <a:cubicBezTo>
                    <a:pt x="167" y="0"/>
                    <a:pt x="100" y="34"/>
                    <a:pt x="67" y="67"/>
                  </a:cubicBezTo>
                  <a:cubicBezTo>
                    <a:pt x="0" y="100"/>
                    <a:pt x="0" y="167"/>
                    <a:pt x="0" y="234"/>
                  </a:cubicBezTo>
                  <a:cubicBezTo>
                    <a:pt x="0" y="301"/>
                    <a:pt x="0" y="367"/>
                    <a:pt x="67" y="401"/>
                  </a:cubicBezTo>
                  <a:cubicBezTo>
                    <a:pt x="100" y="434"/>
                    <a:pt x="167" y="467"/>
                    <a:pt x="267" y="467"/>
                  </a:cubicBezTo>
                  <a:lnTo>
                    <a:pt x="1701" y="467"/>
                  </a:lnTo>
                  <a:cubicBezTo>
                    <a:pt x="1768" y="467"/>
                    <a:pt x="1835" y="434"/>
                    <a:pt x="1902" y="401"/>
                  </a:cubicBezTo>
                  <a:cubicBezTo>
                    <a:pt x="1935" y="367"/>
                    <a:pt x="1968" y="301"/>
                    <a:pt x="1968" y="234"/>
                  </a:cubicBezTo>
                  <a:cubicBezTo>
                    <a:pt x="1968" y="167"/>
                    <a:pt x="1935" y="100"/>
                    <a:pt x="1902" y="67"/>
                  </a:cubicBezTo>
                  <a:cubicBezTo>
                    <a:pt x="1835" y="34"/>
                    <a:pt x="1768" y="0"/>
                    <a:pt x="1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5" name="Google Shape;323;p36">
              <a:extLst>
                <a:ext uri="{FF2B5EF4-FFF2-40B4-BE49-F238E27FC236}">
                  <a16:creationId xmlns:a16="http://schemas.microsoft.com/office/drawing/2014/main" id="{9C306B62-A7ED-814C-C5FA-4CD307FF2273}"/>
                </a:ext>
              </a:extLst>
            </p:cNvPr>
            <p:cNvSpPr/>
            <p:nvPr/>
          </p:nvSpPr>
          <p:spPr>
            <a:xfrm>
              <a:off x="6402138" y="-3007950"/>
              <a:ext cx="125925" cy="113850"/>
            </a:xfrm>
            <a:custGeom>
              <a:avLst/>
              <a:gdLst/>
              <a:ahLst/>
              <a:cxnLst/>
              <a:rect l="l" t="t" r="r" b="b"/>
              <a:pathLst>
                <a:path w="5037" h="4554" extrusionOk="0">
                  <a:moveTo>
                    <a:pt x="500" y="0"/>
                  </a:moveTo>
                  <a:cubicBezTo>
                    <a:pt x="367" y="0"/>
                    <a:pt x="234" y="33"/>
                    <a:pt x="167" y="134"/>
                  </a:cubicBezTo>
                  <a:cubicBezTo>
                    <a:pt x="67" y="200"/>
                    <a:pt x="0" y="300"/>
                    <a:pt x="0" y="434"/>
                  </a:cubicBezTo>
                  <a:lnTo>
                    <a:pt x="0" y="4337"/>
                  </a:lnTo>
                  <a:cubicBezTo>
                    <a:pt x="0" y="4403"/>
                    <a:pt x="33" y="4470"/>
                    <a:pt x="100" y="4503"/>
                  </a:cubicBezTo>
                  <a:cubicBezTo>
                    <a:pt x="167" y="4537"/>
                    <a:pt x="234" y="4553"/>
                    <a:pt x="300" y="4553"/>
                  </a:cubicBezTo>
                  <a:cubicBezTo>
                    <a:pt x="367" y="4553"/>
                    <a:pt x="434" y="4537"/>
                    <a:pt x="500" y="4503"/>
                  </a:cubicBezTo>
                  <a:cubicBezTo>
                    <a:pt x="567" y="4470"/>
                    <a:pt x="600" y="4403"/>
                    <a:pt x="600" y="4337"/>
                  </a:cubicBezTo>
                  <a:lnTo>
                    <a:pt x="600" y="767"/>
                  </a:lnTo>
                  <a:lnTo>
                    <a:pt x="2135" y="4170"/>
                  </a:lnTo>
                  <a:cubicBezTo>
                    <a:pt x="2168" y="4270"/>
                    <a:pt x="2235" y="4337"/>
                    <a:pt x="2302" y="4403"/>
                  </a:cubicBezTo>
                  <a:cubicBezTo>
                    <a:pt x="2368" y="4437"/>
                    <a:pt x="2435" y="4470"/>
                    <a:pt x="2535" y="4470"/>
                  </a:cubicBezTo>
                  <a:cubicBezTo>
                    <a:pt x="2602" y="4470"/>
                    <a:pt x="2669" y="4437"/>
                    <a:pt x="2735" y="4403"/>
                  </a:cubicBezTo>
                  <a:cubicBezTo>
                    <a:pt x="2802" y="4337"/>
                    <a:pt x="2869" y="4270"/>
                    <a:pt x="2902" y="4203"/>
                  </a:cubicBezTo>
                  <a:lnTo>
                    <a:pt x="4437" y="734"/>
                  </a:lnTo>
                  <a:lnTo>
                    <a:pt x="4437" y="4303"/>
                  </a:lnTo>
                  <a:cubicBezTo>
                    <a:pt x="4437" y="4370"/>
                    <a:pt x="4470" y="4437"/>
                    <a:pt x="4537" y="4470"/>
                  </a:cubicBezTo>
                  <a:cubicBezTo>
                    <a:pt x="4603" y="4537"/>
                    <a:pt x="4670" y="4537"/>
                    <a:pt x="4737" y="4537"/>
                  </a:cubicBezTo>
                  <a:cubicBezTo>
                    <a:pt x="4837" y="4537"/>
                    <a:pt x="4904" y="4537"/>
                    <a:pt x="4970" y="4470"/>
                  </a:cubicBezTo>
                  <a:cubicBezTo>
                    <a:pt x="5004" y="4437"/>
                    <a:pt x="5037" y="4370"/>
                    <a:pt x="5037" y="4303"/>
                  </a:cubicBezTo>
                  <a:lnTo>
                    <a:pt x="5037" y="434"/>
                  </a:lnTo>
                  <a:cubicBezTo>
                    <a:pt x="5037" y="300"/>
                    <a:pt x="5004" y="200"/>
                    <a:pt x="4904" y="134"/>
                  </a:cubicBezTo>
                  <a:cubicBezTo>
                    <a:pt x="4798" y="45"/>
                    <a:pt x="4674" y="4"/>
                    <a:pt x="4550" y="4"/>
                  </a:cubicBezTo>
                  <a:cubicBezTo>
                    <a:pt x="4440" y="4"/>
                    <a:pt x="4331" y="37"/>
                    <a:pt x="4236" y="100"/>
                  </a:cubicBezTo>
                  <a:cubicBezTo>
                    <a:pt x="4136" y="167"/>
                    <a:pt x="4070" y="267"/>
                    <a:pt x="4003" y="367"/>
                  </a:cubicBezTo>
                  <a:lnTo>
                    <a:pt x="2535" y="3669"/>
                  </a:lnTo>
                  <a:lnTo>
                    <a:pt x="1034" y="367"/>
                  </a:lnTo>
                  <a:cubicBezTo>
                    <a:pt x="1001" y="267"/>
                    <a:pt x="901" y="167"/>
                    <a:pt x="801" y="100"/>
                  </a:cubicBezTo>
                  <a:cubicBezTo>
                    <a:pt x="701" y="33"/>
                    <a:pt x="600" y="0"/>
                    <a:pt x="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6" name="Google Shape;324;p36">
              <a:extLst>
                <a:ext uri="{FF2B5EF4-FFF2-40B4-BE49-F238E27FC236}">
                  <a16:creationId xmlns:a16="http://schemas.microsoft.com/office/drawing/2014/main" id="{2DD49D12-BD76-9298-A508-8FC6C121F0B7}"/>
                </a:ext>
              </a:extLst>
            </p:cNvPr>
            <p:cNvSpPr/>
            <p:nvPr/>
          </p:nvSpPr>
          <p:spPr>
            <a:xfrm>
              <a:off x="6555563" y="-2974600"/>
              <a:ext cx="84250" cy="80925"/>
            </a:xfrm>
            <a:custGeom>
              <a:avLst/>
              <a:gdLst/>
              <a:ahLst/>
              <a:cxnLst/>
              <a:rect l="l" t="t" r="r" b="b"/>
              <a:pathLst>
                <a:path w="3370" h="3237" extrusionOk="0">
                  <a:moveTo>
                    <a:pt x="1702" y="0"/>
                  </a:moveTo>
                  <a:cubicBezTo>
                    <a:pt x="1635" y="0"/>
                    <a:pt x="1569" y="34"/>
                    <a:pt x="1502" y="67"/>
                  </a:cubicBezTo>
                  <a:cubicBezTo>
                    <a:pt x="1468" y="134"/>
                    <a:pt x="1435" y="201"/>
                    <a:pt x="1435" y="267"/>
                  </a:cubicBezTo>
                  <a:lnTo>
                    <a:pt x="1435" y="1401"/>
                  </a:lnTo>
                  <a:lnTo>
                    <a:pt x="268" y="1401"/>
                  </a:lnTo>
                  <a:cubicBezTo>
                    <a:pt x="201" y="1401"/>
                    <a:pt x="134" y="1401"/>
                    <a:pt x="67" y="1468"/>
                  </a:cubicBezTo>
                  <a:cubicBezTo>
                    <a:pt x="34" y="1501"/>
                    <a:pt x="1" y="1568"/>
                    <a:pt x="1" y="1635"/>
                  </a:cubicBezTo>
                  <a:cubicBezTo>
                    <a:pt x="1" y="1702"/>
                    <a:pt x="34" y="1768"/>
                    <a:pt x="67" y="1802"/>
                  </a:cubicBezTo>
                  <a:cubicBezTo>
                    <a:pt x="134" y="1835"/>
                    <a:pt x="201" y="1868"/>
                    <a:pt x="268" y="1868"/>
                  </a:cubicBezTo>
                  <a:lnTo>
                    <a:pt x="1435" y="1868"/>
                  </a:lnTo>
                  <a:lnTo>
                    <a:pt x="1435" y="3003"/>
                  </a:lnTo>
                  <a:cubicBezTo>
                    <a:pt x="1435" y="3069"/>
                    <a:pt x="1468" y="3136"/>
                    <a:pt x="1502" y="3169"/>
                  </a:cubicBezTo>
                  <a:cubicBezTo>
                    <a:pt x="1569" y="3236"/>
                    <a:pt x="1635" y="3236"/>
                    <a:pt x="1702" y="3236"/>
                  </a:cubicBezTo>
                  <a:cubicBezTo>
                    <a:pt x="1735" y="3236"/>
                    <a:pt x="1802" y="3203"/>
                    <a:pt x="1869" y="3169"/>
                  </a:cubicBezTo>
                  <a:cubicBezTo>
                    <a:pt x="1902" y="3136"/>
                    <a:pt x="1935" y="3069"/>
                    <a:pt x="1935" y="3003"/>
                  </a:cubicBezTo>
                  <a:lnTo>
                    <a:pt x="1935" y="1868"/>
                  </a:lnTo>
                  <a:lnTo>
                    <a:pt x="3103" y="1868"/>
                  </a:lnTo>
                  <a:cubicBezTo>
                    <a:pt x="3170" y="1868"/>
                    <a:pt x="3236" y="1835"/>
                    <a:pt x="3303" y="1802"/>
                  </a:cubicBezTo>
                  <a:cubicBezTo>
                    <a:pt x="3336" y="1768"/>
                    <a:pt x="3370" y="1702"/>
                    <a:pt x="3370" y="1635"/>
                  </a:cubicBezTo>
                  <a:cubicBezTo>
                    <a:pt x="3370" y="1568"/>
                    <a:pt x="3336" y="1501"/>
                    <a:pt x="3303" y="1468"/>
                  </a:cubicBezTo>
                  <a:cubicBezTo>
                    <a:pt x="3236" y="1435"/>
                    <a:pt x="3170" y="1401"/>
                    <a:pt x="3103" y="1401"/>
                  </a:cubicBezTo>
                  <a:lnTo>
                    <a:pt x="1935" y="1401"/>
                  </a:lnTo>
                  <a:lnTo>
                    <a:pt x="1935" y="267"/>
                  </a:lnTo>
                  <a:cubicBezTo>
                    <a:pt x="1935" y="201"/>
                    <a:pt x="1902" y="134"/>
                    <a:pt x="1869" y="67"/>
                  </a:cubicBezTo>
                  <a:cubicBezTo>
                    <a:pt x="1802" y="34"/>
                    <a:pt x="1735" y="0"/>
                    <a:pt x="1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7" name="Google Shape;325;p36">
              <a:extLst>
                <a:ext uri="{FF2B5EF4-FFF2-40B4-BE49-F238E27FC236}">
                  <a16:creationId xmlns:a16="http://schemas.microsoft.com/office/drawing/2014/main" id="{55D84798-1A07-FE50-E417-008B1C08D183}"/>
                </a:ext>
              </a:extLst>
            </p:cNvPr>
            <p:cNvSpPr/>
            <p:nvPr/>
          </p:nvSpPr>
          <p:spPr>
            <a:xfrm>
              <a:off x="6451338" y="-3309850"/>
              <a:ext cx="151800" cy="94275"/>
            </a:xfrm>
            <a:custGeom>
              <a:avLst/>
              <a:gdLst/>
              <a:ahLst/>
              <a:cxnLst/>
              <a:rect l="l" t="t" r="r" b="b"/>
              <a:pathLst>
                <a:path w="6072" h="3771" fill="none" extrusionOk="0">
                  <a:moveTo>
                    <a:pt x="0" y="1268"/>
                  </a:moveTo>
                  <a:lnTo>
                    <a:pt x="1901" y="3770"/>
                  </a:lnTo>
                  <a:lnTo>
                    <a:pt x="3970" y="1"/>
                  </a:lnTo>
                  <a:lnTo>
                    <a:pt x="6071" y="1"/>
                  </a:lnTo>
                </a:path>
              </a:pathLst>
            </a:custGeom>
            <a:noFill/>
            <a:ln w="108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3F1228-537D-1CF1-2A6C-E3B9CCFBDDF3}"/>
              </a:ext>
            </a:extLst>
          </p:cNvPr>
          <p:cNvSpPr txBox="1"/>
          <p:nvPr/>
        </p:nvSpPr>
        <p:spPr>
          <a:xfrm>
            <a:off x="2824250" y="4366470"/>
            <a:ext cx="610262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000" b="1" i="1" dirty="0">
                <a:solidFill>
                  <a:schemeClr val="accent1"/>
                </a:solidFill>
                <a:latin typeface="Nunito" pitchFamily="2" charset="0"/>
              </a:rPr>
              <a:t>f</a:t>
            </a:r>
            <a:r>
              <a:rPr lang="pt-BR" sz="4000" b="1" dirty="0">
                <a:solidFill>
                  <a:schemeClr val="accent1"/>
                </a:solidFill>
                <a:latin typeface="Nunito" pitchFamily="2" charset="0"/>
              </a:rPr>
              <a:t>(</a:t>
            </a:r>
            <a:r>
              <a:rPr lang="pt-BR" sz="4000" b="1" i="1" dirty="0">
                <a:solidFill>
                  <a:schemeClr val="accent1"/>
                </a:solidFill>
                <a:latin typeface="Nunito" pitchFamily="2" charset="0"/>
              </a:rPr>
              <a:t>x</a:t>
            </a:r>
            <a:r>
              <a:rPr lang="pt-BR" sz="4000" b="1" dirty="0">
                <a:solidFill>
                  <a:schemeClr val="accent1"/>
                </a:solidFill>
                <a:latin typeface="Nunito" pitchFamily="2" charset="0"/>
              </a:rPr>
              <a:t>) = 0,06x + 2500,00</a:t>
            </a:r>
          </a:p>
        </p:txBody>
      </p:sp>
      <p:grpSp>
        <p:nvGrpSpPr>
          <p:cNvPr id="17" name="Google Shape;3658;p39">
            <a:extLst>
              <a:ext uri="{FF2B5EF4-FFF2-40B4-BE49-F238E27FC236}">
                <a16:creationId xmlns:a16="http://schemas.microsoft.com/office/drawing/2014/main" id="{CB28003F-24E1-6406-946B-EE795BEBA982}"/>
              </a:ext>
            </a:extLst>
          </p:cNvPr>
          <p:cNvGrpSpPr/>
          <p:nvPr/>
        </p:nvGrpSpPr>
        <p:grpSpPr>
          <a:xfrm flipH="1">
            <a:off x="2492035" y="3278085"/>
            <a:ext cx="1303275" cy="1074725"/>
            <a:chOff x="4269350" y="2251225"/>
            <a:chExt cx="1303275" cy="1074725"/>
          </a:xfrm>
        </p:grpSpPr>
        <p:sp>
          <p:nvSpPr>
            <p:cNvPr id="18" name="Google Shape;3659;p39">
              <a:extLst>
                <a:ext uri="{FF2B5EF4-FFF2-40B4-BE49-F238E27FC236}">
                  <a16:creationId xmlns:a16="http://schemas.microsoft.com/office/drawing/2014/main" id="{89265572-46AD-ACD8-3983-997D3D283E9E}"/>
                </a:ext>
              </a:extLst>
            </p:cNvPr>
            <p:cNvSpPr/>
            <p:nvPr/>
          </p:nvSpPr>
          <p:spPr>
            <a:xfrm>
              <a:off x="4287600" y="2932750"/>
              <a:ext cx="1285025" cy="380675"/>
            </a:xfrm>
            <a:custGeom>
              <a:avLst/>
              <a:gdLst/>
              <a:ahLst/>
              <a:cxnLst/>
              <a:rect l="l" t="t" r="r" b="b"/>
              <a:pathLst>
                <a:path w="51401" h="15227" extrusionOk="0">
                  <a:moveTo>
                    <a:pt x="50898" y="0"/>
                  </a:moveTo>
                  <a:cubicBezTo>
                    <a:pt x="50892" y="0"/>
                    <a:pt x="50886" y="1"/>
                    <a:pt x="50881" y="1"/>
                  </a:cubicBezTo>
                  <a:lnTo>
                    <a:pt x="50882" y="1"/>
                  </a:lnTo>
                  <a:cubicBezTo>
                    <a:pt x="43801" y="314"/>
                    <a:pt x="36720" y="627"/>
                    <a:pt x="29639" y="940"/>
                  </a:cubicBezTo>
                  <a:cubicBezTo>
                    <a:pt x="27614" y="1029"/>
                    <a:pt x="25591" y="1118"/>
                    <a:pt x="23566" y="1209"/>
                  </a:cubicBezTo>
                  <a:cubicBezTo>
                    <a:pt x="23190" y="1225"/>
                    <a:pt x="23234" y="1811"/>
                    <a:pt x="23586" y="1854"/>
                  </a:cubicBezTo>
                  <a:cubicBezTo>
                    <a:pt x="29234" y="2516"/>
                    <a:pt x="34880" y="3179"/>
                    <a:pt x="40527" y="3841"/>
                  </a:cubicBezTo>
                  <a:cubicBezTo>
                    <a:pt x="41210" y="3921"/>
                    <a:pt x="41893" y="3994"/>
                    <a:pt x="42565" y="4145"/>
                  </a:cubicBezTo>
                  <a:cubicBezTo>
                    <a:pt x="42855" y="4209"/>
                    <a:pt x="43187" y="4285"/>
                    <a:pt x="43483" y="4416"/>
                  </a:cubicBezTo>
                  <a:lnTo>
                    <a:pt x="43483" y="4416"/>
                  </a:lnTo>
                  <a:cubicBezTo>
                    <a:pt x="36821" y="5105"/>
                    <a:pt x="30104" y="4632"/>
                    <a:pt x="23428" y="5085"/>
                  </a:cubicBezTo>
                  <a:cubicBezTo>
                    <a:pt x="21442" y="5221"/>
                    <a:pt x="19461" y="5440"/>
                    <a:pt x="17499" y="5783"/>
                  </a:cubicBezTo>
                  <a:cubicBezTo>
                    <a:pt x="17128" y="5849"/>
                    <a:pt x="17161" y="6373"/>
                    <a:pt x="17519" y="6428"/>
                  </a:cubicBezTo>
                  <a:cubicBezTo>
                    <a:pt x="21358" y="7029"/>
                    <a:pt x="25197" y="7628"/>
                    <a:pt x="29036" y="8228"/>
                  </a:cubicBezTo>
                  <a:lnTo>
                    <a:pt x="29036" y="8228"/>
                  </a:lnTo>
                  <a:cubicBezTo>
                    <a:pt x="27464" y="8267"/>
                    <a:pt x="25892" y="8306"/>
                    <a:pt x="24320" y="8345"/>
                  </a:cubicBezTo>
                  <a:cubicBezTo>
                    <a:pt x="22899" y="8379"/>
                    <a:pt x="21478" y="8414"/>
                    <a:pt x="20057" y="8448"/>
                  </a:cubicBezTo>
                  <a:cubicBezTo>
                    <a:pt x="18818" y="8479"/>
                    <a:pt x="17500" y="8464"/>
                    <a:pt x="16350" y="8991"/>
                  </a:cubicBezTo>
                  <a:cubicBezTo>
                    <a:pt x="15707" y="9287"/>
                    <a:pt x="14650" y="10049"/>
                    <a:pt x="15319" y="10833"/>
                  </a:cubicBezTo>
                  <a:cubicBezTo>
                    <a:pt x="15533" y="11083"/>
                    <a:pt x="16059" y="11246"/>
                    <a:pt x="16173" y="11548"/>
                  </a:cubicBezTo>
                  <a:cubicBezTo>
                    <a:pt x="16269" y="11798"/>
                    <a:pt x="15934" y="12014"/>
                    <a:pt x="15757" y="12129"/>
                  </a:cubicBezTo>
                  <a:cubicBezTo>
                    <a:pt x="15015" y="12611"/>
                    <a:pt x="14081" y="12836"/>
                    <a:pt x="13225" y="13011"/>
                  </a:cubicBezTo>
                  <a:cubicBezTo>
                    <a:pt x="12025" y="13255"/>
                    <a:pt x="10788" y="13345"/>
                    <a:pt x="9574" y="13490"/>
                  </a:cubicBezTo>
                  <a:cubicBezTo>
                    <a:pt x="6516" y="13855"/>
                    <a:pt x="3458" y="14218"/>
                    <a:pt x="401" y="14582"/>
                  </a:cubicBezTo>
                  <a:cubicBezTo>
                    <a:pt x="0" y="14631"/>
                    <a:pt x="85" y="15227"/>
                    <a:pt x="463" y="15227"/>
                  </a:cubicBezTo>
                  <a:cubicBezTo>
                    <a:pt x="478" y="15227"/>
                    <a:pt x="493" y="15226"/>
                    <a:pt x="509" y="15224"/>
                  </a:cubicBezTo>
                  <a:cubicBezTo>
                    <a:pt x="3236" y="14900"/>
                    <a:pt x="5964" y="14575"/>
                    <a:pt x="8691" y="14249"/>
                  </a:cubicBezTo>
                  <a:cubicBezTo>
                    <a:pt x="10862" y="13991"/>
                    <a:pt x="13164" y="13917"/>
                    <a:pt x="15222" y="13111"/>
                  </a:cubicBezTo>
                  <a:cubicBezTo>
                    <a:pt x="15801" y="12886"/>
                    <a:pt x="16607" y="12537"/>
                    <a:pt x="16808" y="11883"/>
                  </a:cubicBezTo>
                  <a:cubicBezTo>
                    <a:pt x="16890" y="11623"/>
                    <a:pt x="16835" y="11343"/>
                    <a:pt x="16672" y="11126"/>
                  </a:cubicBezTo>
                  <a:cubicBezTo>
                    <a:pt x="16505" y="10900"/>
                    <a:pt x="15741" y="10556"/>
                    <a:pt x="15760" y="10277"/>
                  </a:cubicBezTo>
                  <a:cubicBezTo>
                    <a:pt x="15788" y="9883"/>
                    <a:pt x="16585" y="9586"/>
                    <a:pt x="16888" y="9471"/>
                  </a:cubicBezTo>
                  <a:cubicBezTo>
                    <a:pt x="17580" y="9213"/>
                    <a:pt x="18345" y="9155"/>
                    <a:pt x="19076" y="9122"/>
                  </a:cubicBezTo>
                  <a:cubicBezTo>
                    <a:pt x="20459" y="9061"/>
                    <a:pt x="21846" y="9050"/>
                    <a:pt x="23231" y="9016"/>
                  </a:cubicBezTo>
                  <a:cubicBezTo>
                    <a:pt x="26356" y="8939"/>
                    <a:pt x="29482" y="8863"/>
                    <a:pt x="32607" y="8786"/>
                  </a:cubicBezTo>
                  <a:cubicBezTo>
                    <a:pt x="33017" y="8777"/>
                    <a:pt x="33100" y="8205"/>
                    <a:pt x="32675" y="8138"/>
                  </a:cubicBezTo>
                  <a:lnTo>
                    <a:pt x="32675" y="8138"/>
                  </a:lnTo>
                  <a:cubicBezTo>
                    <a:pt x="32675" y="8138"/>
                    <a:pt x="32675" y="8138"/>
                    <a:pt x="32675" y="8138"/>
                  </a:cubicBezTo>
                  <a:cubicBezTo>
                    <a:pt x="28347" y="7462"/>
                    <a:pt x="24019" y="6786"/>
                    <a:pt x="19690" y="6109"/>
                  </a:cubicBezTo>
                  <a:lnTo>
                    <a:pt x="19690" y="6109"/>
                  </a:lnTo>
                  <a:cubicBezTo>
                    <a:pt x="25949" y="5292"/>
                    <a:pt x="32286" y="5610"/>
                    <a:pt x="38585" y="5390"/>
                  </a:cubicBezTo>
                  <a:cubicBezTo>
                    <a:pt x="40524" y="5321"/>
                    <a:pt x="42461" y="5198"/>
                    <a:pt x="44389" y="4969"/>
                  </a:cubicBezTo>
                  <a:cubicBezTo>
                    <a:pt x="44644" y="4940"/>
                    <a:pt x="44729" y="4625"/>
                    <a:pt x="44585" y="4440"/>
                  </a:cubicBezTo>
                  <a:cubicBezTo>
                    <a:pt x="43978" y="3655"/>
                    <a:pt x="42742" y="3489"/>
                    <a:pt x="41829" y="3350"/>
                  </a:cubicBezTo>
                  <a:cubicBezTo>
                    <a:pt x="40382" y="3129"/>
                    <a:pt x="38919" y="2996"/>
                    <a:pt x="37465" y="2825"/>
                  </a:cubicBezTo>
                  <a:cubicBezTo>
                    <a:pt x="34504" y="2478"/>
                    <a:pt x="31545" y="2131"/>
                    <a:pt x="28584" y="1783"/>
                  </a:cubicBezTo>
                  <a:cubicBezTo>
                    <a:pt x="28275" y="1747"/>
                    <a:pt x="27965" y="1711"/>
                    <a:pt x="27655" y="1674"/>
                  </a:cubicBezTo>
                  <a:lnTo>
                    <a:pt x="27655" y="1674"/>
                  </a:lnTo>
                  <a:lnTo>
                    <a:pt x="45015" y="907"/>
                  </a:lnTo>
                  <a:cubicBezTo>
                    <a:pt x="47006" y="819"/>
                    <a:pt x="48998" y="730"/>
                    <a:pt x="50988" y="642"/>
                  </a:cubicBezTo>
                  <a:cubicBezTo>
                    <a:pt x="51400" y="624"/>
                    <a:pt x="51298" y="0"/>
                    <a:pt x="50898" y="0"/>
                  </a:cubicBezTo>
                  <a:close/>
                </a:path>
              </a:pathLst>
            </a:custGeom>
            <a:solidFill>
              <a:srgbClr val="FE8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3660;p39">
              <a:extLst>
                <a:ext uri="{FF2B5EF4-FFF2-40B4-BE49-F238E27FC236}">
                  <a16:creationId xmlns:a16="http://schemas.microsoft.com/office/drawing/2014/main" id="{D447E4E0-89C6-844D-81F5-A80B584E1EAF}"/>
                </a:ext>
              </a:extLst>
            </p:cNvPr>
            <p:cNvSpPr/>
            <p:nvPr/>
          </p:nvSpPr>
          <p:spPr>
            <a:xfrm>
              <a:off x="4283175" y="2267225"/>
              <a:ext cx="967500" cy="1058725"/>
            </a:xfrm>
            <a:custGeom>
              <a:avLst/>
              <a:gdLst/>
              <a:ahLst/>
              <a:cxnLst/>
              <a:rect l="l" t="t" r="r" b="b"/>
              <a:pathLst>
                <a:path w="38700" h="42349" extrusionOk="0">
                  <a:moveTo>
                    <a:pt x="34237" y="0"/>
                  </a:moveTo>
                  <a:lnTo>
                    <a:pt x="2743" y="35902"/>
                  </a:lnTo>
                  <a:lnTo>
                    <a:pt x="2449" y="36934"/>
                  </a:lnTo>
                  <a:lnTo>
                    <a:pt x="4066" y="36811"/>
                  </a:lnTo>
                  <a:lnTo>
                    <a:pt x="3942" y="37975"/>
                  </a:lnTo>
                  <a:lnTo>
                    <a:pt x="3942" y="37975"/>
                  </a:lnTo>
                  <a:lnTo>
                    <a:pt x="5499" y="37898"/>
                  </a:lnTo>
                  <a:lnTo>
                    <a:pt x="5499" y="37898"/>
                  </a:lnTo>
                  <a:lnTo>
                    <a:pt x="0" y="42349"/>
                  </a:lnTo>
                  <a:lnTo>
                    <a:pt x="6983" y="38905"/>
                  </a:lnTo>
                  <a:lnTo>
                    <a:pt x="38700" y="3138"/>
                  </a:lnTo>
                  <a:lnTo>
                    <a:pt x="37329" y="1671"/>
                  </a:lnTo>
                  <a:lnTo>
                    <a:pt x="34393" y="1747"/>
                  </a:lnTo>
                  <a:lnTo>
                    <a:pt x="34237" y="0"/>
                  </a:lnTo>
                  <a:close/>
                </a:path>
              </a:pathLst>
            </a:custGeom>
            <a:solidFill>
              <a:srgbClr val="2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3661;p39">
              <a:extLst>
                <a:ext uri="{FF2B5EF4-FFF2-40B4-BE49-F238E27FC236}">
                  <a16:creationId xmlns:a16="http://schemas.microsoft.com/office/drawing/2014/main" id="{5399DC6A-9F3B-90E4-C77D-F3024E84875A}"/>
                </a:ext>
              </a:extLst>
            </p:cNvPr>
            <p:cNvSpPr/>
            <p:nvPr/>
          </p:nvSpPr>
          <p:spPr>
            <a:xfrm>
              <a:off x="4269350" y="3115450"/>
              <a:ext cx="183325" cy="209100"/>
            </a:xfrm>
            <a:custGeom>
              <a:avLst/>
              <a:gdLst/>
              <a:ahLst/>
              <a:cxnLst/>
              <a:rect l="l" t="t" r="r" b="b"/>
              <a:pathLst>
                <a:path w="7333" h="8364" extrusionOk="0">
                  <a:moveTo>
                    <a:pt x="5544" y="1"/>
                  </a:moveTo>
                  <a:lnTo>
                    <a:pt x="2647" y="1332"/>
                  </a:lnTo>
                  <a:lnTo>
                    <a:pt x="908" y="5526"/>
                  </a:lnTo>
                  <a:lnTo>
                    <a:pt x="1" y="7714"/>
                  </a:lnTo>
                  <a:lnTo>
                    <a:pt x="826" y="8363"/>
                  </a:lnTo>
                  <a:lnTo>
                    <a:pt x="2656" y="7146"/>
                  </a:lnTo>
                  <a:lnTo>
                    <a:pt x="6888" y="4335"/>
                  </a:lnTo>
                  <a:cubicBezTo>
                    <a:pt x="6888" y="4335"/>
                    <a:pt x="7185" y="1929"/>
                    <a:pt x="7259" y="1808"/>
                  </a:cubicBezTo>
                  <a:cubicBezTo>
                    <a:pt x="7332" y="1686"/>
                    <a:pt x="5544" y="1"/>
                    <a:pt x="5544" y="1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3662;p39">
              <a:extLst>
                <a:ext uri="{FF2B5EF4-FFF2-40B4-BE49-F238E27FC236}">
                  <a16:creationId xmlns:a16="http://schemas.microsoft.com/office/drawing/2014/main" id="{E4177539-C14F-EDEB-EB9C-7810A814E668}"/>
                </a:ext>
              </a:extLst>
            </p:cNvPr>
            <p:cNvSpPr/>
            <p:nvPr/>
          </p:nvSpPr>
          <p:spPr>
            <a:xfrm>
              <a:off x="4328150" y="2251225"/>
              <a:ext cx="904575" cy="979750"/>
            </a:xfrm>
            <a:custGeom>
              <a:avLst/>
              <a:gdLst/>
              <a:ahLst/>
              <a:cxnLst/>
              <a:rect l="l" t="t" r="r" b="b"/>
              <a:pathLst>
                <a:path w="36183" h="39190" extrusionOk="0">
                  <a:moveTo>
                    <a:pt x="31790" y="0"/>
                  </a:moveTo>
                  <a:lnTo>
                    <a:pt x="295" y="35901"/>
                  </a:lnTo>
                  <a:lnTo>
                    <a:pt x="1" y="36934"/>
                  </a:lnTo>
                  <a:lnTo>
                    <a:pt x="1617" y="36811"/>
                  </a:lnTo>
                  <a:lnTo>
                    <a:pt x="1495" y="37973"/>
                  </a:lnTo>
                  <a:lnTo>
                    <a:pt x="1495" y="37973"/>
                  </a:lnTo>
                  <a:lnTo>
                    <a:pt x="3052" y="37898"/>
                  </a:lnTo>
                  <a:lnTo>
                    <a:pt x="2822" y="39189"/>
                  </a:lnTo>
                  <a:lnTo>
                    <a:pt x="4536" y="38904"/>
                  </a:lnTo>
                  <a:lnTo>
                    <a:pt x="36182" y="3161"/>
                  </a:lnTo>
                  <a:lnTo>
                    <a:pt x="34387" y="2671"/>
                  </a:lnTo>
                  <a:lnTo>
                    <a:pt x="32330" y="1157"/>
                  </a:lnTo>
                  <a:lnTo>
                    <a:pt x="31790" y="0"/>
                  </a:lnTo>
                  <a:close/>
                </a:path>
              </a:pathLst>
            </a:custGeom>
            <a:solidFill>
              <a:srgbClr val="FE8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3663;p39">
              <a:extLst>
                <a:ext uri="{FF2B5EF4-FFF2-40B4-BE49-F238E27FC236}">
                  <a16:creationId xmlns:a16="http://schemas.microsoft.com/office/drawing/2014/main" id="{534A5B3D-63B2-6BA2-B5DD-D27493B91228}"/>
                </a:ext>
              </a:extLst>
            </p:cNvPr>
            <p:cNvSpPr/>
            <p:nvPr/>
          </p:nvSpPr>
          <p:spPr>
            <a:xfrm>
              <a:off x="5123150" y="2251925"/>
              <a:ext cx="109575" cy="78350"/>
            </a:xfrm>
            <a:custGeom>
              <a:avLst/>
              <a:gdLst/>
              <a:ahLst/>
              <a:cxnLst/>
              <a:rect l="l" t="t" r="r" b="b"/>
              <a:pathLst>
                <a:path w="4383" h="3134" extrusionOk="0">
                  <a:moveTo>
                    <a:pt x="1" y="0"/>
                  </a:moveTo>
                  <a:lnTo>
                    <a:pt x="530" y="1129"/>
                  </a:lnTo>
                  <a:lnTo>
                    <a:pt x="2587" y="2643"/>
                  </a:lnTo>
                  <a:lnTo>
                    <a:pt x="4382" y="3133"/>
                  </a:lnTo>
                  <a:lnTo>
                    <a:pt x="3411" y="2008"/>
                  </a:lnTo>
                  <a:lnTo>
                    <a:pt x="1652" y="7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3664;p39">
              <a:extLst>
                <a:ext uri="{FF2B5EF4-FFF2-40B4-BE49-F238E27FC236}">
                  <a16:creationId xmlns:a16="http://schemas.microsoft.com/office/drawing/2014/main" id="{FC6ED69A-16AE-A09C-8BFB-8F7ED8B1A3EB}"/>
                </a:ext>
              </a:extLst>
            </p:cNvPr>
            <p:cNvSpPr/>
            <p:nvPr/>
          </p:nvSpPr>
          <p:spPr>
            <a:xfrm>
              <a:off x="5151000" y="2276250"/>
              <a:ext cx="50500" cy="33400"/>
            </a:xfrm>
            <a:custGeom>
              <a:avLst/>
              <a:gdLst/>
              <a:ahLst/>
              <a:cxnLst/>
              <a:rect l="l" t="t" r="r" b="b"/>
              <a:pathLst>
                <a:path w="2020" h="1336" extrusionOk="0">
                  <a:moveTo>
                    <a:pt x="100" y="0"/>
                  </a:moveTo>
                  <a:cubicBezTo>
                    <a:pt x="85" y="0"/>
                    <a:pt x="73" y="3"/>
                    <a:pt x="67" y="10"/>
                  </a:cubicBezTo>
                  <a:cubicBezTo>
                    <a:pt x="1" y="71"/>
                    <a:pt x="372" y="415"/>
                    <a:pt x="894" y="778"/>
                  </a:cubicBezTo>
                  <a:cubicBezTo>
                    <a:pt x="1362" y="1105"/>
                    <a:pt x="1793" y="1335"/>
                    <a:pt x="1923" y="1335"/>
                  </a:cubicBezTo>
                  <a:cubicBezTo>
                    <a:pt x="1938" y="1335"/>
                    <a:pt x="1949" y="1332"/>
                    <a:pt x="1955" y="1326"/>
                  </a:cubicBezTo>
                  <a:cubicBezTo>
                    <a:pt x="2020" y="1265"/>
                    <a:pt x="1649" y="921"/>
                    <a:pt x="1126" y="556"/>
                  </a:cubicBezTo>
                  <a:cubicBezTo>
                    <a:pt x="660" y="231"/>
                    <a:pt x="231" y="0"/>
                    <a:pt x="100" y="0"/>
                  </a:cubicBezTo>
                  <a:close/>
                </a:path>
              </a:pathLst>
            </a:custGeom>
            <a:solidFill>
              <a:srgbClr val="FE8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3665;p39">
              <a:extLst>
                <a:ext uri="{FF2B5EF4-FFF2-40B4-BE49-F238E27FC236}">
                  <a16:creationId xmlns:a16="http://schemas.microsoft.com/office/drawing/2014/main" id="{66C226E2-5D0B-14AC-BF3A-7BEB83478FD5}"/>
                </a:ext>
              </a:extLst>
            </p:cNvPr>
            <p:cNvSpPr/>
            <p:nvPr/>
          </p:nvSpPr>
          <p:spPr>
            <a:xfrm>
              <a:off x="4269350" y="3263350"/>
              <a:ext cx="66425" cy="61350"/>
            </a:xfrm>
            <a:custGeom>
              <a:avLst/>
              <a:gdLst/>
              <a:ahLst/>
              <a:cxnLst/>
              <a:rect l="l" t="t" r="r" b="b"/>
              <a:pathLst>
                <a:path w="2657" h="2454" extrusionOk="0">
                  <a:moveTo>
                    <a:pt x="758" y="0"/>
                  </a:moveTo>
                  <a:lnTo>
                    <a:pt x="1" y="1798"/>
                  </a:lnTo>
                  <a:cubicBezTo>
                    <a:pt x="199" y="2387"/>
                    <a:pt x="585" y="2453"/>
                    <a:pt x="749" y="2453"/>
                  </a:cubicBezTo>
                  <a:cubicBezTo>
                    <a:pt x="796" y="2453"/>
                    <a:pt x="826" y="2447"/>
                    <a:pt x="826" y="2447"/>
                  </a:cubicBezTo>
                  <a:lnTo>
                    <a:pt x="2656" y="1230"/>
                  </a:lnTo>
                  <a:cubicBezTo>
                    <a:pt x="1342" y="1048"/>
                    <a:pt x="758" y="0"/>
                    <a:pt x="758" y="0"/>
                  </a:cubicBezTo>
                  <a:close/>
                </a:path>
              </a:pathLst>
            </a:custGeom>
            <a:solidFill>
              <a:srgbClr val="FE8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3666;p39">
              <a:extLst>
                <a:ext uri="{FF2B5EF4-FFF2-40B4-BE49-F238E27FC236}">
                  <a16:creationId xmlns:a16="http://schemas.microsoft.com/office/drawing/2014/main" id="{8A68609F-995F-0DC2-A20D-315F4D3E1C1B}"/>
                </a:ext>
              </a:extLst>
            </p:cNvPr>
            <p:cNvSpPr/>
            <p:nvPr/>
          </p:nvSpPr>
          <p:spPr>
            <a:xfrm>
              <a:off x="4365100" y="2788450"/>
              <a:ext cx="334625" cy="369000"/>
            </a:xfrm>
            <a:custGeom>
              <a:avLst/>
              <a:gdLst/>
              <a:ahLst/>
              <a:cxnLst/>
              <a:rect l="l" t="t" r="r" b="b"/>
              <a:pathLst>
                <a:path w="13385" h="14760" extrusionOk="0">
                  <a:moveTo>
                    <a:pt x="13384" y="0"/>
                  </a:moveTo>
                  <a:cubicBezTo>
                    <a:pt x="12225" y="1191"/>
                    <a:pt x="11089" y="2402"/>
                    <a:pt x="9957" y="3616"/>
                  </a:cubicBezTo>
                  <a:lnTo>
                    <a:pt x="6587" y="7284"/>
                  </a:lnTo>
                  <a:lnTo>
                    <a:pt x="3266" y="10996"/>
                  </a:lnTo>
                  <a:cubicBezTo>
                    <a:pt x="2167" y="12242"/>
                    <a:pt x="1072" y="13489"/>
                    <a:pt x="0" y="14760"/>
                  </a:cubicBezTo>
                  <a:cubicBezTo>
                    <a:pt x="1160" y="13569"/>
                    <a:pt x="2296" y="12358"/>
                    <a:pt x="3427" y="11143"/>
                  </a:cubicBezTo>
                  <a:lnTo>
                    <a:pt x="6798" y="7475"/>
                  </a:lnTo>
                  <a:lnTo>
                    <a:pt x="10120" y="3764"/>
                  </a:lnTo>
                  <a:cubicBezTo>
                    <a:pt x="11217" y="2518"/>
                    <a:pt x="12313" y="1271"/>
                    <a:pt x="133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3667;p39">
              <a:extLst>
                <a:ext uri="{FF2B5EF4-FFF2-40B4-BE49-F238E27FC236}">
                  <a16:creationId xmlns:a16="http://schemas.microsoft.com/office/drawing/2014/main" id="{1AA1204A-4E82-3765-BB22-C27D1D1B0AA5}"/>
                </a:ext>
              </a:extLst>
            </p:cNvPr>
            <p:cNvSpPr/>
            <p:nvPr/>
          </p:nvSpPr>
          <p:spPr>
            <a:xfrm>
              <a:off x="4740300" y="2554325"/>
              <a:ext cx="173350" cy="191500"/>
            </a:xfrm>
            <a:custGeom>
              <a:avLst/>
              <a:gdLst/>
              <a:ahLst/>
              <a:cxnLst/>
              <a:rect l="l" t="t" r="r" b="b"/>
              <a:pathLst>
                <a:path w="6934" h="7660" extrusionOk="0">
                  <a:moveTo>
                    <a:pt x="6933" y="1"/>
                  </a:moveTo>
                  <a:cubicBezTo>
                    <a:pt x="6312" y="599"/>
                    <a:pt x="5713" y="1218"/>
                    <a:pt x="5118" y="1841"/>
                  </a:cubicBezTo>
                  <a:cubicBezTo>
                    <a:pt x="4525" y="2465"/>
                    <a:pt x="3947" y="3104"/>
                    <a:pt x="3362" y="3735"/>
                  </a:cubicBezTo>
                  <a:cubicBezTo>
                    <a:pt x="2793" y="4381"/>
                    <a:pt x="2214" y="5018"/>
                    <a:pt x="1653" y="5672"/>
                  </a:cubicBezTo>
                  <a:cubicBezTo>
                    <a:pt x="1092" y="6324"/>
                    <a:pt x="534" y="6982"/>
                    <a:pt x="1" y="7659"/>
                  </a:cubicBezTo>
                  <a:cubicBezTo>
                    <a:pt x="622" y="7060"/>
                    <a:pt x="1220" y="6440"/>
                    <a:pt x="1815" y="5817"/>
                  </a:cubicBezTo>
                  <a:cubicBezTo>
                    <a:pt x="2411" y="5196"/>
                    <a:pt x="2987" y="4556"/>
                    <a:pt x="3573" y="3925"/>
                  </a:cubicBezTo>
                  <a:cubicBezTo>
                    <a:pt x="4141" y="3281"/>
                    <a:pt x="4721" y="2642"/>
                    <a:pt x="5281" y="1990"/>
                  </a:cubicBezTo>
                  <a:cubicBezTo>
                    <a:pt x="5843" y="1336"/>
                    <a:pt x="6400" y="678"/>
                    <a:pt x="69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0743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25299" y="586533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LEI DE </a:t>
            </a:r>
            <a:r>
              <a:rPr lang="pt-BR" altLang="pt-BR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FORMAÇÃO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9D408C-5811-AA78-4CE0-81DDC7AA4D78}"/>
              </a:ext>
            </a:extLst>
          </p:cNvPr>
          <p:cNvSpPr txBox="1"/>
          <p:nvPr/>
        </p:nvSpPr>
        <p:spPr>
          <a:xfrm>
            <a:off x="1343472" y="2060848"/>
            <a:ext cx="3168352" cy="2550698"/>
          </a:xfrm>
          <a:prstGeom prst="wedgeRectCallout">
            <a:avLst>
              <a:gd name="adj1" fmla="val -25545"/>
              <a:gd name="adj2" fmla="val 63232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prstClr val="black"/>
                </a:solidFill>
                <a:latin typeface="Nunito" pitchFamily="2" charset="0"/>
              </a:rPr>
              <a:t>Fazer exercício é importante para se manter saudável. Seja qual for a sua idade, o exercício físico regular traz grandes benefícios a saúde, à aparência e ao bem estar. </a:t>
            </a:r>
          </a:p>
        </p:txBody>
      </p:sp>
      <p:pic>
        <p:nvPicPr>
          <p:cNvPr id="1028" name="Picture 4" descr="Work Out Fitness Sticker by kangbo">
            <a:extLst>
              <a:ext uri="{FF2B5EF4-FFF2-40B4-BE49-F238E27FC236}">
                <a16:creationId xmlns:a16="http://schemas.microsoft.com/office/drawing/2014/main" id="{CEBE6E60-FDEE-9102-8266-E078B7952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78" y="419257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9C16DA0-391F-D0F4-AA07-83EDDD361CCB}"/>
              </a:ext>
            </a:extLst>
          </p:cNvPr>
          <p:cNvSpPr txBox="1"/>
          <p:nvPr/>
        </p:nvSpPr>
        <p:spPr>
          <a:xfrm>
            <a:off x="5199112" y="2060848"/>
            <a:ext cx="6144208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solidFill>
                  <a:prstClr val="black"/>
                </a:solidFill>
                <a:latin typeface="Nunito" pitchFamily="2" charset="0"/>
              </a:rPr>
              <a:t>A lei de formação de uma função é a regra matemática que define exatamente como tal função deve ser representada. A lei de formação de uma função de primeiro grau é expressa da seguinte forma:</a:t>
            </a:r>
          </a:p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solidFill>
                  <a:prstClr val="black"/>
                </a:solidFill>
                <a:latin typeface="Nunito" pitchFamily="2" charset="0"/>
              </a:rPr>
              <a:t>                     </a:t>
            </a:r>
          </a:p>
        </p:txBody>
      </p:sp>
      <p:pic>
        <p:nvPicPr>
          <p:cNvPr id="10" name="Gráfico 9" descr="Seta de linha: curva no sentido anti-horário">
            <a:extLst>
              <a:ext uri="{FF2B5EF4-FFF2-40B4-BE49-F238E27FC236}">
                <a16:creationId xmlns:a16="http://schemas.microsoft.com/office/drawing/2014/main" id="{3F9D428C-89A8-6175-B64E-30FC74B64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406207">
            <a:off x="4394016" y="4681786"/>
            <a:ext cx="1675776" cy="1675776"/>
          </a:xfrm>
          <a:prstGeom prst="rect">
            <a:avLst/>
          </a:prstGeom>
        </p:spPr>
      </p:pic>
      <p:grpSp>
        <p:nvGrpSpPr>
          <p:cNvPr id="11" name="Google Shape;3402;p72">
            <a:extLst>
              <a:ext uri="{FF2B5EF4-FFF2-40B4-BE49-F238E27FC236}">
                <a16:creationId xmlns:a16="http://schemas.microsoft.com/office/drawing/2014/main" id="{C8BFC2AD-7C4A-7115-834D-93605EFA3D72}"/>
              </a:ext>
            </a:extLst>
          </p:cNvPr>
          <p:cNvGrpSpPr/>
          <p:nvPr/>
        </p:nvGrpSpPr>
        <p:grpSpPr>
          <a:xfrm>
            <a:off x="10704512" y="5363379"/>
            <a:ext cx="279474" cy="312589"/>
            <a:chOff x="-4901550" y="-5403150"/>
            <a:chExt cx="316900" cy="354450"/>
          </a:xfrm>
        </p:grpSpPr>
        <p:sp>
          <p:nvSpPr>
            <p:cNvPr id="12" name="Google Shape;3403;p72">
              <a:extLst>
                <a:ext uri="{FF2B5EF4-FFF2-40B4-BE49-F238E27FC236}">
                  <a16:creationId xmlns:a16="http://schemas.microsoft.com/office/drawing/2014/main" id="{6A6E9EB6-DEBC-F92C-7B0E-416513D52017}"/>
                </a:ext>
              </a:extLst>
            </p:cNvPr>
            <p:cNvSpPr/>
            <p:nvPr/>
          </p:nvSpPr>
          <p:spPr>
            <a:xfrm>
              <a:off x="-4893225" y="-5403150"/>
              <a:ext cx="110100" cy="354450"/>
            </a:xfrm>
            <a:custGeom>
              <a:avLst/>
              <a:gdLst/>
              <a:ahLst/>
              <a:cxnLst/>
              <a:rect l="l" t="t" r="r" b="b"/>
              <a:pathLst>
                <a:path w="4404" h="14178" fill="none" extrusionOk="0">
                  <a:moveTo>
                    <a:pt x="1" y="11942"/>
                  </a:moveTo>
                  <a:cubicBezTo>
                    <a:pt x="568" y="14177"/>
                    <a:pt x="301" y="10074"/>
                    <a:pt x="1402" y="5038"/>
                  </a:cubicBezTo>
                  <a:cubicBezTo>
                    <a:pt x="2503" y="1"/>
                    <a:pt x="4404" y="2069"/>
                    <a:pt x="4404" y="2069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04;p72">
              <a:extLst>
                <a:ext uri="{FF2B5EF4-FFF2-40B4-BE49-F238E27FC236}">
                  <a16:creationId xmlns:a16="http://schemas.microsoft.com/office/drawing/2014/main" id="{F8996626-D0CA-4675-5FFA-6CF9D4A66248}"/>
                </a:ext>
              </a:extLst>
            </p:cNvPr>
            <p:cNvSpPr/>
            <p:nvPr/>
          </p:nvSpPr>
          <p:spPr>
            <a:xfrm>
              <a:off x="-4901550" y="-5268050"/>
              <a:ext cx="86750" cy="35050"/>
            </a:xfrm>
            <a:custGeom>
              <a:avLst/>
              <a:gdLst/>
              <a:ahLst/>
              <a:cxnLst/>
              <a:rect l="l" t="t" r="r" b="b"/>
              <a:pathLst>
                <a:path w="3470" h="1402" fill="none" extrusionOk="0">
                  <a:moveTo>
                    <a:pt x="0" y="1401"/>
                  </a:moveTo>
                  <a:lnTo>
                    <a:pt x="3469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405;p72">
              <a:extLst>
                <a:ext uri="{FF2B5EF4-FFF2-40B4-BE49-F238E27FC236}">
                  <a16:creationId xmlns:a16="http://schemas.microsoft.com/office/drawing/2014/main" id="{D1ADD4E6-CF9E-9024-5E03-ABCE18C62DB5}"/>
                </a:ext>
              </a:extLst>
            </p:cNvPr>
            <p:cNvSpPr/>
            <p:nvPr/>
          </p:nvSpPr>
          <p:spPr>
            <a:xfrm>
              <a:off x="-4795650" y="-5310575"/>
              <a:ext cx="78425" cy="151800"/>
            </a:xfrm>
            <a:custGeom>
              <a:avLst/>
              <a:gdLst/>
              <a:ahLst/>
              <a:cxnLst/>
              <a:rect l="l" t="t" r="r" b="b"/>
              <a:pathLst>
                <a:path w="3137" h="6072" fill="none" extrusionOk="0">
                  <a:moveTo>
                    <a:pt x="2102" y="0"/>
                  </a:moveTo>
                  <a:cubicBezTo>
                    <a:pt x="2102" y="0"/>
                    <a:pt x="1" y="4270"/>
                    <a:pt x="3136" y="607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406;p72">
              <a:extLst>
                <a:ext uri="{FF2B5EF4-FFF2-40B4-BE49-F238E27FC236}">
                  <a16:creationId xmlns:a16="http://schemas.microsoft.com/office/drawing/2014/main" id="{8752C16E-66F0-95E9-F6E4-0F6C07615076}"/>
                </a:ext>
              </a:extLst>
            </p:cNvPr>
            <p:cNvSpPr/>
            <p:nvPr/>
          </p:nvSpPr>
          <p:spPr>
            <a:xfrm>
              <a:off x="-4669725" y="-5341425"/>
              <a:ext cx="85075" cy="150125"/>
            </a:xfrm>
            <a:custGeom>
              <a:avLst/>
              <a:gdLst/>
              <a:ahLst/>
              <a:cxnLst/>
              <a:rect l="l" t="t" r="r" b="b"/>
              <a:pathLst>
                <a:path w="3403" h="6005" fill="none" extrusionOk="0">
                  <a:moveTo>
                    <a:pt x="0" y="0"/>
                  </a:moveTo>
                  <a:cubicBezTo>
                    <a:pt x="0" y="0"/>
                    <a:pt x="3403" y="1901"/>
                    <a:pt x="1268" y="6004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407;p72">
              <a:extLst>
                <a:ext uri="{FF2B5EF4-FFF2-40B4-BE49-F238E27FC236}">
                  <a16:creationId xmlns:a16="http://schemas.microsoft.com/office/drawing/2014/main" id="{86A23451-4035-9941-773D-FB7AF29A8D2A}"/>
                </a:ext>
              </a:extLst>
            </p:cNvPr>
            <p:cNvSpPr/>
            <p:nvPr/>
          </p:nvSpPr>
          <p:spPr>
            <a:xfrm>
              <a:off x="-4728925" y="-5274725"/>
              <a:ext cx="61725" cy="45050"/>
            </a:xfrm>
            <a:custGeom>
              <a:avLst/>
              <a:gdLst/>
              <a:ahLst/>
              <a:cxnLst/>
              <a:rect l="l" t="t" r="r" b="b"/>
              <a:pathLst>
                <a:path w="2469" h="1802" fill="none" extrusionOk="0">
                  <a:moveTo>
                    <a:pt x="0" y="1"/>
                  </a:moveTo>
                  <a:lnTo>
                    <a:pt x="2469" y="1802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408;p72">
              <a:extLst>
                <a:ext uri="{FF2B5EF4-FFF2-40B4-BE49-F238E27FC236}">
                  <a16:creationId xmlns:a16="http://schemas.microsoft.com/office/drawing/2014/main" id="{710A32D1-6C8B-60B2-D76F-DA1E8275FEC4}"/>
                </a:ext>
              </a:extLst>
            </p:cNvPr>
            <p:cNvSpPr/>
            <p:nvPr/>
          </p:nvSpPr>
          <p:spPr>
            <a:xfrm>
              <a:off x="-4728100" y="-5294725"/>
              <a:ext cx="47550" cy="76725"/>
            </a:xfrm>
            <a:custGeom>
              <a:avLst/>
              <a:gdLst/>
              <a:ahLst/>
              <a:cxnLst/>
              <a:rect l="l" t="t" r="r" b="b"/>
              <a:pathLst>
                <a:path w="1902" h="3069" fill="none" extrusionOk="0">
                  <a:moveTo>
                    <a:pt x="1902" y="0"/>
                  </a:moveTo>
                  <a:lnTo>
                    <a:pt x="0" y="3069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3409;p72">
            <a:extLst>
              <a:ext uri="{FF2B5EF4-FFF2-40B4-BE49-F238E27FC236}">
                <a16:creationId xmlns:a16="http://schemas.microsoft.com/office/drawing/2014/main" id="{52145B28-6106-BAA5-4412-7236ABFE8BC8}"/>
              </a:ext>
            </a:extLst>
          </p:cNvPr>
          <p:cNvGrpSpPr/>
          <p:nvPr/>
        </p:nvGrpSpPr>
        <p:grpSpPr>
          <a:xfrm>
            <a:off x="10170330" y="6227248"/>
            <a:ext cx="307108" cy="282270"/>
            <a:chOff x="-5230125" y="-4579225"/>
            <a:chExt cx="175150" cy="160975"/>
          </a:xfrm>
        </p:grpSpPr>
        <p:sp>
          <p:nvSpPr>
            <p:cNvPr id="30" name="Google Shape;3410;p72">
              <a:extLst>
                <a:ext uri="{FF2B5EF4-FFF2-40B4-BE49-F238E27FC236}">
                  <a16:creationId xmlns:a16="http://schemas.microsoft.com/office/drawing/2014/main" id="{4B571377-176C-60F3-EA81-6B3DD4D97D81}"/>
                </a:ext>
              </a:extLst>
            </p:cNvPr>
            <p:cNvSpPr/>
            <p:nvPr/>
          </p:nvSpPr>
          <p:spPr>
            <a:xfrm>
              <a:off x="-5230125" y="-4540025"/>
              <a:ext cx="107600" cy="121775"/>
            </a:xfrm>
            <a:custGeom>
              <a:avLst/>
              <a:gdLst/>
              <a:ahLst/>
              <a:cxnLst/>
              <a:rect l="l" t="t" r="r" b="b"/>
              <a:pathLst>
                <a:path w="4304" h="4871" fill="none" extrusionOk="0">
                  <a:moveTo>
                    <a:pt x="3636" y="667"/>
                  </a:moveTo>
                  <a:cubicBezTo>
                    <a:pt x="3103" y="0"/>
                    <a:pt x="0" y="501"/>
                    <a:pt x="634" y="2669"/>
                  </a:cubicBezTo>
                  <a:cubicBezTo>
                    <a:pt x="1268" y="4870"/>
                    <a:pt x="3837" y="1935"/>
                    <a:pt x="4304" y="501"/>
                  </a:cubicBezTo>
                  <a:cubicBezTo>
                    <a:pt x="4304" y="501"/>
                    <a:pt x="3436" y="3269"/>
                    <a:pt x="4304" y="3469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11;p72">
              <a:extLst>
                <a:ext uri="{FF2B5EF4-FFF2-40B4-BE49-F238E27FC236}">
                  <a16:creationId xmlns:a16="http://schemas.microsoft.com/office/drawing/2014/main" id="{A06A6D76-EFC7-D9FC-0B9A-4DAD337C5232}"/>
                </a:ext>
              </a:extLst>
            </p:cNvPr>
            <p:cNvSpPr/>
            <p:nvPr/>
          </p:nvSpPr>
          <p:spPr>
            <a:xfrm>
              <a:off x="-5097525" y="-4579225"/>
              <a:ext cx="42550" cy="61725"/>
            </a:xfrm>
            <a:custGeom>
              <a:avLst/>
              <a:gdLst/>
              <a:ahLst/>
              <a:cxnLst/>
              <a:rect l="l" t="t" r="r" b="b"/>
              <a:pathLst>
                <a:path w="1702" h="2469" fill="none" extrusionOk="0">
                  <a:moveTo>
                    <a:pt x="701" y="1"/>
                  </a:moveTo>
                  <a:lnTo>
                    <a:pt x="0" y="2469"/>
                  </a:lnTo>
                  <a:cubicBezTo>
                    <a:pt x="0" y="2469"/>
                    <a:pt x="367" y="1201"/>
                    <a:pt x="968" y="1201"/>
                  </a:cubicBezTo>
                  <a:cubicBezTo>
                    <a:pt x="1701" y="1201"/>
                    <a:pt x="1435" y="2469"/>
                    <a:pt x="501" y="2202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8" name="Google Shape;3412;p72">
            <a:extLst>
              <a:ext uri="{FF2B5EF4-FFF2-40B4-BE49-F238E27FC236}">
                <a16:creationId xmlns:a16="http://schemas.microsoft.com/office/drawing/2014/main" id="{CEA0C46A-CF29-F720-F534-A68E9D7C06EA}"/>
              </a:ext>
            </a:extLst>
          </p:cNvPr>
          <p:cNvGrpSpPr/>
          <p:nvPr/>
        </p:nvGrpSpPr>
        <p:grpSpPr>
          <a:xfrm>
            <a:off x="11189759" y="6067459"/>
            <a:ext cx="307121" cy="204008"/>
            <a:chOff x="-4421225" y="-4816900"/>
            <a:chExt cx="350275" cy="232700"/>
          </a:xfrm>
        </p:grpSpPr>
        <p:sp>
          <p:nvSpPr>
            <p:cNvPr id="1149" name="Google Shape;3413;p72">
              <a:extLst>
                <a:ext uri="{FF2B5EF4-FFF2-40B4-BE49-F238E27FC236}">
                  <a16:creationId xmlns:a16="http://schemas.microsoft.com/office/drawing/2014/main" id="{1E35BBDB-A3FD-2ECB-BCDE-7901FA0E2E1A}"/>
                </a:ext>
              </a:extLst>
            </p:cNvPr>
            <p:cNvSpPr/>
            <p:nvPr/>
          </p:nvSpPr>
          <p:spPr>
            <a:xfrm>
              <a:off x="-4421225" y="-4816900"/>
              <a:ext cx="350275" cy="209350"/>
            </a:xfrm>
            <a:custGeom>
              <a:avLst/>
              <a:gdLst/>
              <a:ahLst/>
              <a:cxnLst/>
              <a:rect l="l" t="t" r="r" b="b"/>
              <a:pathLst>
                <a:path w="14011" h="8374" fill="none" extrusionOk="0">
                  <a:moveTo>
                    <a:pt x="1" y="3270"/>
                  </a:moveTo>
                  <a:lnTo>
                    <a:pt x="2102" y="3603"/>
                  </a:lnTo>
                  <a:lnTo>
                    <a:pt x="2136" y="8373"/>
                  </a:lnTo>
                  <a:lnTo>
                    <a:pt x="6739" y="1"/>
                  </a:lnTo>
                  <a:lnTo>
                    <a:pt x="14011" y="1168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3414;p72">
              <a:extLst>
                <a:ext uri="{FF2B5EF4-FFF2-40B4-BE49-F238E27FC236}">
                  <a16:creationId xmlns:a16="http://schemas.microsoft.com/office/drawing/2014/main" id="{594DE327-CEE6-EC14-3BBA-7C1CCF901478}"/>
                </a:ext>
              </a:extLst>
            </p:cNvPr>
            <p:cNvSpPr/>
            <p:nvPr/>
          </p:nvSpPr>
          <p:spPr>
            <a:xfrm>
              <a:off x="-4232750" y="-4725150"/>
              <a:ext cx="79250" cy="140950"/>
            </a:xfrm>
            <a:custGeom>
              <a:avLst/>
              <a:gdLst/>
              <a:ahLst/>
              <a:cxnLst/>
              <a:rect l="l" t="t" r="r" b="b"/>
              <a:pathLst>
                <a:path w="3170" h="5638" fill="none" extrusionOk="0">
                  <a:moveTo>
                    <a:pt x="1" y="0"/>
                  </a:moveTo>
                  <a:lnTo>
                    <a:pt x="3170" y="5637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3415;p72">
              <a:extLst>
                <a:ext uri="{FF2B5EF4-FFF2-40B4-BE49-F238E27FC236}">
                  <a16:creationId xmlns:a16="http://schemas.microsoft.com/office/drawing/2014/main" id="{222EB146-0892-7529-00C3-032F44B4D654}"/>
                </a:ext>
              </a:extLst>
            </p:cNvPr>
            <p:cNvSpPr/>
            <p:nvPr/>
          </p:nvSpPr>
          <p:spPr>
            <a:xfrm>
              <a:off x="-4275275" y="-4708475"/>
              <a:ext cx="142625" cy="104250"/>
            </a:xfrm>
            <a:custGeom>
              <a:avLst/>
              <a:gdLst/>
              <a:ahLst/>
              <a:cxnLst/>
              <a:rect l="l" t="t" r="r" b="b"/>
              <a:pathLst>
                <a:path w="5705" h="4170" fill="none" extrusionOk="0">
                  <a:moveTo>
                    <a:pt x="5704" y="0"/>
                  </a:moveTo>
                  <a:lnTo>
                    <a:pt x="0" y="417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5" name="CaixaDeTexto 1024">
            <a:extLst>
              <a:ext uri="{FF2B5EF4-FFF2-40B4-BE49-F238E27FC236}">
                <a16:creationId xmlns:a16="http://schemas.microsoft.com/office/drawing/2014/main" id="{3F605DC9-062E-BAE2-2047-1200928EB01B}"/>
              </a:ext>
            </a:extLst>
          </p:cNvPr>
          <p:cNvSpPr txBox="1"/>
          <p:nvPr/>
        </p:nvSpPr>
        <p:spPr>
          <a:xfrm>
            <a:off x="5829764" y="4135799"/>
            <a:ext cx="4494120" cy="70788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prstClr val="black"/>
                </a:solidFill>
                <a:latin typeface="Nunito" pitchFamily="2" charset="0"/>
              </a:rPr>
              <a:t> y = f(x) = </a:t>
            </a:r>
            <a:r>
              <a:rPr lang="pt-BR" sz="4000" b="1" dirty="0" err="1">
                <a:solidFill>
                  <a:prstClr val="black"/>
                </a:solidFill>
                <a:latin typeface="Nunito" pitchFamily="2" charset="0"/>
              </a:rPr>
              <a:t>ax</a:t>
            </a:r>
            <a:r>
              <a:rPr lang="pt-BR" sz="4000" b="1" dirty="0">
                <a:solidFill>
                  <a:prstClr val="black"/>
                </a:solidFill>
                <a:latin typeface="Nunito" pitchFamily="2" charset="0"/>
              </a:rPr>
              <a:t> + b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665947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25299" y="586533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LEI DE </a:t>
            </a:r>
            <a:r>
              <a:rPr lang="pt-BR" altLang="pt-BR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FORMAÇÃO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283A696-2BFF-A56A-CE6C-D65BCCC6A922}"/>
              </a:ext>
            </a:extLst>
          </p:cNvPr>
          <p:cNvSpPr txBox="1"/>
          <p:nvPr/>
        </p:nvSpPr>
        <p:spPr>
          <a:xfrm>
            <a:off x="1199456" y="1561976"/>
            <a:ext cx="9793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solidFill>
                  <a:prstClr val="black"/>
                </a:solidFill>
                <a:latin typeface="Nunito" pitchFamily="2" charset="0"/>
              </a:rPr>
              <a:t>Francisco , foi se matricular numa academia e aproveitou uma promoção e pagou R$ 950,00.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2E7A249-2956-F831-6BEE-640333DAFBEE}"/>
              </a:ext>
            </a:extLst>
          </p:cNvPr>
          <p:cNvSpPr txBox="1"/>
          <p:nvPr/>
        </p:nvSpPr>
        <p:spPr>
          <a:xfrm>
            <a:off x="1559496" y="3853818"/>
            <a:ext cx="7919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solidFill>
                  <a:prstClr val="black"/>
                </a:solidFill>
                <a:latin typeface="Nunito" pitchFamily="2" charset="0"/>
              </a:rPr>
              <a:t>Qual a lei de formação para esta situação?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F29D0F5-88BD-9349-8BA8-4EF5F225B540}"/>
              </a:ext>
            </a:extLst>
          </p:cNvPr>
          <p:cNvSpPr txBox="1"/>
          <p:nvPr/>
        </p:nvSpPr>
        <p:spPr>
          <a:xfrm>
            <a:off x="1888197" y="2767280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pt-BR" sz="2800" b="1" dirty="0">
                <a:solidFill>
                  <a:srgbClr val="002060"/>
                </a:solidFill>
                <a:latin typeface="Nunito" pitchFamily="2" charset="0"/>
                <a:cs typeface="+mn-cs"/>
              </a:rPr>
              <a:t>Matrícula        -  R$ 50,00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pt-BR" sz="2800" b="1" dirty="0">
                <a:solidFill>
                  <a:srgbClr val="002060"/>
                </a:solidFill>
                <a:latin typeface="Nunito" pitchFamily="2" charset="0"/>
                <a:cs typeface="+mn-cs"/>
              </a:rPr>
              <a:t>Mensalidade  -  R$ 75,00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60C998A-5143-3070-DEEC-4F1761BA3062}"/>
              </a:ext>
            </a:extLst>
          </p:cNvPr>
          <p:cNvSpPr txBox="1"/>
          <p:nvPr/>
        </p:nvSpPr>
        <p:spPr>
          <a:xfrm>
            <a:off x="1991544" y="4377038"/>
            <a:ext cx="610262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000" b="1" i="1" dirty="0">
                <a:solidFill>
                  <a:schemeClr val="accent1"/>
                </a:solidFill>
                <a:latin typeface="Nunito" pitchFamily="2" charset="0"/>
              </a:rPr>
              <a:t>950</a:t>
            </a:r>
            <a:r>
              <a:rPr lang="pt-BR" sz="4000" b="1" dirty="0">
                <a:solidFill>
                  <a:schemeClr val="accent1"/>
                </a:solidFill>
                <a:latin typeface="Nunito" pitchFamily="2" charset="0"/>
              </a:rPr>
              <a:t> = 75x + 50,00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C2E36AF-012D-7641-2DD8-D30A1AC3388E}"/>
              </a:ext>
            </a:extLst>
          </p:cNvPr>
          <p:cNvSpPr txBox="1"/>
          <p:nvPr/>
        </p:nvSpPr>
        <p:spPr>
          <a:xfrm>
            <a:off x="5807968" y="5714773"/>
            <a:ext cx="4032448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Indica o tempo, nessa situação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2F2E4E2A-D649-CB4A-D387-24BD32443D0C}"/>
              </a:ext>
            </a:extLst>
          </p:cNvPr>
          <p:cNvSpPr/>
          <p:nvPr/>
        </p:nvSpPr>
        <p:spPr>
          <a:xfrm>
            <a:off x="4943872" y="4653136"/>
            <a:ext cx="432048" cy="59065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D72B846F-4D66-7C77-1E90-18351A1E3B96}"/>
              </a:ext>
            </a:extLst>
          </p:cNvPr>
          <p:cNvCxnSpPr>
            <a:stCxn id="19" idx="2"/>
            <a:endCxn id="20" idx="1"/>
          </p:cNvCxnSpPr>
          <p:nvPr/>
        </p:nvCxnSpPr>
        <p:spPr>
          <a:xfrm rot="16200000" flipH="1">
            <a:off x="5133571" y="5225042"/>
            <a:ext cx="583682" cy="76511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190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7" grpId="0"/>
      <p:bldP spid="19" grpId="0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2567608" y="476672"/>
            <a:ext cx="7763598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GRÁFICO DE UMA 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FUNÇÃO AFIM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449E1F6-9564-941B-E2D4-4411522164C7}"/>
              </a:ext>
            </a:extLst>
          </p:cNvPr>
          <p:cNvSpPr txBox="1"/>
          <p:nvPr/>
        </p:nvSpPr>
        <p:spPr>
          <a:xfrm>
            <a:off x="1415480" y="1556792"/>
            <a:ext cx="10369152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0" i="0" u="none" strike="noStrike" baseline="0" dirty="0">
                <a:solidFill>
                  <a:srgbClr val="000000"/>
                </a:solidFill>
                <a:latin typeface="+mj-lt"/>
              </a:rPr>
              <a:t>O </a:t>
            </a:r>
            <a:r>
              <a:rPr lang="pt-BR" sz="2800" b="1" i="0" u="none" strike="noStrike" baseline="0" dirty="0">
                <a:solidFill>
                  <a:srgbClr val="000000"/>
                </a:solidFill>
                <a:latin typeface="+mj-lt"/>
              </a:rPr>
              <a:t>gráfico</a:t>
            </a:r>
            <a:r>
              <a:rPr lang="pt-BR" sz="2800" b="0" i="0" u="none" strike="noStrike" baseline="0" dirty="0">
                <a:solidFill>
                  <a:srgbClr val="000000"/>
                </a:solidFill>
                <a:latin typeface="+mj-lt"/>
              </a:rPr>
              <a:t> de uma função do 1.º grau é uma reta não-paralela nem ao eixo x nem ao eixo y. Seu domínio é D(f) = IR e sua imagem é </a:t>
            </a:r>
            <a:r>
              <a:rPr lang="pt-BR" sz="2800" b="0" i="0" u="none" strike="noStrike" baseline="0" dirty="0" err="1">
                <a:solidFill>
                  <a:srgbClr val="000000"/>
                </a:solidFill>
                <a:latin typeface="+mj-lt"/>
              </a:rPr>
              <a:t>Im</a:t>
            </a:r>
            <a:r>
              <a:rPr lang="pt-BR" sz="2800" b="0" i="0" u="none" strike="noStrike" baseline="0" dirty="0">
                <a:solidFill>
                  <a:srgbClr val="000000"/>
                </a:solidFill>
                <a:latin typeface="+mj-lt"/>
              </a:rPr>
              <a:t>(f) = IR. </a:t>
            </a:r>
            <a:endParaRPr lang="pt-BR" sz="2800" dirty="0">
              <a:latin typeface="+mj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5D64090-2491-B6BA-A660-299CCC7F8CFD}"/>
              </a:ext>
            </a:extLst>
          </p:cNvPr>
          <p:cNvSpPr txBox="1"/>
          <p:nvPr/>
        </p:nvSpPr>
        <p:spPr>
          <a:xfrm>
            <a:off x="983432" y="3933056"/>
            <a:ext cx="7110267" cy="190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0" i="0" u="none" strike="noStrike" baseline="0" dirty="0">
                <a:latin typeface="+mj-lt"/>
              </a:rPr>
              <a:t>Para construir o gráfico dessas funções deve-se:</a:t>
            </a:r>
          </a:p>
          <a:p>
            <a:pPr>
              <a:lnSpc>
                <a:spcPct val="150000"/>
              </a:lnSpc>
            </a:pPr>
            <a:r>
              <a:rPr lang="pt-BR" sz="2000" b="0" i="0" u="none" strike="noStrike" baseline="0" dirty="0">
                <a:latin typeface="+mj-lt"/>
              </a:rPr>
              <a:t>a)Atribuir dois valores (quaisquer) ao x;</a:t>
            </a:r>
          </a:p>
          <a:p>
            <a:pPr>
              <a:lnSpc>
                <a:spcPct val="150000"/>
              </a:lnSpc>
            </a:pPr>
            <a:r>
              <a:rPr lang="pt-BR" sz="2000" b="0" i="0" u="none" strike="noStrike" baseline="0" dirty="0">
                <a:latin typeface="+mj-lt"/>
              </a:rPr>
              <a:t>b)Calcular suas imagens y = f(x) através da função;</a:t>
            </a:r>
          </a:p>
          <a:p>
            <a:pPr>
              <a:lnSpc>
                <a:spcPct val="150000"/>
              </a:lnSpc>
            </a:pPr>
            <a:r>
              <a:rPr lang="pt-BR" sz="2000" b="0" i="0" u="none" strike="noStrike" baseline="0" dirty="0">
                <a:latin typeface="+mj-lt"/>
              </a:rPr>
              <a:t>c)Localizar os pontos (x, y) obtidos no plano cartesiano.</a:t>
            </a:r>
          </a:p>
        </p:txBody>
      </p:sp>
      <p:pic>
        <p:nvPicPr>
          <p:cNvPr id="6" name="Google Shape;3657;p39" descr="Plano de coordenadas que consiste nos eixos x e y, com as coordenadas 1, 3 e 4, 7 marcadas">
            <a:extLst>
              <a:ext uri="{FF2B5EF4-FFF2-40B4-BE49-F238E27FC236}">
                <a16:creationId xmlns:a16="http://schemas.microsoft.com/office/drawing/2014/main" id="{B748745C-5CEA-A0C1-AC75-0F2C22E9497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447" t="1674" r="2055" b="3745"/>
          <a:stretch/>
        </p:blipFill>
        <p:spPr>
          <a:xfrm>
            <a:off x="7993693" y="3284984"/>
            <a:ext cx="3214875" cy="28633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2460000" algn="bl" rotWithShape="0">
              <a:schemeClr val="dk1"/>
            </a:outerShdw>
          </a:effectLst>
        </p:spPr>
      </p:pic>
      <p:grpSp>
        <p:nvGrpSpPr>
          <p:cNvPr id="8" name="Google Shape;3668;p39">
            <a:extLst>
              <a:ext uri="{FF2B5EF4-FFF2-40B4-BE49-F238E27FC236}">
                <a16:creationId xmlns:a16="http://schemas.microsoft.com/office/drawing/2014/main" id="{F3EF4C52-C3C9-803B-175F-90C4DE5DE9BD}"/>
              </a:ext>
            </a:extLst>
          </p:cNvPr>
          <p:cNvGrpSpPr/>
          <p:nvPr/>
        </p:nvGrpSpPr>
        <p:grpSpPr>
          <a:xfrm rot="-4499947">
            <a:off x="10919861" y="3135636"/>
            <a:ext cx="539079" cy="348101"/>
            <a:chOff x="3941313" y="681850"/>
            <a:chExt cx="282625" cy="182500"/>
          </a:xfrm>
        </p:grpSpPr>
        <p:sp>
          <p:nvSpPr>
            <p:cNvPr id="10" name="Google Shape;3669;p39">
              <a:extLst>
                <a:ext uri="{FF2B5EF4-FFF2-40B4-BE49-F238E27FC236}">
                  <a16:creationId xmlns:a16="http://schemas.microsoft.com/office/drawing/2014/main" id="{1A036FF3-67D5-CA13-5E83-4015FEDF6734}"/>
                </a:ext>
              </a:extLst>
            </p:cNvPr>
            <p:cNvSpPr/>
            <p:nvPr/>
          </p:nvSpPr>
          <p:spPr>
            <a:xfrm>
              <a:off x="4082563" y="737050"/>
              <a:ext cx="122750" cy="113225"/>
            </a:xfrm>
            <a:custGeom>
              <a:avLst/>
              <a:gdLst/>
              <a:ahLst/>
              <a:cxnLst/>
              <a:rect l="l" t="t" r="r" b="b"/>
              <a:pathLst>
                <a:path w="4910" h="4529" extrusionOk="0">
                  <a:moveTo>
                    <a:pt x="1274" y="0"/>
                  </a:moveTo>
                  <a:lnTo>
                    <a:pt x="0" y="2970"/>
                  </a:lnTo>
                  <a:lnTo>
                    <a:pt x="3637" y="4529"/>
                  </a:lnTo>
                  <a:lnTo>
                    <a:pt x="4909" y="1557"/>
                  </a:lnTo>
                  <a:lnTo>
                    <a:pt x="12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670;p39">
              <a:extLst>
                <a:ext uri="{FF2B5EF4-FFF2-40B4-BE49-F238E27FC236}">
                  <a16:creationId xmlns:a16="http://schemas.microsoft.com/office/drawing/2014/main" id="{24F8B0C6-A36C-948B-829F-7DC4ABA0BC6C}"/>
                </a:ext>
              </a:extLst>
            </p:cNvPr>
            <p:cNvSpPr/>
            <p:nvPr/>
          </p:nvSpPr>
          <p:spPr>
            <a:xfrm>
              <a:off x="4150263" y="755375"/>
              <a:ext cx="68825" cy="106900"/>
            </a:xfrm>
            <a:custGeom>
              <a:avLst/>
              <a:gdLst/>
              <a:ahLst/>
              <a:cxnLst/>
              <a:rect l="l" t="t" r="r" b="b"/>
              <a:pathLst>
                <a:path w="2753" h="4276" extrusionOk="0">
                  <a:moveTo>
                    <a:pt x="2115" y="0"/>
                  </a:moveTo>
                  <a:cubicBezTo>
                    <a:pt x="1638" y="0"/>
                    <a:pt x="962" y="731"/>
                    <a:pt x="517" y="1769"/>
                  </a:cubicBezTo>
                  <a:cubicBezTo>
                    <a:pt x="20" y="2932"/>
                    <a:pt x="1" y="4040"/>
                    <a:pt x="475" y="4243"/>
                  </a:cubicBezTo>
                  <a:cubicBezTo>
                    <a:pt x="526" y="4265"/>
                    <a:pt x="580" y="4275"/>
                    <a:pt x="637" y="4275"/>
                  </a:cubicBezTo>
                  <a:cubicBezTo>
                    <a:pt x="1114" y="4275"/>
                    <a:pt x="1790" y="3544"/>
                    <a:pt x="2236" y="2505"/>
                  </a:cubicBezTo>
                  <a:cubicBezTo>
                    <a:pt x="2733" y="1342"/>
                    <a:pt x="2752" y="236"/>
                    <a:pt x="2278" y="32"/>
                  </a:cubicBezTo>
                  <a:cubicBezTo>
                    <a:pt x="2227" y="11"/>
                    <a:pt x="2173" y="0"/>
                    <a:pt x="2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671;p39">
              <a:extLst>
                <a:ext uri="{FF2B5EF4-FFF2-40B4-BE49-F238E27FC236}">
                  <a16:creationId xmlns:a16="http://schemas.microsoft.com/office/drawing/2014/main" id="{6508BB19-9A77-4949-7361-8A9E170807A3}"/>
                </a:ext>
              </a:extLst>
            </p:cNvPr>
            <p:cNvSpPr/>
            <p:nvPr/>
          </p:nvSpPr>
          <p:spPr>
            <a:xfrm>
              <a:off x="4155138" y="757450"/>
              <a:ext cx="68800" cy="106900"/>
            </a:xfrm>
            <a:custGeom>
              <a:avLst/>
              <a:gdLst/>
              <a:ahLst/>
              <a:cxnLst/>
              <a:rect l="l" t="t" r="r" b="b"/>
              <a:pathLst>
                <a:path w="2752" h="4276" extrusionOk="0">
                  <a:moveTo>
                    <a:pt x="2115" y="0"/>
                  </a:moveTo>
                  <a:cubicBezTo>
                    <a:pt x="1637" y="0"/>
                    <a:pt x="961" y="732"/>
                    <a:pt x="516" y="1769"/>
                  </a:cubicBezTo>
                  <a:cubicBezTo>
                    <a:pt x="19" y="2932"/>
                    <a:pt x="0" y="4040"/>
                    <a:pt x="474" y="4243"/>
                  </a:cubicBezTo>
                  <a:cubicBezTo>
                    <a:pt x="525" y="4265"/>
                    <a:pt x="579" y="4276"/>
                    <a:pt x="636" y="4276"/>
                  </a:cubicBezTo>
                  <a:cubicBezTo>
                    <a:pt x="1112" y="4276"/>
                    <a:pt x="1789" y="3543"/>
                    <a:pt x="2235" y="2506"/>
                  </a:cubicBezTo>
                  <a:cubicBezTo>
                    <a:pt x="2732" y="1342"/>
                    <a:pt x="2751" y="236"/>
                    <a:pt x="2277" y="32"/>
                  </a:cubicBezTo>
                  <a:cubicBezTo>
                    <a:pt x="2226" y="11"/>
                    <a:pt x="2172" y="0"/>
                    <a:pt x="21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672;p39">
              <a:extLst>
                <a:ext uri="{FF2B5EF4-FFF2-40B4-BE49-F238E27FC236}">
                  <a16:creationId xmlns:a16="http://schemas.microsoft.com/office/drawing/2014/main" id="{CAD38D06-7388-1E8D-B8E7-5492C77E8E29}"/>
                </a:ext>
              </a:extLst>
            </p:cNvPr>
            <p:cNvSpPr/>
            <p:nvPr/>
          </p:nvSpPr>
          <p:spPr>
            <a:xfrm>
              <a:off x="4009213" y="681850"/>
              <a:ext cx="137925" cy="154700"/>
            </a:xfrm>
            <a:custGeom>
              <a:avLst/>
              <a:gdLst/>
              <a:ahLst/>
              <a:cxnLst/>
              <a:rect l="l" t="t" r="r" b="b"/>
              <a:pathLst>
                <a:path w="5517" h="6188" extrusionOk="0">
                  <a:moveTo>
                    <a:pt x="3466" y="0"/>
                  </a:moveTo>
                  <a:cubicBezTo>
                    <a:pt x="1332" y="390"/>
                    <a:pt x="0" y="4244"/>
                    <a:pt x="853" y="5814"/>
                  </a:cubicBezTo>
                  <a:lnTo>
                    <a:pt x="906" y="5861"/>
                  </a:lnTo>
                  <a:cubicBezTo>
                    <a:pt x="906" y="5861"/>
                    <a:pt x="1478" y="6187"/>
                    <a:pt x="2133" y="6187"/>
                  </a:cubicBezTo>
                  <a:cubicBezTo>
                    <a:pt x="2618" y="6187"/>
                    <a:pt x="3149" y="6009"/>
                    <a:pt x="3527" y="5386"/>
                  </a:cubicBezTo>
                  <a:cubicBezTo>
                    <a:pt x="3527" y="5386"/>
                    <a:pt x="2989" y="3944"/>
                    <a:pt x="4749" y="2377"/>
                  </a:cubicBezTo>
                  <a:cubicBezTo>
                    <a:pt x="4749" y="2377"/>
                    <a:pt x="5516" y="779"/>
                    <a:pt x="3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673;p39">
              <a:extLst>
                <a:ext uri="{FF2B5EF4-FFF2-40B4-BE49-F238E27FC236}">
                  <a16:creationId xmlns:a16="http://schemas.microsoft.com/office/drawing/2014/main" id="{CE2A67AB-5D1B-49FF-93CD-9F1CC2FE4BFE}"/>
                </a:ext>
              </a:extLst>
            </p:cNvPr>
            <p:cNvSpPr/>
            <p:nvPr/>
          </p:nvSpPr>
          <p:spPr>
            <a:xfrm>
              <a:off x="3941313" y="710075"/>
              <a:ext cx="110250" cy="54075"/>
            </a:xfrm>
            <a:custGeom>
              <a:avLst/>
              <a:gdLst/>
              <a:ahLst/>
              <a:cxnLst/>
              <a:rect l="l" t="t" r="r" b="b"/>
              <a:pathLst>
                <a:path w="4410" h="2163" extrusionOk="0">
                  <a:moveTo>
                    <a:pt x="1" y="1"/>
                  </a:moveTo>
                  <a:lnTo>
                    <a:pt x="4149" y="2162"/>
                  </a:lnTo>
                  <a:cubicBezTo>
                    <a:pt x="4149" y="2162"/>
                    <a:pt x="4255" y="1711"/>
                    <a:pt x="4408" y="1559"/>
                  </a:cubicBezTo>
                  <a:lnTo>
                    <a:pt x="4408" y="1559"/>
                  </a:lnTo>
                  <a:lnTo>
                    <a:pt x="4409" y="1560"/>
                  </a:lnTo>
                  <a:lnTo>
                    <a:pt x="4409" y="1558"/>
                  </a:lnTo>
                  <a:cubicBezTo>
                    <a:pt x="4409" y="1558"/>
                    <a:pt x="4408" y="1559"/>
                    <a:pt x="4408" y="1559"/>
                  </a:cubicBezTo>
                  <a:lnTo>
                    <a:pt x="4408" y="15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674;p39">
              <a:extLst>
                <a:ext uri="{FF2B5EF4-FFF2-40B4-BE49-F238E27FC236}">
                  <a16:creationId xmlns:a16="http://schemas.microsoft.com/office/drawing/2014/main" id="{001E896B-E0C1-B714-1B74-E10D9A393728}"/>
                </a:ext>
              </a:extLst>
            </p:cNvPr>
            <p:cNvSpPr/>
            <p:nvPr/>
          </p:nvSpPr>
          <p:spPr>
            <a:xfrm>
              <a:off x="4012088" y="683675"/>
              <a:ext cx="137950" cy="154725"/>
            </a:xfrm>
            <a:custGeom>
              <a:avLst/>
              <a:gdLst/>
              <a:ahLst/>
              <a:cxnLst/>
              <a:rect l="l" t="t" r="r" b="b"/>
              <a:pathLst>
                <a:path w="5518" h="6189" extrusionOk="0">
                  <a:moveTo>
                    <a:pt x="3465" y="1"/>
                  </a:moveTo>
                  <a:cubicBezTo>
                    <a:pt x="1333" y="390"/>
                    <a:pt x="1" y="4245"/>
                    <a:pt x="852" y="5814"/>
                  </a:cubicBezTo>
                  <a:lnTo>
                    <a:pt x="905" y="5863"/>
                  </a:lnTo>
                  <a:cubicBezTo>
                    <a:pt x="905" y="5863"/>
                    <a:pt x="1477" y="6188"/>
                    <a:pt x="2132" y="6188"/>
                  </a:cubicBezTo>
                  <a:cubicBezTo>
                    <a:pt x="2617" y="6188"/>
                    <a:pt x="3148" y="6010"/>
                    <a:pt x="3527" y="5387"/>
                  </a:cubicBezTo>
                  <a:cubicBezTo>
                    <a:pt x="3527" y="5387"/>
                    <a:pt x="2990" y="3944"/>
                    <a:pt x="4750" y="2379"/>
                  </a:cubicBezTo>
                  <a:cubicBezTo>
                    <a:pt x="4750" y="2379"/>
                    <a:pt x="5517" y="782"/>
                    <a:pt x="34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675;p39">
              <a:extLst>
                <a:ext uri="{FF2B5EF4-FFF2-40B4-BE49-F238E27FC236}">
                  <a16:creationId xmlns:a16="http://schemas.microsoft.com/office/drawing/2014/main" id="{6FD45A84-4B82-3C4A-85EA-8A1606159DFD}"/>
                </a:ext>
              </a:extLst>
            </p:cNvPr>
            <p:cNvSpPr/>
            <p:nvPr/>
          </p:nvSpPr>
          <p:spPr>
            <a:xfrm>
              <a:off x="4089763" y="743150"/>
              <a:ext cx="41100" cy="75200"/>
            </a:xfrm>
            <a:custGeom>
              <a:avLst/>
              <a:gdLst/>
              <a:ahLst/>
              <a:cxnLst/>
              <a:rect l="l" t="t" r="r" b="b"/>
              <a:pathLst>
                <a:path w="1644" h="3008" extrusionOk="0">
                  <a:moveTo>
                    <a:pt x="1643" y="0"/>
                  </a:moveTo>
                  <a:cubicBezTo>
                    <a:pt x="988" y="100"/>
                    <a:pt x="132" y="1310"/>
                    <a:pt x="188" y="2097"/>
                  </a:cubicBezTo>
                  <a:cubicBezTo>
                    <a:pt x="246" y="2914"/>
                    <a:pt x="421" y="3008"/>
                    <a:pt x="421" y="3008"/>
                  </a:cubicBezTo>
                  <a:cubicBezTo>
                    <a:pt x="0" y="1157"/>
                    <a:pt x="1643" y="0"/>
                    <a:pt x="16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676;p39">
              <a:extLst>
                <a:ext uri="{FF2B5EF4-FFF2-40B4-BE49-F238E27FC236}">
                  <a16:creationId xmlns:a16="http://schemas.microsoft.com/office/drawing/2014/main" id="{751177EB-39D2-1B2A-53BE-0EC0E77FFA21}"/>
                </a:ext>
              </a:extLst>
            </p:cNvPr>
            <p:cNvSpPr/>
            <p:nvPr/>
          </p:nvSpPr>
          <p:spPr>
            <a:xfrm>
              <a:off x="4188738" y="766275"/>
              <a:ext cx="26700" cy="24850"/>
            </a:xfrm>
            <a:custGeom>
              <a:avLst/>
              <a:gdLst/>
              <a:ahLst/>
              <a:cxnLst/>
              <a:rect l="l" t="t" r="r" b="b"/>
              <a:pathLst>
                <a:path w="1068" h="994" extrusionOk="0">
                  <a:moveTo>
                    <a:pt x="686" y="1"/>
                  </a:moveTo>
                  <a:cubicBezTo>
                    <a:pt x="547" y="1"/>
                    <a:pt x="424" y="79"/>
                    <a:pt x="332" y="149"/>
                  </a:cubicBezTo>
                  <a:cubicBezTo>
                    <a:pt x="199" y="250"/>
                    <a:pt x="93" y="374"/>
                    <a:pt x="0" y="509"/>
                  </a:cubicBezTo>
                  <a:cubicBezTo>
                    <a:pt x="133" y="415"/>
                    <a:pt x="255" y="312"/>
                    <a:pt x="390" y="235"/>
                  </a:cubicBezTo>
                  <a:cubicBezTo>
                    <a:pt x="483" y="178"/>
                    <a:pt x="589" y="130"/>
                    <a:pt x="679" y="130"/>
                  </a:cubicBezTo>
                  <a:cubicBezTo>
                    <a:pt x="714" y="130"/>
                    <a:pt x="746" y="137"/>
                    <a:pt x="773" y="153"/>
                  </a:cubicBezTo>
                  <a:cubicBezTo>
                    <a:pt x="878" y="211"/>
                    <a:pt x="928" y="371"/>
                    <a:pt x="955" y="520"/>
                  </a:cubicBezTo>
                  <a:cubicBezTo>
                    <a:pt x="983" y="673"/>
                    <a:pt x="992" y="833"/>
                    <a:pt x="1005" y="994"/>
                  </a:cubicBezTo>
                  <a:cubicBezTo>
                    <a:pt x="1049" y="837"/>
                    <a:pt x="1068" y="675"/>
                    <a:pt x="1058" y="507"/>
                  </a:cubicBezTo>
                  <a:cubicBezTo>
                    <a:pt x="1047" y="348"/>
                    <a:pt x="1014" y="157"/>
                    <a:pt x="841" y="35"/>
                  </a:cubicBezTo>
                  <a:cubicBezTo>
                    <a:pt x="787" y="11"/>
                    <a:pt x="736" y="1"/>
                    <a:pt x="6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677;p39">
              <a:extLst>
                <a:ext uri="{FF2B5EF4-FFF2-40B4-BE49-F238E27FC236}">
                  <a16:creationId xmlns:a16="http://schemas.microsoft.com/office/drawing/2014/main" id="{E2A471A8-D9DE-C632-7F94-601730A417D8}"/>
                </a:ext>
              </a:extLst>
            </p:cNvPr>
            <p:cNvSpPr/>
            <p:nvPr/>
          </p:nvSpPr>
          <p:spPr>
            <a:xfrm>
              <a:off x="4130513" y="749250"/>
              <a:ext cx="43875" cy="20825"/>
            </a:xfrm>
            <a:custGeom>
              <a:avLst/>
              <a:gdLst/>
              <a:ahLst/>
              <a:cxnLst/>
              <a:rect l="l" t="t" r="r" b="b"/>
              <a:pathLst>
                <a:path w="1755" h="833" extrusionOk="0">
                  <a:moveTo>
                    <a:pt x="1" y="0"/>
                  </a:moveTo>
                  <a:lnTo>
                    <a:pt x="1" y="0"/>
                  </a:lnTo>
                  <a:cubicBezTo>
                    <a:pt x="268" y="190"/>
                    <a:pt x="559" y="332"/>
                    <a:pt x="849" y="478"/>
                  </a:cubicBezTo>
                  <a:cubicBezTo>
                    <a:pt x="1145" y="609"/>
                    <a:pt x="1437" y="745"/>
                    <a:pt x="1753" y="833"/>
                  </a:cubicBezTo>
                  <a:lnTo>
                    <a:pt x="1755" y="833"/>
                  </a:lnTo>
                  <a:cubicBezTo>
                    <a:pt x="1486" y="642"/>
                    <a:pt x="1196" y="500"/>
                    <a:pt x="907" y="354"/>
                  </a:cubicBezTo>
                  <a:cubicBezTo>
                    <a:pt x="611" y="223"/>
                    <a:pt x="318" y="8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678;p39">
              <a:extLst>
                <a:ext uri="{FF2B5EF4-FFF2-40B4-BE49-F238E27FC236}">
                  <a16:creationId xmlns:a16="http://schemas.microsoft.com/office/drawing/2014/main" id="{505B1D38-913D-C2BA-4DC6-B1B194F33D8F}"/>
                </a:ext>
              </a:extLst>
            </p:cNvPr>
            <p:cNvSpPr/>
            <p:nvPr/>
          </p:nvSpPr>
          <p:spPr>
            <a:xfrm>
              <a:off x="4096013" y="690325"/>
              <a:ext cx="32850" cy="50225"/>
            </a:xfrm>
            <a:custGeom>
              <a:avLst/>
              <a:gdLst/>
              <a:ahLst/>
              <a:cxnLst/>
              <a:rect l="l" t="t" r="r" b="b"/>
              <a:pathLst>
                <a:path w="1314" h="2009" extrusionOk="0">
                  <a:moveTo>
                    <a:pt x="1" y="1"/>
                  </a:moveTo>
                  <a:lnTo>
                    <a:pt x="1" y="1"/>
                  </a:lnTo>
                  <a:cubicBezTo>
                    <a:pt x="190" y="112"/>
                    <a:pt x="371" y="231"/>
                    <a:pt x="540" y="364"/>
                  </a:cubicBezTo>
                  <a:cubicBezTo>
                    <a:pt x="706" y="498"/>
                    <a:pt x="869" y="641"/>
                    <a:pt x="983" y="816"/>
                  </a:cubicBezTo>
                  <a:cubicBezTo>
                    <a:pt x="1108" y="982"/>
                    <a:pt x="1185" y="1179"/>
                    <a:pt x="1204" y="1384"/>
                  </a:cubicBezTo>
                  <a:cubicBezTo>
                    <a:pt x="1231" y="1594"/>
                    <a:pt x="1155" y="1800"/>
                    <a:pt x="1088" y="2008"/>
                  </a:cubicBezTo>
                  <a:cubicBezTo>
                    <a:pt x="1205" y="1827"/>
                    <a:pt x="1313" y="1617"/>
                    <a:pt x="1309" y="1381"/>
                  </a:cubicBezTo>
                  <a:cubicBezTo>
                    <a:pt x="1312" y="1149"/>
                    <a:pt x="1223" y="924"/>
                    <a:pt x="1094" y="736"/>
                  </a:cubicBezTo>
                  <a:cubicBezTo>
                    <a:pt x="960" y="552"/>
                    <a:pt x="788" y="400"/>
                    <a:pt x="601" y="279"/>
                  </a:cubicBezTo>
                  <a:cubicBezTo>
                    <a:pt x="414" y="159"/>
                    <a:pt x="213" y="6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92361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2567608" y="476672"/>
            <a:ext cx="7763598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GRÁFICO DE UMA 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FUNÇÃO AFIM</a:t>
            </a:r>
          </a:p>
        </p:txBody>
      </p:sp>
      <p:cxnSp>
        <p:nvCxnSpPr>
          <p:cNvPr id="35" name="Conector de seta reta 5">
            <a:extLst>
              <a:ext uri="{FF2B5EF4-FFF2-40B4-BE49-F238E27FC236}">
                <a16:creationId xmlns:a16="http://schemas.microsoft.com/office/drawing/2014/main" id="{2087D658-C084-D725-8357-B0E906EE3CB1}"/>
              </a:ext>
            </a:extLst>
          </p:cNvPr>
          <p:cNvCxnSpPr>
            <a:cxnSpLocks/>
          </p:cNvCxnSpPr>
          <p:nvPr/>
        </p:nvCxnSpPr>
        <p:spPr bwMode="auto">
          <a:xfrm flipV="1">
            <a:off x="3359696" y="1628800"/>
            <a:ext cx="0" cy="319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de seta reta 7">
            <a:extLst>
              <a:ext uri="{FF2B5EF4-FFF2-40B4-BE49-F238E27FC236}">
                <a16:creationId xmlns:a16="http://schemas.microsoft.com/office/drawing/2014/main" id="{C97AE4AC-B84A-01D3-801E-2103FB30B50D}"/>
              </a:ext>
            </a:extLst>
          </p:cNvPr>
          <p:cNvCxnSpPr>
            <a:cxnSpLocks/>
          </p:cNvCxnSpPr>
          <p:nvPr/>
        </p:nvCxnSpPr>
        <p:spPr bwMode="auto">
          <a:xfrm>
            <a:off x="2999656" y="4562995"/>
            <a:ext cx="303941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CaixaDeTexto 8">
            <a:extLst>
              <a:ext uri="{FF2B5EF4-FFF2-40B4-BE49-F238E27FC236}">
                <a16:creationId xmlns:a16="http://schemas.microsoft.com/office/drawing/2014/main" id="{5E7D4968-5AC4-3BE3-2316-36C97D718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4856" y="1595880"/>
            <a:ext cx="2049017" cy="30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400" dirty="0">
                <a:latin typeface="Nunito" panose="00000500000000000000" pitchFamily="2" charset="0"/>
              </a:rPr>
              <a:t>y-&gt; eixo das ordenadas</a:t>
            </a:r>
          </a:p>
        </p:txBody>
      </p:sp>
      <p:sp>
        <p:nvSpPr>
          <p:cNvPr id="38" name="CaixaDeTexto 9">
            <a:extLst>
              <a:ext uri="{FF2B5EF4-FFF2-40B4-BE49-F238E27FC236}">
                <a16:creationId xmlns:a16="http://schemas.microsoft.com/office/drawing/2014/main" id="{2D457368-7068-418D-E04E-8A096B8CB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664" y="2476507"/>
            <a:ext cx="42989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400" dirty="0">
                <a:latin typeface="Nunito" panose="00000500000000000000" pitchFamily="2" charset="0"/>
              </a:rPr>
              <a:t>B	                             </a:t>
            </a:r>
            <a:r>
              <a:rPr lang="pt-BR" altLang="pt-BR" sz="1400" dirty="0">
                <a:solidFill>
                  <a:srgbClr val="FF0000"/>
                </a:solidFill>
                <a:latin typeface="Nunito" pitchFamily="2" charset="0"/>
              </a:rPr>
              <a:t>P</a:t>
            </a:r>
            <a:r>
              <a:rPr lang="pt-BR" altLang="pt-BR" sz="1400" dirty="0">
                <a:latin typeface="Nunito" pitchFamily="2" charset="0"/>
              </a:rPr>
              <a:t> (</a:t>
            </a:r>
            <a:r>
              <a:rPr lang="pt-BR" altLang="pt-BR" sz="1400" dirty="0" err="1">
                <a:latin typeface="Nunito" pitchFamily="2" charset="0"/>
              </a:rPr>
              <a:t>a,b</a:t>
            </a:r>
            <a:r>
              <a:rPr lang="pt-BR" altLang="pt-BR" sz="1400" dirty="0">
                <a:latin typeface="Nunito" pitchFamily="2" charset="0"/>
              </a:rPr>
              <a:t>) par ordenado</a:t>
            </a:r>
          </a:p>
        </p:txBody>
      </p:sp>
      <p:sp>
        <p:nvSpPr>
          <p:cNvPr id="39" name="CaixaDeTexto 10">
            <a:extLst>
              <a:ext uri="{FF2B5EF4-FFF2-40B4-BE49-F238E27FC236}">
                <a16:creationId xmlns:a16="http://schemas.microsoft.com/office/drawing/2014/main" id="{C8777A63-AA33-D412-0672-FEEF7925E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117" y="4409120"/>
            <a:ext cx="1991308" cy="30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400" dirty="0">
                <a:latin typeface="Nunito" panose="00000500000000000000" pitchFamily="2" charset="0"/>
              </a:rPr>
              <a:t>x-&gt; eixo das abscissas</a:t>
            </a: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31A2B157-4C99-E165-A428-F6A261776755}"/>
              </a:ext>
            </a:extLst>
          </p:cNvPr>
          <p:cNvCxnSpPr>
            <a:cxnSpLocks/>
          </p:cNvCxnSpPr>
          <p:nvPr/>
        </p:nvCxnSpPr>
        <p:spPr bwMode="auto">
          <a:xfrm>
            <a:off x="3359696" y="2642558"/>
            <a:ext cx="179704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F75F3DC4-D327-85AE-0BF3-FC0D116520BD}"/>
              </a:ext>
            </a:extLst>
          </p:cNvPr>
          <p:cNvCxnSpPr>
            <a:cxnSpLocks/>
          </p:cNvCxnSpPr>
          <p:nvPr/>
        </p:nvCxnSpPr>
        <p:spPr bwMode="auto">
          <a:xfrm>
            <a:off x="5120230" y="2687310"/>
            <a:ext cx="0" cy="187568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CaixaDeTexto 15">
            <a:extLst>
              <a:ext uri="{FF2B5EF4-FFF2-40B4-BE49-F238E27FC236}">
                <a16:creationId xmlns:a16="http://schemas.microsoft.com/office/drawing/2014/main" id="{217FB2A3-67C0-6078-3430-909502127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020" y="4514185"/>
            <a:ext cx="2664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200" dirty="0">
                <a:latin typeface="Nunito" panose="00000500000000000000" pitchFamily="2" charset="0"/>
              </a:rPr>
              <a:t>a</a:t>
            </a:r>
          </a:p>
        </p:txBody>
      </p:sp>
      <p:sp>
        <p:nvSpPr>
          <p:cNvPr id="43" name="CaixaDeTexto 16">
            <a:extLst>
              <a:ext uri="{FF2B5EF4-FFF2-40B4-BE49-F238E27FC236}">
                <a16:creationId xmlns:a16="http://schemas.microsoft.com/office/drawing/2014/main" id="{C06367EF-200D-CE64-F9BF-9CCDFCC9A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012" y="5733096"/>
            <a:ext cx="2433749" cy="52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400" dirty="0">
                <a:latin typeface="Nunito" pitchFamily="2" charset="0"/>
              </a:rPr>
              <a:t>Obs.: (a, b) = (c, d)	a = c</a:t>
            </a:r>
          </a:p>
          <a:p>
            <a:pPr eaLnBrk="1" hangingPunct="1"/>
            <a:r>
              <a:rPr lang="pt-BR" altLang="pt-BR" sz="1400" dirty="0">
                <a:latin typeface="Nunito" pitchFamily="2" charset="0"/>
              </a:rPr>
              <a:t>		b = d</a:t>
            </a:r>
          </a:p>
        </p:txBody>
      </p:sp>
      <p:sp>
        <p:nvSpPr>
          <p:cNvPr id="44" name="Chave esquerda 17">
            <a:extLst>
              <a:ext uri="{FF2B5EF4-FFF2-40B4-BE49-F238E27FC236}">
                <a16:creationId xmlns:a16="http://schemas.microsoft.com/office/drawing/2014/main" id="{3F12DFCF-D4A4-45A3-A37B-94539AB9313B}"/>
              </a:ext>
            </a:extLst>
          </p:cNvPr>
          <p:cNvSpPr/>
          <p:nvPr/>
        </p:nvSpPr>
        <p:spPr bwMode="auto">
          <a:xfrm>
            <a:off x="6162761" y="5816179"/>
            <a:ext cx="84138" cy="41751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 sz="2000" dirty="0">
              <a:latin typeface="Nunito" panose="00000500000000000000" pitchFamily="2" charset="0"/>
            </a:endParaRPr>
          </a:p>
        </p:txBody>
      </p:sp>
      <p:sp>
        <p:nvSpPr>
          <p:cNvPr id="45" name="Colchete esquerdo 18">
            <a:extLst>
              <a:ext uri="{FF2B5EF4-FFF2-40B4-BE49-F238E27FC236}">
                <a16:creationId xmlns:a16="http://schemas.microsoft.com/office/drawing/2014/main" id="{C5B0F1BE-C7EB-2FBF-B143-647DA716D7F7}"/>
              </a:ext>
            </a:extLst>
          </p:cNvPr>
          <p:cNvSpPr/>
          <p:nvPr/>
        </p:nvSpPr>
        <p:spPr bwMode="auto">
          <a:xfrm rot="5400000">
            <a:off x="5313449" y="5433589"/>
            <a:ext cx="153987" cy="585787"/>
          </a:xfrm>
          <a:prstGeom prst="lef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Nunito" panose="00000500000000000000" pitchFamily="2" charset="0"/>
            </a:endParaRPr>
          </a:p>
        </p:txBody>
      </p:sp>
      <p:sp>
        <p:nvSpPr>
          <p:cNvPr id="46" name="Colchete esquerdo 19">
            <a:extLst>
              <a:ext uri="{FF2B5EF4-FFF2-40B4-BE49-F238E27FC236}">
                <a16:creationId xmlns:a16="http://schemas.microsoft.com/office/drawing/2014/main" id="{9FE3D929-8C49-EA2A-1276-55FCBA1500F0}"/>
              </a:ext>
            </a:extLst>
          </p:cNvPr>
          <p:cNvSpPr/>
          <p:nvPr/>
        </p:nvSpPr>
        <p:spPr bwMode="auto">
          <a:xfrm rot="16200000" flipV="1">
            <a:off x="5507919" y="5767749"/>
            <a:ext cx="153987" cy="584200"/>
          </a:xfrm>
          <a:prstGeom prst="lef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Nunito" panose="00000500000000000000" pitchFamily="2" charset="0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9E0276AC-E6DC-11CA-0EB2-C8205760BB04}"/>
              </a:ext>
            </a:extLst>
          </p:cNvPr>
          <p:cNvSpPr/>
          <p:nvPr/>
        </p:nvSpPr>
        <p:spPr bwMode="auto">
          <a:xfrm>
            <a:off x="5120230" y="2606839"/>
            <a:ext cx="73025" cy="714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Nunito" panose="00000500000000000000" pitchFamily="2" charset="0"/>
            </a:endParaRPr>
          </a:p>
        </p:txBody>
      </p:sp>
      <p:grpSp>
        <p:nvGrpSpPr>
          <p:cNvPr id="52" name="Google Shape;3240;p33">
            <a:extLst>
              <a:ext uri="{FF2B5EF4-FFF2-40B4-BE49-F238E27FC236}">
                <a16:creationId xmlns:a16="http://schemas.microsoft.com/office/drawing/2014/main" id="{A5AC3B87-1EE2-CEE1-FA7C-EECCAF3D9565}"/>
              </a:ext>
            </a:extLst>
          </p:cNvPr>
          <p:cNvGrpSpPr/>
          <p:nvPr/>
        </p:nvGrpSpPr>
        <p:grpSpPr>
          <a:xfrm>
            <a:off x="9571024" y="1732524"/>
            <a:ext cx="1526920" cy="1244691"/>
            <a:chOff x="4066150" y="3377325"/>
            <a:chExt cx="1008600" cy="822175"/>
          </a:xfrm>
        </p:grpSpPr>
        <p:sp>
          <p:nvSpPr>
            <p:cNvPr id="53" name="Google Shape;3241;p33">
              <a:extLst>
                <a:ext uri="{FF2B5EF4-FFF2-40B4-BE49-F238E27FC236}">
                  <a16:creationId xmlns:a16="http://schemas.microsoft.com/office/drawing/2014/main" id="{87E981CF-827E-3522-00ED-F706D276A4F3}"/>
                </a:ext>
              </a:extLst>
            </p:cNvPr>
            <p:cNvSpPr/>
            <p:nvPr/>
          </p:nvSpPr>
          <p:spPr>
            <a:xfrm>
              <a:off x="4152850" y="3377325"/>
              <a:ext cx="12750" cy="822175"/>
            </a:xfrm>
            <a:custGeom>
              <a:avLst/>
              <a:gdLst/>
              <a:ahLst/>
              <a:cxnLst/>
              <a:rect l="l" t="t" r="r" b="b"/>
              <a:pathLst>
                <a:path w="510" h="32887" extrusionOk="0">
                  <a:moveTo>
                    <a:pt x="101" y="1"/>
                  </a:moveTo>
                  <a:cubicBezTo>
                    <a:pt x="57" y="1"/>
                    <a:pt x="13" y="30"/>
                    <a:pt x="13" y="87"/>
                  </a:cubicBezTo>
                  <a:cubicBezTo>
                    <a:pt x="11" y="4342"/>
                    <a:pt x="0" y="8599"/>
                    <a:pt x="9" y="12853"/>
                  </a:cubicBezTo>
                  <a:cubicBezTo>
                    <a:pt x="17" y="17088"/>
                    <a:pt x="35" y="21322"/>
                    <a:pt x="60" y="25556"/>
                  </a:cubicBezTo>
                  <a:cubicBezTo>
                    <a:pt x="68" y="26752"/>
                    <a:pt x="74" y="27945"/>
                    <a:pt x="81" y="29139"/>
                  </a:cubicBezTo>
                  <a:cubicBezTo>
                    <a:pt x="89" y="30335"/>
                    <a:pt x="81" y="31528"/>
                    <a:pt x="120" y="32722"/>
                  </a:cubicBezTo>
                  <a:cubicBezTo>
                    <a:pt x="124" y="32832"/>
                    <a:pt x="208" y="32887"/>
                    <a:pt x="292" y="32887"/>
                  </a:cubicBezTo>
                  <a:cubicBezTo>
                    <a:pt x="375" y="32887"/>
                    <a:pt x="459" y="32832"/>
                    <a:pt x="461" y="32722"/>
                  </a:cubicBezTo>
                  <a:cubicBezTo>
                    <a:pt x="510" y="30595"/>
                    <a:pt x="454" y="28465"/>
                    <a:pt x="442" y="26339"/>
                  </a:cubicBezTo>
                  <a:cubicBezTo>
                    <a:pt x="430" y="24210"/>
                    <a:pt x="415" y="22082"/>
                    <a:pt x="399" y="19954"/>
                  </a:cubicBezTo>
                  <a:cubicBezTo>
                    <a:pt x="370" y="15719"/>
                    <a:pt x="337" y="11485"/>
                    <a:pt x="286" y="7251"/>
                  </a:cubicBezTo>
                  <a:cubicBezTo>
                    <a:pt x="257" y="4864"/>
                    <a:pt x="220" y="2474"/>
                    <a:pt x="191" y="87"/>
                  </a:cubicBezTo>
                  <a:cubicBezTo>
                    <a:pt x="190" y="30"/>
                    <a:pt x="146" y="1"/>
                    <a:pt x="10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242;p33">
              <a:extLst>
                <a:ext uri="{FF2B5EF4-FFF2-40B4-BE49-F238E27FC236}">
                  <a16:creationId xmlns:a16="http://schemas.microsoft.com/office/drawing/2014/main" id="{E6982830-2299-4679-64FA-6D60CCE8E91D}"/>
                </a:ext>
              </a:extLst>
            </p:cNvPr>
            <p:cNvSpPr/>
            <p:nvPr/>
          </p:nvSpPr>
          <p:spPr>
            <a:xfrm>
              <a:off x="4066150" y="3783750"/>
              <a:ext cx="837250" cy="16700"/>
            </a:xfrm>
            <a:custGeom>
              <a:avLst/>
              <a:gdLst/>
              <a:ahLst/>
              <a:cxnLst/>
              <a:rect l="l" t="t" r="r" b="b"/>
              <a:pathLst>
                <a:path w="33490" h="668" extrusionOk="0">
                  <a:moveTo>
                    <a:pt x="4335" y="1"/>
                  </a:moveTo>
                  <a:cubicBezTo>
                    <a:pt x="3206" y="1"/>
                    <a:pt x="2077" y="10"/>
                    <a:pt x="948" y="31"/>
                  </a:cubicBezTo>
                  <a:cubicBezTo>
                    <a:pt x="683" y="36"/>
                    <a:pt x="420" y="42"/>
                    <a:pt x="155" y="46"/>
                  </a:cubicBezTo>
                  <a:cubicBezTo>
                    <a:pt x="1" y="50"/>
                    <a:pt x="1" y="286"/>
                    <a:pt x="155" y="286"/>
                  </a:cubicBezTo>
                  <a:lnTo>
                    <a:pt x="157" y="286"/>
                  </a:lnTo>
                  <a:cubicBezTo>
                    <a:pt x="343" y="286"/>
                    <a:pt x="530" y="285"/>
                    <a:pt x="717" y="285"/>
                  </a:cubicBezTo>
                  <a:cubicBezTo>
                    <a:pt x="2686" y="285"/>
                    <a:pt x="4656" y="314"/>
                    <a:pt x="6624" y="346"/>
                  </a:cubicBezTo>
                  <a:cubicBezTo>
                    <a:pt x="8794" y="383"/>
                    <a:pt x="10963" y="432"/>
                    <a:pt x="13130" y="483"/>
                  </a:cubicBezTo>
                  <a:cubicBezTo>
                    <a:pt x="15318" y="535"/>
                    <a:pt x="17506" y="586"/>
                    <a:pt x="19694" y="621"/>
                  </a:cubicBezTo>
                  <a:cubicBezTo>
                    <a:pt x="21364" y="650"/>
                    <a:pt x="23034" y="667"/>
                    <a:pt x="24704" y="667"/>
                  </a:cubicBezTo>
                  <a:cubicBezTo>
                    <a:pt x="25203" y="667"/>
                    <a:pt x="25703" y="665"/>
                    <a:pt x="26203" y="662"/>
                  </a:cubicBezTo>
                  <a:cubicBezTo>
                    <a:pt x="27281" y="656"/>
                    <a:pt x="28358" y="640"/>
                    <a:pt x="29434" y="613"/>
                  </a:cubicBezTo>
                  <a:cubicBezTo>
                    <a:pt x="29977" y="598"/>
                    <a:pt x="30517" y="584"/>
                    <a:pt x="31060" y="564"/>
                  </a:cubicBezTo>
                  <a:cubicBezTo>
                    <a:pt x="31594" y="545"/>
                    <a:pt x="32134" y="543"/>
                    <a:pt x="32666" y="479"/>
                  </a:cubicBezTo>
                  <a:cubicBezTo>
                    <a:pt x="32925" y="448"/>
                    <a:pt x="33169" y="405"/>
                    <a:pt x="33420" y="340"/>
                  </a:cubicBezTo>
                  <a:cubicBezTo>
                    <a:pt x="33482" y="323"/>
                    <a:pt x="33490" y="220"/>
                    <a:pt x="33420" y="210"/>
                  </a:cubicBezTo>
                  <a:cubicBezTo>
                    <a:pt x="33107" y="162"/>
                    <a:pt x="32797" y="147"/>
                    <a:pt x="32486" y="147"/>
                  </a:cubicBezTo>
                  <a:cubicBezTo>
                    <a:pt x="32276" y="147"/>
                    <a:pt x="32065" y="154"/>
                    <a:pt x="31853" y="163"/>
                  </a:cubicBezTo>
                  <a:cubicBezTo>
                    <a:pt x="31325" y="183"/>
                    <a:pt x="30795" y="204"/>
                    <a:pt x="30264" y="220"/>
                  </a:cubicBezTo>
                  <a:cubicBezTo>
                    <a:pt x="29178" y="253"/>
                    <a:pt x="28091" y="276"/>
                    <a:pt x="27006" y="288"/>
                  </a:cubicBezTo>
                  <a:cubicBezTo>
                    <a:pt x="26164" y="298"/>
                    <a:pt x="25322" y="302"/>
                    <a:pt x="24480" y="302"/>
                  </a:cubicBezTo>
                  <a:cubicBezTo>
                    <a:pt x="23154" y="302"/>
                    <a:pt x="21827" y="291"/>
                    <a:pt x="20502" y="274"/>
                  </a:cubicBezTo>
                  <a:cubicBezTo>
                    <a:pt x="18314" y="245"/>
                    <a:pt x="16126" y="196"/>
                    <a:pt x="13940" y="146"/>
                  </a:cubicBezTo>
                  <a:cubicBezTo>
                    <a:pt x="11768" y="99"/>
                    <a:pt x="9597" y="48"/>
                    <a:pt x="7425" y="21"/>
                  </a:cubicBezTo>
                  <a:cubicBezTo>
                    <a:pt x="6395" y="8"/>
                    <a:pt x="5365" y="1"/>
                    <a:pt x="433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243;p33">
              <a:extLst>
                <a:ext uri="{FF2B5EF4-FFF2-40B4-BE49-F238E27FC236}">
                  <a16:creationId xmlns:a16="http://schemas.microsoft.com/office/drawing/2014/main" id="{71F94536-4E73-F524-BF0A-F91E1DD9240F}"/>
                </a:ext>
              </a:extLst>
            </p:cNvPr>
            <p:cNvSpPr/>
            <p:nvPr/>
          </p:nvSpPr>
          <p:spPr>
            <a:xfrm>
              <a:off x="4067650" y="3977775"/>
              <a:ext cx="895500" cy="37425"/>
            </a:xfrm>
            <a:custGeom>
              <a:avLst/>
              <a:gdLst/>
              <a:ahLst/>
              <a:cxnLst/>
              <a:rect l="l" t="t" r="r" b="b"/>
              <a:pathLst>
                <a:path w="35820" h="1497" extrusionOk="0">
                  <a:moveTo>
                    <a:pt x="34374" y="1"/>
                  </a:moveTo>
                  <a:cubicBezTo>
                    <a:pt x="34369" y="1"/>
                    <a:pt x="34364" y="1"/>
                    <a:pt x="34359" y="1"/>
                  </a:cubicBezTo>
                  <a:cubicBezTo>
                    <a:pt x="34230" y="5"/>
                    <a:pt x="34227" y="205"/>
                    <a:pt x="34355" y="205"/>
                  </a:cubicBezTo>
                  <a:cubicBezTo>
                    <a:pt x="34356" y="205"/>
                    <a:pt x="34357" y="205"/>
                    <a:pt x="34359" y="205"/>
                  </a:cubicBezTo>
                  <a:cubicBezTo>
                    <a:pt x="34361" y="205"/>
                    <a:pt x="34362" y="205"/>
                    <a:pt x="34364" y="205"/>
                  </a:cubicBezTo>
                  <a:cubicBezTo>
                    <a:pt x="34466" y="205"/>
                    <a:pt x="34576" y="306"/>
                    <a:pt x="34648" y="365"/>
                  </a:cubicBezTo>
                  <a:cubicBezTo>
                    <a:pt x="34763" y="464"/>
                    <a:pt x="34870" y="568"/>
                    <a:pt x="34987" y="665"/>
                  </a:cubicBezTo>
                  <a:cubicBezTo>
                    <a:pt x="35016" y="689"/>
                    <a:pt x="35046" y="714"/>
                    <a:pt x="35077" y="740"/>
                  </a:cubicBezTo>
                  <a:lnTo>
                    <a:pt x="35077" y="740"/>
                  </a:lnTo>
                  <a:cubicBezTo>
                    <a:pt x="30637" y="962"/>
                    <a:pt x="26192" y="1046"/>
                    <a:pt x="21746" y="1074"/>
                  </a:cubicBezTo>
                  <a:cubicBezTo>
                    <a:pt x="17118" y="1104"/>
                    <a:pt x="12489" y="1092"/>
                    <a:pt x="7860" y="1135"/>
                  </a:cubicBezTo>
                  <a:cubicBezTo>
                    <a:pt x="5276" y="1158"/>
                    <a:pt x="2685" y="1185"/>
                    <a:pt x="103" y="1333"/>
                  </a:cubicBezTo>
                  <a:cubicBezTo>
                    <a:pt x="2" y="1339"/>
                    <a:pt x="0" y="1489"/>
                    <a:pt x="103" y="1489"/>
                  </a:cubicBezTo>
                  <a:cubicBezTo>
                    <a:pt x="659" y="1494"/>
                    <a:pt x="1215" y="1496"/>
                    <a:pt x="1771" y="1496"/>
                  </a:cubicBezTo>
                  <a:cubicBezTo>
                    <a:pt x="3523" y="1496"/>
                    <a:pt x="5275" y="1475"/>
                    <a:pt x="7026" y="1472"/>
                  </a:cubicBezTo>
                  <a:cubicBezTo>
                    <a:pt x="9350" y="1470"/>
                    <a:pt x="11671" y="1472"/>
                    <a:pt x="13995" y="1466"/>
                  </a:cubicBezTo>
                  <a:cubicBezTo>
                    <a:pt x="18622" y="1456"/>
                    <a:pt x="23250" y="1439"/>
                    <a:pt x="27877" y="1322"/>
                  </a:cubicBezTo>
                  <a:cubicBezTo>
                    <a:pt x="30461" y="1257"/>
                    <a:pt x="33046" y="1160"/>
                    <a:pt x="35626" y="1012"/>
                  </a:cubicBezTo>
                  <a:cubicBezTo>
                    <a:pt x="35815" y="1000"/>
                    <a:pt x="35819" y="712"/>
                    <a:pt x="35632" y="712"/>
                  </a:cubicBezTo>
                  <a:cubicBezTo>
                    <a:pt x="35630" y="712"/>
                    <a:pt x="35628" y="712"/>
                    <a:pt x="35626" y="712"/>
                  </a:cubicBezTo>
                  <a:cubicBezTo>
                    <a:pt x="35626" y="712"/>
                    <a:pt x="35626" y="712"/>
                    <a:pt x="35626" y="712"/>
                  </a:cubicBezTo>
                  <a:lnTo>
                    <a:pt x="35626" y="712"/>
                  </a:lnTo>
                  <a:cubicBezTo>
                    <a:pt x="35624" y="712"/>
                    <a:pt x="35621" y="712"/>
                    <a:pt x="35619" y="712"/>
                  </a:cubicBezTo>
                  <a:cubicBezTo>
                    <a:pt x="35523" y="712"/>
                    <a:pt x="35429" y="637"/>
                    <a:pt x="35355" y="583"/>
                  </a:cubicBezTo>
                  <a:cubicBezTo>
                    <a:pt x="35232" y="496"/>
                    <a:pt x="35119" y="396"/>
                    <a:pt x="34997" y="307"/>
                  </a:cubicBezTo>
                  <a:cubicBezTo>
                    <a:pt x="34821" y="179"/>
                    <a:pt x="34606" y="1"/>
                    <a:pt x="3437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244;p33">
              <a:extLst>
                <a:ext uri="{FF2B5EF4-FFF2-40B4-BE49-F238E27FC236}">
                  <a16:creationId xmlns:a16="http://schemas.microsoft.com/office/drawing/2014/main" id="{8995552D-1FD4-8101-3488-74BC00A3AF63}"/>
                </a:ext>
              </a:extLst>
            </p:cNvPr>
            <p:cNvSpPr/>
            <p:nvPr/>
          </p:nvSpPr>
          <p:spPr>
            <a:xfrm>
              <a:off x="4206575" y="3403150"/>
              <a:ext cx="39875" cy="86000"/>
            </a:xfrm>
            <a:custGeom>
              <a:avLst/>
              <a:gdLst/>
              <a:ahLst/>
              <a:cxnLst/>
              <a:rect l="l" t="t" r="r" b="b"/>
              <a:pathLst>
                <a:path w="1595" h="3440" extrusionOk="0">
                  <a:moveTo>
                    <a:pt x="467" y="2200"/>
                  </a:moveTo>
                  <a:cubicBezTo>
                    <a:pt x="461" y="2208"/>
                    <a:pt x="454" y="2216"/>
                    <a:pt x="448" y="2224"/>
                  </a:cubicBezTo>
                  <a:lnTo>
                    <a:pt x="467" y="2200"/>
                  </a:lnTo>
                  <a:close/>
                  <a:moveTo>
                    <a:pt x="146" y="1"/>
                  </a:moveTo>
                  <a:cubicBezTo>
                    <a:pt x="117" y="1"/>
                    <a:pt x="82" y="21"/>
                    <a:pt x="78" y="53"/>
                  </a:cubicBezTo>
                  <a:lnTo>
                    <a:pt x="78" y="51"/>
                  </a:lnTo>
                  <a:cubicBezTo>
                    <a:pt x="27" y="379"/>
                    <a:pt x="0" y="712"/>
                    <a:pt x="2" y="1045"/>
                  </a:cubicBezTo>
                  <a:cubicBezTo>
                    <a:pt x="4" y="1378"/>
                    <a:pt x="31" y="1715"/>
                    <a:pt x="83" y="2045"/>
                  </a:cubicBezTo>
                  <a:cubicBezTo>
                    <a:pt x="111" y="2226"/>
                    <a:pt x="152" y="2407"/>
                    <a:pt x="200" y="2584"/>
                  </a:cubicBezTo>
                  <a:cubicBezTo>
                    <a:pt x="210" y="2625"/>
                    <a:pt x="243" y="2658"/>
                    <a:pt x="284" y="2668"/>
                  </a:cubicBezTo>
                  <a:cubicBezTo>
                    <a:pt x="294" y="2671"/>
                    <a:pt x="305" y="2672"/>
                    <a:pt x="315" y="2672"/>
                  </a:cubicBezTo>
                  <a:cubicBezTo>
                    <a:pt x="348" y="2672"/>
                    <a:pt x="378" y="2659"/>
                    <a:pt x="403" y="2637"/>
                  </a:cubicBezTo>
                  <a:cubicBezTo>
                    <a:pt x="604" y="2454"/>
                    <a:pt x="771" y="2230"/>
                    <a:pt x="896" y="1988"/>
                  </a:cubicBezTo>
                  <a:cubicBezTo>
                    <a:pt x="1011" y="1771"/>
                    <a:pt x="1096" y="1536"/>
                    <a:pt x="1142" y="1294"/>
                  </a:cubicBezTo>
                  <a:lnTo>
                    <a:pt x="1142" y="1294"/>
                  </a:lnTo>
                  <a:cubicBezTo>
                    <a:pt x="1189" y="1438"/>
                    <a:pt x="1227" y="1586"/>
                    <a:pt x="1256" y="1735"/>
                  </a:cubicBezTo>
                  <a:cubicBezTo>
                    <a:pt x="1270" y="1805"/>
                    <a:pt x="1280" y="1879"/>
                    <a:pt x="1291" y="1951"/>
                  </a:cubicBezTo>
                  <a:lnTo>
                    <a:pt x="1286" y="1914"/>
                  </a:lnTo>
                  <a:lnTo>
                    <a:pt x="1286" y="1914"/>
                  </a:lnTo>
                  <a:cubicBezTo>
                    <a:pt x="1307" y="2068"/>
                    <a:pt x="1317" y="2220"/>
                    <a:pt x="1319" y="2374"/>
                  </a:cubicBezTo>
                  <a:cubicBezTo>
                    <a:pt x="1321" y="2528"/>
                    <a:pt x="1311" y="2680"/>
                    <a:pt x="1301" y="2834"/>
                  </a:cubicBezTo>
                  <a:cubicBezTo>
                    <a:pt x="1295" y="2914"/>
                    <a:pt x="1288" y="2994"/>
                    <a:pt x="1277" y="3074"/>
                  </a:cubicBezTo>
                  <a:lnTo>
                    <a:pt x="1277" y="3074"/>
                  </a:lnTo>
                  <a:cubicBezTo>
                    <a:pt x="1277" y="3069"/>
                    <a:pt x="1278" y="3065"/>
                    <a:pt x="1278" y="3060"/>
                  </a:cubicBezTo>
                  <a:lnTo>
                    <a:pt x="1278" y="3060"/>
                  </a:lnTo>
                  <a:lnTo>
                    <a:pt x="1274" y="3093"/>
                  </a:lnTo>
                  <a:cubicBezTo>
                    <a:pt x="1275" y="3087"/>
                    <a:pt x="1276" y="3080"/>
                    <a:pt x="1277" y="3074"/>
                  </a:cubicBezTo>
                  <a:lnTo>
                    <a:pt x="1277" y="3074"/>
                  </a:lnTo>
                  <a:cubicBezTo>
                    <a:pt x="1272" y="3113"/>
                    <a:pt x="1265" y="3151"/>
                    <a:pt x="1260" y="3190"/>
                  </a:cubicBezTo>
                  <a:cubicBezTo>
                    <a:pt x="1254" y="3219"/>
                    <a:pt x="1245" y="3249"/>
                    <a:pt x="1245" y="3276"/>
                  </a:cubicBezTo>
                  <a:cubicBezTo>
                    <a:pt x="1245" y="3300"/>
                    <a:pt x="1245" y="3326"/>
                    <a:pt x="1249" y="3348"/>
                  </a:cubicBezTo>
                  <a:lnTo>
                    <a:pt x="1249" y="3348"/>
                  </a:lnTo>
                  <a:cubicBezTo>
                    <a:pt x="1251" y="3388"/>
                    <a:pt x="1277" y="3427"/>
                    <a:pt x="1319" y="3436"/>
                  </a:cubicBezTo>
                  <a:cubicBezTo>
                    <a:pt x="1328" y="3438"/>
                    <a:pt x="1336" y="3439"/>
                    <a:pt x="1344" y="3439"/>
                  </a:cubicBezTo>
                  <a:cubicBezTo>
                    <a:pt x="1385" y="3439"/>
                    <a:pt x="1422" y="3416"/>
                    <a:pt x="1436" y="3375"/>
                  </a:cubicBezTo>
                  <a:lnTo>
                    <a:pt x="1436" y="3375"/>
                  </a:lnTo>
                  <a:cubicBezTo>
                    <a:pt x="1444" y="3363"/>
                    <a:pt x="1450" y="3350"/>
                    <a:pt x="1457" y="3338"/>
                  </a:cubicBezTo>
                  <a:cubicBezTo>
                    <a:pt x="1471" y="3309"/>
                    <a:pt x="1480" y="3280"/>
                    <a:pt x="1486" y="3249"/>
                  </a:cubicBezTo>
                  <a:cubicBezTo>
                    <a:pt x="1498" y="3206"/>
                    <a:pt x="1508" y="3163"/>
                    <a:pt x="1519" y="3120"/>
                  </a:cubicBezTo>
                  <a:cubicBezTo>
                    <a:pt x="1537" y="3036"/>
                    <a:pt x="1551" y="2949"/>
                    <a:pt x="1564" y="2865"/>
                  </a:cubicBezTo>
                  <a:cubicBezTo>
                    <a:pt x="1593" y="2682"/>
                    <a:pt x="1595" y="2495"/>
                    <a:pt x="1588" y="2313"/>
                  </a:cubicBezTo>
                  <a:cubicBezTo>
                    <a:pt x="1576" y="1951"/>
                    <a:pt x="1514" y="1591"/>
                    <a:pt x="1404" y="1248"/>
                  </a:cubicBezTo>
                  <a:cubicBezTo>
                    <a:pt x="1340" y="1051"/>
                    <a:pt x="1262" y="860"/>
                    <a:pt x="1167" y="675"/>
                  </a:cubicBezTo>
                  <a:cubicBezTo>
                    <a:pt x="1155" y="650"/>
                    <a:pt x="1130" y="634"/>
                    <a:pt x="1106" y="622"/>
                  </a:cubicBezTo>
                  <a:cubicBezTo>
                    <a:pt x="1089" y="615"/>
                    <a:pt x="1070" y="611"/>
                    <a:pt x="1052" y="611"/>
                  </a:cubicBezTo>
                  <a:cubicBezTo>
                    <a:pt x="1042" y="611"/>
                    <a:pt x="1031" y="613"/>
                    <a:pt x="1021" y="616"/>
                  </a:cubicBezTo>
                  <a:cubicBezTo>
                    <a:pt x="968" y="634"/>
                    <a:pt x="923" y="683"/>
                    <a:pt x="925" y="741"/>
                  </a:cubicBezTo>
                  <a:cubicBezTo>
                    <a:pt x="931" y="876"/>
                    <a:pt x="925" y="1010"/>
                    <a:pt x="906" y="1144"/>
                  </a:cubicBezTo>
                  <a:lnTo>
                    <a:pt x="910" y="1111"/>
                  </a:lnTo>
                  <a:lnTo>
                    <a:pt x="910" y="1111"/>
                  </a:lnTo>
                  <a:cubicBezTo>
                    <a:pt x="884" y="1322"/>
                    <a:pt x="826" y="1530"/>
                    <a:pt x="742" y="1725"/>
                  </a:cubicBezTo>
                  <a:lnTo>
                    <a:pt x="756" y="1696"/>
                  </a:lnTo>
                  <a:lnTo>
                    <a:pt x="756" y="1696"/>
                  </a:lnTo>
                  <a:cubicBezTo>
                    <a:pt x="680" y="1874"/>
                    <a:pt x="582" y="2044"/>
                    <a:pt x="467" y="2200"/>
                  </a:cubicBezTo>
                  <a:lnTo>
                    <a:pt x="467" y="2200"/>
                  </a:lnTo>
                  <a:cubicBezTo>
                    <a:pt x="437" y="2239"/>
                    <a:pt x="406" y="2277"/>
                    <a:pt x="373" y="2314"/>
                  </a:cubicBezTo>
                  <a:lnTo>
                    <a:pt x="373" y="2314"/>
                  </a:lnTo>
                  <a:cubicBezTo>
                    <a:pt x="322" y="2122"/>
                    <a:pt x="280" y="1928"/>
                    <a:pt x="245" y="1733"/>
                  </a:cubicBezTo>
                  <a:cubicBezTo>
                    <a:pt x="233" y="1657"/>
                    <a:pt x="220" y="1583"/>
                    <a:pt x="210" y="1507"/>
                  </a:cubicBezTo>
                  <a:lnTo>
                    <a:pt x="210" y="1507"/>
                  </a:lnTo>
                  <a:lnTo>
                    <a:pt x="214" y="1532"/>
                  </a:lnTo>
                  <a:cubicBezTo>
                    <a:pt x="163" y="1154"/>
                    <a:pt x="154" y="770"/>
                    <a:pt x="183" y="390"/>
                  </a:cubicBezTo>
                  <a:cubicBezTo>
                    <a:pt x="189" y="283"/>
                    <a:pt x="200" y="176"/>
                    <a:pt x="214" y="69"/>
                  </a:cubicBezTo>
                  <a:cubicBezTo>
                    <a:pt x="218" y="36"/>
                    <a:pt x="183" y="5"/>
                    <a:pt x="154" y="1"/>
                  </a:cubicBezTo>
                  <a:cubicBezTo>
                    <a:pt x="152" y="1"/>
                    <a:pt x="149" y="1"/>
                    <a:pt x="14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245;p33">
              <a:extLst>
                <a:ext uri="{FF2B5EF4-FFF2-40B4-BE49-F238E27FC236}">
                  <a16:creationId xmlns:a16="http://schemas.microsoft.com/office/drawing/2014/main" id="{E424A43A-63C2-2E53-2F5D-4E450436596E}"/>
                </a:ext>
              </a:extLst>
            </p:cNvPr>
            <p:cNvSpPr/>
            <p:nvPr/>
          </p:nvSpPr>
          <p:spPr>
            <a:xfrm>
              <a:off x="4100775" y="4046925"/>
              <a:ext cx="24675" cy="45275"/>
            </a:xfrm>
            <a:custGeom>
              <a:avLst/>
              <a:gdLst/>
              <a:ahLst/>
              <a:cxnLst/>
              <a:rect l="l" t="t" r="r" b="b"/>
              <a:pathLst>
                <a:path w="987" h="1811" extrusionOk="0">
                  <a:moveTo>
                    <a:pt x="594" y="273"/>
                  </a:moveTo>
                  <a:lnTo>
                    <a:pt x="571" y="276"/>
                  </a:lnTo>
                  <a:cubicBezTo>
                    <a:pt x="579" y="275"/>
                    <a:pt x="586" y="274"/>
                    <a:pt x="594" y="273"/>
                  </a:cubicBezTo>
                  <a:close/>
                  <a:moveTo>
                    <a:pt x="567" y="276"/>
                  </a:moveTo>
                  <a:lnTo>
                    <a:pt x="551" y="279"/>
                  </a:lnTo>
                  <a:lnTo>
                    <a:pt x="551" y="279"/>
                  </a:lnTo>
                  <a:cubicBezTo>
                    <a:pt x="556" y="278"/>
                    <a:pt x="562" y="277"/>
                    <a:pt x="567" y="276"/>
                  </a:cubicBezTo>
                  <a:close/>
                  <a:moveTo>
                    <a:pt x="450" y="305"/>
                  </a:moveTo>
                  <a:lnTo>
                    <a:pt x="429" y="314"/>
                  </a:lnTo>
                  <a:lnTo>
                    <a:pt x="429" y="314"/>
                  </a:lnTo>
                  <a:cubicBezTo>
                    <a:pt x="436" y="310"/>
                    <a:pt x="443" y="307"/>
                    <a:pt x="450" y="305"/>
                  </a:cubicBezTo>
                  <a:close/>
                  <a:moveTo>
                    <a:pt x="426" y="315"/>
                  </a:moveTo>
                  <a:lnTo>
                    <a:pt x="421" y="317"/>
                  </a:lnTo>
                  <a:cubicBezTo>
                    <a:pt x="423" y="316"/>
                    <a:pt x="424" y="316"/>
                    <a:pt x="426" y="315"/>
                  </a:cubicBezTo>
                  <a:close/>
                  <a:moveTo>
                    <a:pt x="331" y="370"/>
                  </a:moveTo>
                  <a:lnTo>
                    <a:pt x="315" y="383"/>
                  </a:lnTo>
                  <a:lnTo>
                    <a:pt x="315" y="383"/>
                  </a:lnTo>
                  <a:cubicBezTo>
                    <a:pt x="320" y="379"/>
                    <a:pt x="325" y="374"/>
                    <a:pt x="331" y="370"/>
                  </a:cubicBezTo>
                  <a:close/>
                  <a:moveTo>
                    <a:pt x="377" y="873"/>
                  </a:moveTo>
                  <a:lnTo>
                    <a:pt x="374" y="896"/>
                  </a:lnTo>
                  <a:cubicBezTo>
                    <a:pt x="375" y="889"/>
                    <a:pt x="376" y="881"/>
                    <a:pt x="377" y="873"/>
                  </a:cubicBezTo>
                  <a:close/>
                  <a:moveTo>
                    <a:pt x="376" y="1073"/>
                  </a:moveTo>
                  <a:lnTo>
                    <a:pt x="378" y="1087"/>
                  </a:lnTo>
                  <a:cubicBezTo>
                    <a:pt x="378" y="1083"/>
                    <a:pt x="377" y="1078"/>
                    <a:pt x="376" y="1073"/>
                  </a:cubicBezTo>
                  <a:close/>
                  <a:moveTo>
                    <a:pt x="499" y="1381"/>
                  </a:moveTo>
                  <a:lnTo>
                    <a:pt x="504" y="1387"/>
                  </a:lnTo>
                  <a:lnTo>
                    <a:pt x="504" y="1387"/>
                  </a:lnTo>
                  <a:cubicBezTo>
                    <a:pt x="503" y="1385"/>
                    <a:pt x="501" y="1383"/>
                    <a:pt x="499" y="1381"/>
                  </a:cubicBezTo>
                  <a:close/>
                  <a:moveTo>
                    <a:pt x="656" y="1"/>
                  </a:moveTo>
                  <a:cubicBezTo>
                    <a:pt x="614" y="1"/>
                    <a:pt x="573" y="7"/>
                    <a:pt x="534" y="13"/>
                  </a:cubicBezTo>
                  <a:cubicBezTo>
                    <a:pt x="493" y="19"/>
                    <a:pt x="456" y="37"/>
                    <a:pt x="419" y="54"/>
                  </a:cubicBezTo>
                  <a:cubicBezTo>
                    <a:pt x="391" y="64"/>
                    <a:pt x="364" y="79"/>
                    <a:pt x="337" y="95"/>
                  </a:cubicBezTo>
                  <a:cubicBezTo>
                    <a:pt x="280" y="132"/>
                    <a:pt x="224" y="177"/>
                    <a:pt x="179" y="229"/>
                  </a:cubicBezTo>
                  <a:cubicBezTo>
                    <a:pt x="134" y="282"/>
                    <a:pt x="93" y="335"/>
                    <a:pt x="64" y="397"/>
                  </a:cubicBezTo>
                  <a:cubicBezTo>
                    <a:pt x="29" y="471"/>
                    <a:pt x="6" y="549"/>
                    <a:pt x="2" y="633"/>
                  </a:cubicBezTo>
                  <a:cubicBezTo>
                    <a:pt x="0" y="672"/>
                    <a:pt x="35" y="707"/>
                    <a:pt x="74" y="713"/>
                  </a:cubicBezTo>
                  <a:cubicBezTo>
                    <a:pt x="77" y="714"/>
                    <a:pt x="80" y="714"/>
                    <a:pt x="83" y="714"/>
                  </a:cubicBezTo>
                  <a:cubicBezTo>
                    <a:pt x="118" y="714"/>
                    <a:pt x="157" y="692"/>
                    <a:pt x="163" y="654"/>
                  </a:cubicBezTo>
                  <a:cubicBezTo>
                    <a:pt x="167" y="623"/>
                    <a:pt x="177" y="592"/>
                    <a:pt x="187" y="561"/>
                  </a:cubicBezTo>
                  <a:cubicBezTo>
                    <a:pt x="187" y="559"/>
                    <a:pt x="189" y="555"/>
                    <a:pt x="191" y="551"/>
                  </a:cubicBezTo>
                  <a:cubicBezTo>
                    <a:pt x="192" y="548"/>
                    <a:pt x="193" y="547"/>
                    <a:pt x="193" y="547"/>
                  </a:cubicBezTo>
                  <a:lnTo>
                    <a:pt x="193" y="547"/>
                  </a:lnTo>
                  <a:cubicBezTo>
                    <a:pt x="193" y="547"/>
                    <a:pt x="193" y="547"/>
                    <a:pt x="192" y="547"/>
                  </a:cubicBezTo>
                  <a:lnTo>
                    <a:pt x="192" y="547"/>
                  </a:lnTo>
                  <a:cubicBezTo>
                    <a:pt x="194" y="543"/>
                    <a:pt x="195" y="540"/>
                    <a:pt x="197" y="537"/>
                  </a:cubicBezTo>
                  <a:cubicBezTo>
                    <a:pt x="204" y="522"/>
                    <a:pt x="212" y="508"/>
                    <a:pt x="220" y="496"/>
                  </a:cubicBezTo>
                  <a:cubicBezTo>
                    <a:pt x="228" y="481"/>
                    <a:pt x="236" y="469"/>
                    <a:pt x="245" y="457"/>
                  </a:cubicBezTo>
                  <a:cubicBezTo>
                    <a:pt x="245" y="456"/>
                    <a:pt x="246" y="455"/>
                    <a:pt x="247" y="454"/>
                  </a:cubicBezTo>
                  <a:lnTo>
                    <a:pt x="247" y="454"/>
                  </a:lnTo>
                  <a:cubicBezTo>
                    <a:pt x="247" y="454"/>
                    <a:pt x="247" y="454"/>
                    <a:pt x="247" y="455"/>
                  </a:cubicBezTo>
                  <a:cubicBezTo>
                    <a:pt x="244" y="458"/>
                    <a:pt x="243" y="459"/>
                    <a:pt x="243" y="459"/>
                  </a:cubicBezTo>
                  <a:cubicBezTo>
                    <a:pt x="243" y="459"/>
                    <a:pt x="246" y="456"/>
                    <a:pt x="248" y="453"/>
                  </a:cubicBezTo>
                  <a:lnTo>
                    <a:pt x="248" y="453"/>
                  </a:lnTo>
                  <a:cubicBezTo>
                    <a:pt x="248" y="453"/>
                    <a:pt x="247" y="454"/>
                    <a:pt x="247" y="454"/>
                  </a:cubicBezTo>
                  <a:lnTo>
                    <a:pt x="247" y="454"/>
                  </a:lnTo>
                  <a:cubicBezTo>
                    <a:pt x="249" y="452"/>
                    <a:pt x="251" y="449"/>
                    <a:pt x="253" y="447"/>
                  </a:cubicBezTo>
                  <a:lnTo>
                    <a:pt x="253" y="447"/>
                  </a:lnTo>
                  <a:cubicBezTo>
                    <a:pt x="252" y="448"/>
                    <a:pt x="250" y="451"/>
                    <a:pt x="248" y="453"/>
                  </a:cubicBezTo>
                  <a:lnTo>
                    <a:pt x="248" y="453"/>
                  </a:lnTo>
                  <a:cubicBezTo>
                    <a:pt x="250" y="451"/>
                    <a:pt x="251" y="449"/>
                    <a:pt x="253" y="447"/>
                  </a:cubicBezTo>
                  <a:lnTo>
                    <a:pt x="253" y="447"/>
                  </a:lnTo>
                  <a:cubicBezTo>
                    <a:pt x="256" y="443"/>
                    <a:pt x="259" y="440"/>
                    <a:pt x="261" y="436"/>
                  </a:cubicBezTo>
                  <a:cubicBezTo>
                    <a:pt x="278" y="418"/>
                    <a:pt x="295" y="400"/>
                    <a:pt x="313" y="385"/>
                  </a:cubicBezTo>
                  <a:lnTo>
                    <a:pt x="313" y="385"/>
                  </a:lnTo>
                  <a:cubicBezTo>
                    <a:pt x="349" y="358"/>
                    <a:pt x="387" y="333"/>
                    <a:pt x="428" y="314"/>
                  </a:cubicBezTo>
                  <a:lnTo>
                    <a:pt x="428" y="314"/>
                  </a:lnTo>
                  <a:cubicBezTo>
                    <a:pt x="464" y="299"/>
                    <a:pt x="501" y="289"/>
                    <a:pt x="538" y="281"/>
                  </a:cubicBezTo>
                  <a:lnTo>
                    <a:pt x="538" y="281"/>
                  </a:lnTo>
                  <a:lnTo>
                    <a:pt x="599" y="273"/>
                  </a:lnTo>
                  <a:lnTo>
                    <a:pt x="599" y="273"/>
                  </a:lnTo>
                  <a:cubicBezTo>
                    <a:pt x="611" y="272"/>
                    <a:pt x="624" y="271"/>
                    <a:pt x="637" y="271"/>
                  </a:cubicBezTo>
                  <a:lnTo>
                    <a:pt x="637" y="271"/>
                  </a:lnTo>
                  <a:cubicBezTo>
                    <a:pt x="654" y="337"/>
                    <a:pt x="668" y="404"/>
                    <a:pt x="676" y="471"/>
                  </a:cubicBezTo>
                  <a:lnTo>
                    <a:pt x="672" y="434"/>
                  </a:lnTo>
                  <a:lnTo>
                    <a:pt x="672" y="434"/>
                  </a:lnTo>
                  <a:cubicBezTo>
                    <a:pt x="693" y="594"/>
                    <a:pt x="693" y="759"/>
                    <a:pt x="672" y="919"/>
                  </a:cubicBezTo>
                  <a:lnTo>
                    <a:pt x="676" y="880"/>
                  </a:lnTo>
                  <a:lnTo>
                    <a:pt x="676" y="880"/>
                  </a:lnTo>
                  <a:cubicBezTo>
                    <a:pt x="654" y="1048"/>
                    <a:pt x="612" y="1211"/>
                    <a:pt x="547" y="1369"/>
                  </a:cubicBezTo>
                  <a:lnTo>
                    <a:pt x="561" y="1332"/>
                  </a:lnTo>
                  <a:lnTo>
                    <a:pt x="561" y="1332"/>
                  </a:lnTo>
                  <a:cubicBezTo>
                    <a:pt x="549" y="1359"/>
                    <a:pt x="537" y="1385"/>
                    <a:pt x="525" y="1412"/>
                  </a:cubicBezTo>
                  <a:lnTo>
                    <a:pt x="525" y="1412"/>
                  </a:lnTo>
                  <a:cubicBezTo>
                    <a:pt x="522" y="1408"/>
                    <a:pt x="519" y="1405"/>
                    <a:pt x="516" y="1402"/>
                  </a:cubicBezTo>
                  <a:lnTo>
                    <a:pt x="516" y="1402"/>
                  </a:lnTo>
                  <a:cubicBezTo>
                    <a:pt x="478" y="1350"/>
                    <a:pt x="445" y="1295"/>
                    <a:pt x="419" y="1236"/>
                  </a:cubicBezTo>
                  <a:lnTo>
                    <a:pt x="419" y="1236"/>
                  </a:lnTo>
                  <a:cubicBezTo>
                    <a:pt x="399" y="1180"/>
                    <a:pt x="385" y="1123"/>
                    <a:pt x="375" y="1064"/>
                  </a:cubicBezTo>
                  <a:lnTo>
                    <a:pt x="375" y="1064"/>
                  </a:lnTo>
                  <a:cubicBezTo>
                    <a:pt x="368" y="1001"/>
                    <a:pt x="369" y="936"/>
                    <a:pt x="378" y="872"/>
                  </a:cubicBezTo>
                  <a:lnTo>
                    <a:pt x="378" y="872"/>
                  </a:lnTo>
                  <a:cubicBezTo>
                    <a:pt x="386" y="821"/>
                    <a:pt x="400" y="770"/>
                    <a:pt x="418" y="721"/>
                  </a:cubicBezTo>
                  <a:lnTo>
                    <a:pt x="418" y="721"/>
                  </a:lnTo>
                  <a:cubicBezTo>
                    <a:pt x="421" y="715"/>
                    <a:pt x="424" y="709"/>
                    <a:pt x="428" y="703"/>
                  </a:cubicBezTo>
                  <a:cubicBezTo>
                    <a:pt x="438" y="678"/>
                    <a:pt x="444" y="656"/>
                    <a:pt x="436" y="629"/>
                  </a:cubicBezTo>
                  <a:cubicBezTo>
                    <a:pt x="430" y="607"/>
                    <a:pt x="413" y="582"/>
                    <a:pt x="393" y="570"/>
                  </a:cubicBezTo>
                  <a:cubicBezTo>
                    <a:pt x="377" y="562"/>
                    <a:pt x="359" y="558"/>
                    <a:pt x="342" y="558"/>
                  </a:cubicBezTo>
                  <a:cubicBezTo>
                    <a:pt x="309" y="558"/>
                    <a:pt x="277" y="573"/>
                    <a:pt x="259" y="605"/>
                  </a:cubicBezTo>
                  <a:cubicBezTo>
                    <a:pt x="95" y="892"/>
                    <a:pt x="115" y="1268"/>
                    <a:pt x="280" y="1552"/>
                  </a:cubicBezTo>
                  <a:cubicBezTo>
                    <a:pt x="327" y="1632"/>
                    <a:pt x="386" y="1708"/>
                    <a:pt x="458" y="1767"/>
                  </a:cubicBezTo>
                  <a:cubicBezTo>
                    <a:pt x="489" y="1795"/>
                    <a:pt x="522" y="1811"/>
                    <a:pt x="562" y="1811"/>
                  </a:cubicBezTo>
                  <a:cubicBezTo>
                    <a:pt x="570" y="1811"/>
                    <a:pt x="579" y="1810"/>
                    <a:pt x="588" y="1808"/>
                  </a:cubicBezTo>
                  <a:cubicBezTo>
                    <a:pt x="637" y="1802"/>
                    <a:pt x="672" y="1778"/>
                    <a:pt x="699" y="1737"/>
                  </a:cubicBezTo>
                  <a:cubicBezTo>
                    <a:pt x="764" y="1642"/>
                    <a:pt x="812" y="1533"/>
                    <a:pt x="853" y="1428"/>
                  </a:cubicBezTo>
                  <a:cubicBezTo>
                    <a:pt x="890" y="1332"/>
                    <a:pt x="921" y="1233"/>
                    <a:pt x="941" y="1133"/>
                  </a:cubicBezTo>
                  <a:cubicBezTo>
                    <a:pt x="966" y="1020"/>
                    <a:pt x="980" y="904"/>
                    <a:pt x="982" y="789"/>
                  </a:cubicBezTo>
                  <a:cubicBezTo>
                    <a:pt x="986" y="674"/>
                    <a:pt x="976" y="561"/>
                    <a:pt x="960" y="448"/>
                  </a:cubicBezTo>
                  <a:cubicBezTo>
                    <a:pt x="945" y="333"/>
                    <a:pt x="916" y="218"/>
                    <a:pt x="877" y="109"/>
                  </a:cubicBezTo>
                  <a:cubicBezTo>
                    <a:pt x="863" y="66"/>
                    <a:pt x="830" y="21"/>
                    <a:pt x="781" y="13"/>
                  </a:cubicBezTo>
                  <a:cubicBezTo>
                    <a:pt x="740" y="7"/>
                    <a:pt x="699" y="1"/>
                    <a:pt x="65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246;p33">
              <a:extLst>
                <a:ext uri="{FF2B5EF4-FFF2-40B4-BE49-F238E27FC236}">
                  <a16:creationId xmlns:a16="http://schemas.microsoft.com/office/drawing/2014/main" id="{DCE660FB-142E-B626-AFC2-125EF41A19BF}"/>
                </a:ext>
              </a:extLst>
            </p:cNvPr>
            <p:cNvSpPr/>
            <p:nvPr/>
          </p:nvSpPr>
          <p:spPr>
            <a:xfrm>
              <a:off x="4269850" y="3979450"/>
              <a:ext cx="16225" cy="47775"/>
            </a:xfrm>
            <a:custGeom>
              <a:avLst/>
              <a:gdLst/>
              <a:ahLst/>
              <a:cxnLst/>
              <a:rect l="l" t="t" r="r" b="b"/>
              <a:pathLst>
                <a:path w="649" h="1911" extrusionOk="0">
                  <a:moveTo>
                    <a:pt x="161" y="717"/>
                  </a:moveTo>
                  <a:cubicBezTo>
                    <a:pt x="161" y="717"/>
                    <a:pt x="161" y="717"/>
                    <a:pt x="161" y="717"/>
                  </a:cubicBezTo>
                  <a:cubicBezTo>
                    <a:pt x="161" y="717"/>
                    <a:pt x="161" y="717"/>
                    <a:pt x="161" y="717"/>
                  </a:cubicBezTo>
                  <a:lnTo>
                    <a:pt x="161" y="717"/>
                  </a:lnTo>
                  <a:cubicBezTo>
                    <a:pt x="161" y="717"/>
                    <a:pt x="161" y="717"/>
                    <a:pt x="161" y="717"/>
                  </a:cubicBezTo>
                  <a:close/>
                  <a:moveTo>
                    <a:pt x="193" y="0"/>
                  </a:moveTo>
                  <a:cubicBezTo>
                    <a:pt x="180" y="0"/>
                    <a:pt x="167" y="6"/>
                    <a:pt x="161" y="21"/>
                  </a:cubicBezTo>
                  <a:lnTo>
                    <a:pt x="161" y="23"/>
                  </a:lnTo>
                  <a:cubicBezTo>
                    <a:pt x="155" y="35"/>
                    <a:pt x="146" y="49"/>
                    <a:pt x="140" y="64"/>
                  </a:cubicBezTo>
                  <a:lnTo>
                    <a:pt x="132" y="86"/>
                  </a:lnTo>
                  <a:cubicBezTo>
                    <a:pt x="130" y="90"/>
                    <a:pt x="128" y="97"/>
                    <a:pt x="124" y="103"/>
                  </a:cubicBezTo>
                  <a:cubicBezTo>
                    <a:pt x="124" y="105"/>
                    <a:pt x="122" y="107"/>
                    <a:pt x="122" y="111"/>
                  </a:cubicBezTo>
                  <a:cubicBezTo>
                    <a:pt x="120" y="113"/>
                    <a:pt x="120" y="115"/>
                    <a:pt x="120" y="115"/>
                  </a:cubicBezTo>
                  <a:cubicBezTo>
                    <a:pt x="120" y="115"/>
                    <a:pt x="120" y="115"/>
                    <a:pt x="120" y="113"/>
                  </a:cubicBezTo>
                  <a:cubicBezTo>
                    <a:pt x="120" y="112"/>
                    <a:pt x="120" y="111"/>
                    <a:pt x="120" y="111"/>
                  </a:cubicBezTo>
                  <a:lnTo>
                    <a:pt x="120" y="111"/>
                  </a:lnTo>
                  <a:cubicBezTo>
                    <a:pt x="120" y="111"/>
                    <a:pt x="116" y="119"/>
                    <a:pt x="116" y="119"/>
                  </a:cubicBezTo>
                  <a:cubicBezTo>
                    <a:pt x="116" y="119"/>
                    <a:pt x="115" y="119"/>
                    <a:pt x="115" y="119"/>
                  </a:cubicBezTo>
                  <a:cubicBezTo>
                    <a:pt x="115" y="123"/>
                    <a:pt x="113" y="125"/>
                    <a:pt x="111" y="127"/>
                  </a:cubicBezTo>
                  <a:cubicBezTo>
                    <a:pt x="109" y="136"/>
                    <a:pt x="105" y="142"/>
                    <a:pt x="101" y="150"/>
                  </a:cubicBezTo>
                  <a:cubicBezTo>
                    <a:pt x="93" y="168"/>
                    <a:pt x="87" y="187"/>
                    <a:pt x="81" y="207"/>
                  </a:cubicBezTo>
                  <a:cubicBezTo>
                    <a:pt x="62" y="267"/>
                    <a:pt x="46" y="329"/>
                    <a:pt x="35" y="392"/>
                  </a:cubicBezTo>
                  <a:cubicBezTo>
                    <a:pt x="23" y="460"/>
                    <a:pt x="15" y="530"/>
                    <a:pt x="9" y="600"/>
                  </a:cubicBezTo>
                  <a:cubicBezTo>
                    <a:pt x="5" y="662"/>
                    <a:pt x="5" y="725"/>
                    <a:pt x="2" y="789"/>
                  </a:cubicBezTo>
                  <a:cubicBezTo>
                    <a:pt x="0" y="853"/>
                    <a:pt x="0" y="916"/>
                    <a:pt x="9" y="980"/>
                  </a:cubicBezTo>
                  <a:cubicBezTo>
                    <a:pt x="19" y="1052"/>
                    <a:pt x="29" y="1124"/>
                    <a:pt x="46" y="1194"/>
                  </a:cubicBezTo>
                  <a:cubicBezTo>
                    <a:pt x="62" y="1257"/>
                    <a:pt x="83" y="1317"/>
                    <a:pt x="105" y="1376"/>
                  </a:cubicBezTo>
                  <a:cubicBezTo>
                    <a:pt x="134" y="1446"/>
                    <a:pt x="163" y="1514"/>
                    <a:pt x="198" y="1578"/>
                  </a:cubicBezTo>
                  <a:cubicBezTo>
                    <a:pt x="214" y="1611"/>
                    <a:pt x="231" y="1641"/>
                    <a:pt x="249" y="1672"/>
                  </a:cubicBezTo>
                  <a:cubicBezTo>
                    <a:pt x="259" y="1687"/>
                    <a:pt x="270" y="1701"/>
                    <a:pt x="282" y="1718"/>
                  </a:cubicBezTo>
                  <a:cubicBezTo>
                    <a:pt x="292" y="1732"/>
                    <a:pt x="304" y="1746"/>
                    <a:pt x="315" y="1761"/>
                  </a:cubicBezTo>
                  <a:cubicBezTo>
                    <a:pt x="327" y="1775"/>
                    <a:pt x="341" y="1785"/>
                    <a:pt x="358" y="1794"/>
                  </a:cubicBezTo>
                  <a:cubicBezTo>
                    <a:pt x="389" y="1812"/>
                    <a:pt x="415" y="1830"/>
                    <a:pt x="444" y="1849"/>
                  </a:cubicBezTo>
                  <a:cubicBezTo>
                    <a:pt x="473" y="1867"/>
                    <a:pt x="506" y="1886"/>
                    <a:pt x="537" y="1902"/>
                  </a:cubicBezTo>
                  <a:cubicBezTo>
                    <a:pt x="547" y="1908"/>
                    <a:pt x="557" y="1911"/>
                    <a:pt x="567" y="1911"/>
                  </a:cubicBezTo>
                  <a:cubicBezTo>
                    <a:pt x="612" y="1911"/>
                    <a:pt x="648" y="1861"/>
                    <a:pt x="623" y="1816"/>
                  </a:cubicBezTo>
                  <a:cubicBezTo>
                    <a:pt x="602" y="1780"/>
                    <a:pt x="584" y="1741"/>
                    <a:pt x="567" y="1701"/>
                  </a:cubicBezTo>
                  <a:lnTo>
                    <a:pt x="567" y="1701"/>
                  </a:lnTo>
                  <a:cubicBezTo>
                    <a:pt x="562" y="1689"/>
                    <a:pt x="557" y="1677"/>
                    <a:pt x="552" y="1665"/>
                  </a:cubicBezTo>
                  <a:lnTo>
                    <a:pt x="552" y="1665"/>
                  </a:lnTo>
                  <a:cubicBezTo>
                    <a:pt x="548" y="1636"/>
                    <a:pt x="538" y="1611"/>
                    <a:pt x="522" y="1588"/>
                  </a:cubicBezTo>
                  <a:cubicBezTo>
                    <a:pt x="510" y="1570"/>
                    <a:pt x="498" y="1553"/>
                    <a:pt x="485" y="1537"/>
                  </a:cubicBezTo>
                  <a:cubicBezTo>
                    <a:pt x="461" y="1502"/>
                    <a:pt x="438" y="1467"/>
                    <a:pt x="415" y="1432"/>
                  </a:cubicBezTo>
                  <a:cubicBezTo>
                    <a:pt x="376" y="1366"/>
                    <a:pt x="341" y="1298"/>
                    <a:pt x="310" y="1228"/>
                  </a:cubicBezTo>
                  <a:lnTo>
                    <a:pt x="310" y="1228"/>
                  </a:lnTo>
                  <a:cubicBezTo>
                    <a:pt x="281" y="1157"/>
                    <a:pt x="254" y="1083"/>
                    <a:pt x="233" y="1009"/>
                  </a:cubicBezTo>
                  <a:cubicBezTo>
                    <a:pt x="208" y="933"/>
                    <a:pt x="187" y="855"/>
                    <a:pt x="171" y="777"/>
                  </a:cubicBezTo>
                  <a:cubicBezTo>
                    <a:pt x="167" y="756"/>
                    <a:pt x="167" y="736"/>
                    <a:pt x="161" y="717"/>
                  </a:cubicBezTo>
                  <a:lnTo>
                    <a:pt x="161" y="717"/>
                  </a:lnTo>
                  <a:cubicBezTo>
                    <a:pt x="161" y="718"/>
                    <a:pt x="161" y="720"/>
                    <a:pt x="161" y="722"/>
                  </a:cubicBezTo>
                  <a:lnTo>
                    <a:pt x="161" y="722"/>
                  </a:lnTo>
                  <a:cubicBezTo>
                    <a:pt x="161" y="721"/>
                    <a:pt x="161" y="720"/>
                    <a:pt x="161" y="719"/>
                  </a:cubicBezTo>
                  <a:cubicBezTo>
                    <a:pt x="161" y="713"/>
                    <a:pt x="161" y="709"/>
                    <a:pt x="161" y="703"/>
                  </a:cubicBezTo>
                  <a:cubicBezTo>
                    <a:pt x="161" y="694"/>
                    <a:pt x="159" y="682"/>
                    <a:pt x="159" y="674"/>
                  </a:cubicBezTo>
                  <a:cubicBezTo>
                    <a:pt x="157" y="633"/>
                    <a:pt x="157" y="592"/>
                    <a:pt x="157" y="551"/>
                  </a:cubicBezTo>
                  <a:cubicBezTo>
                    <a:pt x="159" y="512"/>
                    <a:pt x="161" y="470"/>
                    <a:pt x="165" y="429"/>
                  </a:cubicBezTo>
                  <a:cubicBezTo>
                    <a:pt x="165" y="419"/>
                    <a:pt x="167" y="411"/>
                    <a:pt x="167" y="401"/>
                  </a:cubicBezTo>
                  <a:cubicBezTo>
                    <a:pt x="167" y="397"/>
                    <a:pt x="169" y="390"/>
                    <a:pt x="169" y="386"/>
                  </a:cubicBezTo>
                  <a:cubicBezTo>
                    <a:pt x="169" y="385"/>
                    <a:pt x="169" y="382"/>
                    <a:pt x="170" y="379"/>
                  </a:cubicBezTo>
                  <a:lnTo>
                    <a:pt x="170" y="379"/>
                  </a:lnTo>
                  <a:cubicBezTo>
                    <a:pt x="170" y="376"/>
                    <a:pt x="171" y="369"/>
                    <a:pt x="171" y="368"/>
                  </a:cubicBezTo>
                  <a:cubicBezTo>
                    <a:pt x="171" y="364"/>
                    <a:pt x="173" y="360"/>
                    <a:pt x="173" y="353"/>
                  </a:cubicBezTo>
                  <a:cubicBezTo>
                    <a:pt x="175" y="343"/>
                    <a:pt x="177" y="333"/>
                    <a:pt x="179" y="320"/>
                  </a:cubicBezTo>
                  <a:cubicBezTo>
                    <a:pt x="181" y="300"/>
                    <a:pt x="185" y="277"/>
                    <a:pt x="191" y="255"/>
                  </a:cubicBezTo>
                  <a:cubicBezTo>
                    <a:pt x="194" y="244"/>
                    <a:pt x="196" y="232"/>
                    <a:pt x="200" y="220"/>
                  </a:cubicBezTo>
                  <a:cubicBezTo>
                    <a:pt x="200" y="216"/>
                    <a:pt x="202" y="210"/>
                    <a:pt x="204" y="205"/>
                  </a:cubicBezTo>
                  <a:cubicBezTo>
                    <a:pt x="204" y="199"/>
                    <a:pt x="204" y="193"/>
                    <a:pt x="206" y="187"/>
                  </a:cubicBezTo>
                  <a:cubicBezTo>
                    <a:pt x="212" y="142"/>
                    <a:pt x="224" y="99"/>
                    <a:pt x="239" y="53"/>
                  </a:cubicBezTo>
                  <a:cubicBezTo>
                    <a:pt x="248" y="25"/>
                    <a:pt x="219" y="0"/>
                    <a:pt x="19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247;p33">
              <a:extLst>
                <a:ext uri="{FF2B5EF4-FFF2-40B4-BE49-F238E27FC236}">
                  <a16:creationId xmlns:a16="http://schemas.microsoft.com/office/drawing/2014/main" id="{8568DBA1-9926-3BE5-9F19-86A037923A79}"/>
                </a:ext>
              </a:extLst>
            </p:cNvPr>
            <p:cNvSpPr/>
            <p:nvPr/>
          </p:nvSpPr>
          <p:spPr>
            <a:xfrm>
              <a:off x="4338525" y="3977350"/>
              <a:ext cx="14250" cy="44350"/>
            </a:xfrm>
            <a:custGeom>
              <a:avLst/>
              <a:gdLst/>
              <a:ahLst/>
              <a:cxnLst/>
              <a:rect l="l" t="t" r="r" b="b"/>
              <a:pathLst>
                <a:path w="570" h="1774" extrusionOk="0">
                  <a:moveTo>
                    <a:pt x="193" y="1"/>
                  </a:moveTo>
                  <a:cubicBezTo>
                    <a:pt x="138" y="1"/>
                    <a:pt x="84" y="34"/>
                    <a:pt x="70" y="90"/>
                  </a:cubicBezTo>
                  <a:cubicBezTo>
                    <a:pt x="21" y="300"/>
                    <a:pt x="0" y="515"/>
                    <a:pt x="10" y="731"/>
                  </a:cubicBezTo>
                  <a:cubicBezTo>
                    <a:pt x="21" y="945"/>
                    <a:pt x="60" y="1163"/>
                    <a:pt x="128" y="1368"/>
                  </a:cubicBezTo>
                  <a:cubicBezTo>
                    <a:pt x="146" y="1421"/>
                    <a:pt x="165" y="1477"/>
                    <a:pt x="187" y="1530"/>
                  </a:cubicBezTo>
                  <a:cubicBezTo>
                    <a:pt x="202" y="1567"/>
                    <a:pt x="218" y="1606"/>
                    <a:pt x="234" y="1643"/>
                  </a:cubicBezTo>
                  <a:cubicBezTo>
                    <a:pt x="241" y="1656"/>
                    <a:pt x="247" y="1666"/>
                    <a:pt x="255" y="1678"/>
                  </a:cubicBezTo>
                  <a:cubicBezTo>
                    <a:pt x="263" y="1691"/>
                    <a:pt x="269" y="1701"/>
                    <a:pt x="278" y="1711"/>
                  </a:cubicBezTo>
                  <a:cubicBezTo>
                    <a:pt x="290" y="1728"/>
                    <a:pt x="304" y="1740"/>
                    <a:pt x="323" y="1752"/>
                  </a:cubicBezTo>
                  <a:cubicBezTo>
                    <a:pt x="347" y="1769"/>
                    <a:pt x="376" y="1771"/>
                    <a:pt x="405" y="1773"/>
                  </a:cubicBezTo>
                  <a:cubicBezTo>
                    <a:pt x="408" y="1773"/>
                    <a:pt x="412" y="1773"/>
                    <a:pt x="416" y="1773"/>
                  </a:cubicBezTo>
                  <a:cubicBezTo>
                    <a:pt x="463" y="1773"/>
                    <a:pt x="517" y="1737"/>
                    <a:pt x="538" y="1697"/>
                  </a:cubicBezTo>
                  <a:cubicBezTo>
                    <a:pt x="561" y="1654"/>
                    <a:pt x="569" y="1604"/>
                    <a:pt x="549" y="1557"/>
                  </a:cubicBezTo>
                  <a:cubicBezTo>
                    <a:pt x="541" y="1534"/>
                    <a:pt x="532" y="1510"/>
                    <a:pt x="520" y="1489"/>
                  </a:cubicBezTo>
                  <a:cubicBezTo>
                    <a:pt x="508" y="1467"/>
                    <a:pt x="495" y="1444"/>
                    <a:pt x="483" y="1419"/>
                  </a:cubicBezTo>
                  <a:cubicBezTo>
                    <a:pt x="460" y="1374"/>
                    <a:pt x="438" y="1327"/>
                    <a:pt x="419" y="1280"/>
                  </a:cubicBezTo>
                  <a:lnTo>
                    <a:pt x="419" y="1280"/>
                  </a:lnTo>
                  <a:lnTo>
                    <a:pt x="434" y="1317"/>
                  </a:lnTo>
                  <a:cubicBezTo>
                    <a:pt x="362" y="1146"/>
                    <a:pt x="317" y="963"/>
                    <a:pt x="292" y="778"/>
                  </a:cubicBezTo>
                  <a:lnTo>
                    <a:pt x="292" y="778"/>
                  </a:lnTo>
                  <a:lnTo>
                    <a:pt x="296" y="815"/>
                  </a:lnTo>
                  <a:cubicBezTo>
                    <a:pt x="269" y="620"/>
                    <a:pt x="269" y="421"/>
                    <a:pt x="296" y="226"/>
                  </a:cubicBezTo>
                  <a:lnTo>
                    <a:pt x="296" y="226"/>
                  </a:lnTo>
                  <a:lnTo>
                    <a:pt x="292" y="261"/>
                  </a:lnTo>
                  <a:cubicBezTo>
                    <a:pt x="296" y="226"/>
                    <a:pt x="302" y="191"/>
                    <a:pt x="308" y="156"/>
                  </a:cubicBezTo>
                  <a:cubicBezTo>
                    <a:pt x="315" y="121"/>
                    <a:pt x="312" y="90"/>
                    <a:pt x="296" y="61"/>
                  </a:cubicBezTo>
                  <a:cubicBezTo>
                    <a:pt x="280" y="35"/>
                    <a:pt x="251" y="12"/>
                    <a:pt x="222" y="4"/>
                  </a:cubicBezTo>
                  <a:cubicBezTo>
                    <a:pt x="213" y="2"/>
                    <a:pt x="203" y="1"/>
                    <a:pt x="19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248;p33">
              <a:extLst>
                <a:ext uri="{FF2B5EF4-FFF2-40B4-BE49-F238E27FC236}">
                  <a16:creationId xmlns:a16="http://schemas.microsoft.com/office/drawing/2014/main" id="{9405B77B-334B-9C58-8C3C-17EFCAA7260E}"/>
                </a:ext>
              </a:extLst>
            </p:cNvPr>
            <p:cNvSpPr/>
            <p:nvPr/>
          </p:nvSpPr>
          <p:spPr>
            <a:xfrm>
              <a:off x="4439500" y="3971400"/>
              <a:ext cx="12400" cy="57725"/>
            </a:xfrm>
            <a:custGeom>
              <a:avLst/>
              <a:gdLst/>
              <a:ahLst/>
              <a:cxnLst/>
              <a:rect l="l" t="t" r="r" b="b"/>
              <a:pathLst>
                <a:path w="496" h="2309" extrusionOk="0">
                  <a:moveTo>
                    <a:pt x="270" y="0"/>
                  </a:moveTo>
                  <a:cubicBezTo>
                    <a:pt x="213" y="0"/>
                    <a:pt x="160" y="34"/>
                    <a:pt x="144" y="92"/>
                  </a:cubicBezTo>
                  <a:cubicBezTo>
                    <a:pt x="68" y="365"/>
                    <a:pt x="25" y="647"/>
                    <a:pt x="13" y="928"/>
                  </a:cubicBezTo>
                  <a:cubicBezTo>
                    <a:pt x="0" y="1210"/>
                    <a:pt x="23" y="1495"/>
                    <a:pt x="70" y="1777"/>
                  </a:cubicBezTo>
                  <a:cubicBezTo>
                    <a:pt x="78" y="1814"/>
                    <a:pt x="84" y="1850"/>
                    <a:pt x="93" y="1890"/>
                  </a:cubicBezTo>
                  <a:cubicBezTo>
                    <a:pt x="99" y="1927"/>
                    <a:pt x="105" y="1966"/>
                    <a:pt x="117" y="2000"/>
                  </a:cubicBezTo>
                  <a:cubicBezTo>
                    <a:pt x="132" y="2037"/>
                    <a:pt x="144" y="2070"/>
                    <a:pt x="158" y="2105"/>
                  </a:cubicBezTo>
                  <a:cubicBezTo>
                    <a:pt x="165" y="2124"/>
                    <a:pt x="173" y="2142"/>
                    <a:pt x="179" y="2161"/>
                  </a:cubicBezTo>
                  <a:cubicBezTo>
                    <a:pt x="183" y="2171"/>
                    <a:pt x="187" y="2179"/>
                    <a:pt x="191" y="2189"/>
                  </a:cubicBezTo>
                  <a:cubicBezTo>
                    <a:pt x="195" y="2202"/>
                    <a:pt x="204" y="2222"/>
                    <a:pt x="208" y="2231"/>
                  </a:cubicBezTo>
                  <a:cubicBezTo>
                    <a:pt x="224" y="2255"/>
                    <a:pt x="243" y="2274"/>
                    <a:pt x="267" y="2288"/>
                  </a:cubicBezTo>
                  <a:cubicBezTo>
                    <a:pt x="290" y="2302"/>
                    <a:pt x="316" y="2309"/>
                    <a:pt x="342" y="2309"/>
                  </a:cubicBezTo>
                  <a:cubicBezTo>
                    <a:pt x="362" y="2309"/>
                    <a:pt x="382" y="2304"/>
                    <a:pt x="401" y="2296"/>
                  </a:cubicBezTo>
                  <a:cubicBezTo>
                    <a:pt x="419" y="2290"/>
                    <a:pt x="436" y="2280"/>
                    <a:pt x="450" y="2265"/>
                  </a:cubicBezTo>
                  <a:cubicBezTo>
                    <a:pt x="469" y="2245"/>
                    <a:pt x="481" y="2224"/>
                    <a:pt x="487" y="2198"/>
                  </a:cubicBezTo>
                  <a:cubicBezTo>
                    <a:pt x="491" y="2189"/>
                    <a:pt x="491" y="2187"/>
                    <a:pt x="493" y="2173"/>
                  </a:cubicBezTo>
                  <a:cubicBezTo>
                    <a:pt x="495" y="2152"/>
                    <a:pt x="493" y="2134"/>
                    <a:pt x="489" y="2111"/>
                  </a:cubicBezTo>
                  <a:cubicBezTo>
                    <a:pt x="489" y="2107"/>
                    <a:pt x="487" y="2101"/>
                    <a:pt x="485" y="2095"/>
                  </a:cubicBezTo>
                  <a:cubicBezTo>
                    <a:pt x="483" y="2083"/>
                    <a:pt x="479" y="2070"/>
                    <a:pt x="477" y="2058"/>
                  </a:cubicBezTo>
                  <a:cubicBezTo>
                    <a:pt x="471" y="2033"/>
                    <a:pt x="465" y="2009"/>
                    <a:pt x="458" y="1982"/>
                  </a:cubicBezTo>
                  <a:cubicBezTo>
                    <a:pt x="454" y="1957"/>
                    <a:pt x="450" y="1935"/>
                    <a:pt x="444" y="1910"/>
                  </a:cubicBezTo>
                  <a:cubicBezTo>
                    <a:pt x="440" y="1885"/>
                    <a:pt x="432" y="1863"/>
                    <a:pt x="426" y="1840"/>
                  </a:cubicBezTo>
                  <a:cubicBezTo>
                    <a:pt x="399" y="1744"/>
                    <a:pt x="376" y="1647"/>
                    <a:pt x="356" y="1551"/>
                  </a:cubicBezTo>
                  <a:cubicBezTo>
                    <a:pt x="345" y="1495"/>
                    <a:pt x="337" y="1440"/>
                    <a:pt x="329" y="1382"/>
                  </a:cubicBezTo>
                  <a:lnTo>
                    <a:pt x="329" y="1382"/>
                  </a:lnTo>
                  <a:lnTo>
                    <a:pt x="335" y="1423"/>
                  </a:lnTo>
                  <a:cubicBezTo>
                    <a:pt x="300" y="1175"/>
                    <a:pt x="294" y="920"/>
                    <a:pt x="313" y="669"/>
                  </a:cubicBezTo>
                  <a:cubicBezTo>
                    <a:pt x="317" y="597"/>
                    <a:pt x="325" y="525"/>
                    <a:pt x="335" y="456"/>
                  </a:cubicBezTo>
                  <a:lnTo>
                    <a:pt x="335" y="456"/>
                  </a:lnTo>
                  <a:lnTo>
                    <a:pt x="329" y="490"/>
                  </a:lnTo>
                  <a:cubicBezTo>
                    <a:pt x="345" y="380"/>
                    <a:pt x="364" y="271"/>
                    <a:pt x="391" y="160"/>
                  </a:cubicBezTo>
                  <a:cubicBezTo>
                    <a:pt x="397" y="127"/>
                    <a:pt x="395" y="92"/>
                    <a:pt x="376" y="63"/>
                  </a:cubicBezTo>
                  <a:cubicBezTo>
                    <a:pt x="362" y="36"/>
                    <a:pt x="331" y="10"/>
                    <a:pt x="300" y="4"/>
                  </a:cubicBezTo>
                  <a:cubicBezTo>
                    <a:pt x="290" y="1"/>
                    <a:pt x="280" y="0"/>
                    <a:pt x="27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249;p33">
              <a:extLst>
                <a:ext uri="{FF2B5EF4-FFF2-40B4-BE49-F238E27FC236}">
                  <a16:creationId xmlns:a16="http://schemas.microsoft.com/office/drawing/2014/main" id="{2C2555EB-1A3D-C7C7-5937-B6495DF73F38}"/>
                </a:ext>
              </a:extLst>
            </p:cNvPr>
            <p:cNvSpPr/>
            <p:nvPr/>
          </p:nvSpPr>
          <p:spPr>
            <a:xfrm>
              <a:off x="4554950" y="3977750"/>
              <a:ext cx="10100" cy="36725"/>
            </a:xfrm>
            <a:custGeom>
              <a:avLst/>
              <a:gdLst/>
              <a:ahLst/>
              <a:cxnLst/>
              <a:rect l="l" t="t" r="r" b="b"/>
              <a:pathLst>
                <a:path w="404" h="1469" extrusionOk="0">
                  <a:moveTo>
                    <a:pt x="113" y="1"/>
                  </a:moveTo>
                  <a:cubicBezTo>
                    <a:pt x="108" y="1"/>
                    <a:pt x="102" y="1"/>
                    <a:pt x="97" y="2"/>
                  </a:cubicBezTo>
                  <a:cubicBezTo>
                    <a:pt x="48" y="8"/>
                    <a:pt x="1" y="54"/>
                    <a:pt x="5" y="107"/>
                  </a:cubicBezTo>
                  <a:cubicBezTo>
                    <a:pt x="13" y="251"/>
                    <a:pt x="19" y="395"/>
                    <a:pt x="27" y="536"/>
                  </a:cubicBezTo>
                  <a:cubicBezTo>
                    <a:pt x="31" y="608"/>
                    <a:pt x="29" y="678"/>
                    <a:pt x="31" y="750"/>
                  </a:cubicBezTo>
                  <a:cubicBezTo>
                    <a:pt x="31" y="820"/>
                    <a:pt x="42" y="894"/>
                    <a:pt x="46" y="966"/>
                  </a:cubicBezTo>
                  <a:cubicBezTo>
                    <a:pt x="50" y="1005"/>
                    <a:pt x="52" y="1044"/>
                    <a:pt x="54" y="1083"/>
                  </a:cubicBezTo>
                  <a:cubicBezTo>
                    <a:pt x="56" y="1103"/>
                    <a:pt x="58" y="1124"/>
                    <a:pt x="60" y="1145"/>
                  </a:cubicBezTo>
                  <a:cubicBezTo>
                    <a:pt x="62" y="1181"/>
                    <a:pt x="66" y="1214"/>
                    <a:pt x="87" y="1249"/>
                  </a:cubicBezTo>
                  <a:cubicBezTo>
                    <a:pt x="93" y="1261"/>
                    <a:pt x="100" y="1270"/>
                    <a:pt x="108" y="1279"/>
                  </a:cubicBezTo>
                  <a:lnTo>
                    <a:pt x="108" y="1279"/>
                  </a:lnTo>
                  <a:cubicBezTo>
                    <a:pt x="134" y="1329"/>
                    <a:pt x="160" y="1378"/>
                    <a:pt x="186" y="1428"/>
                  </a:cubicBezTo>
                  <a:cubicBezTo>
                    <a:pt x="201" y="1455"/>
                    <a:pt x="228" y="1468"/>
                    <a:pt x="256" y="1468"/>
                  </a:cubicBezTo>
                  <a:cubicBezTo>
                    <a:pt x="293" y="1468"/>
                    <a:pt x="330" y="1446"/>
                    <a:pt x="340" y="1407"/>
                  </a:cubicBezTo>
                  <a:cubicBezTo>
                    <a:pt x="354" y="1355"/>
                    <a:pt x="368" y="1303"/>
                    <a:pt x="380" y="1250"/>
                  </a:cubicBezTo>
                  <a:lnTo>
                    <a:pt x="380" y="1250"/>
                  </a:lnTo>
                  <a:cubicBezTo>
                    <a:pt x="387" y="1239"/>
                    <a:pt x="393" y="1227"/>
                    <a:pt x="397" y="1214"/>
                  </a:cubicBezTo>
                  <a:cubicBezTo>
                    <a:pt x="401" y="1194"/>
                    <a:pt x="403" y="1171"/>
                    <a:pt x="403" y="1151"/>
                  </a:cubicBezTo>
                  <a:cubicBezTo>
                    <a:pt x="403" y="1120"/>
                    <a:pt x="395" y="1085"/>
                    <a:pt x="391" y="1054"/>
                  </a:cubicBezTo>
                  <a:cubicBezTo>
                    <a:pt x="385" y="1017"/>
                    <a:pt x="379" y="982"/>
                    <a:pt x="372" y="947"/>
                  </a:cubicBezTo>
                  <a:cubicBezTo>
                    <a:pt x="362" y="877"/>
                    <a:pt x="352" y="806"/>
                    <a:pt x="340" y="736"/>
                  </a:cubicBezTo>
                  <a:cubicBezTo>
                    <a:pt x="329" y="666"/>
                    <a:pt x="311" y="598"/>
                    <a:pt x="296" y="528"/>
                  </a:cubicBezTo>
                  <a:cubicBezTo>
                    <a:pt x="282" y="460"/>
                    <a:pt x="270" y="386"/>
                    <a:pt x="257" y="317"/>
                  </a:cubicBezTo>
                  <a:cubicBezTo>
                    <a:pt x="243" y="239"/>
                    <a:pt x="229" y="158"/>
                    <a:pt x="216" y="78"/>
                  </a:cubicBezTo>
                  <a:cubicBezTo>
                    <a:pt x="210" y="56"/>
                    <a:pt x="188" y="27"/>
                    <a:pt x="165" y="15"/>
                  </a:cubicBezTo>
                  <a:cubicBezTo>
                    <a:pt x="149" y="7"/>
                    <a:pt x="131" y="1"/>
                    <a:pt x="11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250;p33">
              <a:extLst>
                <a:ext uri="{FF2B5EF4-FFF2-40B4-BE49-F238E27FC236}">
                  <a16:creationId xmlns:a16="http://schemas.microsoft.com/office/drawing/2014/main" id="{6EB4CE69-BB36-7D48-0A72-0D95F528D32F}"/>
                </a:ext>
              </a:extLst>
            </p:cNvPr>
            <p:cNvSpPr/>
            <p:nvPr/>
          </p:nvSpPr>
          <p:spPr>
            <a:xfrm>
              <a:off x="4630875" y="3985925"/>
              <a:ext cx="13225" cy="37700"/>
            </a:xfrm>
            <a:custGeom>
              <a:avLst/>
              <a:gdLst/>
              <a:ahLst/>
              <a:cxnLst/>
              <a:rect l="l" t="t" r="r" b="b"/>
              <a:pathLst>
                <a:path w="529" h="1508" extrusionOk="0">
                  <a:moveTo>
                    <a:pt x="423" y="1085"/>
                  </a:moveTo>
                  <a:lnTo>
                    <a:pt x="423" y="1085"/>
                  </a:lnTo>
                  <a:cubicBezTo>
                    <a:pt x="426" y="1091"/>
                    <a:pt x="428" y="1097"/>
                    <a:pt x="430" y="1102"/>
                  </a:cubicBezTo>
                  <a:lnTo>
                    <a:pt x="430" y="1102"/>
                  </a:lnTo>
                  <a:lnTo>
                    <a:pt x="423" y="1085"/>
                  </a:lnTo>
                  <a:close/>
                  <a:moveTo>
                    <a:pt x="198" y="1"/>
                  </a:moveTo>
                  <a:cubicBezTo>
                    <a:pt x="180" y="1"/>
                    <a:pt x="163" y="5"/>
                    <a:pt x="148" y="14"/>
                  </a:cubicBezTo>
                  <a:cubicBezTo>
                    <a:pt x="123" y="29"/>
                    <a:pt x="111" y="49"/>
                    <a:pt x="101" y="76"/>
                  </a:cubicBezTo>
                  <a:cubicBezTo>
                    <a:pt x="84" y="121"/>
                    <a:pt x="70" y="169"/>
                    <a:pt x="53" y="216"/>
                  </a:cubicBezTo>
                  <a:lnTo>
                    <a:pt x="53" y="216"/>
                  </a:lnTo>
                  <a:cubicBezTo>
                    <a:pt x="45" y="235"/>
                    <a:pt x="38" y="255"/>
                    <a:pt x="33" y="275"/>
                  </a:cubicBezTo>
                  <a:cubicBezTo>
                    <a:pt x="29" y="294"/>
                    <a:pt x="27" y="314"/>
                    <a:pt x="23" y="333"/>
                  </a:cubicBezTo>
                  <a:cubicBezTo>
                    <a:pt x="17" y="380"/>
                    <a:pt x="10" y="429"/>
                    <a:pt x="6" y="476"/>
                  </a:cubicBezTo>
                  <a:cubicBezTo>
                    <a:pt x="0" y="552"/>
                    <a:pt x="0" y="626"/>
                    <a:pt x="4" y="700"/>
                  </a:cubicBezTo>
                  <a:cubicBezTo>
                    <a:pt x="12" y="863"/>
                    <a:pt x="41" y="1029"/>
                    <a:pt x="97" y="1181"/>
                  </a:cubicBezTo>
                  <a:cubicBezTo>
                    <a:pt x="117" y="1233"/>
                    <a:pt x="140" y="1284"/>
                    <a:pt x="167" y="1333"/>
                  </a:cubicBezTo>
                  <a:cubicBezTo>
                    <a:pt x="175" y="1352"/>
                    <a:pt x="185" y="1372"/>
                    <a:pt x="197" y="1391"/>
                  </a:cubicBezTo>
                  <a:cubicBezTo>
                    <a:pt x="206" y="1403"/>
                    <a:pt x="216" y="1415"/>
                    <a:pt x="224" y="1430"/>
                  </a:cubicBezTo>
                  <a:cubicBezTo>
                    <a:pt x="245" y="1454"/>
                    <a:pt x="265" y="1467"/>
                    <a:pt x="290" y="1487"/>
                  </a:cubicBezTo>
                  <a:lnTo>
                    <a:pt x="327" y="1502"/>
                  </a:lnTo>
                  <a:lnTo>
                    <a:pt x="368" y="1508"/>
                  </a:lnTo>
                  <a:cubicBezTo>
                    <a:pt x="403" y="1508"/>
                    <a:pt x="436" y="1495"/>
                    <a:pt x="464" y="1475"/>
                  </a:cubicBezTo>
                  <a:cubicBezTo>
                    <a:pt x="485" y="1456"/>
                    <a:pt x="501" y="1438"/>
                    <a:pt x="512" y="1411"/>
                  </a:cubicBezTo>
                  <a:cubicBezTo>
                    <a:pt x="520" y="1399"/>
                    <a:pt x="522" y="1387"/>
                    <a:pt x="522" y="1372"/>
                  </a:cubicBezTo>
                  <a:cubicBezTo>
                    <a:pt x="528" y="1352"/>
                    <a:pt x="526" y="1331"/>
                    <a:pt x="520" y="1311"/>
                  </a:cubicBezTo>
                  <a:cubicBezTo>
                    <a:pt x="512" y="1263"/>
                    <a:pt x="487" y="1220"/>
                    <a:pt x="466" y="1179"/>
                  </a:cubicBezTo>
                  <a:cubicBezTo>
                    <a:pt x="455" y="1154"/>
                    <a:pt x="442" y="1129"/>
                    <a:pt x="430" y="1102"/>
                  </a:cubicBezTo>
                  <a:lnTo>
                    <a:pt x="430" y="1102"/>
                  </a:lnTo>
                  <a:lnTo>
                    <a:pt x="440" y="1126"/>
                  </a:lnTo>
                  <a:cubicBezTo>
                    <a:pt x="423" y="1085"/>
                    <a:pt x="405" y="1044"/>
                    <a:pt x="386" y="1002"/>
                  </a:cubicBezTo>
                  <a:lnTo>
                    <a:pt x="386" y="1002"/>
                  </a:lnTo>
                  <a:lnTo>
                    <a:pt x="405" y="1041"/>
                  </a:lnTo>
                  <a:cubicBezTo>
                    <a:pt x="347" y="908"/>
                    <a:pt x="310" y="768"/>
                    <a:pt x="290" y="626"/>
                  </a:cubicBezTo>
                  <a:lnTo>
                    <a:pt x="290" y="626"/>
                  </a:lnTo>
                  <a:lnTo>
                    <a:pt x="294" y="665"/>
                  </a:lnTo>
                  <a:cubicBezTo>
                    <a:pt x="286" y="600"/>
                    <a:pt x="282" y="532"/>
                    <a:pt x="279" y="466"/>
                  </a:cubicBezTo>
                  <a:cubicBezTo>
                    <a:pt x="279" y="435"/>
                    <a:pt x="279" y="403"/>
                    <a:pt x="282" y="372"/>
                  </a:cubicBezTo>
                  <a:cubicBezTo>
                    <a:pt x="282" y="353"/>
                    <a:pt x="284" y="337"/>
                    <a:pt x="286" y="320"/>
                  </a:cubicBezTo>
                  <a:cubicBezTo>
                    <a:pt x="286" y="312"/>
                    <a:pt x="286" y="304"/>
                    <a:pt x="288" y="296"/>
                  </a:cubicBezTo>
                  <a:cubicBezTo>
                    <a:pt x="288" y="284"/>
                    <a:pt x="287" y="273"/>
                    <a:pt x="285" y="262"/>
                  </a:cubicBezTo>
                  <a:lnTo>
                    <a:pt x="285" y="262"/>
                  </a:lnTo>
                  <a:lnTo>
                    <a:pt x="288" y="275"/>
                  </a:lnTo>
                  <a:cubicBezTo>
                    <a:pt x="282" y="240"/>
                    <a:pt x="288" y="203"/>
                    <a:pt x="293" y="168"/>
                  </a:cubicBezTo>
                  <a:lnTo>
                    <a:pt x="293" y="168"/>
                  </a:lnTo>
                  <a:cubicBezTo>
                    <a:pt x="293" y="171"/>
                    <a:pt x="292" y="175"/>
                    <a:pt x="292" y="179"/>
                  </a:cubicBezTo>
                  <a:lnTo>
                    <a:pt x="296" y="150"/>
                  </a:lnTo>
                  <a:lnTo>
                    <a:pt x="296" y="150"/>
                  </a:lnTo>
                  <a:cubicBezTo>
                    <a:pt x="295" y="156"/>
                    <a:pt x="294" y="162"/>
                    <a:pt x="293" y="168"/>
                  </a:cubicBezTo>
                  <a:lnTo>
                    <a:pt x="293" y="168"/>
                  </a:lnTo>
                  <a:cubicBezTo>
                    <a:pt x="295" y="155"/>
                    <a:pt x="296" y="142"/>
                    <a:pt x="298" y="129"/>
                  </a:cubicBezTo>
                  <a:cubicBezTo>
                    <a:pt x="304" y="103"/>
                    <a:pt x="304" y="76"/>
                    <a:pt x="288" y="51"/>
                  </a:cubicBezTo>
                  <a:cubicBezTo>
                    <a:pt x="275" y="29"/>
                    <a:pt x="251" y="8"/>
                    <a:pt x="226" y="4"/>
                  </a:cubicBezTo>
                  <a:cubicBezTo>
                    <a:pt x="217" y="2"/>
                    <a:pt x="207" y="1"/>
                    <a:pt x="19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251;p33">
              <a:extLst>
                <a:ext uri="{FF2B5EF4-FFF2-40B4-BE49-F238E27FC236}">
                  <a16:creationId xmlns:a16="http://schemas.microsoft.com/office/drawing/2014/main" id="{604DA818-9081-3878-CB33-D2E7091A56AE}"/>
                </a:ext>
              </a:extLst>
            </p:cNvPr>
            <p:cNvSpPr/>
            <p:nvPr/>
          </p:nvSpPr>
          <p:spPr>
            <a:xfrm>
              <a:off x="4756550" y="3984425"/>
              <a:ext cx="11325" cy="38700"/>
            </a:xfrm>
            <a:custGeom>
              <a:avLst/>
              <a:gdLst/>
              <a:ahLst/>
              <a:cxnLst/>
              <a:rect l="l" t="t" r="r" b="b"/>
              <a:pathLst>
                <a:path w="453" h="1548" extrusionOk="0">
                  <a:moveTo>
                    <a:pt x="275" y="1"/>
                  </a:moveTo>
                  <a:cubicBezTo>
                    <a:pt x="232" y="1"/>
                    <a:pt x="188" y="20"/>
                    <a:pt x="169" y="60"/>
                  </a:cubicBezTo>
                  <a:lnTo>
                    <a:pt x="169" y="62"/>
                  </a:lnTo>
                  <a:cubicBezTo>
                    <a:pt x="99" y="210"/>
                    <a:pt x="48" y="366"/>
                    <a:pt x="23" y="528"/>
                  </a:cubicBezTo>
                  <a:cubicBezTo>
                    <a:pt x="11" y="617"/>
                    <a:pt x="2" y="705"/>
                    <a:pt x="0" y="793"/>
                  </a:cubicBezTo>
                  <a:cubicBezTo>
                    <a:pt x="0" y="882"/>
                    <a:pt x="11" y="974"/>
                    <a:pt x="23" y="1064"/>
                  </a:cubicBezTo>
                  <a:cubicBezTo>
                    <a:pt x="37" y="1163"/>
                    <a:pt x="78" y="1256"/>
                    <a:pt x="117" y="1346"/>
                  </a:cubicBezTo>
                  <a:lnTo>
                    <a:pt x="142" y="1379"/>
                  </a:lnTo>
                  <a:cubicBezTo>
                    <a:pt x="151" y="1389"/>
                    <a:pt x="162" y="1398"/>
                    <a:pt x="173" y="1404"/>
                  </a:cubicBezTo>
                  <a:lnTo>
                    <a:pt x="173" y="1404"/>
                  </a:lnTo>
                  <a:cubicBezTo>
                    <a:pt x="194" y="1435"/>
                    <a:pt x="215" y="1465"/>
                    <a:pt x="239" y="1494"/>
                  </a:cubicBezTo>
                  <a:cubicBezTo>
                    <a:pt x="255" y="1516"/>
                    <a:pt x="274" y="1537"/>
                    <a:pt x="302" y="1545"/>
                  </a:cubicBezTo>
                  <a:cubicBezTo>
                    <a:pt x="312" y="1547"/>
                    <a:pt x="321" y="1548"/>
                    <a:pt x="331" y="1548"/>
                  </a:cubicBezTo>
                  <a:cubicBezTo>
                    <a:pt x="346" y="1548"/>
                    <a:pt x="360" y="1545"/>
                    <a:pt x="374" y="1539"/>
                  </a:cubicBezTo>
                  <a:cubicBezTo>
                    <a:pt x="424" y="1519"/>
                    <a:pt x="452" y="1463"/>
                    <a:pt x="438" y="1410"/>
                  </a:cubicBezTo>
                  <a:cubicBezTo>
                    <a:pt x="427" y="1376"/>
                    <a:pt x="418" y="1342"/>
                    <a:pt x="411" y="1306"/>
                  </a:cubicBezTo>
                  <a:lnTo>
                    <a:pt x="411" y="1306"/>
                  </a:lnTo>
                  <a:cubicBezTo>
                    <a:pt x="418" y="1279"/>
                    <a:pt x="419" y="1250"/>
                    <a:pt x="411" y="1223"/>
                  </a:cubicBezTo>
                  <a:cubicBezTo>
                    <a:pt x="403" y="1188"/>
                    <a:pt x="395" y="1155"/>
                    <a:pt x="387" y="1122"/>
                  </a:cubicBezTo>
                  <a:cubicBezTo>
                    <a:pt x="380" y="1089"/>
                    <a:pt x="376" y="1052"/>
                    <a:pt x="368" y="1017"/>
                  </a:cubicBezTo>
                  <a:cubicBezTo>
                    <a:pt x="350" y="949"/>
                    <a:pt x="335" y="884"/>
                    <a:pt x="327" y="814"/>
                  </a:cubicBezTo>
                  <a:lnTo>
                    <a:pt x="327" y="814"/>
                  </a:lnTo>
                  <a:lnTo>
                    <a:pt x="333" y="857"/>
                  </a:lnTo>
                  <a:cubicBezTo>
                    <a:pt x="313" y="711"/>
                    <a:pt x="311" y="565"/>
                    <a:pt x="331" y="419"/>
                  </a:cubicBezTo>
                  <a:lnTo>
                    <a:pt x="331" y="419"/>
                  </a:lnTo>
                  <a:lnTo>
                    <a:pt x="325" y="456"/>
                  </a:lnTo>
                  <a:cubicBezTo>
                    <a:pt x="339" y="356"/>
                    <a:pt x="362" y="255"/>
                    <a:pt x="397" y="156"/>
                  </a:cubicBezTo>
                  <a:cubicBezTo>
                    <a:pt x="405" y="128"/>
                    <a:pt x="399" y="85"/>
                    <a:pt x="384" y="60"/>
                  </a:cubicBezTo>
                  <a:cubicBezTo>
                    <a:pt x="368" y="37"/>
                    <a:pt x="350" y="21"/>
                    <a:pt x="325" y="11"/>
                  </a:cubicBezTo>
                  <a:cubicBezTo>
                    <a:pt x="309" y="4"/>
                    <a:pt x="292" y="1"/>
                    <a:pt x="27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252;p33">
              <a:extLst>
                <a:ext uri="{FF2B5EF4-FFF2-40B4-BE49-F238E27FC236}">
                  <a16:creationId xmlns:a16="http://schemas.microsoft.com/office/drawing/2014/main" id="{588A6E2A-33D8-1F52-0745-F79941B121E0}"/>
                </a:ext>
              </a:extLst>
            </p:cNvPr>
            <p:cNvSpPr/>
            <p:nvPr/>
          </p:nvSpPr>
          <p:spPr>
            <a:xfrm>
              <a:off x="4820550" y="3980850"/>
              <a:ext cx="11475" cy="43125"/>
            </a:xfrm>
            <a:custGeom>
              <a:avLst/>
              <a:gdLst/>
              <a:ahLst/>
              <a:cxnLst/>
              <a:rect l="l" t="t" r="r" b="b"/>
              <a:pathLst>
                <a:path w="459" h="1725" extrusionOk="0">
                  <a:moveTo>
                    <a:pt x="283" y="937"/>
                  </a:moveTo>
                  <a:lnTo>
                    <a:pt x="286" y="957"/>
                  </a:lnTo>
                  <a:cubicBezTo>
                    <a:pt x="285" y="950"/>
                    <a:pt x="284" y="944"/>
                    <a:pt x="283" y="937"/>
                  </a:cubicBezTo>
                  <a:close/>
                  <a:moveTo>
                    <a:pt x="249" y="0"/>
                  </a:moveTo>
                  <a:cubicBezTo>
                    <a:pt x="200" y="0"/>
                    <a:pt x="161" y="31"/>
                    <a:pt x="142" y="80"/>
                  </a:cubicBezTo>
                  <a:cubicBezTo>
                    <a:pt x="35" y="382"/>
                    <a:pt x="0" y="710"/>
                    <a:pt x="41" y="1029"/>
                  </a:cubicBezTo>
                  <a:cubicBezTo>
                    <a:pt x="54" y="1115"/>
                    <a:pt x="66" y="1201"/>
                    <a:pt x="93" y="1286"/>
                  </a:cubicBezTo>
                  <a:cubicBezTo>
                    <a:pt x="105" y="1323"/>
                    <a:pt x="117" y="1357"/>
                    <a:pt x="130" y="1394"/>
                  </a:cubicBezTo>
                  <a:cubicBezTo>
                    <a:pt x="148" y="1440"/>
                    <a:pt x="164" y="1485"/>
                    <a:pt x="187" y="1528"/>
                  </a:cubicBezTo>
                  <a:cubicBezTo>
                    <a:pt x="206" y="1561"/>
                    <a:pt x="224" y="1594"/>
                    <a:pt x="245" y="1625"/>
                  </a:cubicBezTo>
                  <a:cubicBezTo>
                    <a:pt x="255" y="1641"/>
                    <a:pt x="263" y="1655"/>
                    <a:pt x="273" y="1672"/>
                  </a:cubicBezTo>
                  <a:cubicBezTo>
                    <a:pt x="295" y="1702"/>
                    <a:pt x="331" y="1724"/>
                    <a:pt x="368" y="1724"/>
                  </a:cubicBezTo>
                  <a:cubicBezTo>
                    <a:pt x="380" y="1724"/>
                    <a:pt x="392" y="1722"/>
                    <a:pt x="403" y="1717"/>
                  </a:cubicBezTo>
                  <a:cubicBezTo>
                    <a:pt x="438" y="1703"/>
                    <a:pt x="458" y="1659"/>
                    <a:pt x="458" y="1622"/>
                  </a:cubicBezTo>
                  <a:cubicBezTo>
                    <a:pt x="458" y="1596"/>
                    <a:pt x="444" y="1569"/>
                    <a:pt x="436" y="1544"/>
                  </a:cubicBezTo>
                  <a:cubicBezTo>
                    <a:pt x="423" y="1507"/>
                    <a:pt x="411" y="1470"/>
                    <a:pt x="401" y="1433"/>
                  </a:cubicBezTo>
                  <a:cubicBezTo>
                    <a:pt x="390" y="1392"/>
                    <a:pt x="376" y="1351"/>
                    <a:pt x="364" y="1310"/>
                  </a:cubicBezTo>
                  <a:cubicBezTo>
                    <a:pt x="351" y="1267"/>
                    <a:pt x="341" y="1226"/>
                    <a:pt x="333" y="1183"/>
                  </a:cubicBezTo>
                  <a:cubicBezTo>
                    <a:pt x="325" y="1140"/>
                    <a:pt x="312" y="1099"/>
                    <a:pt x="304" y="1055"/>
                  </a:cubicBezTo>
                  <a:cubicBezTo>
                    <a:pt x="294" y="1014"/>
                    <a:pt x="288" y="970"/>
                    <a:pt x="282" y="928"/>
                  </a:cubicBezTo>
                  <a:lnTo>
                    <a:pt x="282" y="928"/>
                  </a:lnTo>
                  <a:cubicBezTo>
                    <a:pt x="264" y="771"/>
                    <a:pt x="263" y="614"/>
                    <a:pt x="282" y="458"/>
                  </a:cubicBezTo>
                  <a:lnTo>
                    <a:pt x="282" y="458"/>
                  </a:lnTo>
                  <a:lnTo>
                    <a:pt x="282" y="462"/>
                  </a:lnTo>
                  <a:cubicBezTo>
                    <a:pt x="282" y="460"/>
                    <a:pt x="282" y="458"/>
                    <a:pt x="282" y="456"/>
                  </a:cubicBezTo>
                  <a:lnTo>
                    <a:pt x="282" y="456"/>
                  </a:lnTo>
                  <a:cubicBezTo>
                    <a:pt x="282" y="457"/>
                    <a:pt x="282" y="457"/>
                    <a:pt x="282" y="458"/>
                  </a:cubicBezTo>
                  <a:lnTo>
                    <a:pt x="282" y="458"/>
                  </a:lnTo>
                  <a:lnTo>
                    <a:pt x="283" y="449"/>
                  </a:lnTo>
                  <a:lnTo>
                    <a:pt x="283" y="449"/>
                  </a:lnTo>
                  <a:cubicBezTo>
                    <a:pt x="283" y="451"/>
                    <a:pt x="283" y="454"/>
                    <a:pt x="282" y="456"/>
                  </a:cubicBezTo>
                  <a:lnTo>
                    <a:pt x="282" y="456"/>
                  </a:lnTo>
                  <a:cubicBezTo>
                    <a:pt x="283" y="448"/>
                    <a:pt x="285" y="439"/>
                    <a:pt x="286" y="431"/>
                  </a:cubicBezTo>
                  <a:lnTo>
                    <a:pt x="286" y="431"/>
                  </a:lnTo>
                  <a:lnTo>
                    <a:pt x="283" y="449"/>
                  </a:lnTo>
                  <a:lnTo>
                    <a:pt x="283" y="449"/>
                  </a:lnTo>
                  <a:cubicBezTo>
                    <a:pt x="298" y="343"/>
                    <a:pt x="322" y="240"/>
                    <a:pt x="354" y="137"/>
                  </a:cubicBezTo>
                  <a:cubicBezTo>
                    <a:pt x="370" y="84"/>
                    <a:pt x="333" y="16"/>
                    <a:pt x="277" y="4"/>
                  </a:cubicBezTo>
                  <a:cubicBezTo>
                    <a:pt x="268" y="1"/>
                    <a:pt x="258" y="0"/>
                    <a:pt x="24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253;p33">
              <a:extLst>
                <a:ext uri="{FF2B5EF4-FFF2-40B4-BE49-F238E27FC236}">
                  <a16:creationId xmlns:a16="http://schemas.microsoft.com/office/drawing/2014/main" id="{F81FBB34-957F-2D13-2EBE-6D3CE70169C5}"/>
                </a:ext>
              </a:extLst>
            </p:cNvPr>
            <p:cNvSpPr/>
            <p:nvPr/>
          </p:nvSpPr>
          <p:spPr>
            <a:xfrm>
              <a:off x="4910375" y="3985025"/>
              <a:ext cx="7150" cy="36250"/>
            </a:xfrm>
            <a:custGeom>
              <a:avLst/>
              <a:gdLst/>
              <a:ahLst/>
              <a:cxnLst/>
              <a:rect l="l" t="t" r="r" b="b"/>
              <a:pathLst>
                <a:path w="286" h="1450" extrusionOk="0">
                  <a:moveTo>
                    <a:pt x="184" y="0"/>
                  </a:moveTo>
                  <a:cubicBezTo>
                    <a:pt x="151" y="0"/>
                    <a:pt x="113" y="21"/>
                    <a:pt x="109" y="56"/>
                  </a:cubicBezTo>
                  <a:cubicBezTo>
                    <a:pt x="97" y="132"/>
                    <a:pt x="85" y="210"/>
                    <a:pt x="76" y="286"/>
                  </a:cubicBezTo>
                  <a:cubicBezTo>
                    <a:pt x="69" y="353"/>
                    <a:pt x="62" y="418"/>
                    <a:pt x="54" y="483"/>
                  </a:cubicBezTo>
                  <a:lnTo>
                    <a:pt x="54" y="483"/>
                  </a:lnTo>
                  <a:cubicBezTo>
                    <a:pt x="37" y="585"/>
                    <a:pt x="31" y="686"/>
                    <a:pt x="23" y="788"/>
                  </a:cubicBezTo>
                  <a:cubicBezTo>
                    <a:pt x="19" y="835"/>
                    <a:pt x="15" y="884"/>
                    <a:pt x="11" y="932"/>
                  </a:cubicBezTo>
                  <a:lnTo>
                    <a:pt x="4" y="1001"/>
                  </a:lnTo>
                  <a:cubicBezTo>
                    <a:pt x="4" y="1014"/>
                    <a:pt x="2" y="1028"/>
                    <a:pt x="0" y="1040"/>
                  </a:cubicBezTo>
                  <a:cubicBezTo>
                    <a:pt x="0" y="1057"/>
                    <a:pt x="2" y="1073"/>
                    <a:pt x="5" y="1089"/>
                  </a:cubicBezTo>
                  <a:lnTo>
                    <a:pt x="5" y="1089"/>
                  </a:lnTo>
                  <a:cubicBezTo>
                    <a:pt x="7" y="1126"/>
                    <a:pt x="7" y="1163"/>
                    <a:pt x="7" y="1199"/>
                  </a:cubicBezTo>
                  <a:cubicBezTo>
                    <a:pt x="9" y="1242"/>
                    <a:pt x="11" y="1285"/>
                    <a:pt x="11" y="1328"/>
                  </a:cubicBezTo>
                  <a:cubicBezTo>
                    <a:pt x="11" y="1359"/>
                    <a:pt x="23" y="1390"/>
                    <a:pt x="46" y="1412"/>
                  </a:cubicBezTo>
                  <a:cubicBezTo>
                    <a:pt x="68" y="1435"/>
                    <a:pt x="101" y="1449"/>
                    <a:pt x="132" y="1449"/>
                  </a:cubicBezTo>
                  <a:cubicBezTo>
                    <a:pt x="163" y="1447"/>
                    <a:pt x="196" y="1437"/>
                    <a:pt x="218" y="1412"/>
                  </a:cubicBezTo>
                  <a:lnTo>
                    <a:pt x="237" y="1388"/>
                  </a:lnTo>
                  <a:cubicBezTo>
                    <a:pt x="247" y="1369"/>
                    <a:pt x="253" y="1349"/>
                    <a:pt x="253" y="1328"/>
                  </a:cubicBezTo>
                  <a:cubicBezTo>
                    <a:pt x="262" y="1254"/>
                    <a:pt x="270" y="1182"/>
                    <a:pt x="277" y="1108"/>
                  </a:cubicBezTo>
                  <a:lnTo>
                    <a:pt x="277" y="1108"/>
                  </a:lnTo>
                  <a:cubicBezTo>
                    <a:pt x="281" y="1085"/>
                    <a:pt x="286" y="1061"/>
                    <a:pt x="286" y="1036"/>
                  </a:cubicBezTo>
                  <a:cubicBezTo>
                    <a:pt x="286" y="1020"/>
                    <a:pt x="286" y="1003"/>
                    <a:pt x="286" y="985"/>
                  </a:cubicBezTo>
                  <a:cubicBezTo>
                    <a:pt x="286" y="952"/>
                    <a:pt x="286" y="919"/>
                    <a:pt x="286" y="886"/>
                  </a:cubicBezTo>
                  <a:cubicBezTo>
                    <a:pt x="286" y="823"/>
                    <a:pt x="284" y="757"/>
                    <a:pt x="284" y="691"/>
                  </a:cubicBezTo>
                  <a:cubicBezTo>
                    <a:pt x="284" y="658"/>
                    <a:pt x="284" y="625"/>
                    <a:pt x="284" y="593"/>
                  </a:cubicBezTo>
                  <a:cubicBezTo>
                    <a:pt x="284" y="578"/>
                    <a:pt x="284" y="562"/>
                    <a:pt x="284" y="545"/>
                  </a:cubicBezTo>
                  <a:cubicBezTo>
                    <a:pt x="282" y="529"/>
                    <a:pt x="280" y="512"/>
                    <a:pt x="278" y="494"/>
                  </a:cubicBezTo>
                  <a:cubicBezTo>
                    <a:pt x="278" y="430"/>
                    <a:pt x="276" y="365"/>
                    <a:pt x="274" y="299"/>
                  </a:cubicBezTo>
                  <a:cubicBezTo>
                    <a:pt x="272" y="225"/>
                    <a:pt x="265" y="151"/>
                    <a:pt x="259" y="77"/>
                  </a:cubicBezTo>
                  <a:cubicBezTo>
                    <a:pt x="257" y="38"/>
                    <a:pt x="233" y="7"/>
                    <a:pt x="193" y="1"/>
                  </a:cubicBezTo>
                  <a:cubicBezTo>
                    <a:pt x="191" y="1"/>
                    <a:pt x="188" y="0"/>
                    <a:pt x="18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254;p33">
              <a:extLst>
                <a:ext uri="{FF2B5EF4-FFF2-40B4-BE49-F238E27FC236}">
                  <a16:creationId xmlns:a16="http://schemas.microsoft.com/office/drawing/2014/main" id="{2857993D-D01B-1520-66CA-0A371F8EB810}"/>
                </a:ext>
              </a:extLst>
            </p:cNvPr>
            <p:cNvSpPr/>
            <p:nvPr/>
          </p:nvSpPr>
          <p:spPr>
            <a:xfrm>
              <a:off x="4143400" y="3927225"/>
              <a:ext cx="36850" cy="19500"/>
            </a:xfrm>
            <a:custGeom>
              <a:avLst/>
              <a:gdLst/>
              <a:ahLst/>
              <a:cxnLst/>
              <a:rect l="l" t="t" r="r" b="b"/>
              <a:pathLst>
                <a:path w="1474" h="780" extrusionOk="0">
                  <a:moveTo>
                    <a:pt x="1210" y="96"/>
                  </a:moveTo>
                  <a:cubicBezTo>
                    <a:pt x="1209" y="98"/>
                    <a:pt x="1207" y="99"/>
                    <a:pt x="1205" y="101"/>
                  </a:cubicBezTo>
                  <a:lnTo>
                    <a:pt x="1205" y="101"/>
                  </a:lnTo>
                  <a:lnTo>
                    <a:pt x="1210" y="96"/>
                  </a:lnTo>
                  <a:close/>
                  <a:moveTo>
                    <a:pt x="1191" y="112"/>
                  </a:moveTo>
                  <a:cubicBezTo>
                    <a:pt x="1187" y="115"/>
                    <a:pt x="1183" y="118"/>
                    <a:pt x="1180" y="121"/>
                  </a:cubicBezTo>
                  <a:lnTo>
                    <a:pt x="1191" y="112"/>
                  </a:lnTo>
                  <a:close/>
                  <a:moveTo>
                    <a:pt x="1028" y="252"/>
                  </a:moveTo>
                  <a:lnTo>
                    <a:pt x="1028" y="252"/>
                  </a:lnTo>
                  <a:cubicBezTo>
                    <a:pt x="1027" y="253"/>
                    <a:pt x="1027" y="253"/>
                    <a:pt x="1027" y="253"/>
                  </a:cubicBezTo>
                  <a:lnTo>
                    <a:pt x="1027" y="253"/>
                  </a:lnTo>
                  <a:cubicBezTo>
                    <a:pt x="1023" y="256"/>
                    <a:pt x="1019" y="259"/>
                    <a:pt x="1015" y="262"/>
                  </a:cubicBezTo>
                  <a:lnTo>
                    <a:pt x="1015" y="262"/>
                  </a:lnTo>
                  <a:cubicBezTo>
                    <a:pt x="1019" y="259"/>
                    <a:pt x="1023" y="255"/>
                    <a:pt x="1028" y="252"/>
                  </a:cubicBezTo>
                  <a:close/>
                  <a:moveTo>
                    <a:pt x="317" y="495"/>
                  </a:moveTo>
                  <a:lnTo>
                    <a:pt x="317" y="495"/>
                  </a:lnTo>
                  <a:cubicBezTo>
                    <a:pt x="313" y="495"/>
                    <a:pt x="310" y="496"/>
                    <a:pt x="307" y="496"/>
                  </a:cubicBezTo>
                  <a:lnTo>
                    <a:pt x="307" y="496"/>
                  </a:lnTo>
                  <a:lnTo>
                    <a:pt x="317" y="495"/>
                  </a:lnTo>
                  <a:close/>
                  <a:moveTo>
                    <a:pt x="1372" y="1"/>
                  </a:moveTo>
                  <a:cubicBezTo>
                    <a:pt x="1356" y="1"/>
                    <a:pt x="1339" y="5"/>
                    <a:pt x="1326" y="14"/>
                  </a:cubicBezTo>
                  <a:cubicBezTo>
                    <a:pt x="1305" y="28"/>
                    <a:pt x="1286" y="41"/>
                    <a:pt x="1266" y="55"/>
                  </a:cubicBezTo>
                  <a:cubicBezTo>
                    <a:pt x="1242" y="69"/>
                    <a:pt x="1221" y="87"/>
                    <a:pt x="1200" y="105"/>
                  </a:cubicBezTo>
                  <a:lnTo>
                    <a:pt x="1200" y="105"/>
                  </a:lnTo>
                  <a:cubicBezTo>
                    <a:pt x="1180" y="120"/>
                    <a:pt x="1158" y="134"/>
                    <a:pt x="1141" y="150"/>
                  </a:cubicBezTo>
                  <a:cubicBezTo>
                    <a:pt x="1126" y="162"/>
                    <a:pt x="1114" y="176"/>
                    <a:pt x="1102" y="189"/>
                  </a:cubicBezTo>
                  <a:cubicBezTo>
                    <a:pt x="1078" y="210"/>
                    <a:pt x="1054" y="231"/>
                    <a:pt x="1029" y="251"/>
                  </a:cubicBezTo>
                  <a:lnTo>
                    <a:pt x="1029" y="251"/>
                  </a:lnTo>
                  <a:lnTo>
                    <a:pt x="1036" y="246"/>
                  </a:lnTo>
                  <a:lnTo>
                    <a:pt x="1036" y="246"/>
                  </a:lnTo>
                  <a:cubicBezTo>
                    <a:pt x="1034" y="248"/>
                    <a:pt x="1032" y="249"/>
                    <a:pt x="1030" y="251"/>
                  </a:cubicBezTo>
                  <a:lnTo>
                    <a:pt x="1030" y="251"/>
                  </a:lnTo>
                  <a:cubicBezTo>
                    <a:pt x="1029" y="251"/>
                    <a:pt x="1028" y="252"/>
                    <a:pt x="1028" y="252"/>
                  </a:cubicBezTo>
                  <a:lnTo>
                    <a:pt x="1028" y="252"/>
                  </a:lnTo>
                  <a:cubicBezTo>
                    <a:pt x="1028" y="252"/>
                    <a:pt x="1028" y="252"/>
                    <a:pt x="1029" y="251"/>
                  </a:cubicBezTo>
                  <a:lnTo>
                    <a:pt x="1029" y="251"/>
                  </a:lnTo>
                  <a:lnTo>
                    <a:pt x="1015" y="262"/>
                  </a:lnTo>
                  <a:lnTo>
                    <a:pt x="1015" y="262"/>
                  </a:lnTo>
                  <a:cubicBezTo>
                    <a:pt x="1015" y="262"/>
                    <a:pt x="1015" y="262"/>
                    <a:pt x="1015" y="262"/>
                  </a:cubicBezTo>
                  <a:lnTo>
                    <a:pt x="1015" y="262"/>
                  </a:lnTo>
                  <a:cubicBezTo>
                    <a:pt x="1011" y="265"/>
                    <a:pt x="1007" y="268"/>
                    <a:pt x="1003" y="271"/>
                  </a:cubicBezTo>
                  <a:lnTo>
                    <a:pt x="1015" y="262"/>
                  </a:lnTo>
                  <a:lnTo>
                    <a:pt x="1015" y="262"/>
                  </a:lnTo>
                  <a:cubicBezTo>
                    <a:pt x="948" y="311"/>
                    <a:pt x="876" y="352"/>
                    <a:pt x="801" y="387"/>
                  </a:cubicBezTo>
                  <a:lnTo>
                    <a:pt x="801" y="387"/>
                  </a:lnTo>
                  <a:cubicBezTo>
                    <a:pt x="693" y="431"/>
                    <a:pt x="581" y="466"/>
                    <a:pt x="465" y="482"/>
                  </a:cubicBezTo>
                  <a:lnTo>
                    <a:pt x="504" y="476"/>
                  </a:lnTo>
                  <a:lnTo>
                    <a:pt x="504" y="476"/>
                  </a:lnTo>
                  <a:cubicBezTo>
                    <a:pt x="473" y="480"/>
                    <a:pt x="440" y="484"/>
                    <a:pt x="407" y="487"/>
                  </a:cubicBezTo>
                  <a:lnTo>
                    <a:pt x="362" y="487"/>
                  </a:lnTo>
                  <a:cubicBezTo>
                    <a:pt x="339" y="488"/>
                    <a:pt x="317" y="493"/>
                    <a:pt x="294" y="497"/>
                  </a:cubicBezTo>
                  <a:lnTo>
                    <a:pt x="294" y="497"/>
                  </a:lnTo>
                  <a:cubicBezTo>
                    <a:pt x="290" y="497"/>
                    <a:pt x="285" y="497"/>
                    <a:pt x="280" y="497"/>
                  </a:cubicBezTo>
                  <a:cubicBezTo>
                    <a:pt x="262" y="497"/>
                    <a:pt x="245" y="496"/>
                    <a:pt x="228" y="495"/>
                  </a:cubicBezTo>
                  <a:cubicBezTo>
                    <a:pt x="204" y="493"/>
                    <a:pt x="179" y="491"/>
                    <a:pt x="154" y="488"/>
                  </a:cubicBezTo>
                  <a:lnTo>
                    <a:pt x="154" y="488"/>
                  </a:lnTo>
                  <a:lnTo>
                    <a:pt x="173" y="491"/>
                  </a:lnTo>
                  <a:cubicBezTo>
                    <a:pt x="164" y="491"/>
                    <a:pt x="157" y="489"/>
                    <a:pt x="148" y="487"/>
                  </a:cubicBezTo>
                  <a:lnTo>
                    <a:pt x="148" y="487"/>
                  </a:lnTo>
                  <a:cubicBezTo>
                    <a:pt x="150" y="488"/>
                    <a:pt x="152" y="488"/>
                    <a:pt x="154" y="488"/>
                  </a:cubicBezTo>
                  <a:lnTo>
                    <a:pt x="154" y="488"/>
                  </a:lnTo>
                  <a:lnTo>
                    <a:pt x="148" y="487"/>
                  </a:lnTo>
                  <a:lnTo>
                    <a:pt x="148" y="487"/>
                  </a:lnTo>
                  <a:cubicBezTo>
                    <a:pt x="148" y="487"/>
                    <a:pt x="148" y="487"/>
                    <a:pt x="148" y="487"/>
                  </a:cubicBezTo>
                  <a:lnTo>
                    <a:pt x="148" y="487"/>
                  </a:lnTo>
                  <a:cubicBezTo>
                    <a:pt x="146" y="487"/>
                    <a:pt x="144" y="487"/>
                    <a:pt x="142" y="487"/>
                  </a:cubicBezTo>
                  <a:lnTo>
                    <a:pt x="142" y="487"/>
                  </a:lnTo>
                  <a:lnTo>
                    <a:pt x="148" y="487"/>
                  </a:lnTo>
                  <a:lnTo>
                    <a:pt x="148" y="487"/>
                  </a:lnTo>
                  <a:cubicBezTo>
                    <a:pt x="147" y="487"/>
                    <a:pt x="146" y="487"/>
                    <a:pt x="144" y="487"/>
                  </a:cubicBezTo>
                  <a:cubicBezTo>
                    <a:pt x="134" y="485"/>
                    <a:pt x="124" y="484"/>
                    <a:pt x="115" y="484"/>
                  </a:cubicBezTo>
                  <a:cubicBezTo>
                    <a:pt x="95" y="484"/>
                    <a:pt x="77" y="488"/>
                    <a:pt x="58" y="499"/>
                  </a:cubicBezTo>
                  <a:cubicBezTo>
                    <a:pt x="35" y="511"/>
                    <a:pt x="13" y="538"/>
                    <a:pt x="7" y="565"/>
                  </a:cubicBezTo>
                  <a:cubicBezTo>
                    <a:pt x="0" y="593"/>
                    <a:pt x="2" y="626"/>
                    <a:pt x="19" y="653"/>
                  </a:cubicBezTo>
                  <a:cubicBezTo>
                    <a:pt x="33" y="678"/>
                    <a:pt x="56" y="692"/>
                    <a:pt x="85" y="704"/>
                  </a:cubicBezTo>
                  <a:lnTo>
                    <a:pt x="87" y="704"/>
                  </a:lnTo>
                  <a:cubicBezTo>
                    <a:pt x="132" y="721"/>
                    <a:pt x="177" y="735"/>
                    <a:pt x="224" y="747"/>
                  </a:cubicBezTo>
                  <a:cubicBezTo>
                    <a:pt x="247" y="752"/>
                    <a:pt x="272" y="756"/>
                    <a:pt x="292" y="762"/>
                  </a:cubicBezTo>
                  <a:cubicBezTo>
                    <a:pt x="327" y="772"/>
                    <a:pt x="360" y="776"/>
                    <a:pt x="395" y="778"/>
                  </a:cubicBezTo>
                  <a:cubicBezTo>
                    <a:pt x="409" y="779"/>
                    <a:pt x="423" y="779"/>
                    <a:pt x="437" y="779"/>
                  </a:cubicBezTo>
                  <a:cubicBezTo>
                    <a:pt x="532" y="779"/>
                    <a:pt x="626" y="767"/>
                    <a:pt x="719" y="747"/>
                  </a:cubicBezTo>
                  <a:cubicBezTo>
                    <a:pt x="824" y="725"/>
                    <a:pt x="927" y="684"/>
                    <a:pt x="1021" y="632"/>
                  </a:cubicBezTo>
                  <a:cubicBezTo>
                    <a:pt x="1118" y="581"/>
                    <a:pt x="1208" y="517"/>
                    <a:pt x="1286" y="443"/>
                  </a:cubicBezTo>
                  <a:cubicBezTo>
                    <a:pt x="1307" y="427"/>
                    <a:pt x="1326" y="408"/>
                    <a:pt x="1344" y="388"/>
                  </a:cubicBezTo>
                  <a:cubicBezTo>
                    <a:pt x="1371" y="359"/>
                    <a:pt x="1391" y="330"/>
                    <a:pt x="1410" y="295"/>
                  </a:cubicBezTo>
                  <a:cubicBezTo>
                    <a:pt x="1426" y="263"/>
                    <a:pt x="1443" y="230"/>
                    <a:pt x="1453" y="195"/>
                  </a:cubicBezTo>
                  <a:cubicBezTo>
                    <a:pt x="1461" y="162"/>
                    <a:pt x="1465" y="131"/>
                    <a:pt x="1469" y="96"/>
                  </a:cubicBezTo>
                  <a:cubicBezTo>
                    <a:pt x="1473" y="63"/>
                    <a:pt x="1449" y="30"/>
                    <a:pt x="1422" y="14"/>
                  </a:cubicBezTo>
                  <a:cubicBezTo>
                    <a:pt x="1407" y="6"/>
                    <a:pt x="1390" y="1"/>
                    <a:pt x="137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255;p33">
              <a:extLst>
                <a:ext uri="{FF2B5EF4-FFF2-40B4-BE49-F238E27FC236}">
                  <a16:creationId xmlns:a16="http://schemas.microsoft.com/office/drawing/2014/main" id="{ACF25515-AC41-03BC-E1CA-D793C5AABB89}"/>
                </a:ext>
              </a:extLst>
            </p:cNvPr>
            <p:cNvSpPr/>
            <p:nvPr/>
          </p:nvSpPr>
          <p:spPr>
            <a:xfrm>
              <a:off x="4144525" y="3858200"/>
              <a:ext cx="36225" cy="11400"/>
            </a:xfrm>
            <a:custGeom>
              <a:avLst/>
              <a:gdLst/>
              <a:ahLst/>
              <a:cxnLst/>
              <a:rect l="l" t="t" r="r" b="b"/>
              <a:pathLst>
                <a:path w="1449" h="456" extrusionOk="0">
                  <a:moveTo>
                    <a:pt x="1335" y="1"/>
                  </a:moveTo>
                  <a:cubicBezTo>
                    <a:pt x="1318" y="1"/>
                    <a:pt x="1300" y="5"/>
                    <a:pt x="1283" y="14"/>
                  </a:cubicBezTo>
                  <a:cubicBezTo>
                    <a:pt x="1258" y="26"/>
                    <a:pt x="1233" y="39"/>
                    <a:pt x="1211" y="53"/>
                  </a:cubicBezTo>
                  <a:cubicBezTo>
                    <a:pt x="1186" y="67"/>
                    <a:pt x="1163" y="82"/>
                    <a:pt x="1139" y="96"/>
                  </a:cubicBezTo>
                  <a:cubicBezTo>
                    <a:pt x="1092" y="123"/>
                    <a:pt x="1042" y="147"/>
                    <a:pt x="991" y="170"/>
                  </a:cubicBezTo>
                  <a:lnTo>
                    <a:pt x="1015" y="158"/>
                  </a:lnTo>
                  <a:lnTo>
                    <a:pt x="1015" y="158"/>
                  </a:lnTo>
                  <a:cubicBezTo>
                    <a:pt x="880" y="215"/>
                    <a:pt x="740" y="258"/>
                    <a:pt x="594" y="277"/>
                  </a:cubicBezTo>
                  <a:lnTo>
                    <a:pt x="617" y="275"/>
                  </a:lnTo>
                  <a:lnTo>
                    <a:pt x="617" y="275"/>
                  </a:lnTo>
                  <a:cubicBezTo>
                    <a:pt x="551" y="284"/>
                    <a:pt x="482" y="289"/>
                    <a:pt x="414" y="289"/>
                  </a:cubicBezTo>
                  <a:cubicBezTo>
                    <a:pt x="391" y="289"/>
                    <a:pt x="368" y="288"/>
                    <a:pt x="346" y="287"/>
                  </a:cubicBezTo>
                  <a:cubicBezTo>
                    <a:pt x="323" y="285"/>
                    <a:pt x="301" y="283"/>
                    <a:pt x="278" y="281"/>
                  </a:cubicBezTo>
                  <a:cubicBezTo>
                    <a:pt x="268" y="281"/>
                    <a:pt x="257" y="279"/>
                    <a:pt x="245" y="277"/>
                  </a:cubicBezTo>
                  <a:lnTo>
                    <a:pt x="231" y="277"/>
                  </a:lnTo>
                  <a:cubicBezTo>
                    <a:pt x="251" y="277"/>
                    <a:pt x="231" y="277"/>
                    <a:pt x="227" y="275"/>
                  </a:cubicBezTo>
                  <a:cubicBezTo>
                    <a:pt x="181" y="269"/>
                    <a:pt x="136" y="260"/>
                    <a:pt x="91" y="248"/>
                  </a:cubicBezTo>
                  <a:cubicBezTo>
                    <a:pt x="86" y="247"/>
                    <a:pt x="81" y="246"/>
                    <a:pt x="76" y="246"/>
                  </a:cubicBezTo>
                  <a:cubicBezTo>
                    <a:pt x="47" y="246"/>
                    <a:pt x="16" y="266"/>
                    <a:pt x="9" y="295"/>
                  </a:cubicBezTo>
                  <a:cubicBezTo>
                    <a:pt x="1" y="330"/>
                    <a:pt x="21" y="365"/>
                    <a:pt x="56" y="375"/>
                  </a:cubicBezTo>
                  <a:lnTo>
                    <a:pt x="56" y="378"/>
                  </a:lnTo>
                  <a:cubicBezTo>
                    <a:pt x="213" y="431"/>
                    <a:pt x="381" y="456"/>
                    <a:pt x="548" y="456"/>
                  </a:cubicBezTo>
                  <a:cubicBezTo>
                    <a:pt x="561" y="456"/>
                    <a:pt x="573" y="456"/>
                    <a:pt x="586" y="456"/>
                  </a:cubicBezTo>
                  <a:cubicBezTo>
                    <a:pt x="767" y="449"/>
                    <a:pt x="950" y="417"/>
                    <a:pt x="1116" y="349"/>
                  </a:cubicBezTo>
                  <a:cubicBezTo>
                    <a:pt x="1168" y="326"/>
                    <a:pt x="1219" y="304"/>
                    <a:pt x="1268" y="277"/>
                  </a:cubicBezTo>
                  <a:cubicBezTo>
                    <a:pt x="1291" y="265"/>
                    <a:pt x="1313" y="252"/>
                    <a:pt x="1334" y="240"/>
                  </a:cubicBezTo>
                  <a:cubicBezTo>
                    <a:pt x="1361" y="223"/>
                    <a:pt x="1385" y="199"/>
                    <a:pt x="1410" y="178"/>
                  </a:cubicBezTo>
                  <a:cubicBezTo>
                    <a:pt x="1449" y="143"/>
                    <a:pt x="1447" y="80"/>
                    <a:pt x="1418" y="41"/>
                  </a:cubicBezTo>
                  <a:cubicBezTo>
                    <a:pt x="1397" y="14"/>
                    <a:pt x="1367" y="1"/>
                    <a:pt x="133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256;p33">
              <a:extLst>
                <a:ext uri="{FF2B5EF4-FFF2-40B4-BE49-F238E27FC236}">
                  <a16:creationId xmlns:a16="http://schemas.microsoft.com/office/drawing/2014/main" id="{03B39AC8-F0E4-609A-03A7-9DF7F1770266}"/>
                </a:ext>
              </a:extLst>
            </p:cNvPr>
            <p:cNvSpPr/>
            <p:nvPr/>
          </p:nvSpPr>
          <p:spPr>
            <a:xfrm>
              <a:off x="4137325" y="3720000"/>
              <a:ext cx="36550" cy="12075"/>
            </a:xfrm>
            <a:custGeom>
              <a:avLst/>
              <a:gdLst/>
              <a:ahLst/>
              <a:cxnLst/>
              <a:rect l="l" t="t" r="r" b="b"/>
              <a:pathLst>
                <a:path w="1462" h="483" extrusionOk="0">
                  <a:moveTo>
                    <a:pt x="1397" y="0"/>
                  </a:moveTo>
                  <a:cubicBezTo>
                    <a:pt x="1394" y="0"/>
                    <a:pt x="1392" y="1"/>
                    <a:pt x="1390" y="1"/>
                  </a:cubicBezTo>
                  <a:cubicBezTo>
                    <a:pt x="1369" y="3"/>
                    <a:pt x="1349" y="5"/>
                    <a:pt x="1328" y="11"/>
                  </a:cubicBezTo>
                  <a:cubicBezTo>
                    <a:pt x="1306" y="18"/>
                    <a:pt x="1283" y="30"/>
                    <a:pt x="1260" y="38"/>
                  </a:cubicBezTo>
                  <a:lnTo>
                    <a:pt x="1285" y="30"/>
                  </a:lnTo>
                  <a:lnTo>
                    <a:pt x="1285" y="30"/>
                  </a:lnTo>
                  <a:cubicBezTo>
                    <a:pt x="1266" y="38"/>
                    <a:pt x="1246" y="45"/>
                    <a:pt x="1227" y="52"/>
                  </a:cubicBezTo>
                  <a:lnTo>
                    <a:pt x="1227" y="52"/>
                  </a:lnTo>
                  <a:cubicBezTo>
                    <a:pt x="1210" y="49"/>
                    <a:pt x="1197" y="48"/>
                    <a:pt x="1183" y="48"/>
                  </a:cubicBezTo>
                  <a:cubicBezTo>
                    <a:pt x="1178" y="48"/>
                    <a:pt x="1172" y="48"/>
                    <a:pt x="1166" y="48"/>
                  </a:cubicBezTo>
                  <a:cubicBezTo>
                    <a:pt x="1141" y="52"/>
                    <a:pt x="1131" y="57"/>
                    <a:pt x="1104" y="69"/>
                  </a:cubicBezTo>
                  <a:cubicBezTo>
                    <a:pt x="1097" y="72"/>
                    <a:pt x="1091" y="75"/>
                    <a:pt x="1084" y="78"/>
                  </a:cubicBezTo>
                  <a:lnTo>
                    <a:pt x="1084" y="78"/>
                  </a:lnTo>
                  <a:lnTo>
                    <a:pt x="1086" y="77"/>
                  </a:lnTo>
                  <a:lnTo>
                    <a:pt x="1086" y="77"/>
                  </a:lnTo>
                  <a:cubicBezTo>
                    <a:pt x="1016" y="106"/>
                    <a:pt x="944" y="128"/>
                    <a:pt x="872" y="151"/>
                  </a:cubicBezTo>
                  <a:cubicBezTo>
                    <a:pt x="800" y="172"/>
                    <a:pt x="728" y="188"/>
                    <a:pt x="652" y="198"/>
                  </a:cubicBezTo>
                  <a:lnTo>
                    <a:pt x="691" y="192"/>
                  </a:lnTo>
                  <a:lnTo>
                    <a:pt x="691" y="192"/>
                  </a:lnTo>
                  <a:cubicBezTo>
                    <a:pt x="660" y="196"/>
                    <a:pt x="628" y="200"/>
                    <a:pt x="597" y="202"/>
                  </a:cubicBezTo>
                  <a:cubicBezTo>
                    <a:pt x="580" y="202"/>
                    <a:pt x="566" y="204"/>
                    <a:pt x="550" y="204"/>
                  </a:cubicBezTo>
                  <a:cubicBezTo>
                    <a:pt x="523" y="207"/>
                    <a:pt x="496" y="211"/>
                    <a:pt x="471" y="215"/>
                  </a:cubicBezTo>
                  <a:lnTo>
                    <a:pt x="506" y="209"/>
                  </a:lnTo>
                  <a:lnTo>
                    <a:pt x="506" y="209"/>
                  </a:lnTo>
                  <a:cubicBezTo>
                    <a:pt x="478" y="212"/>
                    <a:pt x="449" y="214"/>
                    <a:pt x="420" y="214"/>
                  </a:cubicBezTo>
                  <a:cubicBezTo>
                    <a:pt x="374" y="214"/>
                    <a:pt x="328" y="210"/>
                    <a:pt x="282" y="204"/>
                  </a:cubicBezTo>
                  <a:lnTo>
                    <a:pt x="282" y="204"/>
                  </a:lnTo>
                  <a:cubicBezTo>
                    <a:pt x="234" y="196"/>
                    <a:pt x="185" y="187"/>
                    <a:pt x="137" y="174"/>
                  </a:cubicBezTo>
                  <a:cubicBezTo>
                    <a:pt x="128" y="171"/>
                    <a:pt x="119" y="170"/>
                    <a:pt x="111" y="170"/>
                  </a:cubicBezTo>
                  <a:cubicBezTo>
                    <a:pt x="65" y="170"/>
                    <a:pt x="19" y="201"/>
                    <a:pt x="7" y="248"/>
                  </a:cubicBezTo>
                  <a:cubicBezTo>
                    <a:pt x="1" y="274"/>
                    <a:pt x="3" y="303"/>
                    <a:pt x="17" y="328"/>
                  </a:cubicBezTo>
                  <a:cubicBezTo>
                    <a:pt x="34" y="350"/>
                    <a:pt x="54" y="365"/>
                    <a:pt x="81" y="375"/>
                  </a:cubicBezTo>
                  <a:cubicBezTo>
                    <a:pt x="199" y="422"/>
                    <a:pt x="323" y="451"/>
                    <a:pt x="448" y="467"/>
                  </a:cubicBezTo>
                  <a:lnTo>
                    <a:pt x="448" y="467"/>
                  </a:lnTo>
                  <a:cubicBezTo>
                    <a:pt x="479" y="474"/>
                    <a:pt x="510" y="480"/>
                    <a:pt x="539" y="482"/>
                  </a:cubicBezTo>
                  <a:cubicBezTo>
                    <a:pt x="557" y="482"/>
                    <a:pt x="575" y="483"/>
                    <a:pt x="593" y="483"/>
                  </a:cubicBezTo>
                  <a:cubicBezTo>
                    <a:pt x="602" y="483"/>
                    <a:pt x="610" y="482"/>
                    <a:pt x="619" y="482"/>
                  </a:cubicBezTo>
                  <a:cubicBezTo>
                    <a:pt x="671" y="482"/>
                    <a:pt x="722" y="478"/>
                    <a:pt x="773" y="472"/>
                  </a:cubicBezTo>
                  <a:cubicBezTo>
                    <a:pt x="839" y="463"/>
                    <a:pt x="903" y="453"/>
                    <a:pt x="965" y="439"/>
                  </a:cubicBezTo>
                  <a:cubicBezTo>
                    <a:pt x="1016" y="426"/>
                    <a:pt x="1065" y="408"/>
                    <a:pt x="1112" y="389"/>
                  </a:cubicBezTo>
                  <a:cubicBezTo>
                    <a:pt x="1149" y="373"/>
                    <a:pt x="1188" y="359"/>
                    <a:pt x="1223" y="340"/>
                  </a:cubicBezTo>
                  <a:cubicBezTo>
                    <a:pt x="1248" y="330"/>
                    <a:pt x="1271" y="317"/>
                    <a:pt x="1289" y="297"/>
                  </a:cubicBezTo>
                  <a:cubicBezTo>
                    <a:pt x="1301" y="287"/>
                    <a:pt x="1312" y="272"/>
                    <a:pt x="1318" y="256"/>
                  </a:cubicBezTo>
                  <a:cubicBezTo>
                    <a:pt x="1321" y="250"/>
                    <a:pt x="1324" y="244"/>
                    <a:pt x="1326" y="239"/>
                  </a:cubicBezTo>
                  <a:lnTo>
                    <a:pt x="1326" y="239"/>
                  </a:lnTo>
                  <a:cubicBezTo>
                    <a:pt x="1375" y="200"/>
                    <a:pt x="1426" y="158"/>
                    <a:pt x="1449" y="102"/>
                  </a:cubicBezTo>
                  <a:cubicBezTo>
                    <a:pt x="1460" y="79"/>
                    <a:pt x="1462" y="57"/>
                    <a:pt x="1449" y="34"/>
                  </a:cubicBezTo>
                  <a:cubicBezTo>
                    <a:pt x="1438" y="17"/>
                    <a:pt x="1419" y="0"/>
                    <a:pt x="139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257;p33">
              <a:extLst>
                <a:ext uri="{FF2B5EF4-FFF2-40B4-BE49-F238E27FC236}">
                  <a16:creationId xmlns:a16="http://schemas.microsoft.com/office/drawing/2014/main" id="{9A29C3C7-86BD-5E0C-2BB4-BD223AD91D3C}"/>
                </a:ext>
              </a:extLst>
            </p:cNvPr>
            <p:cNvSpPr/>
            <p:nvPr/>
          </p:nvSpPr>
          <p:spPr>
            <a:xfrm>
              <a:off x="4131075" y="3647775"/>
              <a:ext cx="48700" cy="11525"/>
            </a:xfrm>
            <a:custGeom>
              <a:avLst/>
              <a:gdLst/>
              <a:ahLst/>
              <a:cxnLst/>
              <a:rect l="l" t="t" r="r" b="b"/>
              <a:pathLst>
                <a:path w="1948" h="461" extrusionOk="0">
                  <a:moveTo>
                    <a:pt x="1810" y="0"/>
                  </a:moveTo>
                  <a:cubicBezTo>
                    <a:pt x="1802" y="0"/>
                    <a:pt x="1794" y="1"/>
                    <a:pt x="1786" y="2"/>
                  </a:cubicBezTo>
                  <a:cubicBezTo>
                    <a:pt x="1757" y="4"/>
                    <a:pt x="1728" y="8"/>
                    <a:pt x="1701" y="10"/>
                  </a:cubicBezTo>
                  <a:cubicBezTo>
                    <a:pt x="1634" y="18"/>
                    <a:pt x="1566" y="30"/>
                    <a:pt x="1500" y="41"/>
                  </a:cubicBezTo>
                  <a:cubicBezTo>
                    <a:pt x="1385" y="61"/>
                    <a:pt x="1270" y="80"/>
                    <a:pt x="1153" y="100"/>
                  </a:cubicBezTo>
                  <a:cubicBezTo>
                    <a:pt x="923" y="137"/>
                    <a:pt x="691" y="176"/>
                    <a:pt x="461" y="215"/>
                  </a:cubicBezTo>
                  <a:cubicBezTo>
                    <a:pt x="329" y="238"/>
                    <a:pt x="200" y="260"/>
                    <a:pt x="68" y="281"/>
                  </a:cubicBezTo>
                  <a:cubicBezTo>
                    <a:pt x="50" y="285"/>
                    <a:pt x="25" y="306"/>
                    <a:pt x="15" y="324"/>
                  </a:cubicBezTo>
                  <a:cubicBezTo>
                    <a:pt x="7" y="341"/>
                    <a:pt x="0" y="361"/>
                    <a:pt x="4" y="382"/>
                  </a:cubicBezTo>
                  <a:cubicBezTo>
                    <a:pt x="8" y="418"/>
                    <a:pt x="43" y="460"/>
                    <a:pt x="84" y="460"/>
                  </a:cubicBezTo>
                  <a:cubicBezTo>
                    <a:pt x="87" y="460"/>
                    <a:pt x="90" y="460"/>
                    <a:pt x="93" y="460"/>
                  </a:cubicBezTo>
                  <a:cubicBezTo>
                    <a:pt x="325" y="431"/>
                    <a:pt x="559" y="402"/>
                    <a:pt x="791" y="373"/>
                  </a:cubicBezTo>
                  <a:cubicBezTo>
                    <a:pt x="1023" y="343"/>
                    <a:pt x="1256" y="314"/>
                    <a:pt x="1488" y="285"/>
                  </a:cubicBezTo>
                  <a:cubicBezTo>
                    <a:pt x="1562" y="277"/>
                    <a:pt x="1636" y="271"/>
                    <a:pt x="1708" y="256"/>
                  </a:cubicBezTo>
                  <a:cubicBezTo>
                    <a:pt x="1740" y="252"/>
                    <a:pt x="1773" y="244"/>
                    <a:pt x="1804" y="238"/>
                  </a:cubicBezTo>
                  <a:cubicBezTo>
                    <a:pt x="1829" y="234"/>
                    <a:pt x="1853" y="230"/>
                    <a:pt x="1876" y="217"/>
                  </a:cubicBezTo>
                  <a:cubicBezTo>
                    <a:pt x="1901" y="202"/>
                    <a:pt x="1926" y="173"/>
                    <a:pt x="1936" y="142"/>
                  </a:cubicBezTo>
                  <a:lnTo>
                    <a:pt x="1936" y="142"/>
                  </a:lnTo>
                  <a:cubicBezTo>
                    <a:pt x="1948" y="110"/>
                    <a:pt x="1945" y="82"/>
                    <a:pt x="1921" y="55"/>
                  </a:cubicBezTo>
                  <a:cubicBezTo>
                    <a:pt x="1919" y="52"/>
                    <a:pt x="1916" y="49"/>
                    <a:pt x="1912" y="46"/>
                  </a:cubicBezTo>
                  <a:lnTo>
                    <a:pt x="1912" y="46"/>
                  </a:lnTo>
                  <a:cubicBezTo>
                    <a:pt x="1905" y="38"/>
                    <a:pt x="1897" y="31"/>
                    <a:pt x="1888" y="24"/>
                  </a:cubicBezTo>
                  <a:cubicBezTo>
                    <a:pt x="1864" y="7"/>
                    <a:pt x="1838" y="0"/>
                    <a:pt x="181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258;p33">
              <a:extLst>
                <a:ext uri="{FF2B5EF4-FFF2-40B4-BE49-F238E27FC236}">
                  <a16:creationId xmlns:a16="http://schemas.microsoft.com/office/drawing/2014/main" id="{73A8A081-7CB7-D97D-173F-A3E73139B5E6}"/>
                </a:ext>
              </a:extLst>
            </p:cNvPr>
            <p:cNvSpPr/>
            <p:nvPr/>
          </p:nvSpPr>
          <p:spPr>
            <a:xfrm>
              <a:off x="4137900" y="3573975"/>
              <a:ext cx="29100" cy="10650"/>
            </a:xfrm>
            <a:custGeom>
              <a:avLst/>
              <a:gdLst/>
              <a:ahLst/>
              <a:cxnLst/>
              <a:rect l="l" t="t" r="r" b="b"/>
              <a:pathLst>
                <a:path w="1164" h="426" extrusionOk="0">
                  <a:moveTo>
                    <a:pt x="1031" y="1"/>
                  </a:moveTo>
                  <a:cubicBezTo>
                    <a:pt x="1026" y="1"/>
                    <a:pt x="1021" y="1"/>
                    <a:pt x="1015" y="1"/>
                  </a:cubicBezTo>
                  <a:cubicBezTo>
                    <a:pt x="974" y="7"/>
                    <a:pt x="933" y="16"/>
                    <a:pt x="894" y="26"/>
                  </a:cubicBezTo>
                  <a:cubicBezTo>
                    <a:pt x="826" y="42"/>
                    <a:pt x="757" y="57"/>
                    <a:pt x="691" y="75"/>
                  </a:cubicBezTo>
                  <a:cubicBezTo>
                    <a:pt x="557" y="114"/>
                    <a:pt x="424" y="155"/>
                    <a:pt x="290" y="197"/>
                  </a:cubicBezTo>
                  <a:cubicBezTo>
                    <a:pt x="216" y="219"/>
                    <a:pt x="142" y="248"/>
                    <a:pt x="66" y="277"/>
                  </a:cubicBezTo>
                  <a:cubicBezTo>
                    <a:pt x="29" y="289"/>
                    <a:pt x="1" y="328"/>
                    <a:pt x="13" y="371"/>
                  </a:cubicBezTo>
                  <a:cubicBezTo>
                    <a:pt x="25" y="407"/>
                    <a:pt x="55" y="426"/>
                    <a:pt x="91" y="426"/>
                  </a:cubicBezTo>
                  <a:cubicBezTo>
                    <a:pt x="97" y="426"/>
                    <a:pt x="102" y="425"/>
                    <a:pt x="107" y="425"/>
                  </a:cubicBezTo>
                  <a:cubicBezTo>
                    <a:pt x="177" y="412"/>
                    <a:pt x="247" y="404"/>
                    <a:pt x="315" y="388"/>
                  </a:cubicBezTo>
                  <a:cubicBezTo>
                    <a:pt x="383" y="373"/>
                    <a:pt x="451" y="357"/>
                    <a:pt x="518" y="342"/>
                  </a:cubicBezTo>
                  <a:cubicBezTo>
                    <a:pt x="586" y="326"/>
                    <a:pt x="654" y="312"/>
                    <a:pt x="722" y="295"/>
                  </a:cubicBezTo>
                  <a:cubicBezTo>
                    <a:pt x="789" y="279"/>
                    <a:pt x="855" y="258"/>
                    <a:pt x="923" y="240"/>
                  </a:cubicBezTo>
                  <a:cubicBezTo>
                    <a:pt x="966" y="227"/>
                    <a:pt x="1009" y="215"/>
                    <a:pt x="1052" y="199"/>
                  </a:cubicBezTo>
                  <a:cubicBezTo>
                    <a:pt x="1061" y="194"/>
                    <a:pt x="1071" y="190"/>
                    <a:pt x="1081" y="186"/>
                  </a:cubicBezTo>
                  <a:cubicBezTo>
                    <a:pt x="1094" y="180"/>
                    <a:pt x="1106" y="170"/>
                    <a:pt x="1116" y="157"/>
                  </a:cubicBezTo>
                  <a:cubicBezTo>
                    <a:pt x="1122" y="153"/>
                    <a:pt x="1128" y="147"/>
                    <a:pt x="1133" y="141"/>
                  </a:cubicBezTo>
                  <a:cubicBezTo>
                    <a:pt x="1145" y="127"/>
                    <a:pt x="1151" y="112"/>
                    <a:pt x="1157" y="98"/>
                  </a:cubicBezTo>
                  <a:cubicBezTo>
                    <a:pt x="1163" y="79"/>
                    <a:pt x="1155" y="51"/>
                    <a:pt x="1141" y="40"/>
                  </a:cubicBezTo>
                  <a:cubicBezTo>
                    <a:pt x="1133" y="34"/>
                    <a:pt x="1126" y="26"/>
                    <a:pt x="1118" y="22"/>
                  </a:cubicBezTo>
                  <a:cubicBezTo>
                    <a:pt x="1108" y="16"/>
                    <a:pt x="1096" y="12"/>
                    <a:pt x="1083" y="10"/>
                  </a:cubicBezTo>
                  <a:cubicBezTo>
                    <a:pt x="1066" y="3"/>
                    <a:pt x="1049" y="1"/>
                    <a:pt x="103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259;p33">
              <a:extLst>
                <a:ext uri="{FF2B5EF4-FFF2-40B4-BE49-F238E27FC236}">
                  <a16:creationId xmlns:a16="http://schemas.microsoft.com/office/drawing/2014/main" id="{F76630D9-9369-3571-A662-9589FB89DF82}"/>
                </a:ext>
              </a:extLst>
            </p:cNvPr>
            <p:cNvSpPr/>
            <p:nvPr/>
          </p:nvSpPr>
          <p:spPr>
            <a:xfrm>
              <a:off x="4131125" y="3482850"/>
              <a:ext cx="36800" cy="12925"/>
            </a:xfrm>
            <a:custGeom>
              <a:avLst/>
              <a:gdLst/>
              <a:ahLst/>
              <a:cxnLst/>
              <a:rect l="l" t="t" r="r" b="b"/>
              <a:pathLst>
                <a:path w="1472" h="517" extrusionOk="0">
                  <a:moveTo>
                    <a:pt x="1041" y="1"/>
                  </a:moveTo>
                  <a:cubicBezTo>
                    <a:pt x="978" y="1"/>
                    <a:pt x="915" y="7"/>
                    <a:pt x="853" y="16"/>
                  </a:cubicBezTo>
                  <a:cubicBezTo>
                    <a:pt x="662" y="41"/>
                    <a:pt x="477" y="98"/>
                    <a:pt x="304" y="183"/>
                  </a:cubicBezTo>
                  <a:cubicBezTo>
                    <a:pt x="214" y="228"/>
                    <a:pt x="130" y="279"/>
                    <a:pt x="50" y="339"/>
                  </a:cubicBezTo>
                  <a:cubicBezTo>
                    <a:pt x="29" y="355"/>
                    <a:pt x="13" y="370"/>
                    <a:pt x="7" y="396"/>
                  </a:cubicBezTo>
                  <a:cubicBezTo>
                    <a:pt x="0" y="419"/>
                    <a:pt x="2" y="450"/>
                    <a:pt x="15" y="470"/>
                  </a:cubicBezTo>
                  <a:cubicBezTo>
                    <a:pt x="34" y="499"/>
                    <a:pt x="65" y="517"/>
                    <a:pt x="98" y="517"/>
                  </a:cubicBezTo>
                  <a:cubicBezTo>
                    <a:pt x="114" y="517"/>
                    <a:pt x="131" y="513"/>
                    <a:pt x="146" y="503"/>
                  </a:cubicBezTo>
                  <a:cubicBezTo>
                    <a:pt x="206" y="466"/>
                    <a:pt x="272" y="433"/>
                    <a:pt x="338" y="405"/>
                  </a:cubicBezTo>
                  <a:lnTo>
                    <a:pt x="338" y="405"/>
                  </a:lnTo>
                  <a:lnTo>
                    <a:pt x="325" y="411"/>
                  </a:lnTo>
                  <a:cubicBezTo>
                    <a:pt x="331" y="408"/>
                    <a:pt x="336" y="406"/>
                    <a:pt x="342" y="403"/>
                  </a:cubicBezTo>
                  <a:lnTo>
                    <a:pt x="342" y="403"/>
                  </a:lnTo>
                  <a:cubicBezTo>
                    <a:pt x="341" y="404"/>
                    <a:pt x="339" y="405"/>
                    <a:pt x="338" y="405"/>
                  </a:cubicBezTo>
                  <a:lnTo>
                    <a:pt x="338" y="405"/>
                  </a:lnTo>
                  <a:lnTo>
                    <a:pt x="344" y="403"/>
                  </a:lnTo>
                  <a:lnTo>
                    <a:pt x="344" y="403"/>
                  </a:lnTo>
                  <a:cubicBezTo>
                    <a:pt x="343" y="403"/>
                    <a:pt x="343" y="403"/>
                    <a:pt x="342" y="403"/>
                  </a:cubicBezTo>
                  <a:lnTo>
                    <a:pt x="342" y="403"/>
                  </a:lnTo>
                  <a:cubicBezTo>
                    <a:pt x="345" y="402"/>
                    <a:pt x="347" y="401"/>
                    <a:pt x="350" y="400"/>
                  </a:cubicBezTo>
                  <a:lnTo>
                    <a:pt x="350" y="400"/>
                  </a:lnTo>
                  <a:lnTo>
                    <a:pt x="344" y="403"/>
                  </a:lnTo>
                  <a:lnTo>
                    <a:pt x="344" y="403"/>
                  </a:lnTo>
                  <a:cubicBezTo>
                    <a:pt x="474" y="349"/>
                    <a:pt x="611" y="313"/>
                    <a:pt x="750" y="296"/>
                  </a:cubicBezTo>
                  <a:lnTo>
                    <a:pt x="750" y="296"/>
                  </a:lnTo>
                  <a:lnTo>
                    <a:pt x="715" y="300"/>
                  </a:lnTo>
                  <a:cubicBezTo>
                    <a:pt x="802" y="288"/>
                    <a:pt x="889" y="282"/>
                    <a:pt x="975" y="282"/>
                  </a:cubicBezTo>
                  <a:cubicBezTo>
                    <a:pt x="998" y="282"/>
                    <a:pt x="1020" y="282"/>
                    <a:pt x="1042" y="283"/>
                  </a:cubicBezTo>
                  <a:cubicBezTo>
                    <a:pt x="1097" y="287"/>
                    <a:pt x="1151" y="287"/>
                    <a:pt x="1204" y="291"/>
                  </a:cubicBezTo>
                  <a:cubicBezTo>
                    <a:pt x="1223" y="293"/>
                    <a:pt x="1242" y="294"/>
                    <a:pt x="1261" y="294"/>
                  </a:cubicBezTo>
                  <a:cubicBezTo>
                    <a:pt x="1269" y="294"/>
                    <a:pt x="1277" y="294"/>
                    <a:pt x="1284" y="294"/>
                  </a:cubicBezTo>
                  <a:cubicBezTo>
                    <a:pt x="1307" y="294"/>
                    <a:pt x="1330" y="294"/>
                    <a:pt x="1354" y="287"/>
                  </a:cubicBezTo>
                  <a:cubicBezTo>
                    <a:pt x="1365" y="285"/>
                    <a:pt x="1377" y="281"/>
                    <a:pt x="1389" y="277"/>
                  </a:cubicBezTo>
                  <a:cubicBezTo>
                    <a:pt x="1424" y="269"/>
                    <a:pt x="1453" y="240"/>
                    <a:pt x="1461" y="205"/>
                  </a:cubicBezTo>
                  <a:cubicBezTo>
                    <a:pt x="1471" y="172"/>
                    <a:pt x="1463" y="129"/>
                    <a:pt x="1436" y="107"/>
                  </a:cubicBezTo>
                  <a:cubicBezTo>
                    <a:pt x="1414" y="88"/>
                    <a:pt x="1393" y="70"/>
                    <a:pt x="1369" y="59"/>
                  </a:cubicBezTo>
                  <a:cubicBezTo>
                    <a:pt x="1340" y="47"/>
                    <a:pt x="1309" y="31"/>
                    <a:pt x="1278" y="24"/>
                  </a:cubicBezTo>
                  <a:cubicBezTo>
                    <a:pt x="1225" y="16"/>
                    <a:pt x="1169" y="8"/>
                    <a:pt x="1114" y="4"/>
                  </a:cubicBezTo>
                  <a:cubicBezTo>
                    <a:pt x="1090" y="2"/>
                    <a:pt x="1066" y="1"/>
                    <a:pt x="104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260;p33">
              <a:extLst>
                <a:ext uri="{FF2B5EF4-FFF2-40B4-BE49-F238E27FC236}">
                  <a16:creationId xmlns:a16="http://schemas.microsoft.com/office/drawing/2014/main" id="{19329EDA-684F-46AD-9F01-BBC6919423CC}"/>
                </a:ext>
              </a:extLst>
            </p:cNvPr>
            <p:cNvSpPr/>
            <p:nvPr/>
          </p:nvSpPr>
          <p:spPr>
            <a:xfrm>
              <a:off x="5030150" y="3966175"/>
              <a:ext cx="27400" cy="37525"/>
            </a:xfrm>
            <a:custGeom>
              <a:avLst/>
              <a:gdLst/>
              <a:ahLst/>
              <a:cxnLst/>
              <a:rect l="l" t="t" r="r" b="b"/>
              <a:pathLst>
                <a:path w="1096" h="1501" extrusionOk="0">
                  <a:moveTo>
                    <a:pt x="81" y="0"/>
                  </a:moveTo>
                  <a:cubicBezTo>
                    <a:pt x="78" y="0"/>
                    <a:pt x="75" y="1"/>
                    <a:pt x="72" y="1"/>
                  </a:cubicBezTo>
                  <a:cubicBezTo>
                    <a:pt x="39" y="5"/>
                    <a:pt x="0" y="38"/>
                    <a:pt x="6" y="77"/>
                  </a:cubicBezTo>
                  <a:cubicBezTo>
                    <a:pt x="11" y="120"/>
                    <a:pt x="17" y="163"/>
                    <a:pt x="25" y="208"/>
                  </a:cubicBezTo>
                  <a:cubicBezTo>
                    <a:pt x="28" y="223"/>
                    <a:pt x="30" y="237"/>
                    <a:pt x="34" y="252"/>
                  </a:cubicBezTo>
                  <a:lnTo>
                    <a:pt x="34" y="252"/>
                  </a:lnTo>
                  <a:cubicBezTo>
                    <a:pt x="34" y="254"/>
                    <a:pt x="34" y="256"/>
                    <a:pt x="33" y="260"/>
                  </a:cubicBezTo>
                  <a:lnTo>
                    <a:pt x="33" y="264"/>
                  </a:lnTo>
                  <a:lnTo>
                    <a:pt x="33" y="264"/>
                  </a:lnTo>
                  <a:cubicBezTo>
                    <a:pt x="27" y="275"/>
                    <a:pt x="22" y="286"/>
                    <a:pt x="19" y="299"/>
                  </a:cubicBezTo>
                  <a:cubicBezTo>
                    <a:pt x="11" y="326"/>
                    <a:pt x="15" y="350"/>
                    <a:pt x="19" y="377"/>
                  </a:cubicBezTo>
                  <a:cubicBezTo>
                    <a:pt x="21" y="387"/>
                    <a:pt x="23" y="400"/>
                    <a:pt x="23" y="410"/>
                  </a:cubicBezTo>
                  <a:cubicBezTo>
                    <a:pt x="27" y="430"/>
                    <a:pt x="31" y="451"/>
                    <a:pt x="35" y="471"/>
                  </a:cubicBezTo>
                  <a:cubicBezTo>
                    <a:pt x="43" y="513"/>
                    <a:pt x="62" y="554"/>
                    <a:pt x="76" y="593"/>
                  </a:cubicBezTo>
                  <a:cubicBezTo>
                    <a:pt x="111" y="683"/>
                    <a:pt x="148" y="775"/>
                    <a:pt x="200" y="862"/>
                  </a:cubicBezTo>
                  <a:cubicBezTo>
                    <a:pt x="249" y="948"/>
                    <a:pt x="308" y="1028"/>
                    <a:pt x="370" y="1108"/>
                  </a:cubicBezTo>
                  <a:cubicBezTo>
                    <a:pt x="424" y="1176"/>
                    <a:pt x="481" y="1238"/>
                    <a:pt x="545" y="1295"/>
                  </a:cubicBezTo>
                  <a:cubicBezTo>
                    <a:pt x="592" y="1338"/>
                    <a:pt x="643" y="1379"/>
                    <a:pt x="695" y="1416"/>
                  </a:cubicBezTo>
                  <a:cubicBezTo>
                    <a:pt x="715" y="1429"/>
                    <a:pt x="736" y="1443"/>
                    <a:pt x="754" y="1455"/>
                  </a:cubicBezTo>
                  <a:cubicBezTo>
                    <a:pt x="777" y="1470"/>
                    <a:pt x="802" y="1484"/>
                    <a:pt x="828" y="1490"/>
                  </a:cubicBezTo>
                  <a:cubicBezTo>
                    <a:pt x="834" y="1492"/>
                    <a:pt x="841" y="1492"/>
                    <a:pt x="847" y="1495"/>
                  </a:cubicBezTo>
                  <a:cubicBezTo>
                    <a:pt x="857" y="1497"/>
                    <a:pt x="865" y="1497"/>
                    <a:pt x="878" y="1499"/>
                  </a:cubicBezTo>
                  <a:cubicBezTo>
                    <a:pt x="889" y="1500"/>
                    <a:pt x="900" y="1500"/>
                    <a:pt x="912" y="1500"/>
                  </a:cubicBezTo>
                  <a:cubicBezTo>
                    <a:pt x="927" y="1500"/>
                    <a:pt x="942" y="1499"/>
                    <a:pt x="956" y="1495"/>
                  </a:cubicBezTo>
                  <a:cubicBezTo>
                    <a:pt x="995" y="1480"/>
                    <a:pt x="1028" y="1460"/>
                    <a:pt x="1052" y="1427"/>
                  </a:cubicBezTo>
                  <a:cubicBezTo>
                    <a:pt x="1077" y="1396"/>
                    <a:pt x="1095" y="1353"/>
                    <a:pt x="1093" y="1314"/>
                  </a:cubicBezTo>
                  <a:cubicBezTo>
                    <a:pt x="1089" y="1275"/>
                    <a:pt x="1083" y="1240"/>
                    <a:pt x="1062" y="1207"/>
                  </a:cubicBezTo>
                  <a:cubicBezTo>
                    <a:pt x="1058" y="1205"/>
                    <a:pt x="1056" y="1201"/>
                    <a:pt x="1054" y="1197"/>
                  </a:cubicBezTo>
                  <a:cubicBezTo>
                    <a:pt x="1038" y="1172"/>
                    <a:pt x="1021" y="1153"/>
                    <a:pt x="999" y="1137"/>
                  </a:cubicBezTo>
                  <a:cubicBezTo>
                    <a:pt x="984" y="1124"/>
                    <a:pt x="967" y="1111"/>
                    <a:pt x="950" y="1099"/>
                  </a:cubicBezTo>
                  <a:lnTo>
                    <a:pt x="950" y="1099"/>
                  </a:lnTo>
                  <a:cubicBezTo>
                    <a:pt x="895" y="1056"/>
                    <a:pt x="841" y="1009"/>
                    <a:pt x="789" y="962"/>
                  </a:cubicBezTo>
                  <a:cubicBezTo>
                    <a:pt x="730" y="907"/>
                    <a:pt x="670" y="849"/>
                    <a:pt x="615" y="788"/>
                  </a:cubicBezTo>
                  <a:cubicBezTo>
                    <a:pt x="582" y="753"/>
                    <a:pt x="553" y="716"/>
                    <a:pt x="524" y="679"/>
                  </a:cubicBezTo>
                  <a:lnTo>
                    <a:pt x="524" y="679"/>
                  </a:lnTo>
                  <a:lnTo>
                    <a:pt x="553" y="718"/>
                  </a:lnTo>
                  <a:cubicBezTo>
                    <a:pt x="495" y="642"/>
                    <a:pt x="440" y="566"/>
                    <a:pt x="391" y="486"/>
                  </a:cubicBezTo>
                  <a:cubicBezTo>
                    <a:pt x="368" y="447"/>
                    <a:pt x="345" y="408"/>
                    <a:pt x="325" y="367"/>
                  </a:cubicBezTo>
                  <a:cubicBezTo>
                    <a:pt x="315" y="346"/>
                    <a:pt x="300" y="328"/>
                    <a:pt x="290" y="309"/>
                  </a:cubicBezTo>
                  <a:cubicBezTo>
                    <a:pt x="284" y="299"/>
                    <a:pt x="278" y="289"/>
                    <a:pt x="274" y="278"/>
                  </a:cubicBezTo>
                  <a:cubicBezTo>
                    <a:pt x="265" y="264"/>
                    <a:pt x="257" y="252"/>
                    <a:pt x="245" y="239"/>
                  </a:cubicBezTo>
                  <a:cubicBezTo>
                    <a:pt x="233" y="227"/>
                    <a:pt x="218" y="217"/>
                    <a:pt x="203" y="210"/>
                  </a:cubicBezTo>
                  <a:lnTo>
                    <a:pt x="203" y="210"/>
                  </a:lnTo>
                  <a:lnTo>
                    <a:pt x="202" y="208"/>
                  </a:lnTo>
                  <a:cubicBezTo>
                    <a:pt x="200" y="207"/>
                    <a:pt x="199" y="206"/>
                    <a:pt x="198" y="206"/>
                  </a:cubicBezTo>
                  <a:lnTo>
                    <a:pt x="198" y="206"/>
                  </a:lnTo>
                  <a:cubicBezTo>
                    <a:pt x="198" y="206"/>
                    <a:pt x="198" y="206"/>
                    <a:pt x="199" y="208"/>
                  </a:cubicBezTo>
                  <a:lnTo>
                    <a:pt x="199" y="208"/>
                  </a:lnTo>
                  <a:lnTo>
                    <a:pt x="198" y="206"/>
                  </a:lnTo>
                  <a:cubicBezTo>
                    <a:pt x="198" y="202"/>
                    <a:pt x="195" y="198"/>
                    <a:pt x="195" y="194"/>
                  </a:cubicBezTo>
                  <a:cubicBezTo>
                    <a:pt x="191" y="184"/>
                    <a:pt x="189" y="176"/>
                    <a:pt x="185" y="165"/>
                  </a:cubicBezTo>
                  <a:cubicBezTo>
                    <a:pt x="175" y="130"/>
                    <a:pt x="165" y="93"/>
                    <a:pt x="156" y="56"/>
                  </a:cubicBezTo>
                  <a:cubicBezTo>
                    <a:pt x="149" y="22"/>
                    <a:pt x="115" y="0"/>
                    <a:pt x="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261;p33">
              <a:extLst>
                <a:ext uri="{FF2B5EF4-FFF2-40B4-BE49-F238E27FC236}">
                  <a16:creationId xmlns:a16="http://schemas.microsoft.com/office/drawing/2014/main" id="{A778E3F9-FA8E-2B0C-1452-7758E0D2700C}"/>
                </a:ext>
              </a:extLst>
            </p:cNvPr>
            <p:cNvSpPr/>
            <p:nvPr/>
          </p:nvSpPr>
          <p:spPr>
            <a:xfrm>
              <a:off x="5004725" y="3951875"/>
              <a:ext cx="70025" cy="63325"/>
            </a:xfrm>
            <a:custGeom>
              <a:avLst/>
              <a:gdLst/>
              <a:ahLst/>
              <a:cxnLst/>
              <a:rect l="l" t="t" r="r" b="b"/>
              <a:pathLst>
                <a:path w="2801" h="2533" extrusionOk="0">
                  <a:moveTo>
                    <a:pt x="2691" y="0"/>
                  </a:moveTo>
                  <a:cubicBezTo>
                    <a:pt x="2665" y="0"/>
                    <a:pt x="2640" y="10"/>
                    <a:pt x="2618" y="29"/>
                  </a:cubicBezTo>
                  <a:lnTo>
                    <a:pt x="2616" y="29"/>
                  </a:lnTo>
                  <a:cubicBezTo>
                    <a:pt x="2447" y="176"/>
                    <a:pt x="2277" y="322"/>
                    <a:pt x="2106" y="470"/>
                  </a:cubicBezTo>
                  <a:cubicBezTo>
                    <a:pt x="1936" y="616"/>
                    <a:pt x="1767" y="764"/>
                    <a:pt x="1597" y="910"/>
                  </a:cubicBezTo>
                  <a:cubicBezTo>
                    <a:pt x="1424" y="1054"/>
                    <a:pt x="1254" y="1200"/>
                    <a:pt x="1081" y="1345"/>
                  </a:cubicBezTo>
                  <a:cubicBezTo>
                    <a:pt x="910" y="1491"/>
                    <a:pt x="740" y="1635"/>
                    <a:pt x="567" y="1781"/>
                  </a:cubicBezTo>
                  <a:cubicBezTo>
                    <a:pt x="481" y="1853"/>
                    <a:pt x="397" y="1927"/>
                    <a:pt x="311" y="1999"/>
                  </a:cubicBezTo>
                  <a:cubicBezTo>
                    <a:pt x="267" y="2036"/>
                    <a:pt x="224" y="2073"/>
                    <a:pt x="181" y="2110"/>
                  </a:cubicBezTo>
                  <a:cubicBezTo>
                    <a:pt x="159" y="2126"/>
                    <a:pt x="138" y="2145"/>
                    <a:pt x="117" y="2163"/>
                  </a:cubicBezTo>
                  <a:cubicBezTo>
                    <a:pt x="97" y="2182"/>
                    <a:pt x="78" y="2202"/>
                    <a:pt x="62" y="2225"/>
                  </a:cubicBezTo>
                  <a:cubicBezTo>
                    <a:pt x="56" y="2233"/>
                    <a:pt x="50" y="2239"/>
                    <a:pt x="44" y="2247"/>
                  </a:cubicBezTo>
                  <a:cubicBezTo>
                    <a:pt x="29" y="2268"/>
                    <a:pt x="27" y="2270"/>
                    <a:pt x="19" y="2293"/>
                  </a:cubicBezTo>
                  <a:cubicBezTo>
                    <a:pt x="0" y="2336"/>
                    <a:pt x="0" y="2383"/>
                    <a:pt x="19" y="2426"/>
                  </a:cubicBezTo>
                  <a:cubicBezTo>
                    <a:pt x="29" y="2455"/>
                    <a:pt x="41" y="2473"/>
                    <a:pt x="68" y="2492"/>
                  </a:cubicBezTo>
                  <a:cubicBezTo>
                    <a:pt x="85" y="2506"/>
                    <a:pt x="89" y="2510"/>
                    <a:pt x="111" y="2518"/>
                  </a:cubicBezTo>
                  <a:cubicBezTo>
                    <a:pt x="133" y="2528"/>
                    <a:pt x="156" y="2532"/>
                    <a:pt x="178" y="2532"/>
                  </a:cubicBezTo>
                  <a:cubicBezTo>
                    <a:pt x="216" y="2532"/>
                    <a:pt x="253" y="2520"/>
                    <a:pt x="286" y="2500"/>
                  </a:cubicBezTo>
                  <a:cubicBezTo>
                    <a:pt x="321" y="2477"/>
                    <a:pt x="354" y="2453"/>
                    <a:pt x="385" y="2424"/>
                  </a:cubicBezTo>
                  <a:cubicBezTo>
                    <a:pt x="403" y="2406"/>
                    <a:pt x="424" y="2387"/>
                    <a:pt x="444" y="2366"/>
                  </a:cubicBezTo>
                  <a:cubicBezTo>
                    <a:pt x="524" y="2290"/>
                    <a:pt x="606" y="2212"/>
                    <a:pt x="687" y="2136"/>
                  </a:cubicBezTo>
                  <a:cubicBezTo>
                    <a:pt x="849" y="1980"/>
                    <a:pt x="1011" y="1826"/>
                    <a:pt x="1173" y="1672"/>
                  </a:cubicBezTo>
                  <a:cubicBezTo>
                    <a:pt x="1336" y="1516"/>
                    <a:pt x="1498" y="1362"/>
                    <a:pt x="1660" y="1208"/>
                  </a:cubicBezTo>
                  <a:cubicBezTo>
                    <a:pt x="1823" y="1054"/>
                    <a:pt x="1987" y="898"/>
                    <a:pt x="2151" y="743"/>
                  </a:cubicBezTo>
                  <a:cubicBezTo>
                    <a:pt x="2316" y="589"/>
                    <a:pt x="2478" y="437"/>
                    <a:pt x="2642" y="283"/>
                  </a:cubicBezTo>
                  <a:cubicBezTo>
                    <a:pt x="2681" y="246"/>
                    <a:pt x="2720" y="209"/>
                    <a:pt x="2762" y="172"/>
                  </a:cubicBezTo>
                  <a:cubicBezTo>
                    <a:pt x="2801" y="135"/>
                    <a:pt x="2801" y="66"/>
                    <a:pt x="2762" y="29"/>
                  </a:cubicBezTo>
                  <a:cubicBezTo>
                    <a:pt x="2740" y="9"/>
                    <a:pt x="2715" y="0"/>
                    <a:pt x="269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262;p33">
              <a:extLst>
                <a:ext uri="{FF2B5EF4-FFF2-40B4-BE49-F238E27FC236}">
                  <a16:creationId xmlns:a16="http://schemas.microsoft.com/office/drawing/2014/main" id="{49CADBAD-864C-1C73-90F6-8D9C0DEDFC9D}"/>
                </a:ext>
              </a:extLst>
            </p:cNvPr>
            <p:cNvSpPr/>
            <p:nvPr/>
          </p:nvSpPr>
          <p:spPr>
            <a:xfrm>
              <a:off x="4379250" y="3458575"/>
              <a:ext cx="55950" cy="60900"/>
            </a:xfrm>
            <a:custGeom>
              <a:avLst/>
              <a:gdLst/>
              <a:ahLst/>
              <a:cxnLst/>
              <a:rect l="l" t="t" r="r" b="b"/>
              <a:pathLst>
                <a:path w="2238" h="2436" extrusionOk="0">
                  <a:moveTo>
                    <a:pt x="1927" y="2033"/>
                  </a:moveTo>
                  <a:lnTo>
                    <a:pt x="1927" y="2033"/>
                  </a:lnTo>
                  <a:cubicBezTo>
                    <a:pt x="1920" y="2034"/>
                    <a:pt x="1913" y="2035"/>
                    <a:pt x="1906" y="2036"/>
                  </a:cubicBezTo>
                  <a:lnTo>
                    <a:pt x="1906" y="2036"/>
                  </a:lnTo>
                  <a:cubicBezTo>
                    <a:pt x="1906" y="2036"/>
                    <a:pt x="1906" y="2036"/>
                    <a:pt x="1906" y="2036"/>
                  </a:cubicBezTo>
                  <a:lnTo>
                    <a:pt x="1906" y="2036"/>
                  </a:lnTo>
                  <a:lnTo>
                    <a:pt x="1927" y="2033"/>
                  </a:lnTo>
                  <a:close/>
                  <a:moveTo>
                    <a:pt x="1894" y="2101"/>
                  </a:moveTo>
                  <a:lnTo>
                    <a:pt x="1894" y="2101"/>
                  </a:lnTo>
                  <a:lnTo>
                    <a:pt x="1899" y="2107"/>
                  </a:lnTo>
                  <a:cubicBezTo>
                    <a:pt x="1897" y="2105"/>
                    <a:pt x="1895" y="2103"/>
                    <a:pt x="1894" y="2101"/>
                  </a:cubicBezTo>
                  <a:close/>
                  <a:moveTo>
                    <a:pt x="163" y="0"/>
                  </a:moveTo>
                  <a:cubicBezTo>
                    <a:pt x="144" y="0"/>
                    <a:pt x="125" y="4"/>
                    <a:pt x="107" y="11"/>
                  </a:cubicBezTo>
                  <a:cubicBezTo>
                    <a:pt x="41" y="38"/>
                    <a:pt x="0" y="112"/>
                    <a:pt x="23" y="180"/>
                  </a:cubicBezTo>
                  <a:lnTo>
                    <a:pt x="25" y="180"/>
                  </a:lnTo>
                  <a:cubicBezTo>
                    <a:pt x="91" y="369"/>
                    <a:pt x="169" y="552"/>
                    <a:pt x="263" y="728"/>
                  </a:cubicBezTo>
                  <a:cubicBezTo>
                    <a:pt x="354" y="893"/>
                    <a:pt x="450" y="1053"/>
                    <a:pt x="555" y="1207"/>
                  </a:cubicBezTo>
                  <a:cubicBezTo>
                    <a:pt x="668" y="1375"/>
                    <a:pt x="789" y="1540"/>
                    <a:pt x="919" y="1696"/>
                  </a:cubicBezTo>
                  <a:cubicBezTo>
                    <a:pt x="978" y="1768"/>
                    <a:pt x="1040" y="1842"/>
                    <a:pt x="1104" y="1910"/>
                  </a:cubicBezTo>
                  <a:cubicBezTo>
                    <a:pt x="1169" y="1977"/>
                    <a:pt x="1233" y="2043"/>
                    <a:pt x="1301" y="2109"/>
                  </a:cubicBezTo>
                  <a:cubicBezTo>
                    <a:pt x="1369" y="2173"/>
                    <a:pt x="1439" y="2236"/>
                    <a:pt x="1510" y="2298"/>
                  </a:cubicBezTo>
                  <a:cubicBezTo>
                    <a:pt x="1558" y="2339"/>
                    <a:pt x="1605" y="2378"/>
                    <a:pt x="1660" y="2409"/>
                  </a:cubicBezTo>
                  <a:cubicBezTo>
                    <a:pt x="1691" y="2427"/>
                    <a:pt x="1726" y="2436"/>
                    <a:pt x="1762" y="2436"/>
                  </a:cubicBezTo>
                  <a:cubicBezTo>
                    <a:pt x="1784" y="2436"/>
                    <a:pt x="1806" y="2432"/>
                    <a:pt x="1827" y="2425"/>
                  </a:cubicBezTo>
                  <a:cubicBezTo>
                    <a:pt x="1835" y="2421"/>
                    <a:pt x="1845" y="2419"/>
                    <a:pt x="1856" y="2415"/>
                  </a:cubicBezTo>
                  <a:cubicBezTo>
                    <a:pt x="1886" y="2403"/>
                    <a:pt x="1919" y="2388"/>
                    <a:pt x="1948" y="2372"/>
                  </a:cubicBezTo>
                  <a:cubicBezTo>
                    <a:pt x="1969" y="2362"/>
                    <a:pt x="1987" y="2349"/>
                    <a:pt x="2001" y="2333"/>
                  </a:cubicBezTo>
                  <a:cubicBezTo>
                    <a:pt x="2009" y="2324"/>
                    <a:pt x="2018" y="2314"/>
                    <a:pt x="2026" y="2304"/>
                  </a:cubicBezTo>
                  <a:lnTo>
                    <a:pt x="2026" y="2304"/>
                  </a:lnTo>
                  <a:cubicBezTo>
                    <a:pt x="2049" y="2279"/>
                    <a:pt x="2067" y="2250"/>
                    <a:pt x="2086" y="2222"/>
                  </a:cubicBezTo>
                  <a:lnTo>
                    <a:pt x="2086" y="2222"/>
                  </a:lnTo>
                  <a:cubicBezTo>
                    <a:pt x="2139" y="2171"/>
                    <a:pt x="2184" y="2107"/>
                    <a:pt x="2209" y="2039"/>
                  </a:cubicBezTo>
                  <a:cubicBezTo>
                    <a:pt x="2219" y="2010"/>
                    <a:pt x="2227" y="1979"/>
                    <a:pt x="2232" y="1949"/>
                  </a:cubicBezTo>
                  <a:cubicBezTo>
                    <a:pt x="2234" y="1940"/>
                    <a:pt x="2234" y="1930"/>
                    <a:pt x="2236" y="1920"/>
                  </a:cubicBezTo>
                  <a:cubicBezTo>
                    <a:pt x="2236" y="1916"/>
                    <a:pt x="2236" y="1914"/>
                    <a:pt x="2236" y="1914"/>
                  </a:cubicBezTo>
                  <a:lnTo>
                    <a:pt x="2236" y="1914"/>
                  </a:lnTo>
                  <a:cubicBezTo>
                    <a:pt x="2236" y="1914"/>
                    <a:pt x="2235" y="1923"/>
                    <a:pt x="2234" y="1926"/>
                  </a:cubicBezTo>
                  <a:cubicBezTo>
                    <a:pt x="2238" y="1905"/>
                    <a:pt x="2236" y="1891"/>
                    <a:pt x="2234" y="1871"/>
                  </a:cubicBezTo>
                  <a:cubicBezTo>
                    <a:pt x="2232" y="1854"/>
                    <a:pt x="2227" y="1840"/>
                    <a:pt x="2225" y="1825"/>
                  </a:cubicBezTo>
                  <a:cubicBezTo>
                    <a:pt x="2217" y="1797"/>
                    <a:pt x="2191" y="1781"/>
                    <a:pt x="2165" y="1781"/>
                  </a:cubicBezTo>
                  <a:cubicBezTo>
                    <a:pt x="2145" y="1781"/>
                    <a:pt x="2124" y="1791"/>
                    <a:pt x="2112" y="1811"/>
                  </a:cubicBezTo>
                  <a:cubicBezTo>
                    <a:pt x="2106" y="1821"/>
                    <a:pt x="2100" y="1832"/>
                    <a:pt x="2094" y="1840"/>
                  </a:cubicBezTo>
                  <a:cubicBezTo>
                    <a:pt x="2093" y="1841"/>
                    <a:pt x="2089" y="1846"/>
                    <a:pt x="2086" y="1850"/>
                  </a:cubicBezTo>
                  <a:lnTo>
                    <a:pt x="2086" y="1850"/>
                  </a:lnTo>
                  <a:lnTo>
                    <a:pt x="2077" y="1860"/>
                  </a:lnTo>
                  <a:cubicBezTo>
                    <a:pt x="2075" y="1864"/>
                    <a:pt x="2075" y="1866"/>
                    <a:pt x="2073" y="1871"/>
                  </a:cubicBezTo>
                  <a:cubicBezTo>
                    <a:pt x="2062" y="1889"/>
                    <a:pt x="2049" y="1908"/>
                    <a:pt x="2036" y="1927"/>
                  </a:cubicBezTo>
                  <a:lnTo>
                    <a:pt x="2036" y="1927"/>
                  </a:lnTo>
                  <a:cubicBezTo>
                    <a:pt x="2025" y="1939"/>
                    <a:pt x="2014" y="1952"/>
                    <a:pt x="2004" y="1965"/>
                  </a:cubicBezTo>
                  <a:lnTo>
                    <a:pt x="2004" y="1965"/>
                  </a:lnTo>
                  <a:lnTo>
                    <a:pt x="2016" y="1949"/>
                  </a:lnTo>
                  <a:lnTo>
                    <a:pt x="2016" y="1949"/>
                  </a:lnTo>
                  <a:cubicBezTo>
                    <a:pt x="1991" y="1977"/>
                    <a:pt x="1966" y="2004"/>
                    <a:pt x="1936" y="2029"/>
                  </a:cubicBezTo>
                  <a:lnTo>
                    <a:pt x="1936" y="2029"/>
                  </a:lnTo>
                  <a:cubicBezTo>
                    <a:pt x="1926" y="2032"/>
                    <a:pt x="1915" y="2034"/>
                    <a:pt x="1903" y="2036"/>
                  </a:cubicBezTo>
                  <a:lnTo>
                    <a:pt x="1903" y="2036"/>
                  </a:lnTo>
                  <a:cubicBezTo>
                    <a:pt x="1895" y="2035"/>
                    <a:pt x="1887" y="2035"/>
                    <a:pt x="1879" y="2035"/>
                  </a:cubicBezTo>
                  <a:cubicBezTo>
                    <a:pt x="1867" y="2035"/>
                    <a:pt x="1854" y="2036"/>
                    <a:pt x="1840" y="2038"/>
                  </a:cubicBezTo>
                  <a:lnTo>
                    <a:pt x="1840" y="2038"/>
                  </a:lnTo>
                  <a:cubicBezTo>
                    <a:pt x="1834" y="2033"/>
                    <a:pt x="1829" y="2028"/>
                    <a:pt x="1823" y="2023"/>
                  </a:cubicBezTo>
                  <a:cubicBezTo>
                    <a:pt x="1806" y="2008"/>
                    <a:pt x="1790" y="1994"/>
                    <a:pt x="1773" y="1979"/>
                  </a:cubicBezTo>
                  <a:cubicBezTo>
                    <a:pt x="1738" y="1949"/>
                    <a:pt x="1706" y="1918"/>
                    <a:pt x="1671" y="1887"/>
                  </a:cubicBezTo>
                  <a:cubicBezTo>
                    <a:pt x="1605" y="1825"/>
                    <a:pt x="1541" y="1762"/>
                    <a:pt x="1480" y="1698"/>
                  </a:cubicBezTo>
                  <a:cubicBezTo>
                    <a:pt x="1352" y="1569"/>
                    <a:pt x="1229" y="1439"/>
                    <a:pt x="1112" y="1301"/>
                  </a:cubicBezTo>
                  <a:cubicBezTo>
                    <a:pt x="1046" y="1225"/>
                    <a:pt x="980" y="1145"/>
                    <a:pt x="919" y="1065"/>
                  </a:cubicBezTo>
                  <a:lnTo>
                    <a:pt x="919" y="1065"/>
                  </a:lnTo>
                  <a:lnTo>
                    <a:pt x="950" y="1104"/>
                  </a:lnTo>
                  <a:cubicBezTo>
                    <a:pt x="851" y="977"/>
                    <a:pt x="758" y="845"/>
                    <a:pt x="670" y="712"/>
                  </a:cubicBezTo>
                  <a:cubicBezTo>
                    <a:pt x="627" y="644"/>
                    <a:pt x="584" y="576"/>
                    <a:pt x="543" y="508"/>
                  </a:cubicBezTo>
                  <a:cubicBezTo>
                    <a:pt x="504" y="439"/>
                    <a:pt x="461" y="371"/>
                    <a:pt x="419" y="301"/>
                  </a:cubicBezTo>
                  <a:cubicBezTo>
                    <a:pt x="374" y="223"/>
                    <a:pt x="329" y="147"/>
                    <a:pt x="284" y="69"/>
                  </a:cubicBezTo>
                  <a:cubicBezTo>
                    <a:pt x="259" y="24"/>
                    <a:pt x="211" y="0"/>
                    <a:pt x="16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263;p33">
              <a:extLst>
                <a:ext uri="{FF2B5EF4-FFF2-40B4-BE49-F238E27FC236}">
                  <a16:creationId xmlns:a16="http://schemas.microsoft.com/office/drawing/2014/main" id="{7465B1C0-FD5E-9994-0A44-8C05677DDFAE}"/>
                </a:ext>
              </a:extLst>
            </p:cNvPr>
            <p:cNvSpPr/>
            <p:nvPr/>
          </p:nvSpPr>
          <p:spPr>
            <a:xfrm>
              <a:off x="4394650" y="3466075"/>
              <a:ext cx="40500" cy="55425"/>
            </a:xfrm>
            <a:custGeom>
              <a:avLst/>
              <a:gdLst/>
              <a:ahLst/>
              <a:cxnLst/>
              <a:rect l="l" t="t" r="r" b="b"/>
              <a:pathLst>
                <a:path w="1620" h="2217" extrusionOk="0">
                  <a:moveTo>
                    <a:pt x="240" y="2056"/>
                  </a:moveTo>
                  <a:lnTo>
                    <a:pt x="237" y="2060"/>
                  </a:lnTo>
                  <a:cubicBezTo>
                    <a:pt x="238" y="2058"/>
                    <a:pt x="239" y="2057"/>
                    <a:pt x="240" y="2056"/>
                  </a:cubicBezTo>
                  <a:close/>
                  <a:moveTo>
                    <a:pt x="1547" y="1"/>
                  </a:moveTo>
                  <a:cubicBezTo>
                    <a:pt x="1535" y="1"/>
                    <a:pt x="1523" y="4"/>
                    <a:pt x="1513" y="11"/>
                  </a:cubicBezTo>
                  <a:lnTo>
                    <a:pt x="1511" y="11"/>
                  </a:lnTo>
                  <a:cubicBezTo>
                    <a:pt x="1350" y="116"/>
                    <a:pt x="1196" y="235"/>
                    <a:pt x="1053" y="363"/>
                  </a:cubicBezTo>
                  <a:cubicBezTo>
                    <a:pt x="909" y="490"/>
                    <a:pt x="783" y="623"/>
                    <a:pt x="664" y="767"/>
                  </a:cubicBezTo>
                  <a:cubicBezTo>
                    <a:pt x="545" y="913"/>
                    <a:pt x="426" y="1077"/>
                    <a:pt x="325" y="1244"/>
                  </a:cubicBezTo>
                  <a:cubicBezTo>
                    <a:pt x="223" y="1410"/>
                    <a:pt x="134" y="1591"/>
                    <a:pt x="56" y="1772"/>
                  </a:cubicBezTo>
                  <a:cubicBezTo>
                    <a:pt x="48" y="1794"/>
                    <a:pt x="38" y="1817"/>
                    <a:pt x="29" y="1838"/>
                  </a:cubicBezTo>
                  <a:cubicBezTo>
                    <a:pt x="17" y="1871"/>
                    <a:pt x="1" y="1903"/>
                    <a:pt x="1" y="1938"/>
                  </a:cubicBezTo>
                  <a:cubicBezTo>
                    <a:pt x="3" y="1961"/>
                    <a:pt x="3" y="1983"/>
                    <a:pt x="5" y="2006"/>
                  </a:cubicBezTo>
                  <a:cubicBezTo>
                    <a:pt x="5" y="2029"/>
                    <a:pt x="5" y="2049"/>
                    <a:pt x="5" y="2072"/>
                  </a:cubicBezTo>
                  <a:cubicBezTo>
                    <a:pt x="7" y="2099"/>
                    <a:pt x="5" y="2129"/>
                    <a:pt x="11" y="2156"/>
                  </a:cubicBezTo>
                  <a:cubicBezTo>
                    <a:pt x="15" y="2173"/>
                    <a:pt x="25" y="2187"/>
                    <a:pt x="40" y="2199"/>
                  </a:cubicBezTo>
                  <a:cubicBezTo>
                    <a:pt x="53" y="2211"/>
                    <a:pt x="66" y="2216"/>
                    <a:pt x="81" y="2216"/>
                  </a:cubicBezTo>
                  <a:cubicBezTo>
                    <a:pt x="88" y="2216"/>
                    <a:pt x="94" y="2215"/>
                    <a:pt x="101" y="2214"/>
                  </a:cubicBezTo>
                  <a:cubicBezTo>
                    <a:pt x="138" y="2205"/>
                    <a:pt x="159" y="2173"/>
                    <a:pt x="179" y="2144"/>
                  </a:cubicBezTo>
                  <a:cubicBezTo>
                    <a:pt x="192" y="2125"/>
                    <a:pt x="204" y="2107"/>
                    <a:pt x="216" y="2088"/>
                  </a:cubicBezTo>
                  <a:cubicBezTo>
                    <a:pt x="226" y="2075"/>
                    <a:pt x="236" y="2063"/>
                    <a:pt x="246" y="2050"/>
                  </a:cubicBezTo>
                  <a:lnTo>
                    <a:pt x="246" y="2050"/>
                  </a:lnTo>
                  <a:cubicBezTo>
                    <a:pt x="248" y="2048"/>
                    <a:pt x="250" y="2046"/>
                    <a:pt x="251" y="2043"/>
                  </a:cubicBezTo>
                  <a:cubicBezTo>
                    <a:pt x="274" y="2018"/>
                    <a:pt x="286" y="1994"/>
                    <a:pt x="297" y="1961"/>
                  </a:cubicBezTo>
                  <a:cubicBezTo>
                    <a:pt x="301" y="1944"/>
                    <a:pt x="307" y="1928"/>
                    <a:pt x="311" y="1912"/>
                  </a:cubicBezTo>
                  <a:cubicBezTo>
                    <a:pt x="323" y="1879"/>
                    <a:pt x="334" y="1846"/>
                    <a:pt x="346" y="1813"/>
                  </a:cubicBezTo>
                  <a:cubicBezTo>
                    <a:pt x="368" y="1747"/>
                    <a:pt x="393" y="1681"/>
                    <a:pt x="422" y="1618"/>
                  </a:cubicBezTo>
                  <a:lnTo>
                    <a:pt x="422" y="1618"/>
                  </a:lnTo>
                  <a:lnTo>
                    <a:pt x="408" y="1649"/>
                  </a:lnTo>
                  <a:cubicBezTo>
                    <a:pt x="506" y="1419"/>
                    <a:pt x="625" y="1195"/>
                    <a:pt x="769" y="987"/>
                  </a:cubicBezTo>
                  <a:cubicBezTo>
                    <a:pt x="808" y="930"/>
                    <a:pt x="851" y="872"/>
                    <a:pt x="894" y="817"/>
                  </a:cubicBezTo>
                  <a:lnTo>
                    <a:pt x="894" y="817"/>
                  </a:lnTo>
                  <a:lnTo>
                    <a:pt x="878" y="837"/>
                  </a:lnTo>
                  <a:cubicBezTo>
                    <a:pt x="1038" y="630"/>
                    <a:pt x="1221" y="437"/>
                    <a:pt x="1420" y="264"/>
                  </a:cubicBezTo>
                  <a:cubicBezTo>
                    <a:pt x="1449" y="239"/>
                    <a:pt x="1478" y="217"/>
                    <a:pt x="1507" y="192"/>
                  </a:cubicBezTo>
                  <a:cubicBezTo>
                    <a:pt x="1519" y="182"/>
                    <a:pt x="1533" y="171"/>
                    <a:pt x="1548" y="159"/>
                  </a:cubicBezTo>
                  <a:cubicBezTo>
                    <a:pt x="1548" y="158"/>
                    <a:pt x="1550" y="158"/>
                    <a:pt x="1551" y="157"/>
                  </a:cubicBezTo>
                  <a:lnTo>
                    <a:pt x="1551" y="157"/>
                  </a:lnTo>
                  <a:cubicBezTo>
                    <a:pt x="1550" y="157"/>
                    <a:pt x="1550" y="157"/>
                    <a:pt x="1550" y="157"/>
                  </a:cubicBezTo>
                  <a:cubicBezTo>
                    <a:pt x="1551" y="157"/>
                    <a:pt x="1553" y="156"/>
                    <a:pt x="1558" y="153"/>
                  </a:cubicBezTo>
                  <a:lnTo>
                    <a:pt x="1558" y="153"/>
                  </a:lnTo>
                  <a:cubicBezTo>
                    <a:pt x="1555" y="154"/>
                    <a:pt x="1553" y="156"/>
                    <a:pt x="1551" y="157"/>
                  </a:cubicBezTo>
                  <a:lnTo>
                    <a:pt x="1551" y="157"/>
                  </a:lnTo>
                  <a:cubicBezTo>
                    <a:pt x="1552" y="156"/>
                    <a:pt x="1557" y="152"/>
                    <a:pt x="1558" y="151"/>
                  </a:cubicBezTo>
                  <a:cubicBezTo>
                    <a:pt x="1566" y="145"/>
                    <a:pt x="1574" y="139"/>
                    <a:pt x="1583" y="132"/>
                  </a:cubicBezTo>
                  <a:cubicBezTo>
                    <a:pt x="1599" y="122"/>
                    <a:pt x="1611" y="110"/>
                    <a:pt x="1616" y="91"/>
                  </a:cubicBezTo>
                  <a:cubicBezTo>
                    <a:pt x="1620" y="73"/>
                    <a:pt x="1618" y="50"/>
                    <a:pt x="1609" y="36"/>
                  </a:cubicBezTo>
                  <a:cubicBezTo>
                    <a:pt x="1595" y="15"/>
                    <a:pt x="1571" y="1"/>
                    <a:pt x="154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264;p33">
              <a:extLst>
                <a:ext uri="{FF2B5EF4-FFF2-40B4-BE49-F238E27FC236}">
                  <a16:creationId xmlns:a16="http://schemas.microsoft.com/office/drawing/2014/main" id="{3479B294-7B1C-8675-DF90-FB7B682396B2}"/>
                </a:ext>
              </a:extLst>
            </p:cNvPr>
            <p:cNvSpPr/>
            <p:nvPr/>
          </p:nvSpPr>
          <p:spPr>
            <a:xfrm>
              <a:off x="4477975" y="3506575"/>
              <a:ext cx="10850" cy="6475"/>
            </a:xfrm>
            <a:custGeom>
              <a:avLst/>
              <a:gdLst/>
              <a:ahLst/>
              <a:cxnLst/>
              <a:rect l="l" t="t" r="r" b="b"/>
              <a:pathLst>
                <a:path w="434" h="259" extrusionOk="0">
                  <a:moveTo>
                    <a:pt x="295" y="1"/>
                  </a:moveTo>
                  <a:cubicBezTo>
                    <a:pt x="284" y="1"/>
                    <a:pt x="273" y="2"/>
                    <a:pt x="261" y="6"/>
                  </a:cubicBezTo>
                  <a:cubicBezTo>
                    <a:pt x="257" y="6"/>
                    <a:pt x="255" y="8"/>
                    <a:pt x="253" y="8"/>
                  </a:cubicBezTo>
                  <a:cubicBezTo>
                    <a:pt x="247" y="10"/>
                    <a:pt x="242" y="12"/>
                    <a:pt x="237" y="13"/>
                  </a:cubicBezTo>
                  <a:lnTo>
                    <a:pt x="237" y="13"/>
                  </a:lnTo>
                  <a:lnTo>
                    <a:pt x="103" y="29"/>
                  </a:lnTo>
                  <a:cubicBezTo>
                    <a:pt x="100" y="28"/>
                    <a:pt x="98" y="28"/>
                    <a:pt x="95" y="28"/>
                  </a:cubicBezTo>
                  <a:cubicBezTo>
                    <a:pt x="83" y="28"/>
                    <a:pt x="72" y="32"/>
                    <a:pt x="64" y="37"/>
                  </a:cubicBezTo>
                  <a:cubicBezTo>
                    <a:pt x="49" y="41"/>
                    <a:pt x="39" y="47"/>
                    <a:pt x="31" y="57"/>
                  </a:cubicBezTo>
                  <a:cubicBezTo>
                    <a:pt x="12" y="76"/>
                    <a:pt x="0" y="105"/>
                    <a:pt x="0" y="129"/>
                  </a:cubicBezTo>
                  <a:cubicBezTo>
                    <a:pt x="2" y="154"/>
                    <a:pt x="10" y="183"/>
                    <a:pt x="31" y="201"/>
                  </a:cubicBezTo>
                  <a:lnTo>
                    <a:pt x="51" y="218"/>
                  </a:lnTo>
                  <a:cubicBezTo>
                    <a:pt x="66" y="226"/>
                    <a:pt x="84" y="230"/>
                    <a:pt x="101" y="230"/>
                  </a:cubicBezTo>
                  <a:lnTo>
                    <a:pt x="103" y="232"/>
                  </a:lnTo>
                  <a:lnTo>
                    <a:pt x="240" y="246"/>
                  </a:lnTo>
                  <a:lnTo>
                    <a:pt x="240" y="246"/>
                  </a:lnTo>
                  <a:cubicBezTo>
                    <a:pt x="260" y="252"/>
                    <a:pt x="277" y="259"/>
                    <a:pt x="298" y="259"/>
                  </a:cubicBezTo>
                  <a:cubicBezTo>
                    <a:pt x="310" y="259"/>
                    <a:pt x="327" y="257"/>
                    <a:pt x="337" y="255"/>
                  </a:cubicBezTo>
                  <a:lnTo>
                    <a:pt x="368" y="240"/>
                  </a:lnTo>
                  <a:cubicBezTo>
                    <a:pt x="382" y="232"/>
                    <a:pt x="394" y="222"/>
                    <a:pt x="405" y="207"/>
                  </a:cubicBezTo>
                  <a:cubicBezTo>
                    <a:pt x="421" y="185"/>
                    <a:pt x="434" y="158"/>
                    <a:pt x="431" y="129"/>
                  </a:cubicBezTo>
                  <a:cubicBezTo>
                    <a:pt x="431" y="107"/>
                    <a:pt x="425" y="84"/>
                    <a:pt x="413" y="66"/>
                  </a:cubicBezTo>
                  <a:cubicBezTo>
                    <a:pt x="401" y="41"/>
                    <a:pt x="378" y="22"/>
                    <a:pt x="351" y="12"/>
                  </a:cubicBezTo>
                  <a:cubicBezTo>
                    <a:pt x="335" y="4"/>
                    <a:pt x="335" y="4"/>
                    <a:pt x="316" y="2"/>
                  </a:cubicBezTo>
                  <a:cubicBezTo>
                    <a:pt x="309" y="1"/>
                    <a:pt x="302" y="1"/>
                    <a:pt x="29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265;p33">
              <a:extLst>
                <a:ext uri="{FF2B5EF4-FFF2-40B4-BE49-F238E27FC236}">
                  <a16:creationId xmlns:a16="http://schemas.microsoft.com/office/drawing/2014/main" id="{16580AA1-BCD1-8B49-4D4F-9706D0778577}"/>
                </a:ext>
              </a:extLst>
            </p:cNvPr>
            <p:cNvSpPr/>
            <p:nvPr/>
          </p:nvSpPr>
          <p:spPr>
            <a:xfrm>
              <a:off x="4472100" y="3495550"/>
              <a:ext cx="20125" cy="16000"/>
            </a:xfrm>
            <a:custGeom>
              <a:avLst/>
              <a:gdLst/>
              <a:ahLst/>
              <a:cxnLst/>
              <a:rect l="l" t="t" r="r" b="b"/>
              <a:pathLst>
                <a:path w="805" h="640" extrusionOk="0">
                  <a:moveTo>
                    <a:pt x="362" y="231"/>
                  </a:moveTo>
                  <a:lnTo>
                    <a:pt x="355" y="232"/>
                  </a:lnTo>
                  <a:lnTo>
                    <a:pt x="355" y="232"/>
                  </a:lnTo>
                  <a:cubicBezTo>
                    <a:pt x="358" y="232"/>
                    <a:pt x="360" y="232"/>
                    <a:pt x="362" y="231"/>
                  </a:cubicBezTo>
                  <a:close/>
                  <a:moveTo>
                    <a:pt x="354" y="233"/>
                  </a:moveTo>
                  <a:lnTo>
                    <a:pt x="334" y="235"/>
                  </a:lnTo>
                  <a:cubicBezTo>
                    <a:pt x="340" y="234"/>
                    <a:pt x="347" y="233"/>
                    <a:pt x="354" y="233"/>
                  </a:cubicBezTo>
                  <a:close/>
                  <a:moveTo>
                    <a:pt x="217" y="295"/>
                  </a:moveTo>
                  <a:lnTo>
                    <a:pt x="213" y="305"/>
                  </a:lnTo>
                  <a:lnTo>
                    <a:pt x="213" y="305"/>
                  </a:lnTo>
                  <a:cubicBezTo>
                    <a:pt x="214" y="301"/>
                    <a:pt x="215" y="298"/>
                    <a:pt x="217" y="295"/>
                  </a:cubicBezTo>
                  <a:lnTo>
                    <a:pt x="217" y="295"/>
                  </a:lnTo>
                  <a:cubicBezTo>
                    <a:pt x="217" y="295"/>
                    <a:pt x="217" y="295"/>
                    <a:pt x="217" y="295"/>
                  </a:cubicBezTo>
                  <a:close/>
                  <a:moveTo>
                    <a:pt x="182" y="433"/>
                  </a:moveTo>
                  <a:cubicBezTo>
                    <a:pt x="183" y="436"/>
                    <a:pt x="183" y="437"/>
                    <a:pt x="183" y="437"/>
                  </a:cubicBezTo>
                  <a:cubicBezTo>
                    <a:pt x="183" y="437"/>
                    <a:pt x="183" y="435"/>
                    <a:pt x="182" y="433"/>
                  </a:cubicBezTo>
                  <a:close/>
                  <a:moveTo>
                    <a:pt x="260" y="522"/>
                  </a:moveTo>
                  <a:lnTo>
                    <a:pt x="260" y="522"/>
                  </a:lnTo>
                  <a:cubicBezTo>
                    <a:pt x="261" y="523"/>
                    <a:pt x="263" y="523"/>
                    <a:pt x="265" y="523"/>
                  </a:cubicBezTo>
                  <a:lnTo>
                    <a:pt x="265" y="523"/>
                  </a:lnTo>
                  <a:cubicBezTo>
                    <a:pt x="265" y="523"/>
                    <a:pt x="266" y="523"/>
                    <a:pt x="267" y="523"/>
                  </a:cubicBezTo>
                  <a:lnTo>
                    <a:pt x="267" y="523"/>
                  </a:lnTo>
                  <a:cubicBezTo>
                    <a:pt x="267" y="523"/>
                    <a:pt x="268" y="523"/>
                    <a:pt x="268" y="523"/>
                  </a:cubicBezTo>
                  <a:cubicBezTo>
                    <a:pt x="267" y="523"/>
                    <a:pt x="266" y="523"/>
                    <a:pt x="265" y="523"/>
                  </a:cubicBezTo>
                  <a:lnTo>
                    <a:pt x="265" y="523"/>
                  </a:lnTo>
                  <a:cubicBezTo>
                    <a:pt x="264" y="523"/>
                    <a:pt x="264" y="523"/>
                    <a:pt x="264" y="523"/>
                  </a:cubicBezTo>
                  <a:cubicBezTo>
                    <a:pt x="257" y="523"/>
                    <a:pt x="257" y="522"/>
                    <a:pt x="260" y="522"/>
                  </a:cubicBezTo>
                  <a:close/>
                  <a:moveTo>
                    <a:pt x="278" y="522"/>
                  </a:moveTo>
                  <a:lnTo>
                    <a:pt x="278" y="522"/>
                  </a:lnTo>
                  <a:cubicBezTo>
                    <a:pt x="277" y="522"/>
                    <a:pt x="275" y="523"/>
                    <a:pt x="274" y="523"/>
                  </a:cubicBezTo>
                  <a:cubicBezTo>
                    <a:pt x="272" y="523"/>
                    <a:pt x="272" y="524"/>
                    <a:pt x="272" y="524"/>
                  </a:cubicBezTo>
                  <a:cubicBezTo>
                    <a:pt x="271" y="524"/>
                    <a:pt x="275" y="522"/>
                    <a:pt x="278" y="522"/>
                  </a:cubicBezTo>
                  <a:close/>
                  <a:moveTo>
                    <a:pt x="393" y="1"/>
                  </a:moveTo>
                  <a:cubicBezTo>
                    <a:pt x="366" y="1"/>
                    <a:pt x="338" y="6"/>
                    <a:pt x="311" y="9"/>
                  </a:cubicBezTo>
                  <a:cubicBezTo>
                    <a:pt x="208" y="28"/>
                    <a:pt x="106" y="83"/>
                    <a:pt x="46" y="170"/>
                  </a:cubicBezTo>
                  <a:cubicBezTo>
                    <a:pt x="32" y="188"/>
                    <a:pt x="23" y="209"/>
                    <a:pt x="15" y="231"/>
                  </a:cubicBezTo>
                  <a:cubicBezTo>
                    <a:pt x="7" y="252"/>
                    <a:pt x="1" y="277"/>
                    <a:pt x="1" y="299"/>
                  </a:cubicBezTo>
                  <a:cubicBezTo>
                    <a:pt x="1" y="326"/>
                    <a:pt x="10" y="349"/>
                    <a:pt x="19" y="372"/>
                  </a:cubicBezTo>
                  <a:lnTo>
                    <a:pt x="19" y="372"/>
                  </a:lnTo>
                  <a:cubicBezTo>
                    <a:pt x="19" y="373"/>
                    <a:pt x="19" y="374"/>
                    <a:pt x="19" y="375"/>
                  </a:cubicBezTo>
                  <a:cubicBezTo>
                    <a:pt x="19" y="379"/>
                    <a:pt x="21" y="383"/>
                    <a:pt x="21" y="387"/>
                  </a:cubicBezTo>
                  <a:cubicBezTo>
                    <a:pt x="23" y="394"/>
                    <a:pt x="25" y="402"/>
                    <a:pt x="28" y="408"/>
                  </a:cubicBezTo>
                  <a:cubicBezTo>
                    <a:pt x="34" y="429"/>
                    <a:pt x="42" y="447"/>
                    <a:pt x="52" y="466"/>
                  </a:cubicBezTo>
                  <a:cubicBezTo>
                    <a:pt x="52" y="470"/>
                    <a:pt x="54" y="474"/>
                    <a:pt x="56" y="476"/>
                  </a:cubicBezTo>
                  <a:cubicBezTo>
                    <a:pt x="57" y="478"/>
                    <a:pt x="58" y="478"/>
                    <a:pt x="58" y="478"/>
                  </a:cubicBezTo>
                  <a:cubicBezTo>
                    <a:pt x="59" y="478"/>
                    <a:pt x="54" y="469"/>
                    <a:pt x="55" y="469"/>
                  </a:cubicBezTo>
                  <a:lnTo>
                    <a:pt x="55" y="469"/>
                  </a:lnTo>
                  <a:cubicBezTo>
                    <a:pt x="55" y="469"/>
                    <a:pt x="55" y="470"/>
                    <a:pt x="56" y="472"/>
                  </a:cubicBezTo>
                  <a:cubicBezTo>
                    <a:pt x="62" y="482"/>
                    <a:pt x="65" y="496"/>
                    <a:pt x="71" y="507"/>
                  </a:cubicBezTo>
                  <a:cubicBezTo>
                    <a:pt x="85" y="535"/>
                    <a:pt x="106" y="564"/>
                    <a:pt x="130" y="587"/>
                  </a:cubicBezTo>
                  <a:cubicBezTo>
                    <a:pt x="168" y="621"/>
                    <a:pt x="214" y="639"/>
                    <a:pt x="261" y="639"/>
                  </a:cubicBezTo>
                  <a:cubicBezTo>
                    <a:pt x="292" y="639"/>
                    <a:pt x="324" y="631"/>
                    <a:pt x="354" y="613"/>
                  </a:cubicBezTo>
                  <a:cubicBezTo>
                    <a:pt x="381" y="597"/>
                    <a:pt x="393" y="560"/>
                    <a:pt x="375" y="535"/>
                  </a:cubicBezTo>
                  <a:cubicBezTo>
                    <a:pt x="364" y="517"/>
                    <a:pt x="345" y="508"/>
                    <a:pt x="326" y="508"/>
                  </a:cubicBezTo>
                  <a:cubicBezTo>
                    <a:pt x="316" y="508"/>
                    <a:pt x="306" y="510"/>
                    <a:pt x="297" y="515"/>
                  </a:cubicBezTo>
                  <a:lnTo>
                    <a:pt x="299" y="515"/>
                  </a:lnTo>
                  <a:cubicBezTo>
                    <a:pt x="297" y="516"/>
                    <a:pt x="294" y="517"/>
                    <a:pt x="292" y="518"/>
                  </a:cubicBezTo>
                  <a:lnTo>
                    <a:pt x="292" y="518"/>
                  </a:lnTo>
                  <a:cubicBezTo>
                    <a:pt x="295" y="517"/>
                    <a:pt x="297" y="515"/>
                    <a:pt x="297" y="515"/>
                  </a:cubicBezTo>
                  <a:lnTo>
                    <a:pt x="297" y="515"/>
                  </a:lnTo>
                  <a:cubicBezTo>
                    <a:pt x="296" y="515"/>
                    <a:pt x="295" y="516"/>
                    <a:pt x="293" y="517"/>
                  </a:cubicBezTo>
                  <a:cubicBezTo>
                    <a:pt x="290" y="518"/>
                    <a:pt x="289" y="519"/>
                    <a:pt x="290" y="519"/>
                  </a:cubicBezTo>
                  <a:cubicBezTo>
                    <a:pt x="290" y="519"/>
                    <a:pt x="291" y="518"/>
                    <a:pt x="292" y="518"/>
                  </a:cubicBezTo>
                  <a:lnTo>
                    <a:pt x="292" y="518"/>
                  </a:lnTo>
                  <a:cubicBezTo>
                    <a:pt x="291" y="518"/>
                    <a:pt x="289" y="519"/>
                    <a:pt x="288" y="519"/>
                  </a:cubicBezTo>
                  <a:cubicBezTo>
                    <a:pt x="284" y="521"/>
                    <a:pt x="282" y="521"/>
                    <a:pt x="280" y="521"/>
                  </a:cubicBezTo>
                  <a:cubicBezTo>
                    <a:pt x="280" y="521"/>
                    <a:pt x="280" y="521"/>
                    <a:pt x="280" y="521"/>
                  </a:cubicBezTo>
                  <a:lnTo>
                    <a:pt x="280" y="521"/>
                  </a:lnTo>
                  <a:cubicBezTo>
                    <a:pt x="277" y="521"/>
                    <a:pt x="271" y="522"/>
                    <a:pt x="267" y="523"/>
                  </a:cubicBezTo>
                  <a:lnTo>
                    <a:pt x="267" y="523"/>
                  </a:lnTo>
                  <a:cubicBezTo>
                    <a:pt x="265" y="522"/>
                    <a:pt x="263" y="522"/>
                    <a:pt x="261" y="522"/>
                  </a:cubicBezTo>
                  <a:cubicBezTo>
                    <a:pt x="261" y="522"/>
                    <a:pt x="260" y="522"/>
                    <a:pt x="260" y="522"/>
                  </a:cubicBezTo>
                  <a:lnTo>
                    <a:pt x="260" y="522"/>
                  </a:lnTo>
                  <a:cubicBezTo>
                    <a:pt x="259" y="522"/>
                    <a:pt x="258" y="522"/>
                    <a:pt x="258" y="521"/>
                  </a:cubicBezTo>
                  <a:cubicBezTo>
                    <a:pt x="254" y="521"/>
                    <a:pt x="251" y="521"/>
                    <a:pt x="249" y="519"/>
                  </a:cubicBezTo>
                  <a:cubicBezTo>
                    <a:pt x="249" y="519"/>
                    <a:pt x="248" y="519"/>
                    <a:pt x="246" y="518"/>
                  </a:cubicBezTo>
                  <a:lnTo>
                    <a:pt x="246" y="518"/>
                  </a:lnTo>
                  <a:cubicBezTo>
                    <a:pt x="245" y="518"/>
                    <a:pt x="244" y="517"/>
                    <a:pt x="243" y="517"/>
                  </a:cubicBezTo>
                  <a:lnTo>
                    <a:pt x="235" y="511"/>
                  </a:lnTo>
                  <a:cubicBezTo>
                    <a:pt x="233" y="511"/>
                    <a:pt x="231" y="509"/>
                    <a:pt x="229" y="507"/>
                  </a:cubicBezTo>
                  <a:cubicBezTo>
                    <a:pt x="229" y="507"/>
                    <a:pt x="229" y="506"/>
                    <a:pt x="229" y="506"/>
                  </a:cubicBezTo>
                  <a:lnTo>
                    <a:pt x="229" y="506"/>
                  </a:lnTo>
                  <a:cubicBezTo>
                    <a:pt x="225" y="503"/>
                    <a:pt x="220" y="499"/>
                    <a:pt x="217" y="494"/>
                  </a:cubicBezTo>
                  <a:cubicBezTo>
                    <a:pt x="214" y="492"/>
                    <a:pt x="212" y="490"/>
                    <a:pt x="210" y="488"/>
                  </a:cubicBezTo>
                  <a:cubicBezTo>
                    <a:pt x="209" y="487"/>
                    <a:pt x="209" y="486"/>
                    <a:pt x="208" y="486"/>
                  </a:cubicBezTo>
                  <a:lnTo>
                    <a:pt x="208" y="486"/>
                  </a:lnTo>
                  <a:cubicBezTo>
                    <a:pt x="206" y="481"/>
                    <a:pt x="203" y="476"/>
                    <a:pt x="200" y="472"/>
                  </a:cubicBezTo>
                  <a:cubicBezTo>
                    <a:pt x="196" y="466"/>
                    <a:pt x="192" y="459"/>
                    <a:pt x="190" y="453"/>
                  </a:cubicBezTo>
                  <a:cubicBezTo>
                    <a:pt x="188" y="449"/>
                    <a:pt x="188" y="447"/>
                    <a:pt x="186" y="443"/>
                  </a:cubicBezTo>
                  <a:cubicBezTo>
                    <a:pt x="185" y="442"/>
                    <a:pt x="185" y="442"/>
                    <a:pt x="185" y="442"/>
                  </a:cubicBezTo>
                  <a:lnTo>
                    <a:pt x="185" y="442"/>
                  </a:lnTo>
                  <a:cubicBezTo>
                    <a:pt x="184" y="439"/>
                    <a:pt x="183" y="436"/>
                    <a:pt x="182" y="432"/>
                  </a:cubicBezTo>
                  <a:lnTo>
                    <a:pt x="182" y="432"/>
                  </a:lnTo>
                  <a:cubicBezTo>
                    <a:pt x="182" y="431"/>
                    <a:pt x="182" y="430"/>
                    <a:pt x="182" y="429"/>
                  </a:cubicBezTo>
                  <a:cubicBezTo>
                    <a:pt x="180" y="424"/>
                    <a:pt x="180" y="420"/>
                    <a:pt x="180" y="416"/>
                  </a:cubicBezTo>
                  <a:cubicBezTo>
                    <a:pt x="180" y="402"/>
                    <a:pt x="180" y="388"/>
                    <a:pt x="181" y="374"/>
                  </a:cubicBezTo>
                  <a:lnTo>
                    <a:pt x="181" y="374"/>
                  </a:lnTo>
                  <a:cubicBezTo>
                    <a:pt x="183" y="370"/>
                    <a:pt x="186" y="366"/>
                    <a:pt x="188" y="363"/>
                  </a:cubicBezTo>
                  <a:cubicBezTo>
                    <a:pt x="199" y="347"/>
                    <a:pt x="204" y="329"/>
                    <a:pt x="210" y="311"/>
                  </a:cubicBezTo>
                  <a:lnTo>
                    <a:pt x="210" y="311"/>
                  </a:lnTo>
                  <a:cubicBezTo>
                    <a:pt x="214" y="303"/>
                    <a:pt x="219" y="295"/>
                    <a:pt x="224" y="288"/>
                  </a:cubicBezTo>
                  <a:lnTo>
                    <a:pt x="224" y="288"/>
                  </a:lnTo>
                  <a:cubicBezTo>
                    <a:pt x="228" y="283"/>
                    <a:pt x="233" y="279"/>
                    <a:pt x="237" y="275"/>
                  </a:cubicBezTo>
                  <a:lnTo>
                    <a:pt x="237" y="275"/>
                  </a:lnTo>
                  <a:cubicBezTo>
                    <a:pt x="250" y="267"/>
                    <a:pt x="262" y="260"/>
                    <a:pt x="275" y="253"/>
                  </a:cubicBezTo>
                  <a:lnTo>
                    <a:pt x="275" y="253"/>
                  </a:lnTo>
                  <a:cubicBezTo>
                    <a:pt x="301" y="243"/>
                    <a:pt x="328" y="237"/>
                    <a:pt x="354" y="233"/>
                  </a:cubicBezTo>
                  <a:lnTo>
                    <a:pt x="354" y="233"/>
                  </a:lnTo>
                  <a:cubicBezTo>
                    <a:pt x="369" y="231"/>
                    <a:pt x="384" y="231"/>
                    <a:pt x="399" y="229"/>
                  </a:cubicBezTo>
                  <a:cubicBezTo>
                    <a:pt x="422" y="227"/>
                    <a:pt x="447" y="225"/>
                    <a:pt x="471" y="225"/>
                  </a:cubicBezTo>
                  <a:cubicBezTo>
                    <a:pt x="494" y="225"/>
                    <a:pt x="516" y="227"/>
                    <a:pt x="539" y="229"/>
                  </a:cubicBezTo>
                  <a:cubicBezTo>
                    <a:pt x="551" y="229"/>
                    <a:pt x="564" y="229"/>
                    <a:pt x="574" y="227"/>
                  </a:cubicBezTo>
                  <a:cubicBezTo>
                    <a:pt x="586" y="225"/>
                    <a:pt x="599" y="225"/>
                    <a:pt x="611" y="223"/>
                  </a:cubicBezTo>
                  <a:cubicBezTo>
                    <a:pt x="613" y="222"/>
                    <a:pt x="616" y="222"/>
                    <a:pt x="618" y="221"/>
                  </a:cubicBezTo>
                  <a:lnTo>
                    <a:pt x="618" y="221"/>
                  </a:lnTo>
                  <a:cubicBezTo>
                    <a:pt x="627" y="222"/>
                    <a:pt x="638" y="223"/>
                    <a:pt x="638" y="223"/>
                  </a:cubicBezTo>
                  <a:cubicBezTo>
                    <a:pt x="625" y="221"/>
                    <a:pt x="623" y="221"/>
                    <a:pt x="632" y="221"/>
                  </a:cubicBezTo>
                  <a:lnTo>
                    <a:pt x="642" y="223"/>
                  </a:lnTo>
                  <a:cubicBezTo>
                    <a:pt x="648" y="223"/>
                    <a:pt x="654" y="225"/>
                    <a:pt x="660" y="225"/>
                  </a:cubicBezTo>
                  <a:cubicBezTo>
                    <a:pt x="687" y="229"/>
                    <a:pt x="716" y="231"/>
                    <a:pt x="742" y="235"/>
                  </a:cubicBezTo>
                  <a:cubicBezTo>
                    <a:pt x="744" y="236"/>
                    <a:pt x="745" y="236"/>
                    <a:pt x="746" y="236"/>
                  </a:cubicBezTo>
                  <a:cubicBezTo>
                    <a:pt x="769" y="236"/>
                    <a:pt x="794" y="214"/>
                    <a:pt x="800" y="192"/>
                  </a:cubicBezTo>
                  <a:cubicBezTo>
                    <a:pt x="804" y="168"/>
                    <a:pt x="796" y="139"/>
                    <a:pt x="771" y="127"/>
                  </a:cubicBezTo>
                  <a:cubicBezTo>
                    <a:pt x="732" y="106"/>
                    <a:pt x="692" y="87"/>
                    <a:pt x="651" y="72"/>
                  </a:cubicBezTo>
                  <a:lnTo>
                    <a:pt x="651" y="72"/>
                  </a:lnTo>
                  <a:cubicBezTo>
                    <a:pt x="628" y="50"/>
                    <a:pt x="595" y="35"/>
                    <a:pt x="570" y="28"/>
                  </a:cubicBezTo>
                  <a:cubicBezTo>
                    <a:pt x="545" y="22"/>
                    <a:pt x="523" y="18"/>
                    <a:pt x="498" y="14"/>
                  </a:cubicBezTo>
                  <a:cubicBezTo>
                    <a:pt x="469" y="7"/>
                    <a:pt x="436" y="3"/>
                    <a:pt x="406" y="1"/>
                  </a:cubicBezTo>
                  <a:cubicBezTo>
                    <a:pt x="401" y="1"/>
                    <a:pt x="397" y="1"/>
                    <a:pt x="39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266;p33">
              <a:extLst>
                <a:ext uri="{FF2B5EF4-FFF2-40B4-BE49-F238E27FC236}">
                  <a16:creationId xmlns:a16="http://schemas.microsoft.com/office/drawing/2014/main" id="{8000CD12-62AD-99E5-1FD6-326559AE315B}"/>
                </a:ext>
              </a:extLst>
            </p:cNvPr>
            <p:cNvSpPr/>
            <p:nvPr/>
          </p:nvSpPr>
          <p:spPr>
            <a:xfrm>
              <a:off x="4526750" y="3422350"/>
              <a:ext cx="32475" cy="194975"/>
            </a:xfrm>
            <a:custGeom>
              <a:avLst/>
              <a:gdLst/>
              <a:ahLst/>
              <a:cxnLst/>
              <a:rect l="l" t="t" r="r" b="b"/>
              <a:pathLst>
                <a:path w="1299" h="7799" extrusionOk="0">
                  <a:moveTo>
                    <a:pt x="1226" y="0"/>
                  </a:moveTo>
                  <a:cubicBezTo>
                    <a:pt x="1217" y="0"/>
                    <a:pt x="1207" y="3"/>
                    <a:pt x="1196" y="10"/>
                  </a:cubicBezTo>
                  <a:cubicBezTo>
                    <a:pt x="843" y="236"/>
                    <a:pt x="601" y="579"/>
                    <a:pt x="465" y="971"/>
                  </a:cubicBezTo>
                  <a:cubicBezTo>
                    <a:pt x="395" y="1177"/>
                    <a:pt x="340" y="1384"/>
                    <a:pt x="311" y="1598"/>
                  </a:cubicBezTo>
                  <a:cubicBezTo>
                    <a:pt x="282" y="1818"/>
                    <a:pt x="272" y="2040"/>
                    <a:pt x="268" y="2259"/>
                  </a:cubicBezTo>
                  <a:cubicBezTo>
                    <a:pt x="264" y="2722"/>
                    <a:pt x="317" y="3180"/>
                    <a:pt x="342" y="3638"/>
                  </a:cubicBezTo>
                  <a:cubicBezTo>
                    <a:pt x="375" y="4236"/>
                    <a:pt x="364" y="4838"/>
                    <a:pt x="317" y="5436"/>
                  </a:cubicBezTo>
                  <a:cubicBezTo>
                    <a:pt x="305" y="5584"/>
                    <a:pt x="290" y="5731"/>
                    <a:pt x="274" y="5879"/>
                  </a:cubicBezTo>
                  <a:cubicBezTo>
                    <a:pt x="266" y="5955"/>
                    <a:pt x="255" y="6031"/>
                    <a:pt x="247" y="6105"/>
                  </a:cubicBezTo>
                  <a:cubicBezTo>
                    <a:pt x="246" y="6111"/>
                    <a:pt x="246" y="6113"/>
                    <a:pt x="245" y="6113"/>
                  </a:cubicBezTo>
                  <a:cubicBezTo>
                    <a:pt x="245" y="6113"/>
                    <a:pt x="247" y="6103"/>
                    <a:pt x="247" y="6101"/>
                  </a:cubicBezTo>
                  <a:lnTo>
                    <a:pt x="247" y="6101"/>
                  </a:lnTo>
                  <a:cubicBezTo>
                    <a:pt x="245" y="6109"/>
                    <a:pt x="245" y="6120"/>
                    <a:pt x="243" y="6130"/>
                  </a:cubicBezTo>
                  <a:cubicBezTo>
                    <a:pt x="241" y="6149"/>
                    <a:pt x="237" y="6169"/>
                    <a:pt x="235" y="6188"/>
                  </a:cubicBezTo>
                  <a:cubicBezTo>
                    <a:pt x="231" y="6225"/>
                    <a:pt x="225" y="6259"/>
                    <a:pt x="219" y="6296"/>
                  </a:cubicBezTo>
                  <a:cubicBezTo>
                    <a:pt x="196" y="6444"/>
                    <a:pt x="169" y="6590"/>
                    <a:pt x="147" y="6738"/>
                  </a:cubicBezTo>
                  <a:cubicBezTo>
                    <a:pt x="124" y="6888"/>
                    <a:pt x="97" y="7038"/>
                    <a:pt x="69" y="7188"/>
                  </a:cubicBezTo>
                  <a:cubicBezTo>
                    <a:pt x="60" y="7221"/>
                    <a:pt x="54" y="7254"/>
                    <a:pt x="48" y="7289"/>
                  </a:cubicBezTo>
                  <a:cubicBezTo>
                    <a:pt x="40" y="7330"/>
                    <a:pt x="41" y="7369"/>
                    <a:pt x="46" y="7411"/>
                  </a:cubicBezTo>
                  <a:lnTo>
                    <a:pt x="46" y="7411"/>
                  </a:lnTo>
                  <a:cubicBezTo>
                    <a:pt x="32" y="7508"/>
                    <a:pt x="22" y="7607"/>
                    <a:pt x="9" y="7704"/>
                  </a:cubicBezTo>
                  <a:cubicBezTo>
                    <a:pt x="0" y="7763"/>
                    <a:pt x="41" y="7799"/>
                    <a:pt x="84" y="7799"/>
                  </a:cubicBezTo>
                  <a:cubicBezTo>
                    <a:pt x="113" y="7799"/>
                    <a:pt x="142" y="7782"/>
                    <a:pt x="157" y="7745"/>
                  </a:cubicBezTo>
                  <a:cubicBezTo>
                    <a:pt x="186" y="7671"/>
                    <a:pt x="216" y="7599"/>
                    <a:pt x="243" y="7525"/>
                  </a:cubicBezTo>
                  <a:cubicBezTo>
                    <a:pt x="255" y="7496"/>
                    <a:pt x="264" y="7467"/>
                    <a:pt x="278" y="7447"/>
                  </a:cubicBezTo>
                  <a:cubicBezTo>
                    <a:pt x="305" y="7406"/>
                    <a:pt x="317" y="7361"/>
                    <a:pt x="329" y="7313"/>
                  </a:cubicBezTo>
                  <a:cubicBezTo>
                    <a:pt x="366" y="7165"/>
                    <a:pt x="401" y="7020"/>
                    <a:pt x="434" y="6872"/>
                  </a:cubicBezTo>
                  <a:cubicBezTo>
                    <a:pt x="502" y="6564"/>
                    <a:pt x="545" y="6251"/>
                    <a:pt x="582" y="5939"/>
                  </a:cubicBezTo>
                  <a:cubicBezTo>
                    <a:pt x="654" y="5331"/>
                    <a:pt x="681" y="4719"/>
                    <a:pt x="662" y="4108"/>
                  </a:cubicBezTo>
                  <a:cubicBezTo>
                    <a:pt x="648" y="3595"/>
                    <a:pt x="586" y="3085"/>
                    <a:pt x="557" y="2572"/>
                  </a:cubicBezTo>
                  <a:cubicBezTo>
                    <a:pt x="545" y="2346"/>
                    <a:pt x="535" y="2118"/>
                    <a:pt x="539" y="1892"/>
                  </a:cubicBezTo>
                  <a:cubicBezTo>
                    <a:pt x="541" y="1781"/>
                    <a:pt x="547" y="1672"/>
                    <a:pt x="557" y="1563"/>
                  </a:cubicBezTo>
                  <a:cubicBezTo>
                    <a:pt x="564" y="1508"/>
                    <a:pt x="568" y="1452"/>
                    <a:pt x="574" y="1397"/>
                  </a:cubicBezTo>
                  <a:cubicBezTo>
                    <a:pt x="576" y="1374"/>
                    <a:pt x="578" y="1349"/>
                    <a:pt x="580" y="1327"/>
                  </a:cubicBezTo>
                  <a:cubicBezTo>
                    <a:pt x="582" y="1314"/>
                    <a:pt x="584" y="1300"/>
                    <a:pt x="586" y="1289"/>
                  </a:cubicBezTo>
                  <a:lnTo>
                    <a:pt x="586" y="1289"/>
                  </a:lnTo>
                  <a:cubicBezTo>
                    <a:pt x="585" y="1293"/>
                    <a:pt x="585" y="1294"/>
                    <a:pt x="585" y="1294"/>
                  </a:cubicBezTo>
                  <a:cubicBezTo>
                    <a:pt x="586" y="1294"/>
                    <a:pt x="586" y="1288"/>
                    <a:pt x="586" y="1286"/>
                  </a:cubicBezTo>
                  <a:lnTo>
                    <a:pt x="586" y="1286"/>
                  </a:lnTo>
                  <a:cubicBezTo>
                    <a:pt x="586" y="1287"/>
                    <a:pt x="586" y="1288"/>
                    <a:pt x="586" y="1289"/>
                  </a:cubicBezTo>
                  <a:lnTo>
                    <a:pt x="586" y="1289"/>
                  </a:lnTo>
                  <a:cubicBezTo>
                    <a:pt x="586" y="1287"/>
                    <a:pt x="586" y="1286"/>
                    <a:pt x="586" y="1284"/>
                  </a:cubicBezTo>
                  <a:cubicBezTo>
                    <a:pt x="588" y="1275"/>
                    <a:pt x="588" y="1265"/>
                    <a:pt x="590" y="1257"/>
                  </a:cubicBezTo>
                  <a:cubicBezTo>
                    <a:pt x="621" y="1058"/>
                    <a:pt x="687" y="856"/>
                    <a:pt x="773" y="682"/>
                  </a:cubicBezTo>
                  <a:cubicBezTo>
                    <a:pt x="862" y="507"/>
                    <a:pt x="983" y="339"/>
                    <a:pt x="1133" y="203"/>
                  </a:cubicBezTo>
                  <a:cubicBezTo>
                    <a:pt x="1172" y="168"/>
                    <a:pt x="1211" y="135"/>
                    <a:pt x="1252" y="104"/>
                  </a:cubicBezTo>
                  <a:cubicBezTo>
                    <a:pt x="1298" y="70"/>
                    <a:pt x="1272" y="0"/>
                    <a:pt x="122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267;p33">
              <a:extLst>
                <a:ext uri="{FF2B5EF4-FFF2-40B4-BE49-F238E27FC236}">
                  <a16:creationId xmlns:a16="http://schemas.microsoft.com/office/drawing/2014/main" id="{D29C28E3-0537-D80C-DD19-E45E302F68B5}"/>
                </a:ext>
              </a:extLst>
            </p:cNvPr>
            <p:cNvSpPr/>
            <p:nvPr/>
          </p:nvSpPr>
          <p:spPr>
            <a:xfrm>
              <a:off x="4529575" y="3486675"/>
              <a:ext cx="26750" cy="20325"/>
            </a:xfrm>
            <a:custGeom>
              <a:avLst/>
              <a:gdLst/>
              <a:ahLst/>
              <a:cxnLst/>
              <a:rect l="l" t="t" r="r" b="b"/>
              <a:pathLst>
                <a:path w="1070" h="813" extrusionOk="0">
                  <a:moveTo>
                    <a:pt x="971" y="0"/>
                  </a:moveTo>
                  <a:cubicBezTo>
                    <a:pt x="968" y="0"/>
                    <a:pt x="965" y="0"/>
                    <a:pt x="962" y="1"/>
                  </a:cubicBezTo>
                  <a:cubicBezTo>
                    <a:pt x="800" y="19"/>
                    <a:pt x="644" y="67"/>
                    <a:pt x="500" y="143"/>
                  </a:cubicBezTo>
                  <a:cubicBezTo>
                    <a:pt x="364" y="217"/>
                    <a:pt x="239" y="315"/>
                    <a:pt x="138" y="432"/>
                  </a:cubicBezTo>
                  <a:cubicBezTo>
                    <a:pt x="108" y="469"/>
                    <a:pt x="77" y="510"/>
                    <a:pt x="48" y="551"/>
                  </a:cubicBezTo>
                  <a:cubicBezTo>
                    <a:pt x="23" y="584"/>
                    <a:pt x="1" y="621"/>
                    <a:pt x="1" y="664"/>
                  </a:cubicBezTo>
                  <a:cubicBezTo>
                    <a:pt x="1" y="697"/>
                    <a:pt x="11" y="734"/>
                    <a:pt x="27" y="763"/>
                  </a:cubicBezTo>
                  <a:cubicBezTo>
                    <a:pt x="43" y="789"/>
                    <a:pt x="76" y="812"/>
                    <a:pt x="110" y="812"/>
                  </a:cubicBezTo>
                  <a:cubicBezTo>
                    <a:pt x="111" y="812"/>
                    <a:pt x="112" y="812"/>
                    <a:pt x="114" y="812"/>
                  </a:cubicBezTo>
                  <a:cubicBezTo>
                    <a:pt x="159" y="808"/>
                    <a:pt x="204" y="796"/>
                    <a:pt x="237" y="763"/>
                  </a:cubicBezTo>
                  <a:cubicBezTo>
                    <a:pt x="260" y="742"/>
                    <a:pt x="272" y="712"/>
                    <a:pt x="288" y="687"/>
                  </a:cubicBezTo>
                  <a:cubicBezTo>
                    <a:pt x="311" y="650"/>
                    <a:pt x="336" y="613"/>
                    <a:pt x="362" y="580"/>
                  </a:cubicBezTo>
                  <a:lnTo>
                    <a:pt x="362" y="580"/>
                  </a:lnTo>
                  <a:lnTo>
                    <a:pt x="340" y="607"/>
                  </a:lnTo>
                  <a:cubicBezTo>
                    <a:pt x="401" y="529"/>
                    <a:pt x="471" y="461"/>
                    <a:pt x="547" y="399"/>
                  </a:cubicBezTo>
                  <a:lnTo>
                    <a:pt x="547" y="399"/>
                  </a:lnTo>
                  <a:lnTo>
                    <a:pt x="523" y="420"/>
                  </a:lnTo>
                  <a:cubicBezTo>
                    <a:pt x="597" y="362"/>
                    <a:pt x="678" y="314"/>
                    <a:pt x="765" y="274"/>
                  </a:cubicBezTo>
                  <a:lnTo>
                    <a:pt x="765" y="274"/>
                  </a:lnTo>
                  <a:cubicBezTo>
                    <a:pt x="838" y="245"/>
                    <a:pt x="913" y="222"/>
                    <a:pt x="991" y="208"/>
                  </a:cubicBezTo>
                  <a:cubicBezTo>
                    <a:pt x="1014" y="204"/>
                    <a:pt x="1042" y="180"/>
                    <a:pt x="1055" y="159"/>
                  </a:cubicBezTo>
                  <a:cubicBezTo>
                    <a:pt x="1065" y="138"/>
                    <a:pt x="1069" y="116"/>
                    <a:pt x="1067" y="91"/>
                  </a:cubicBezTo>
                  <a:cubicBezTo>
                    <a:pt x="1063" y="69"/>
                    <a:pt x="1055" y="46"/>
                    <a:pt x="1036" y="32"/>
                  </a:cubicBezTo>
                  <a:cubicBezTo>
                    <a:pt x="1020" y="15"/>
                    <a:pt x="995" y="0"/>
                    <a:pt x="97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268;p33">
              <a:extLst>
                <a:ext uri="{FF2B5EF4-FFF2-40B4-BE49-F238E27FC236}">
                  <a16:creationId xmlns:a16="http://schemas.microsoft.com/office/drawing/2014/main" id="{1333336E-6B9B-B63E-9FFB-DD1F7169640C}"/>
                </a:ext>
              </a:extLst>
            </p:cNvPr>
            <p:cNvSpPr/>
            <p:nvPr/>
          </p:nvSpPr>
          <p:spPr>
            <a:xfrm>
              <a:off x="4639125" y="3456125"/>
              <a:ext cx="48100" cy="117925"/>
            </a:xfrm>
            <a:custGeom>
              <a:avLst/>
              <a:gdLst/>
              <a:ahLst/>
              <a:cxnLst/>
              <a:rect l="l" t="t" r="r" b="b"/>
              <a:pathLst>
                <a:path w="1924" h="4717" extrusionOk="0">
                  <a:moveTo>
                    <a:pt x="322" y="1504"/>
                  </a:moveTo>
                  <a:cubicBezTo>
                    <a:pt x="323" y="1507"/>
                    <a:pt x="324" y="1510"/>
                    <a:pt x="325" y="1512"/>
                  </a:cubicBezTo>
                  <a:cubicBezTo>
                    <a:pt x="324" y="1509"/>
                    <a:pt x="322" y="1504"/>
                    <a:pt x="322" y="1504"/>
                  </a:cubicBezTo>
                  <a:close/>
                  <a:moveTo>
                    <a:pt x="153" y="1"/>
                  </a:moveTo>
                  <a:cubicBezTo>
                    <a:pt x="122" y="1"/>
                    <a:pt x="90" y="20"/>
                    <a:pt x="83" y="52"/>
                  </a:cubicBezTo>
                  <a:lnTo>
                    <a:pt x="83" y="54"/>
                  </a:lnTo>
                  <a:cubicBezTo>
                    <a:pt x="17" y="348"/>
                    <a:pt x="1" y="652"/>
                    <a:pt x="32" y="950"/>
                  </a:cubicBezTo>
                  <a:cubicBezTo>
                    <a:pt x="36" y="991"/>
                    <a:pt x="42" y="1032"/>
                    <a:pt x="48" y="1073"/>
                  </a:cubicBezTo>
                  <a:cubicBezTo>
                    <a:pt x="48" y="1077"/>
                    <a:pt x="48" y="1081"/>
                    <a:pt x="48" y="1083"/>
                  </a:cubicBezTo>
                  <a:cubicBezTo>
                    <a:pt x="48" y="1083"/>
                    <a:pt x="48" y="1084"/>
                    <a:pt x="48" y="1084"/>
                  </a:cubicBezTo>
                  <a:lnTo>
                    <a:pt x="48" y="1084"/>
                  </a:lnTo>
                  <a:cubicBezTo>
                    <a:pt x="48" y="1084"/>
                    <a:pt x="48" y="1085"/>
                    <a:pt x="48" y="1087"/>
                  </a:cubicBezTo>
                  <a:cubicBezTo>
                    <a:pt x="50" y="1095"/>
                    <a:pt x="50" y="1104"/>
                    <a:pt x="52" y="1114"/>
                  </a:cubicBezTo>
                  <a:cubicBezTo>
                    <a:pt x="54" y="1132"/>
                    <a:pt x="56" y="1153"/>
                    <a:pt x="58" y="1171"/>
                  </a:cubicBezTo>
                  <a:cubicBezTo>
                    <a:pt x="69" y="1250"/>
                    <a:pt x="81" y="1328"/>
                    <a:pt x="97" y="1404"/>
                  </a:cubicBezTo>
                  <a:cubicBezTo>
                    <a:pt x="112" y="1475"/>
                    <a:pt x="128" y="1547"/>
                    <a:pt x="149" y="1617"/>
                  </a:cubicBezTo>
                  <a:cubicBezTo>
                    <a:pt x="157" y="1654"/>
                    <a:pt x="167" y="1689"/>
                    <a:pt x="180" y="1726"/>
                  </a:cubicBezTo>
                  <a:cubicBezTo>
                    <a:pt x="184" y="1743"/>
                    <a:pt x="190" y="1759"/>
                    <a:pt x="196" y="1775"/>
                  </a:cubicBezTo>
                  <a:cubicBezTo>
                    <a:pt x="198" y="1784"/>
                    <a:pt x="202" y="1794"/>
                    <a:pt x="204" y="1804"/>
                  </a:cubicBezTo>
                  <a:lnTo>
                    <a:pt x="210" y="1817"/>
                  </a:lnTo>
                  <a:cubicBezTo>
                    <a:pt x="214" y="1826"/>
                    <a:pt x="216" y="1832"/>
                    <a:pt x="216" y="1832"/>
                  </a:cubicBezTo>
                  <a:cubicBezTo>
                    <a:pt x="216" y="1832"/>
                    <a:pt x="215" y="1830"/>
                    <a:pt x="212" y="1825"/>
                  </a:cubicBezTo>
                  <a:lnTo>
                    <a:pt x="212" y="1825"/>
                  </a:lnTo>
                  <a:lnTo>
                    <a:pt x="215" y="1831"/>
                  </a:lnTo>
                  <a:cubicBezTo>
                    <a:pt x="229" y="1870"/>
                    <a:pt x="243" y="1907"/>
                    <a:pt x="260" y="1946"/>
                  </a:cubicBezTo>
                  <a:cubicBezTo>
                    <a:pt x="262" y="1950"/>
                    <a:pt x="264" y="1954"/>
                    <a:pt x="264" y="1958"/>
                  </a:cubicBezTo>
                  <a:cubicBezTo>
                    <a:pt x="268" y="1964"/>
                    <a:pt x="270" y="1971"/>
                    <a:pt x="272" y="1977"/>
                  </a:cubicBezTo>
                  <a:cubicBezTo>
                    <a:pt x="276" y="1993"/>
                    <a:pt x="286" y="2012"/>
                    <a:pt x="295" y="2028"/>
                  </a:cubicBezTo>
                  <a:cubicBezTo>
                    <a:pt x="303" y="2047"/>
                    <a:pt x="311" y="2063"/>
                    <a:pt x="321" y="2082"/>
                  </a:cubicBezTo>
                  <a:cubicBezTo>
                    <a:pt x="358" y="2158"/>
                    <a:pt x="399" y="2234"/>
                    <a:pt x="447" y="2303"/>
                  </a:cubicBezTo>
                  <a:cubicBezTo>
                    <a:pt x="473" y="2342"/>
                    <a:pt x="506" y="2367"/>
                    <a:pt x="554" y="2373"/>
                  </a:cubicBezTo>
                  <a:cubicBezTo>
                    <a:pt x="560" y="2374"/>
                    <a:pt x="567" y="2375"/>
                    <a:pt x="575" y="2375"/>
                  </a:cubicBezTo>
                  <a:cubicBezTo>
                    <a:pt x="611" y="2375"/>
                    <a:pt x="653" y="2361"/>
                    <a:pt x="677" y="2332"/>
                  </a:cubicBezTo>
                  <a:cubicBezTo>
                    <a:pt x="777" y="2209"/>
                    <a:pt x="872" y="2082"/>
                    <a:pt x="952" y="1944"/>
                  </a:cubicBezTo>
                  <a:cubicBezTo>
                    <a:pt x="1032" y="1806"/>
                    <a:pt x="1100" y="1665"/>
                    <a:pt x="1158" y="1517"/>
                  </a:cubicBezTo>
                  <a:cubicBezTo>
                    <a:pt x="1184" y="1447"/>
                    <a:pt x="1209" y="1379"/>
                    <a:pt x="1227" y="1307"/>
                  </a:cubicBezTo>
                  <a:cubicBezTo>
                    <a:pt x="1246" y="1235"/>
                    <a:pt x="1266" y="1161"/>
                    <a:pt x="1283" y="1089"/>
                  </a:cubicBezTo>
                  <a:cubicBezTo>
                    <a:pt x="1291" y="1052"/>
                    <a:pt x="1299" y="1015"/>
                    <a:pt x="1305" y="980"/>
                  </a:cubicBezTo>
                  <a:cubicBezTo>
                    <a:pt x="1310" y="962"/>
                    <a:pt x="1314" y="945"/>
                    <a:pt x="1316" y="927"/>
                  </a:cubicBezTo>
                  <a:lnTo>
                    <a:pt x="1316" y="924"/>
                  </a:lnTo>
                  <a:lnTo>
                    <a:pt x="1316" y="924"/>
                  </a:lnTo>
                  <a:cubicBezTo>
                    <a:pt x="1319" y="955"/>
                    <a:pt x="1321" y="985"/>
                    <a:pt x="1324" y="1015"/>
                  </a:cubicBezTo>
                  <a:cubicBezTo>
                    <a:pt x="1336" y="1163"/>
                    <a:pt x="1340" y="1305"/>
                    <a:pt x="1351" y="1449"/>
                  </a:cubicBezTo>
                  <a:cubicBezTo>
                    <a:pt x="1361" y="1593"/>
                    <a:pt x="1371" y="1743"/>
                    <a:pt x="1379" y="1888"/>
                  </a:cubicBezTo>
                  <a:cubicBezTo>
                    <a:pt x="1420" y="2470"/>
                    <a:pt x="1462" y="3053"/>
                    <a:pt x="1503" y="3635"/>
                  </a:cubicBezTo>
                  <a:cubicBezTo>
                    <a:pt x="1515" y="3797"/>
                    <a:pt x="1527" y="3959"/>
                    <a:pt x="1538" y="4120"/>
                  </a:cubicBezTo>
                  <a:cubicBezTo>
                    <a:pt x="1544" y="4202"/>
                    <a:pt x="1550" y="4282"/>
                    <a:pt x="1556" y="4364"/>
                  </a:cubicBezTo>
                  <a:cubicBezTo>
                    <a:pt x="1560" y="4419"/>
                    <a:pt x="1570" y="4471"/>
                    <a:pt x="1587" y="4524"/>
                  </a:cubicBezTo>
                  <a:cubicBezTo>
                    <a:pt x="1603" y="4574"/>
                    <a:pt x="1630" y="4615"/>
                    <a:pt x="1657" y="4658"/>
                  </a:cubicBezTo>
                  <a:cubicBezTo>
                    <a:pt x="1679" y="4695"/>
                    <a:pt x="1719" y="4716"/>
                    <a:pt x="1760" y="4716"/>
                  </a:cubicBezTo>
                  <a:cubicBezTo>
                    <a:pt x="1776" y="4716"/>
                    <a:pt x="1792" y="4713"/>
                    <a:pt x="1807" y="4707"/>
                  </a:cubicBezTo>
                  <a:cubicBezTo>
                    <a:pt x="1841" y="4693"/>
                    <a:pt x="1865" y="4664"/>
                    <a:pt x="1874" y="4629"/>
                  </a:cubicBezTo>
                  <a:lnTo>
                    <a:pt x="1874" y="4629"/>
                  </a:lnTo>
                  <a:cubicBezTo>
                    <a:pt x="1874" y="4629"/>
                    <a:pt x="1874" y="4629"/>
                    <a:pt x="1875" y="4629"/>
                  </a:cubicBezTo>
                  <a:cubicBezTo>
                    <a:pt x="1892" y="4582"/>
                    <a:pt x="1914" y="4536"/>
                    <a:pt x="1915" y="4486"/>
                  </a:cubicBezTo>
                  <a:lnTo>
                    <a:pt x="1915" y="4486"/>
                  </a:lnTo>
                  <a:cubicBezTo>
                    <a:pt x="1917" y="4469"/>
                    <a:pt x="1919" y="4451"/>
                    <a:pt x="1920" y="4434"/>
                  </a:cubicBezTo>
                  <a:cubicBezTo>
                    <a:pt x="1922" y="4415"/>
                    <a:pt x="1924" y="4399"/>
                    <a:pt x="1922" y="4380"/>
                  </a:cubicBezTo>
                  <a:cubicBezTo>
                    <a:pt x="1918" y="4346"/>
                    <a:pt x="1914" y="4309"/>
                    <a:pt x="1909" y="4272"/>
                  </a:cubicBezTo>
                  <a:cubicBezTo>
                    <a:pt x="1901" y="4200"/>
                    <a:pt x="1893" y="4128"/>
                    <a:pt x="1885" y="4056"/>
                  </a:cubicBezTo>
                  <a:cubicBezTo>
                    <a:pt x="1868" y="3916"/>
                    <a:pt x="1852" y="3774"/>
                    <a:pt x="1838" y="3633"/>
                  </a:cubicBezTo>
                  <a:cubicBezTo>
                    <a:pt x="1805" y="3351"/>
                    <a:pt x="1772" y="3070"/>
                    <a:pt x="1739" y="2788"/>
                  </a:cubicBezTo>
                  <a:cubicBezTo>
                    <a:pt x="1708" y="2505"/>
                    <a:pt x="1673" y="2221"/>
                    <a:pt x="1640" y="1938"/>
                  </a:cubicBezTo>
                  <a:cubicBezTo>
                    <a:pt x="1624" y="1794"/>
                    <a:pt x="1605" y="1652"/>
                    <a:pt x="1589" y="1510"/>
                  </a:cubicBezTo>
                  <a:cubicBezTo>
                    <a:pt x="1581" y="1441"/>
                    <a:pt x="1573" y="1371"/>
                    <a:pt x="1564" y="1303"/>
                  </a:cubicBezTo>
                  <a:cubicBezTo>
                    <a:pt x="1560" y="1260"/>
                    <a:pt x="1554" y="1217"/>
                    <a:pt x="1548" y="1176"/>
                  </a:cubicBezTo>
                  <a:cubicBezTo>
                    <a:pt x="1546" y="1159"/>
                    <a:pt x="1544" y="1145"/>
                    <a:pt x="1542" y="1130"/>
                  </a:cubicBezTo>
                  <a:cubicBezTo>
                    <a:pt x="1540" y="1122"/>
                    <a:pt x="1538" y="1112"/>
                    <a:pt x="1538" y="1104"/>
                  </a:cubicBezTo>
                  <a:cubicBezTo>
                    <a:pt x="1537" y="1100"/>
                    <a:pt x="1536" y="1097"/>
                    <a:pt x="1535" y="1094"/>
                  </a:cubicBezTo>
                  <a:lnTo>
                    <a:pt x="1535" y="1094"/>
                  </a:lnTo>
                  <a:cubicBezTo>
                    <a:pt x="1536" y="1093"/>
                    <a:pt x="1536" y="1090"/>
                    <a:pt x="1536" y="1087"/>
                  </a:cubicBezTo>
                  <a:cubicBezTo>
                    <a:pt x="1523" y="927"/>
                    <a:pt x="1503" y="769"/>
                    <a:pt x="1486" y="611"/>
                  </a:cubicBezTo>
                  <a:cubicBezTo>
                    <a:pt x="1470" y="450"/>
                    <a:pt x="1449" y="292"/>
                    <a:pt x="1429" y="132"/>
                  </a:cubicBezTo>
                  <a:cubicBezTo>
                    <a:pt x="1425" y="91"/>
                    <a:pt x="1396" y="47"/>
                    <a:pt x="1349" y="47"/>
                  </a:cubicBezTo>
                  <a:cubicBezTo>
                    <a:pt x="1347" y="47"/>
                    <a:pt x="1345" y="47"/>
                    <a:pt x="1342" y="48"/>
                  </a:cubicBezTo>
                  <a:cubicBezTo>
                    <a:pt x="1297" y="50"/>
                    <a:pt x="1256" y="85"/>
                    <a:pt x="1256" y="132"/>
                  </a:cubicBezTo>
                  <a:cubicBezTo>
                    <a:pt x="1256" y="276"/>
                    <a:pt x="1248" y="420"/>
                    <a:pt x="1231" y="563"/>
                  </a:cubicBezTo>
                  <a:cubicBezTo>
                    <a:pt x="1227" y="600"/>
                    <a:pt x="1223" y="617"/>
                    <a:pt x="1215" y="656"/>
                  </a:cubicBezTo>
                  <a:cubicBezTo>
                    <a:pt x="1207" y="691"/>
                    <a:pt x="1199" y="726"/>
                    <a:pt x="1188" y="761"/>
                  </a:cubicBezTo>
                  <a:cubicBezTo>
                    <a:pt x="1170" y="830"/>
                    <a:pt x="1147" y="898"/>
                    <a:pt x="1123" y="968"/>
                  </a:cubicBezTo>
                  <a:cubicBezTo>
                    <a:pt x="1110" y="1001"/>
                    <a:pt x="1098" y="1034"/>
                    <a:pt x="1084" y="1069"/>
                  </a:cubicBezTo>
                  <a:cubicBezTo>
                    <a:pt x="1081" y="1075"/>
                    <a:pt x="1079" y="1083"/>
                    <a:pt x="1075" y="1089"/>
                  </a:cubicBezTo>
                  <a:cubicBezTo>
                    <a:pt x="1074" y="1091"/>
                    <a:pt x="1067" y="1109"/>
                    <a:pt x="1067" y="1109"/>
                  </a:cubicBezTo>
                  <a:cubicBezTo>
                    <a:pt x="1067" y="1109"/>
                    <a:pt x="1068" y="1109"/>
                    <a:pt x="1068" y="1108"/>
                  </a:cubicBezTo>
                  <a:lnTo>
                    <a:pt x="1068" y="1108"/>
                  </a:lnTo>
                  <a:cubicBezTo>
                    <a:pt x="1066" y="1113"/>
                    <a:pt x="1064" y="1118"/>
                    <a:pt x="1063" y="1120"/>
                  </a:cubicBezTo>
                  <a:cubicBezTo>
                    <a:pt x="1059" y="1130"/>
                    <a:pt x="1055" y="1139"/>
                    <a:pt x="1051" y="1149"/>
                  </a:cubicBezTo>
                  <a:cubicBezTo>
                    <a:pt x="1047" y="1157"/>
                    <a:pt x="1042" y="1165"/>
                    <a:pt x="1038" y="1173"/>
                  </a:cubicBezTo>
                  <a:cubicBezTo>
                    <a:pt x="1038" y="1176"/>
                    <a:pt x="1036" y="1180"/>
                    <a:pt x="1034" y="1184"/>
                  </a:cubicBezTo>
                  <a:lnTo>
                    <a:pt x="1028" y="1196"/>
                  </a:lnTo>
                  <a:cubicBezTo>
                    <a:pt x="1028" y="1196"/>
                    <a:pt x="1028" y="1196"/>
                    <a:pt x="1028" y="1196"/>
                  </a:cubicBezTo>
                  <a:lnTo>
                    <a:pt x="1028" y="1196"/>
                  </a:lnTo>
                  <a:cubicBezTo>
                    <a:pt x="1026" y="1200"/>
                    <a:pt x="1024" y="1202"/>
                    <a:pt x="1022" y="1206"/>
                  </a:cubicBezTo>
                  <a:cubicBezTo>
                    <a:pt x="1022" y="1210"/>
                    <a:pt x="1020" y="1213"/>
                    <a:pt x="1018" y="1217"/>
                  </a:cubicBezTo>
                  <a:cubicBezTo>
                    <a:pt x="1014" y="1225"/>
                    <a:pt x="1008" y="1235"/>
                    <a:pt x="1003" y="1243"/>
                  </a:cubicBezTo>
                  <a:cubicBezTo>
                    <a:pt x="987" y="1274"/>
                    <a:pt x="973" y="1307"/>
                    <a:pt x="956" y="1338"/>
                  </a:cubicBezTo>
                  <a:cubicBezTo>
                    <a:pt x="895" y="1467"/>
                    <a:pt x="823" y="1593"/>
                    <a:pt x="749" y="1716"/>
                  </a:cubicBezTo>
                  <a:cubicBezTo>
                    <a:pt x="695" y="1804"/>
                    <a:pt x="638" y="1891"/>
                    <a:pt x="578" y="1976"/>
                  </a:cubicBezTo>
                  <a:lnTo>
                    <a:pt x="578" y="1976"/>
                  </a:lnTo>
                  <a:cubicBezTo>
                    <a:pt x="537" y="1914"/>
                    <a:pt x="498" y="1850"/>
                    <a:pt x="461" y="1786"/>
                  </a:cubicBezTo>
                  <a:cubicBezTo>
                    <a:pt x="426" y="1724"/>
                    <a:pt x="393" y="1660"/>
                    <a:pt x="362" y="1595"/>
                  </a:cubicBezTo>
                  <a:cubicBezTo>
                    <a:pt x="354" y="1578"/>
                    <a:pt x="348" y="1564"/>
                    <a:pt x="340" y="1547"/>
                  </a:cubicBezTo>
                  <a:cubicBezTo>
                    <a:pt x="338" y="1539"/>
                    <a:pt x="334" y="1531"/>
                    <a:pt x="330" y="1523"/>
                  </a:cubicBezTo>
                  <a:cubicBezTo>
                    <a:pt x="328" y="1519"/>
                    <a:pt x="325" y="1515"/>
                    <a:pt x="323" y="1510"/>
                  </a:cubicBezTo>
                  <a:cubicBezTo>
                    <a:pt x="322" y="1506"/>
                    <a:pt x="321" y="1504"/>
                    <a:pt x="322" y="1504"/>
                  </a:cubicBezTo>
                  <a:lnTo>
                    <a:pt x="322" y="1504"/>
                  </a:lnTo>
                  <a:cubicBezTo>
                    <a:pt x="322" y="1504"/>
                    <a:pt x="322" y="1504"/>
                    <a:pt x="322" y="1504"/>
                  </a:cubicBezTo>
                  <a:lnTo>
                    <a:pt x="322" y="1504"/>
                  </a:lnTo>
                  <a:cubicBezTo>
                    <a:pt x="309" y="1474"/>
                    <a:pt x="296" y="1444"/>
                    <a:pt x="284" y="1412"/>
                  </a:cubicBezTo>
                  <a:cubicBezTo>
                    <a:pt x="262" y="1342"/>
                    <a:pt x="239" y="1272"/>
                    <a:pt x="221" y="1200"/>
                  </a:cubicBezTo>
                  <a:cubicBezTo>
                    <a:pt x="210" y="1165"/>
                    <a:pt x="202" y="1130"/>
                    <a:pt x="194" y="1095"/>
                  </a:cubicBezTo>
                  <a:cubicBezTo>
                    <a:pt x="192" y="1079"/>
                    <a:pt x="188" y="1063"/>
                    <a:pt x="184" y="1044"/>
                  </a:cubicBezTo>
                  <a:cubicBezTo>
                    <a:pt x="184" y="1036"/>
                    <a:pt x="182" y="1028"/>
                    <a:pt x="182" y="1019"/>
                  </a:cubicBezTo>
                  <a:cubicBezTo>
                    <a:pt x="182" y="1021"/>
                    <a:pt x="182" y="1021"/>
                    <a:pt x="182" y="1021"/>
                  </a:cubicBezTo>
                  <a:cubicBezTo>
                    <a:pt x="181" y="1021"/>
                    <a:pt x="180" y="1004"/>
                    <a:pt x="180" y="1001"/>
                  </a:cubicBezTo>
                  <a:cubicBezTo>
                    <a:pt x="161" y="857"/>
                    <a:pt x="155" y="711"/>
                    <a:pt x="159" y="567"/>
                  </a:cubicBezTo>
                  <a:cubicBezTo>
                    <a:pt x="165" y="399"/>
                    <a:pt x="184" y="255"/>
                    <a:pt x="219" y="91"/>
                  </a:cubicBezTo>
                  <a:cubicBezTo>
                    <a:pt x="227" y="54"/>
                    <a:pt x="208" y="13"/>
                    <a:pt x="169" y="2"/>
                  </a:cubicBezTo>
                  <a:cubicBezTo>
                    <a:pt x="164" y="1"/>
                    <a:pt x="159" y="1"/>
                    <a:pt x="15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269;p33">
              <a:extLst>
                <a:ext uri="{FF2B5EF4-FFF2-40B4-BE49-F238E27FC236}">
                  <a16:creationId xmlns:a16="http://schemas.microsoft.com/office/drawing/2014/main" id="{B27ACF29-C08C-E484-1F11-C72DA1CF6535}"/>
                </a:ext>
              </a:extLst>
            </p:cNvPr>
            <p:cNvSpPr/>
            <p:nvPr/>
          </p:nvSpPr>
          <p:spPr>
            <a:xfrm>
              <a:off x="4713450" y="3498025"/>
              <a:ext cx="14000" cy="8200"/>
            </a:xfrm>
            <a:custGeom>
              <a:avLst/>
              <a:gdLst/>
              <a:ahLst/>
              <a:cxnLst/>
              <a:rect l="l" t="t" r="r" b="b"/>
              <a:pathLst>
                <a:path w="560" h="328" extrusionOk="0">
                  <a:moveTo>
                    <a:pt x="481" y="1"/>
                  </a:moveTo>
                  <a:cubicBezTo>
                    <a:pt x="462" y="1"/>
                    <a:pt x="443" y="4"/>
                    <a:pt x="424" y="8"/>
                  </a:cubicBezTo>
                  <a:lnTo>
                    <a:pt x="424" y="8"/>
                  </a:lnTo>
                  <a:cubicBezTo>
                    <a:pt x="415" y="5"/>
                    <a:pt x="405" y="4"/>
                    <a:pt x="395" y="4"/>
                  </a:cubicBezTo>
                  <a:cubicBezTo>
                    <a:pt x="386" y="4"/>
                    <a:pt x="377" y="5"/>
                    <a:pt x="368" y="7"/>
                  </a:cubicBezTo>
                  <a:cubicBezTo>
                    <a:pt x="352" y="13"/>
                    <a:pt x="338" y="21"/>
                    <a:pt x="325" y="34"/>
                  </a:cubicBezTo>
                  <a:cubicBezTo>
                    <a:pt x="319" y="40"/>
                    <a:pt x="313" y="47"/>
                    <a:pt x="309" y="55"/>
                  </a:cubicBezTo>
                  <a:lnTo>
                    <a:pt x="309" y="55"/>
                  </a:lnTo>
                  <a:cubicBezTo>
                    <a:pt x="295" y="66"/>
                    <a:pt x="281" y="77"/>
                    <a:pt x="266" y="85"/>
                  </a:cubicBezTo>
                  <a:cubicBezTo>
                    <a:pt x="243" y="99"/>
                    <a:pt x="216" y="114"/>
                    <a:pt x="192" y="126"/>
                  </a:cubicBezTo>
                  <a:cubicBezTo>
                    <a:pt x="142" y="155"/>
                    <a:pt x="93" y="182"/>
                    <a:pt x="42" y="208"/>
                  </a:cubicBezTo>
                  <a:cubicBezTo>
                    <a:pt x="13" y="225"/>
                    <a:pt x="1" y="268"/>
                    <a:pt x="19" y="297"/>
                  </a:cubicBezTo>
                  <a:cubicBezTo>
                    <a:pt x="32" y="318"/>
                    <a:pt x="52" y="327"/>
                    <a:pt x="73" y="327"/>
                  </a:cubicBezTo>
                  <a:cubicBezTo>
                    <a:pt x="84" y="327"/>
                    <a:pt x="96" y="324"/>
                    <a:pt x="107" y="319"/>
                  </a:cubicBezTo>
                  <a:lnTo>
                    <a:pt x="110" y="319"/>
                  </a:lnTo>
                  <a:cubicBezTo>
                    <a:pt x="159" y="297"/>
                    <a:pt x="210" y="274"/>
                    <a:pt x="262" y="251"/>
                  </a:cubicBezTo>
                  <a:cubicBezTo>
                    <a:pt x="286" y="239"/>
                    <a:pt x="310" y="229"/>
                    <a:pt x="337" y="217"/>
                  </a:cubicBezTo>
                  <a:lnTo>
                    <a:pt x="337" y="217"/>
                  </a:lnTo>
                  <a:cubicBezTo>
                    <a:pt x="337" y="217"/>
                    <a:pt x="337" y="217"/>
                    <a:pt x="338" y="217"/>
                  </a:cubicBezTo>
                  <a:cubicBezTo>
                    <a:pt x="338" y="217"/>
                    <a:pt x="340" y="217"/>
                    <a:pt x="342" y="217"/>
                  </a:cubicBezTo>
                  <a:cubicBezTo>
                    <a:pt x="348" y="214"/>
                    <a:pt x="354" y="212"/>
                    <a:pt x="360" y="210"/>
                  </a:cubicBezTo>
                  <a:cubicBezTo>
                    <a:pt x="366" y="208"/>
                    <a:pt x="372" y="206"/>
                    <a:pt x="379" y="206"/>
                  </a:cubicBezTo>
                  <a:cubicBezTo>
                    <a:pt x="381" y="205"/>
                    <a:pt x="383" y="204"/>
                    <a:pt x="386" y="203"/>
                  </a:cubicBezTo>
                  <a:lnTo>
                    <a:pt x="386" y="203"/>
                  </a:lnTo>
                  <a:cubicBezTo>
                    <a:pt x="389" y="203"/>
                    <a:pt x="393" y="204"/>
                    <a:pt x="397" y="204"/>
                  </a:cubicBezTo>
                  <a:cubicBezTo>
                    <a:pt x="419" y="204"/>
                    <a:pt x="439" y="197"/>
                    <a:pt x="457" y="184"/>
                  </a:cubicBezTo>
                  <a:cubicBezTo>
                    <a:pt x="470" y="173"/>
                    <a:pt x="482" y="158"/>
                    <a:pt x="490" y="141"/>
                  </a:cubicBezTo>
                  <a:lnTo>
                    <a:pt x="490" y="141"/>
                  </a:lnTo>
                  <a:cubicBezTo>
                    <a:pt x="506" y="126"/>
                    <a:pt x="521" y="110"/>
                    <a:pt x="533" y="91"/>
                  </a:cubicBezTo>
                  <a:cubicBezTo>
                    <a:pt x="559" y="52"/>
                    <a:pt x="525" y="5"/>
                    <a:pt x="48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270;p33">
              <a:extLst>
                <a:ext uri="{FF2B5EF4-FFF2-40B4-BE49-F238E27FC236}">
                  <a16:creationId xmlns:a16="http://schemas.microsoft.com/office/drawing/2014/main" id="{F1949B39-61F9-9FDD-FC28-B0CB8B80C42F}"/>
                </a:ext>
              </a:extLst>
            </p:cNvPr>
            <p:cNvSpPr/>
            <p:nvPr/>
          </p:nvSpPr>
          <p:spPr>
            <a:xfrm>
              <a:off x="4710425" y="3486500"/>
              <a:ext cx="17025" cy="20250"/>
            </a:xfrm>
            <a:custGeom>
              <a:avLst/>
              <a:gdLst/>
              <a:ahLst/>
              <a:cxnLst/>
              <a:rect l="l" t="t" r="r" b="b"/>
              <a:pathLst>
                <a:path w="681" h="810" extrusionOk="0">
                  <a:moveTo>
                    <a:pt x="381" y="257"/>
                  </a:moveTo>
                  <a:lnTo>
                    <a:pt x="372" y="260"/>
                  </a:lnTo>
                  <a:cubicBezTo>
                    <a:pt x="375" y="259"/>
                    <a:pt x="378" y="258"/>
                    <a:pt x="381" y="257"/>
                  </a:cubicBezTo>
                  <a:close/>
                  <a:moveTo>
                    <a:pt x="346" y="277"/>
                  </a:moveTo>
                  <a:lnTo>
                    <a:pt x="340" y="281"/>
                  </a:lnTo>
                  <a:lnTo>
                    <a:pt x="340" y="281"/>
                  </a:lnTo>
                  <a:cubicBezTo>
                    <a:pt x="342" y="279"/>
                    <a:pt x="344" y="278"/>
                    <a:pt x="346" y="277"/>
                  </a:cubicBezTo>
                  <a:close/>
                  <a:moveTo>
                    <a:pt x="272" y="351"/>
                  </a:moveTo>
                  <a:lnTo>
                    <a:pt x="265" y="359"/>
                  </a:lnTo>
                  <a:cubicBezTo>
                    <a:pt x="267" y="356"/>
                    <a:pt x="270" y="354"/>
                    <a:pt x="272" y="351"/>
                  </a:cubicBezTo>
                  <a:close/>
                  <a:moveTo>
                    <a:pt x="185" y="486"/>
                  </a:moveTo>
                  <a:lnTo>
                    <a:pt x="184" y="493"/>
                  </a:lnTo>
                  <a:lnTo>
                    <a:pt x="184" y="493"/>
                  </a:lnTo>
                  <a:cubicBezTo>
                    <a:pt x="185" y="491"/>
                    <a:pt x="185" y="489"/>
                    <a:pt x="185" y="486"/>
                  </a:cubicBezTo>
                  <a:close/>
                  <a:moveTo>
                    <a:pt x="183" y="501"/>
                  </a:moveTo>
                  <a:lnTo>
                    <a:pt x="181" y="511"/>
                  </a:lnTo>
                  <a:cubicBezTo>
                    <a:pt x="182" y="508"/>
                    <a:pt x="182" y="504"/>
                    <a:pt x="183" y="501"/>
                  </a:cubicBezTo>
                  <a:close/>
                  <a:moveTo>
                    <a:pt x="191" y="593"/>
                  </a:moveTo>
                  <a:lnTo>
                    <a:pt x="191" y="593"/>
                  </a:lnTo>
                  <a:cubicBezTo>
                    <a:pt x="191" y="593"/>
                    <a:pt x="192" y="593"/>
                    <a:pt x="192" y="593"/>
                  </a:cubicBezTo>
                  <a:lnTo>
                    <a:pt x="192" y="593"/>
                  </a:lnTo>
                  <a:cubicBezTo>
                    <a:pt x="192" y="593"/>
                    <a:pt x="192" y="593"/>
                    <a:pt x="191" y="593"/>
                  </a:cubicBezTo>
                  <a:cubicBezTo>
                    <a:pt x="191" y="593"/>
                    <a:pt x="191" y="593"/>
                    <a:pt x="191" y="593"/>
                  </a:cubicBezTo>
                  <a:close/>
                  <a:moveTo>
                    <a:pt x="437" y="0"/>
                  </a:moveTo>
                  <a:cubicBezTo>
                    <a:pt x="405" y="0"/>
                    <a:pt x="373" y="5"/>
                    <a:pt x="341" y="16"/>
                  </a:cubicBezTo>
                  <a:cubicBezTo>
                    <a:pt x="251" y="43"/>
                    <a:pt x="171" y="100"/>
                    <a:pt x="111" y="174"/>
                  </a:cubicBezTo>
                  <a:cubicBezTo>
                    <a:pt x="93" y="199"/>
                    <a:pt x="72" y="224"/>
                    <a:pt x="56" y="250"/>
                  </a:cubicBezTo>
                  <a:cubicBezTo>
                    <a:pt x="50" y="258"/>
                    <a:pt x="46" y="269"/>
                    <a:pt x="39" y="279"/>
                  </a:cubicBezTo>
                  <a:cubicBezTo>
                    <a:pt x="29" y="300"/>
                    <a:pt x="21" y="322"/>
                    <a:pt x="21" y="347"/>
                  </a:cubicBezTo>
                  <a:cubicBezTo>
                    <a:pt x="21" y="347"/>
                    <a:pt x="21" y="348"/>
                    <a:pt x="21" y="349"/>
                  </a:cubicBezTo>
                  <a:lnTo>
                    <a:pt x="21" y="349"/>
                  </a:lnTo>
                  <a:cubicBezTo>
                    <a:pt x="6" y="404"/>
                    <a:pt x="1" y="465"/>
                    <a:pt x="2" y="521"/>
                  </a:cubicBezTo>
                  <a:cubicBezTo>
                    <a:pt x="5" y="583"/>
                    <a:pt x="21" y="653"/>
                    <a:pt x="60" y="706"/>
                  </a:cubicBezTo>
                  <a:cubicBezTo>
                    <a:pt x="87" y="743"/>
                    <a:pt x="115" y="772"/>
                    <a:pt x="155" y="797"/>
                  </a:cubicBezTo>
                  <a:cubicBezTo>
                    <a:pt x="167" y="805"/>
                    <a:pt x="182" y="809"/>
                    <a:pt x="196" y="809"/>
                  </a:cubicBezTo>
                  <a:cubicBezTo>
                    <a:pt x="225" y="809"/>
                    <a:pt x="254" y="793"/>
                    <a:pt x="267" y="768"/>
                  </a:cubicBezTo>
                  <a:cubicBezTo>
                    <a:pt x="278" y="749"/>
                    <a:pt x="284" y="725"/>
                    <a:pt x="276" y="704"/>
                  </a:cubicBezTo>
                  <a:cubicBezTo>
                    <a:pt x="270" y="687"/>
                    <a:pt x="261" y="672"/>
                    <a:pt x="247" y="661"/>
                  </a:cubicBezTo>
                  <a:lnTo>
                    <a:pt x="247" y="661"/>
                  </a:lnTo>
                  <a:cubicBezTo>
                    <a:pt x="247" y="661"/>
                    <a:pt x="247" y="661"/>
                    <a:pt x="247" y="661"/>
                  </a:cubicBezTo>
                  <a:cubicBezTo>
                    <a:pt x="247" y="661"/>
                    <a:pt x="247" y="660"/>
                    <a:pt x="245" y="659"/>
                  </a:cubicBezTo>
                  <a:lnTo>
                    <a:pt x="239" y="653"/>
                  </a:lnTo>
                  <a:cubicBezTo>
                    <a:pt x="235" y="651"/>
                    <a:pt x="228" y="647"/>
                    <a:pt x="224" y="643"/>
                  </a:cubicBezTo>
                  <a:cubicBezTo>
                    <a:pt x="220" y="639"/>
                    <a:pt x="218" y="634"/>
                    <a:pt x="214" y="628"/>
                  </a:cubicBezTo>
                  <a:cubicBezTo>
                    <a:pt x="213" y="627"/>
                    <a:pt x="212" y="626"/>
                    <a:pt x="210" y="625"/>
                  </a:cubicBezTo>
                  <a:lnTo>
                    <a:pt x="210" y="625"/>
                  </a:lnTo>
                  <a:cubicBezTo>
                    <a:pt x="206" y="618"/>
                    <a:pt x="202" y="612"/>
                    <a:pt x="198" y="604"/>
                  </a:cubicBezTo>
                  <a:cubicBezTo>
                    <a:pt x="196" y="599"/>
                    <a:pt x="194" y="595"/>
                    <a:pt x="191" y="589"/>
                  </a:cubicBezTo>
                  <a:cubicBezTo>
                    <a:pt x="191" y="588"/>
                    <a:pt x="190" y="587"/>
                    <a:pt x="190" y="587"/>
                  </a:cubicBezTo>
                  <a:lnTo>
                    <a:pt x="190" y="587"/>
                  </a:lnTo>
                  <a:cubicBezTo>
                    <a:pt x="188" y="579"/>
                    <a:pt x="185" y="571"/>
                    <a:pt x="183" y="562"/>
                  </a:cubicBezTo>
                  <a:cubicBezTo>
                    <a:pt x="183" y="562"/>
                    <a:pt x="183" y="562"/>
                    <a:pt x="183" y="562"/>
                  </a:cubicBezTo>
                  <a:lnTo>
                    <a:pt x="183" y="562"/>
                  </a:lnTo>
                  <a:cubicBezTo>
                    <a:pt x="183" y="561"/>
                    <a:pt x="183" y="561"/>
                    <a:pt x="183" y="560"/>
                  </a:cubicBezTo>
                  <a:cubicBezTo>
                    <a:pt x="183" y="558"/>
                    <a:pt x="183" y="554"/>
                    <a:pt x="183" y="552"/>
                  </a:cubicBezTo>
                  <a:cubicBezTo>
                    <a:pt x="182" y="534"/>
                    <a:pt x="181" y="516"/>
                    <a:pt x="184" y="498"/>
                  </a:cubicBezTo>
                  <a:lnTo>
                    <a:pt x="184" y="498"/>
                  </a:lnTo>
                  <a:cubicBezTo>
                    <a:pt x="186" y="490"/>
                    <a:pt x="188" y="481"/>
                    <a:pt x="192" y="473"/>
                  </a:cubicBezTo>
                  <a:lnTo>
                    <a:pt x="192" y="473"/>
                  </a:lnTo>
                  <a:lnTo>
                    <a:pt x="189" y="478"/>
                  </a:lnTo>
                  <a:cubicBezTo>
                    <a:pt x="191" y="474"/>
                    <a:pt x="193" y="470"/>
                    <a:pt x="195" y="466"/>
                  </a:cubicBezTo>
                  <a:lnTo>
                    <a:pt x="195" y="466"/>
                  </a:lnTo>
                  <a:cubicBezTo>
                    <a:pt x="194" y="468"/>
                    <a:pt x="193" y="471"/>
                    <a:pt x="192" y="473"/>
                  </a:cubicBezTo>
                  <a:lnTo>
                    <a:pt x="192" y="473"/>
                  </a:lnTo>
                  <a:lnTo>
                    <a:pt x="198" y="460"/>
                  </a:lnTo>
                  <a:lnTo>
                    <a:pt x="198" y="460"/>
                  </a:lnTo>
                  <a:cubicBezTo>
                    <a:pt x="197" y="462"/>
                    <a:pt x="196" y="464"/>
                    <a:pt x="195" y="466"/>
                  </a:cubicBezTo>
                  <a:lnTo>
                    <a:pt x="195" y="466"/>
                  </a:lnTo>
                  <a:cubicBezTo>
                    <a:pt x="197" y="462"/>
                    <a:pt x="198" y="459"/>
                    <a:pt x="200" y="456"/>
                  </a:cubicBezTo>
                  <a:lnTo>
                    <a:pt x="200" y="456"/>
                  </a:lnTo>
                  <a:lnTo>
                    <a:pt x="198" y="460"/>
                  </a:lnTo>
                  <a:lnTo>
                    <a:pt x="198" y="460"/>
                  </a:lnTo>
                  <a:cubicBezTo>
                    <a:pt x="202" y="451"/>
                    <a:pt x="207" y="442"/>
                    <a:pt x="213" y="433"/>
                  </a:cubicBezTo>
                  <a:lnTo>
                    <a:pt x="213" y="433"/>
                  </a:lnTo>
                  <a:cubicBezTo>
                    <a:pt x="223" y="424"/>
                    <a:pt x="232" y="414"/>
                    <a:pt x="239" y="402"/>
                  </a:cubicBezTo>
                  <a:cubicBezTo>
                    <a:pt x="245" y="394"/>
                    <a:pt x="249" y="386"/>
                    <a:pt x="253" y="380"/>
                  </a:cubicBezTo>
                  <a:cubicBezTo>
                    <a:pt x="261" y="366"/>
                    <a:pt x="270" y="354"/>
                    <a:pt x="278" y="343"/>
                  </a:cubicBezTo>
                  <a:lnTo>
                    <a:pt x="278" y="343"/>
                  </a:lnTo>
                  <a:cubicBezTo>
                    <a:pt x="295" y="322"/>
                    <a:pt x="313" y="303"/>
                    <a:pt x="333" y="287"/>
                  </a:cubicBezTo>
                  <a:lnTo>
                    <a:pt x="333" y="287"/>
                  </a:lnTo>
                  <a:cubicBezTo>
                    <a:pt x="351" y="274"/>
                    <a:pt x="369" y="263"/>
                    <a:pt x="388" y="254"/>
                  </a:cubicBezTo>
                  <a:lnTo>
                    <a:pt x="388" y="254"/>
                  </a:lnTo>
                  <a:cubicBezTo>
                    <a:pt x="401" y="249"/>
                    <a:pt x="415" y="246"/>
                    <a:pt x="428" y="243"/>
                  </a:cubicBezTo>
                  <a:lnTo>
                    <a:pt x="428" y="243"/>
                  </a:lnTo>
                  <a:cubicBezTo>
                    <a:pt x="443" y="241"/>
                    <a:pt x="458" y="240"/>
                    <a:pt x="473" y="240"/>
                  </a:cubicBezTo>
                  <a:cubicBezTo>
                    <a:pt x="478" y="240"/>
                    <a:pt x="483" y="240"/>
                    <a:pt x="488" y="241"/>
                  </a:cubicBezTo>
                  <a:lnTo>
                    <a:pt x="488" y="241"/>
                  </a:lnTo>
                  <a:cubicBezTo>
                    <a:pt x="502" y="243"/>
                    <a:pt x="517" y="245"/>
                    <a:pt x="532" y="247"/>
                  </a:cubicBezTo>
                  <a:lnTo>
                    <a:pt x="532" y="247"/>
                  </a:lnTo>
                  <a:cubicBezTo>
                    <a:pt x="539" y="248"/>
                    <a:pt x="545" y="250"/>
                    <a:pt x="551" y="252"/>
                  </a:cubicBezTo>
                  <a:cubicBezTo>
                    <a:pt x="558" y="254"/>
                    <a:pt x="566" y="255"/>
                    <a:pt x="573" y="255"/>
                  </a:cubicBezTo>
                  <a:cubicBezTo>
                    <a:pt x="607" y="255"/>
                    <a:pt x="643" y="237"/>
                    <a:pt x="660" y="207"/>
                  </a:cubicBezTo>
                  <a:cubicBezTo>
                    <a:pt x="680" y="168"/>
                    <a:pt x="672" y="125"/>
                    <a:pt x="643" y="92"/>
                  </a:cubicBezTo>
                  <a:cubicBezTo>
                    <a:pt x="627" y="71"/>
                    <a:pt x="604" y="51"/>
                    <a:pt x="582" y="39"/>
                  </a:cubicBezTo>
                  <a:cubicBezTo>
                    <a:pt x="559" y="24"/>
                    <a:pt x="533" y="16"/>
                    <a:pt x="506" y="8"/>
                  </a:cubicBezTo>
                  <a:cubicBezTo>
                    <a:pt x="483" y="3"/>
                    <a:pt x="460" y="0"/>
                    <a:pt x="43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271;p33">
              <a:extLst>
                <a:ext uri="{FF2B5EF4-FFF2-40B4-BE49-F238E27FC236}">
                  <a16:creationId xmlns:a16="http://schemas.microsoft.com/office/drawing/2014/main" id="{3A2D5A88-65B0-9165-4065-B0BF337817AF}"/>
                </a:ext>
              </a:extLst>
            </p:cNvPr>
            <p:cNvSpPr/>
            <p:nvPr/>
          </p:nvSpPr>
          <p:spPr>
            <a:xfrm>
              <a:off x="4757275" y="3455250"/>
              <a:ext cx="55525" cy="56150"/>
            </a:xfrm>
            <a:custGeom>
              <a:avLst/>
              <a:gdLst/>
              <a:ahLst/>
              <a:cxnLst/>
              <a:rect l="l" t="t" r="r" b="b"/>
              <a:pathLst>
                <a:path w="2221" h="2246" extrusionOk="0">
                  <a:moveTo>
                    <a:pt x="968" y="391"/>
                  </a:moveTo>
                  <a:lnTo>
                    <a:pt x="954" y="393"/>
                  </a:lnTo>
                  <a:lnTo>
                    <a:pt x="954" y="393"/>
                  </a:lnTo>
                  <a:cubicBezTo>
                    <a:pt x="958" y="392"/>
                    <a:pt x="963" y="391"/>
                    <a:pt x="968" y="391"/>
                  </a:cubicBezTo>
                  <a:close/>
                  <a:moveTo>
                    <a:pt x="932" y="395"/>
                  </a:moveTo>
                  <a:lnTo>
                    <a:pt x="918" y="397"/>
                  </a:lnTo>
                  <a:cubicBezTo>
                    <a:pt x="923" y="396"/>
                    <a:pt x="928" y="396"/>
                    <a:pt x="932" y="395"/>
                  </a:cubicBezTo>
                  <a:close/>
                  <a:moveTo>
                    <a:pt x="1192" y="393"/>
                  </a:moveTo>
                  <a:cubicBezTo>
                    <a:pt x="1202" y="394"/>
                    <a:pt x="1213" y="396"/>
                    <a:pt x="1223" y="398"/>
                  </a:cubicBezTo>
                  <a:lnTo>
                    <a:pt x="1223" y="398"/>
                  </a:lnTo>
                  <a:lnTo>
                    <a:pt x="1192" y="393"/>
                  </a:lnTo>
                  <a:close/>
                  <a:moveTo>
                    <a:pt x="1399" y="442"/>
                  </a:moveTo>
                  <a:cubicBezTo>
                    <a:pt x="1403" y="444"/>
                    <a:pt x="1406" y="445"/>
                    <a:pt x="1410" y="447"/>
                  </a:cubicBezTo>
                  <a:lnTo>
                    <a:pt x="1410" y="447"/>
                  </a:lnTo>
                  <a:lnTo>
                    <a:pt x="1399" y="442"/>
                  </a:lnTo>
                  <a:close/>
                  <a:moveTo>
                    <a:pt x="1445" y="462"/>
                  </a:moveTo>
                  <a:lnTo>
                    <a:pt x="1445" y="462"/>
                  </a:lnTo>
                  <a:cubicBezTo>
                    <a:pt x="1445" y="462"/>
                    <a:pt x="1446" y="463"/>
                    <a:pt x="1446" y="463"/>
                  </a:cubicBezTo>
                  <a:lnTo>
                    <a:pt x="1445" y="462"/>
                  </a:lnTo>
                  <a:close/>
                  <a:moveTo>
                    <a:pt x="1594" y="555"/>
                  </a:moveTo>
                  <a:cubicBezTo>
                    <a:pt x="1595" y="556"/>
                    <a:pt x="1596" y="557"/>
                    <a:pt x="1596" y="557"/>
                  </a:cubicBezTo>
                  <a:lnTo>
                    <a:pt x="1594" y="555"/>
                  </a:lnTo>
                  <a:close/>
                  <a:moveTo>
                    <a:pt x="481" y="559"/>
                  </a:moveTo>
                  <a:lnTo>
                    <a:pt x="467" y="571"/>
                  </a:lnTo>
                  <a:lnTo>
                    <a:pt x="467" y="571"/>
                  </a:lnTo>
                  <a:cubicBezTo>
                    <a:pt x="472" y="567"/>
                    <a:pt x="476" y="563"/>
                    <a:pt x="481" y="559"/>
                  </a:cubicBezTo>
                  <a:close/>
                  <a:moveTo>
                    <a:pt x="1672" y="631"/>
                  </a:moveTo>
                  <a:cubicBezTo>
                    <a:pt x="1674" y="634"/>
                    <a:pt x="1676" y="636"/>
                    <a:pt x="1678" y="639"/>
                  </a:cubicBezTo>
                  <a:lnTo>
                    <a:pt x="1678" y="639"/>
                  </a:lnTo>
                  <a:lnTo>
                    <a:pt x="1672" y="631"/>
                  </a:lnTo>
                  <a:close/>
                  <a:moveTo>
                    <a:pt x="1763" y="773"/>
                  </a:moveTo>
                  <a:cubicBezTo>
                    <a:pt x="1764" y="775"/>
                    <a:pt x="1765" y="778"/>
                    <a:pt x="1765" y="780"/>
                  </a:cubicBezTo>
                  <a:lnTo>
                    <a:pt x="1765" y="780"/>
                  </a:lnTo>
                  <a:lnTo>
                    <a:pt x="1763" y="773"/>
                  </a:lnTo>
                  <a:close/>
                  <a:moveTo>
                    <a:pt x="1820" y="962"/>
                  </a:moveTo>
                  <a:lnTo>
                    <a:pt x="1820" y="962"/>
                  </a:lnTo>
                  <a:cubicBezTo>
                    <a:pt x="1821" y="970"/>
                    <a:pt x="1822" y="977"/>
                    <a:pt x="1823" y="985"/>
                  </a:cubicBezTo>
                  <a:lnTo>
                    <a:pt x="1823" y="985"/>
                  </a:lnTo>
                  <a:lnTo>
                    <a:pt x="1820" y="962"/>
                  </a:lnTo>
                  <a:close/>
                  <a:moveTo>
                    <a:pt x="1824" y="1216"/>
                  </a:moveTo>
                  <a:cubicBezTo>
                    <a:pt x="1823" y="1225"/>
                    <a:pt x="1822" y="1234"/>
                    <a:pt x="1820" y="1243"/>
                  </a:cubicBezTo>
                  <a:lnTo>
                    <a:pt x="1824" y="1216"/>
                  </a:lnTo>
                  <a:close/>
                  <a:moveTo>
                    <a:pt x="323" y="1398"/>
                  </a:moveTo>
                  <a:lnTo>
                    <a:pt x="335" y="1424"/>
                  </a:lnTo>
                  <a:lnTo>
                    <a:pt x="335" y="1424"/>
                  </a:lnTo>
                  <a:cubicBezTo>
                    <a:pt x="331" y="1415"/>
                    <a:pt x="327" y="1406"/>
                    <a:pt x="323" y="1398"/>
                  </a:cubicBezTo>
                  <a:close/>
                  <a:moveTo>
                    <a:pt x="1759" y="1448"/>
                  </a:moveTo>
                  <a:cubicBezTo>
                    <a:pt x="1757" y="1454"/>
                    <a:pt x="1755" y="1460"/>
                    <a:pt x="1753" y="1465"/>
                  </a:cubicBezTo>
                  <a:lnTo>
                    <a:pt x="1759" y="1448"/>
                  </a:lnTo>
                  <a:close/>
                  <a:moveTo>
                    <a:pt x="413" y="1558"/>
                  </a:moveTo>
                  <a:lnTo>
                    <a:pt x="423" y="1570"/>
                  </a:lnTo>
                  <a:lnTo>
                    <a:pt x="423" y="1570"/>
                  </a:lnTo>
                  <a:cubicBezTo>
                    <a:pt x="420" y="1566"/>
                    <a:pt x="416" y="1562"/>
                    <a:pt x="413" y="1558"/>
                  </a:cubicBezTo>
                  <a:close/>
                  <a:moveTo>
                    <a:pt x="1639" y="1646"/>
                  </a:moveTo>
                  <a:lnTo>
                    <a:pt x="1639" y="1646"/>
                  </a:lnTo>
                  <a:cubicBezTo>
                    <a:pt x="1638" y="1647"/>
                    <a:pt x="1636" y="1649"/>
                    <a:pt x="1635" y="1650"/>
                  </a:cubicBezTo>
                  <a:lnTo>
                    <a:pt x="1639" y="1646"/>
                  </a:lnTo>
                  <a:close/>
                  <a:moveTo>
                    <a:pt x="1137" y="0"/>
                  </a:moveTo>
                  <a:cubicBezTo>
                    <a:pt x="1050" y="0"/>
                    <a:pt x="964" y="10"/>
                    <a:pt x="879" y="27"/>
                  </a:cubicBezTo>
                  <a:cubicBezTo>
                    <a:pt x="789" y="46"/>
                    <a:pt x="697" y="70"/>
                    <a:pt x="618" y="118"/>
                  </a:cubicBezTo>
                  <a:cubicBezTo>
                    <a:pt x="604" y="128"/>
                    <a:pt x="588" y="138"/>
                    <a:pt x="571" y="148"/>
                  </a:cubicBezTo>
                  <a:cubicBezTo>
                    <a:pt x="563" y="153"/>
                    <a:pt x="557" y="159"/>
                    <a:pt x="549" y="165"/>
                  </a:cubicBezTo>
                  <a:cubicBezTo>
                    <a:pt x="542" y="170"/>
                    <a:pt x="534" y="175"/>
                    <a:pt x="526" y="181"/>
                  </a:cubicBezTo>
                  <a:lnTo>
                    <a:pt x="526" y="181"/>
                  </a:lnTo>
                  <a:lnTo>
                    <a:pt x="528" y="179"/>
                  </a:lnTo>
                  <a:lnTo>
                    <a:pt x="528" y="179"/>
                  </a:lnTo>
                  <a:cubicBezTo>
                    <a:pt x="514" y="189"/>
                    <a:pt x="497" y="202"/>
                    <a:pt x="483" y="212"/>
                  </a:cubicBezTo>
                  <a:cubicBezTo>
                    <a:pt x="462" y="229"/>
                    <a:pt x="440" y="247"/>
                    <a:pt x="417" y="266"/>
                  </a:cubicBezTo>
                  <a:cubicBezTo>
                    <a:pt x="392" y="287"/>
                    <a:pt x="366" y="310"/>
                    <a:pt x="344" y="336"/>
                  </a:cubicBezTo>
                  <a:lnTo>
                    <a:pt x="344" y="336"/>
                  </a:lnTo>
                  <a:cubicBezTo>
                    <a:pt x="318" y="359"/>
                    <a:pt x="296" y="393"/>
                    <a:pt x="277" y="420"/>
                  </a:cubicBezTo>
                  <a:cubicBezTo>
                    <a:pt x="262" y="439"/>
                    <a:pt x="249" y="458"/>
                    <a:pt x="238" y="479"/>
                  </a:cubicBezTo>
                  <a:lnTo>
                    <a:pt x="238" y="479"/>
                  </a:lnTo>
                  <a:cubicBezTo>
                    <a:pt x="231" y="489"/>
                    <a:pt x="225" y="500"/>
                    <a:pt x="220" y="516"/>
                  </a:cubicBezTo>
                  <a:cubicBezTo>
                    <a:pt x="218" y="520"/>
                    <a:pt x="216" y="526"/>
                    <a:pt x="216" y="531"/>
                  </a:cubicBezTo>
                  <a:cubicBezTo>
                    <a:pt x="214" y="536"/>
                    <a:pt x="212" y="541"/>
                    <a:pt x="210" y="546"/>
                  </a:cubicBezTo>
                  <a:lnTo>
                    <a:pt x="210" y="546"/>
                  </a:lnTo>
                  <a:cubicBezTo>
                    <a:pt x="190" y="587"/>
                    <a:pt x="211" y="645"/>
                    <a:pt x="251" y="666"/>
                  </a:cubicBezTo>
                  <a:cubicBezTo>
                    <a:pt x="267" y="675"/>
                    <a:pt x="284" y="679"/>
                    <a:pt x="299" y="679"/>
                  </a:cubicBezTo>
                  <a:cubicBezTo>
                    <a:pt x="319" y="679"/>
                    <a:pt x="337" y="673"/>
                    <a:pt x="353" y="662"/>
                  </a:cubicBezTo>
                  <a:lnTo>
                    <a:pt x="353" y="662"/>
                  </a:lnTo>
                  <a:cubicBezTo>
                    <a:pt x="359" y="658"/>
                    <a:pt x="364" y="655"/>
                    <a:pt x="370" y="652"/>
                  </a:cubicBezTo>
                  <a:cubicBezTo>
                    <a:pt x="381" y="642"/>
                    <a:pt x="397" y="635"/>
                    <a:pt x="408" y="623"/>
                  </a:cubicBezTo>
                  <a:lnTo>
                    <a:pt x="408" y="623"/>
                  </a:lnTo>
                  <a:cubicBezTo>
                    <a:pt x="427" y="607"/>
                    <a:pt x="445" y="590"/>
                    <a:pt x="463" y="574"/>
                  </a:cubicBezTo>
                  <a:lnTo>
                    <a:pt x="463" y="574"/>
                  </a:lnTo>
                  <a:cubicBezTo>
                    <a:pt x="477" y="563"/>
                    <a:pt x="491" y="553"/>
                    <a:pt x="506" y="543"/>
                  </a:cubicBezTo>
                  <a:lnTo>
                    <a:pt x="506" y="543"/>
                  </a:lnTo>
                  <a:cubicBezTo>
                    <a:pt x="532" y="530"/>
                    <a:pt x="557" y="510"/>
                    <a:pt x="581" y="498"/>
                  </a:cubicBezTo>
                  <a:cubicBezTo>
                    <a:pt x="600" y="488"/>
                    <a:pt x="620" y="478"/>
                    <a:pt x="639" y="468"/>
                  </a:cubicBezTo>
                  <a:lnTo>
                    <a:pt x="639" y="468"/>
                  </a:lnTo>
                  <a:cubicBezTo>
                    <a:pt x="644" y="466"/>
                    <a:pt x="650" y="464"/>
                    <a:pt x="655" y="462"/>
                  </a:cubicBezTo>
                  <a:lnTo>
                    <a:pt x="655" y="462"/>
                  </a:lnTo>
                  <a:cubicBezTo>
                    <a:pt x="665" y="461"/>
                    <a:pt x="676" y="456"/>
                    <a:pt x="688" y="452"/>
                  </a:cubicBezTo>
                  <a:cubicBezTo>
                    <a:pt x="701" y="448"/>
                    <a:pt x="715" y="444"/>
                    <a:pt x="727" y="442"/>
                  </a:cubicBezTo>
                  <a:cubicBezTo>
                    <a:pt x="754" y="436"/>
                    <a:pt x="781" y="432"/>
                    <a:pt x="807" y="426"/>
                  </a:cubicBezTo>
                  <a:cubicBezTo>
                    <a:pt x="851" y="412"/>
                    <a:pt x="898" y="401"/>
                    <a:pt x="944" y="394"/>
                  </a:cubicBezTo>
                  <a:lnTo>
                    <a:pt x="944" y="394"/>
                  </a:lnTo>
                  <a:cubicBezTo>
                    <a:pt x="982" y="390"/>
                    <a:pt x="1021" y="388"/>
                    <a:pt x="1059" y="388"/>
                  </a:cubicBezTo>
                  <a:cubicBezTo>
                    <a:pt x="1118" y="388"/>
                    <a:pt x="1176" y="392"/>
                    <a:pt x="1235" y="400"/>
                  </a:cubicBezTo>
                  <a:lnTo>
                    <a:pt x="1235" y="400"/>
                  </a:lnTo>
                  <a:cubicBezTo>
                    <a:pt x="1301" y="412"/>
                    <a:pt x="1365" y="430"/>
                    <a:pt x="1427" y="454"/>
                  </a:cubicBezTo>
                  <a:lnTo>
                    <a:pt x="1427" y="454"/>
                  </a:lnTo>
                  <a:cubicBezTo>
                    <a:pt x="1479" y="479"/>
                    <a:pt x="1529" y="507"/>
                    <a:pt x="1574" y="541"/>
                  </a:cubicBezTo>
                  <a:lnTo>
                    <a:pt x="1574" y="541"/>
                  </a:lnTo>
                  <a:cubicBezTo>
                    <a:pt x="1617" y="576"/>
                    <a:pt x="1657" y="615"/>
                    <a:pt x="1693" y="659"/>
                  </a:cubicBezTo>
                  <a:lnTo>
                    <a:pt x="1693" y="659"/>
                  </a:lnTo>
                  <a:cubicBezTo>
                    <a:pt x="1726" y="706"/>
                    <a:pt x="1753" y="755"/>
                    <a:pt x="1776" y="808"/>
                  </a:cubicBezTo>
                  <a:lnTo>
                    <a:pt x="1776" y="808"/>
                  </a:lnTo>
                  <a:cubicBezTo>
                    <a:pt x="1798" y="870"/>
                    <a:pt x="1815" y="933"/>
                    <a:pt x="1824" y="998"/>
                  </a:cubicBezTo>
                  <a:lnTo>
                    <a:pt x="1824" y="998"/>
                  </a:lnTo>
                  <a:cubicBezTo>
                    <a:pt x="1831" y="1067"/>
                    <a:pt x="1831" y="1137"/>
                    <a:pt x="1825" y="1205"/>
                  </a:cubicBezTo>
                  <a:lnTo>
                    <a:pt x="1825" y="1205"/>
                  </a:lnTo>
                  <a:cubicBezTo>
                    <a:pt x="1814" y="1283"/>
                    <a:pt x="1794" y="1359"/>
                    <a:pt x="1766" y="1433"/>
                  </a:cubicBezTo>
                  <a:lnTo>
                    <a:pt x="1766" y="1433"/>
                  </a:lnTo>
                  <a:cubicBezTo>
                    <a:pt x="1735" y="1502"/>
                    <a:pt x="1697" y="1568"/>
                    <a:pt x="1652" y="1629"/>
                  </a:cubicBezTo>
                  <a:lnTo>
                    <a:pt x="1652" y="1629"/>
                  </a:lnTo>
                  <a:cubicBezTo>
                    <a:pt x="1614" y="1674"/>
                    <a:pt x="1574" y="1714"/>
                    <a:pt x="1530" y="1752"/>
                  </a:cubicBezTo>
                  <a:lnTo>
                    <a:pt x="1530" y="1752"/>
                  </a:lnTo>
                  <a:cubicBezTo>
                    <a:pt x="1487" y="1783"/>
                    <a:pt x="1441" y="1810"/>
                    <a:pt x="1394" y="1832"/>
                  </a:cubicBezTo>
                  <a:lnTo>
                    <a:pt x="1394" y="1832"/>
                  </a:lnTo>
                  <a:cubicBezTo>
                    <a:pt x="1337" y="1855"/>
                    <a:pt x="1275" y="1871"/>
                    <a:pt x="1214" y="1881"/>
                  </a:cubicBezTo>
                  <a:lnTo>
                    <a:pt x="1214" y="1881"/>
                  </a:lnTo>
                  <a:cubicBezTo>
                    <a:pt x="1180" y="1884"/>
                    <a:pt x="1146" y="1886"/>
                    <a:pt x="1112" y="1886"/>
                  </a:cubicBezTo>
                  <a:cubicBezTo>
                    <a:pt x="1076" y="1886"/>
                    <a:pt x="1040" y="1884"/>
                    <a:pt x="1004" y="1881"/>
                  </a:cubicBezTo>
                  <a:lnTo>
                    <a:pt x="1004" y="1881"/>
                  </a:lnTo>
                  <a:cubicBezTo>
                    <a:pt x="913" y="1866"/>
                    <a:pt x="825" y="1838"/>
                    <a:pt x="740" y="1805"/>
                  </a:cubicBezTo>
                  <a:lnTo>
                    <a:pt x="740" y="1805"/>
                  </a:lnTo>
                  <a:cubicBezTo>
                    <a:pt x="669" y="1773"/>
                    <a:pt x="600" y="1733"/>
                    <a:pt x="536" y="1686"/>
                  </a:cubicBezTo>
                  <a:lnTo>
                    <a:pt x="536" y="1686"/>
                  </a:lnTo>
                  <a:cubicBezTo>
                    <a:pt x="496" y="1652"/>
                    <a:pt x="460" y="1616"/>
                    <a:pt x="428" y="1576"/>
                  </a:cubicBezTo>
                  <a:lnTo>
                    <a:pt x="428" y="1576"/>
                  </a:lnTo>
                  <a:cubicBezTo>
                    <a:pt x="393" y="1531"/>
                    <a:pt x="363" y="1481"/>
                    <a:pt x="338" y="1429"/>
                  </a:cubicBezTo>
                  <a:lnTo>
                    <a:pt x="338" y="1429"/>
                  </a:lnTo>
                  <a:cubicBezTo>
                    <a:pt x="322" y="1393"/>
                    <a:pt x="310" y="1359"/>
                    <a:pt x="300" y="1321"/>
                  </a:cubicBezTo>
                  <a:cubicBezTo>
                    <a:pt x="292" y="1287"/>
                    <a:pt x="265" y="1254"/>
                    <a:pt x="234" y="1235"/>
                  </a:cubicBezTo>
                  <a:cubicBezTo>
                    <a:pt x="214" y="1223"/>
                    <a:pt x="185" y="1215"/>
                    <a:pt x="158" y="1215"/>
                  </a:cubicBezTo>
                  <a:cubicBezTo>
                    <a:pt x="145" y="1215"/>
                    <a:pt x="133" y="1217"/>
                    <a:pt x="121" y="1221"/>
                  </a:cubicBezTo>
                  <a:cubicBezTo>
                    <a:pt x="45" y="1245"/>
                    <a:pt x="0" y="1321"/>
                    <a:pt x="19" y="1400"/>
                  </a:cubicBezTo>
                  <a:lnTo>
                    <a:pt x="21" y="1400"/>
                  </a:lnTo>
                  <a:cubicBezTo>
                    <a:pt x="41" y="1486"/>
                    <a:pt x="76" y="1570"/>
                    <a:pt x="121" y="1648"/>
                  </a:cubicBezTo>
                  <a:cubicBezTo>
                    <a:pt x="166" y="1726"/>
                    <a:pt x="224" y="1796"/>
                    <a:pt x="284" y="1862"/>
                  </a:cubicBezTo>
                  <a:cubicBezTo>
                    <a:pt x="409" y="1995"/>
                    <a:pt x="561" y="2104"/>
                    <a:pt x="734" y="2170"/>
                  </a:cubicBezTo>
                  <a:cubicBezTo>
                    <a:pt x="807" y="2199"/>
                    <a:pt x="886" y="2219"/>
                    <a:pt x="964" y="2230"/>
                  </a:cubicBezTo>
                  <a:cubicBezTo>
                    <a:pt x="1028" y="2240"/>
                    <a:pt x="1091" y="2246"/>
                    <a:pt x="1155" y="2246"/>
                  </a:cubicBezTo>
                  <a:cubicBezTo>
                    <a:pt x="1184" y="2246"/>
                    <a:pt x="1212" y="2244"/>
                    <a:pt x="1241" y="2242"/>
                  </a:cubicBezTo>
                  <a:cubicBezTo>
                    <a:pt x="1335" y="2232"/>
                    <a:pt x="1426" y="2217"/>
                    <a:pt x="1512" y="2182"/>
                  </a:cubicBezTo>
                  <a:cubicBezTo>
                    <a:pt x="1600" y="2149"/>
                    <a:pt x="1685" y="2108"/>
                    <a:pt x="1759" y="2051"/>
                  </a:cubicBezTo>
                  <a:cubicBezTo>
                    <a:pt x="1835" y="1993"/>
                    <a:pt x="1900" y="1936"/>
                    <a:pt x="1958" y="1862"/>
                  </a:cubicBezTo>
                  <a:cubicBezTo>
                    <a:pt x="2013" y="1790"/>
                    <a:pt x="2065" y="1714"/>
                    <a:pt x="2102" y="1628"/>
                  </a:cubicBezTo>
                  <a:cubicBezTo>
                    <a:pt x="2139" y="1543"/>
                    <a:pt x="2172" y="1455"/>
                    <a:pt x="2190" y="1363"/>
                  </a:cubicBezTo>
                  <a:cubicBezTo>
                    <a:pt x="2209" y="1270"/>
                    <a:pt x="2221" y="1176"/>
                    <a:pt x="2219" y="1083"/>
                  </a:cubicBezTo>
                  <a:cubicBezTo>
                    <a:pt x="2217" y="898"/>
                    <a:pt x="2172" y="713"/>
                    <a:pt x="2085" y="549"/>
                  </a:cubicBezTo>
                  <a:cubicBezTo>
                    <a:pt x="2067" y="516"/>
                    <a:pt x="2044" y="481"/>
                    <a:pt x="2022" y="450"/>
                  </a:cubicBezTo>
                  <a:cubicBezTo>
                    <a:pt x="1991" y="407"/>
                    <a:pt x="1956" y="364"/>
                    <a:pt x="1919" y="325"/>
                  </a:cubicBezTo>
                  <a:cubicBezTo>
                    <a:pt x="1892" y="296"/>
                    <a:pt x="1861" y="272"/>
                    <a:pt x="1831" y="247"/>
                  </a:cubicBezTo>
                  <a:cubicBezTo>
                    <a:pt x="1787" y="214"/>
                    <a:pt x="1746" y="181"/>
                    <a:pt x="1699" y="155"/>
                  </a:cubicBezTo>
                  <a:cubicBezTo>
                    <a:pt x="1619" y="107"/>
                    <a:pt x="1531" y="72"/>
                    <a:pt x="1442" y="46"/>
                  </a:cubicBezTo>
                  <a:cubicBezTo>
                    <a:pt x="1403" y="35"/>
                    <a:pt x="1366" y="27"/>
                    <a:pt x="1327" y="19"/>
                  </a:cubicBezTo>
                  <a:cubicBezTo>
                    <a:pt x="1272" y="11"/>
                    <a:pt x="1216" y="3"/>
                    <a:pt x="1161" y="0"/>
                  </a:cubicBezTo>
                  <a:cubicBezTo>
                    <a:pt x="1153" y="0"/>
                    <a:pt x="1145" y="0"/>
                    <a:pt x="113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272;p33">
              <a:extLst>
                <a:ext uri="{FF2B5EF4-FFF2-40B4-BE49-F238E27FC236}">
                  <a16:creationId xmlns:a16="http://schemas.microsoft.com/office/drawing/2014/main" id="{7B7C204F-1E9B-3CD2-4A97-DDA29812C897}"/>
                </a:ext>
              </a:extLst>
            </p:cNvPr>
            <p:cNvSpPr/>
            <p:nvPr/>
          </p:nvSpPr>
          <p:spPr>
            <a:xfrm>
              <a:off x="4071100" y="3662175"/>
              <a:ext cx="907600" cy="282600"/>
            </a:xfrm>
            <a:custGeom>
              <a:avLst/>
              <a:gdLst/>
              <a:ahLst/>
              <a:cxnLst/>
              <a:rect l="l" t="t" r="r" b="b"/>
              <a:pathLst>
                <a:path w="36304" h="11304" extrusionOk="0">
                  <a:moveTo>
                    <a:pt x="23020" y="1"/>
                  </a:moveTo>
                  <a:cubicBezTo>
                    <a:pt x="22826" y="1"/>
                    <a:pt x="22630" y="28"/>
                    <a:pt x="22434" y="87"/>
                  </a:cubicBezTo>
                  <a:cubicBezTo>
                    <a:pt x="21557" y="352"/>
                    <a:pt x="20939" y="1131"/>
                    <a:pt x="20600" y="1948"/>
                  </a:cubicBezTo>
                  <a:cubicBezTo>
                    <a:pt x="20168" y="2990"/>
                    <a:pt x="20234" y="4155"/>
                    <a:pt x="20170" y="5258"/>
                  </a:cubicBezTo>
                  <a:cubicBezTo>
                    <a:pt x="20113" y="6248"/>
                    <a:pt x="19895" y="7181"/>
                    <a:pt x="19381" y="8038"/>
                  </a:cubicBezTo>
                  <a:cubicBezTo>
                    <a:pt x="18925" y="8796"/>
                    <a:pt x="18290" y="9451"/>
                    <a:pt x="17547" y="9932"/>
                  </a:cubicBezTo>
                  <a:cubicBezTo>
                    <a:pt x="16799" y="10413"/>
                    <a:pt x="15944" y="10729"/>
                    <a:pt x="15055" y="10797"/>
                  </a:cubicBezTo>
                  <a:cubicBezTo>
                    <a:pt x="14921" y="10807"/>
                    <a:pt x="14787" y="10812"/>
                    <a:pt x="14654" y="10812"/>
                  </a:cubicBezTo>
                  <a:cubicBezTo>
                    <a:pt x="13882" y="10812"/>
                    <a:pt x="13119" y="10647"/>
                    <a:pt x="12402" y="10351"/>
                  </a:cubicBezTo>
                  <a:cubicBezTo>
                    <a:pt x="11568" y="10006"/>
                    <a:pt x="10812" y="9461"/>
                    <a:pt x="10223" y="8775"/>
                  </a:cubicBezTo>
                  <a:cubicBezTo>
                    <a:pt x="9635" y="8091"/>
                    <a:pt x="9243" y="7185"/>
                    <a:pt x="8937" y="6306"/>
                  </a:cubicBezTo>
                  <a:cubicBezTo>
                    <a:pt x="8624" y="5408"/>
                    <a:pt x="8423" y="4479"/>
                    <a:pt x="8051" y="3602"/>
                  </a:cubicBezTo>
                  <a:cubicBezTo>
                    <a:pt x="7696" y="2768"/>
                    <a:pt x="7188" y="2012"/>
                    <a:pt x="6453" y="1470"/>
                  </a:cubicBezTo>
                  <a:cubicBezTo>
                    <a:pt x="5555" y="807"/>
                    <a:pt x="4454" y="539"/>
                    <a:pt x="3346" y="539"/>
                  </a:cubicBezTo>
                  <a:cubicBezTo>
                    <a:pt x="2676" y="539"/>
                    <a:pt x="2004" y="637"/>
                    <a:pt x="1374" y="804"/>
                  </a:cubicBezTo>
                  <a:cubicBezTo>
                    <a:pt x="953" y="915"/>
                    <a:pt x="544" y="1063"/>
                    <a:pt x="146" y="1238"/>
                  </a:cubicBezTo>
                  <a:cubicBezTo>
                    <a:pt x="0" y="1302"/>
                    <a:pt x="92" y="1495"/>
                    <a:pt x="228" y="1495"/>
                  </a:cubicBezTo>
                  <a:cubicBezTo>
                    <a:pt x="248" y="1495"/>
                    <a:pt x="268" y="1491"/>
                    <a:pt x="289" y="1482"/>
                  </a:cubicBezTo>
                  <a:cubicBezTo>
                    <a:pt x="1219" y="1075"/>
                    <a:pt x="2282" y="816"/>
                    <a:pt x="3331" y="816"/>
                  </a:cubicBezTo>
                  <a:cubicBezTo>
                    <a:pt x="4112" y="816"/>
                    <a:pt x="4885" y="960"/>
                    <a:pt x="5588" y="1291"/>
                  </a:cubicBezTo>
                  <a:cubicBezTo>
                    <a:pt x="6420" y="1681"/>
                    <a:pt x="7063" y="2331"/>
                    <a:pt x="7503" y="3134"/>
                  </a:cubicBezTo>
                  <a:cubicBezTo>
                    <a:pt x="7961" y="3970"/>
                    <a:pt x="8205" y="4903"/>
                    <a:pt x="8472" y="5811"/>
                  </a:cubicBezTo>
                  <a:cubicBezTo>
                    <a:pt x="8739" y="6715"/>
                    <a:pt x="8984" y="7625"/>
                    <a:pt x="9481" y="8434"/>
                  </a:cubicBezTo>
                  <a:cubicBezTo>
                    <a:pt x="9962" y="9219"/>
                    <a:pt x="10636" y="9876"/>
                    <a:pt x="11414" y="10363"/>
                  </a:cubicBezTo>
                  <a:cubicBezTo>
                    <a:pt x="12389" y="10973"/>
                    <a:pt x="13531" y="11304"/>
                    <a:pt x="14673" y="11304"/>
                  </a:cubicBezTo>
                  <a:cubicBezTo>
                    <a:pt x="15352" y="11304"/>
                    <a:pt x="16030" y="11187"/>
                    <a:pt x="16674" y="10943"/>
                  </a:cubicBezTo>
                  <a:cubicBezTo>
                    <a:pt x="18379" y="10293"/>
                    <a:pt x="19763" y="8878"/>
                    <a:pt x="20355" y="7150"/>
                  </a:cubicBezTo>
                  <a:cubicBezTo>
                    <a:pt x="20723" y="6076"/>
                    <a:pt x="20674" y="4940"/>
                    <a:pt x="20745" y="3824"/>
                  </a:cubicBezTo>
                  <a:cubicBezTo>
                    <a:pt x="20807" y="2844"/>
                    <a:pt x="21017" y="1852"/>
                    <a:pt x="21723" y="1123"/>
                  </a:cubicBezTo>
                  <a:cubicBezTo>
                    <a:pt x="22015" y="823"/>
                    <a:pt x="22385" y="588"/>
                    <a:pt x="22806" y="525"/>
                  </a:cubicBezTo>
                  <a:cubicBezTo>
                    <a:pt x="22880" y="514"/>
                    <a:pt x="22953" y="508"/>
                    <a:pt x="23027" y="508"/>
                  </a:cubicBezTo>
                  <a:cubicBezTo>
                    <a:pt x="23416" y="508"/>
                    <a:pt x="23794" y="657"/>
                    <a:pt x="24119" y="870"/>
                  </a:cubicBezTo>
                  <a:cubicBezTo>
                    <a:pt x="24801" y="1316"/>
                    <a:pt x="25263" y="2047"/>
                    <a:pt x="25604" y="2772"/>
                  </a:cubicBezTo>
                  <a:cubicBezTo>
                    <a:pt x="26264" y="4179"/>
                    <a:pt x="26510" y="5737"/>
                    <a:pt x="27106" y="7167"/>
                  </a:cubicBezTo>
                  <a:cubicBezTo>
                    <a:pt x="27385" y="7836"/>
                    <a:pt x="27741" y="8484"/>
                    <a:pt x="28263" y="8999"/>
                  </a:cubicBezTo>
                  <a:cubicBezTo>
                    <a:pt x="28877" y="9607"/>
                    <a:pt x="29678" y="9977"/>
                    <a:pt x="30541" y="10055"/>
                  </a:cubicBezTo>
                  <a:cubicBezTo>
                    <a:pt x="30660" y="10066"/>
                    <a:pt x="30779" y="10071"/>
                    <a:pt x="30899" y="10071"/>
                  </a:cubicBezTo>
                  <a:cubicBezTo>
                    <a:pt x="31780" y="10071"/>
                    <a:pt x="32667" y="9784"/>
                    <a:pt x="33407" y="9318"/>
                  </a:cubicBezTo>
                  <a:cubicBezTo>
                    <a:pt x="34276" y="8771"/>
                    <a:pt x="34958" y="7980"/>
                    <a:pt x="35500" y="7117"/>
                  </a:cubicBezTo>
                  <a:cubicBezTo>
                    <a:pt x="35770" y="6688"/>
                    <a:pt x="36004" y="6238"/>
                    <a:pt x="36217" y="5776"/>
                  </a:cubicBezTo>
                  <a:cubicBezTo>
                    <a:pt x="36304" y="5591"/>
                    <a:pt x="36142" y="5420"/>
                    <a:pt x="35990" y="5420"/>
                  </a:cubicBezTo>
                  <a:cubicBezTo>
                    <a:pt x="35922" y="5420"/>
                    <a:pt x="35855" y="5455"/>
                    <a:pt x="35815" y="5540"/>
                  </a:cubicBezTo>
                  <a:cubicBezTo>
                    <a:pt x="34954" y="7335"/>
                    <a:pt x="33623" y="9129"/>
                    <a:pt x="31542" y="9503"/>
                  </a:cubicBezTo>
                  <a:cubicBezTo>
                    <a:pt x="31330" y="9541"/>
                    <a:pt x="31117" y="9560"/>
                    <a:pt x="30906" y="9560"/>
                  </a:cubicBezTo>
                  <a:cubicBezTo>
                    <a:pt x="30220" y="9560"/>
                    <a:pt x="29549" y="9358"/>
                    <a:pt x="28982" y="8948"/>
                  </a:cubicBezTo>
                  <a:cubicBezTo>
                    <a:pt x="28423" y="8541"/>
                    <a:pt x="28031" y="7949"/>
                    <a:pt x="27735" y="7333"/>
                  </a:cubicBezTo>
                  <a:cubicBezTo>
                    <a:pt x="27071" y="5946"/>
                    <a:pt x="26831" y="4397"/>
                    <a:pt x="26247" y="2978"/>
                  </a:cubicBezTo>
                  <a:cubicBezTo>
                    <a:pt x="25953" y="2261"/>
                    <a:pt x="25584" y="1574"/>
                    <a:pt x="25056" y="1003"/>
                  </a:cubicBezTo>
                  <a:cubicBezTo>
                    <a:pt x="24528" y="435"/>
                    <a:pt x="23793" y="1"/>
                    <a:pt x="2302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3331;p33">
            <a:extLst>
              <a:ext uri="{FF2B5EF4-FFF2-40B4-BE49-F238E27FC236}">
                <a16:creationId xmlns:a16="http://schemas.microsoft.com/office/drawing/2014/main" id="{51D8A6FD-E234-446E-A7FB-436EDC640F66}"/>
              </a:ext>
            </a:extLst>
          </p:cNvPr>
          <p:cNvGrpSpPr/>
          <p:nvPr/>
        </p:nvGrpSpPr>
        <p:grpSpPr>
          <a:xfrm>
            <a:off x="9486358" y="5793597"/>
            <a:ext cx="1696250" cy="270050"/>
            <a:chOff x="1957825" y="736750"/>
            <a:chExt cx="1696250" cy="270050"/>
          </a:xfrm>
        </p:grpSpPr>
        <p:sp>
          <p:nvSpPr>
            <p:cNvPr id="86" name="Google Shape;3332;p33">
              <a:extLst>
                <a:ext uri="{FF2B5EF4-FFF2-40B4-BE49-F238E27FC236}">
                  <a16:creationId xmlns:a16="http://schemas.microsoft.com/office/drawing/2014/main" id="{F6E026D2-7046-1B27-BCCD-68F7DE3D861B}"/>
                </a:ext>
              </a:extLst>
            </p:cNvPr>
            <p:cNvSpPr/>
            <p:nvPr/>
          </p:nvSpPr>
          <p:spPr>
            <a:xfrm>
              <a:off x="1957825" y="772575"/>
              <a:ext cx="177525" cy="215475"/>
            </a:xfrm>
            <a:custGeom>
              <a:avLst/>
              <a:gdLst/>
              <a:ahLst/>
              <a:cxnLst/>
              <a:rect l="l" t="t" r="r" b="b"/>
              <a:pathLst>
                <a:path w="7101" h="8619" extrusionOk="0">
                  <a:moveTo>
                    <a:pt x="3578" y="4769"/>
                  </a:moveTo>
                  <a:cubicBezTo>
                    <a:pt x="3369" y="5758"/>
                    <a:pt x="3007" y="6983"/>
                    <a:pt x="2343" y="7638"/>
                  </a:cubicBezTo>
                  <a:cubicBezTo>
                    <a:pt x="2130" y="7848"/>
                    <a:pt x="1867" y="7979"/>
                    <a:pt x="1620" y="7979"/>
                  </a:cubicBezTo>
                  <a:cubicBezTo>
                    <a:pt x="1395" y="7979"/>
                    <a:pt x="1183" y="7870"/>
                    <a:pt x="1034" y="7613"/>
                  </a:cubicBezTo>
                  <a:cubicBezTo>
                    <a:pt x="737" y="7095"/>
                    <a:pt x="712" y="6765"/>
                    <a:pt x="844" y="6179"/>
                  </a:cubicBezTo>
                  <a:cubicBezTo>
                    <a:pt x="993" y="5521"/>
                    <a:pt x="1175" y="5361"/>
                    <a:pt x="1772" y="5127"/>
                  </a:cubicBezTo>
                  <a:cubicBezTo>
                    <a:pt x="2069" y="5009"/>
                    <a:pt x="2390" y="4918"/>
                    <a:pt x="2702" y="4857"/>
                  </a:cubicBezTo>
                  <a:cubicBezTo>
                    <a:pt x="2994" y="4799"/>
                    <a:pt x="3288" y="4769"/>
                    <a:pt x="3578" y="4769"/>
                  </a:cubicBezTo>
                  <a:close/>
                  <a:moveTo>
                    <a:pt x="3713" y="0"/>
                  </a:moveTo>
                  <a:cubicBezTo>
                    <a:pt x="3581" y="0"/>
                    <a:pt x="3444" y="108"/>
                    <a:pt x="3487" y="274"/>
                  </a:cubicBezTo>
                  <a:cubicBezTo>
                    <a:pt x="3832" y="1588"/>
                    <a:pt x="3913" y="2945"/>
                    <a:pt x="3672" y="4286"/>
                  </a:cubicBezTo>
                  <a:cubicBezTo>
                    <a:pt x="3669" y="4302"/>
                    <a:pt x="3666" y="4319"/>
                    <a:pt x="3663" y="4335"/>
                  </a:cubicBezTo>
                  <a:lnTo>
                    <a:pt x="3663" y="4335"/>
                  </a:lnTo>
                  <a:cubicBezTo>
                    <a:pt x="3635" y="4335"/>
                    <a:pt x="3606" y="4334"/>
                    <a:pt x="3578" y="4334"/>
                  </a:cubicBezTo>
                  <a:cubicBezTo>
                    <a:pt x="3144" y="4334"/>
                    <a:pt x="2703" y="4392"/>
                    <a:pt x="2271" y="4503"/>
                  </a:cubicBezTo>
                  <a:cubicBezTo>
                    <a:pt x="1592" y="4678"/>
                    <a:pt x="766" y="4971"/>
                    <a:pt x="404" y="5621"/>
                  </a:cubicBezTo>
                  <a:cubicBezTo>
                    <a:pt x="0" y="6344"/>
                    <a:pt x="314" y="7302"/>
                    <a:pt x="726" y="7955"/>
                  </a:cubicBezTo>
                  <a:cubicBezTo>
                    <a:pt x="1027" y="8430"/>
                    <a:pt x="1332" y="8618"/>
                    <a:pt x="1627" y="8618"/>
                  </a:cubicBezTo>
                  <a:cubicBezTo>
                    <a:pt x="2468" y="8618"/>
                    <a:pt x="3222" y="7084"/>
                    <a:pt x="3543" y="6303"/>
                  </a:cubicBezTo>
                  <a:cubicBezTo>
                    <a:pt x="3745" y="5810"/>
                    <a:pt x="3903" y="5304"/>
                    <a:pt x="4017" y="4791"/>
                  </a:cubicBezTo>
                  <a:lnTo>
                    <a:pt x="4017" y="4791"/>
                  </a:lnTo>
                  <a:cubicBezTo>
                    <a:pt x="5082" y="4901"/>
                    <a:pt x="6054" y="5427"/>
                    <a:pt x="6621" y="6428"/>
                  </a:cubicBezTo>
                  <a:cubicBezTo>
                    <a:pt x="6664" y="6504"/>
                    <a:pt x="6730" y="6536"/>
                    <a:pt x="6797" y="6536"/>
                  </a:cubicBezTo>
                  <a:cubicBezTo>
                    <a:pt x="6948" y="6536"/>
                    <a:pt x="7101" y="6376"/>
                    <a:pt x="7003" y="6205"/>
                  </a:cubicBezTo>
                  <a:cubicBezTo>
                    <a:pt x="6367" y="5080"/>
                    <a:pt x="5285" y="4494"/>
                    <a:pt x="4102" y="4363"/>
                  </a:cubicBezTo>
                  <a:lnTo>
                    <a:pt x="4102" y="4363"/>
                  </a:lnTo>
                  <a:cubicBezTo>
                    <a:pt x="4345" y="2973"/>
                    <a:pt x="4277" y="1539"/>
                    <a:pt x="3914" y="157"/>
                  </a:cubicBezTo>
                  <a:cubicBezTo>
                    <a:pt x="3885" y="47"/>
                    <a:pt x="3800" y="0"/>
                    <a:pt x="371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333;p33">
              <a:extLst>
                <a:ext uri="{FF2B5EF4-FFF2-40B4-BE49-F238E27FC236}">
                  <a16:creationId xmlns:a16="http://schemas.microsoft.com/office/drawing/2014/main" id="{9C30DC9F-3601-E78F-916E-DC47D3B1A109}"/>
                </a:ext>
              </a:extLst>
            </p:cNvPr>
            <p:cNvSpPr/>
            <p:nvPr/>
          </p:nvSpPr>
          <p:spPr>
            <a:xfrm>
              <a:off x="2182350" y="852700"/>
              <a:ext cx="80100" cy="21225"/>
            </a:xfrm>
            <a:custGeom>
              <a:avLst/>
              <a:gdLst/>
              <a:ahLst/>
              <a:cxnLst/>
              <a:rect l="l" t="t" r="r" b="b"/>
              <a:pathLst>
                <a:path w="3204" h="849" extrusionOk="0">
                  <a:moveTo>
                    <a:pt x="319" y="0"/>
                  </a:moveTo>
                  <a:cubicBezTo>
                    <a:pt x="83" y="0"/>
                    <a:pt x="1" y="373"/>
                    <a:pt x="258" y="434"/>
                  </a:cubicBezTo>
                  <a:cubicBezTo>
                    <a:pt x="1135" y="644"/>
                    <a:pt x="2021" y="780"/>
                    <a:pt x="2921" y="848"/>
                  </a:cubicBezTo>
                  <a:cubicBezTo>
                    <a:pt x="2927" y="848"/>
                    <a:pt x="2933" y="849"/>
                    <a:pt x="2939" y="849"/>
                  </a:cubicBezTo>
                  <a:cubicBezTo>
                    <a:pt x="3203" y="849"/>
                    <a:pt x="3196" y="426"/>
                    <a:pt x="2921" y="405"/>
                  </a:cubicBezTo>
                  <a:cubicBezTo>
                    <a:pt x="2059" y="342"/>
                    <a:pt x="1214" y="208"/>
                    <a:pt x="375" y="7"/>
                  </a:cubicBezTo>
                  <a:cubicBezTo>
                    <a:pt x="356" y="3"/>
                    <a:pt x="337" y="0"/>
                    <a:pt x="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334;p33">
              <a:extLst>
                <a:ext uri="{FF2B5EF4-FFF2-40B4-BE49-F238E27FC236}">
                  <a16:creationId xmlns:a16="http://schemas.microsoft.com/office/drawing/2014/main" id="{5C93A99C-3A47-CB20-D29B-CB01FBB12A9A}"/>
                </a:ext>
              </a:extLst>
            </p:cNvPr>
            <p:cNvSpPr/>
            <p:nvPr/>
          </p:nvSpPr>
          <p:spPr>
            <a:xfrm>
              <a:off x="2223275" y="907575"/>
              <a:ext cx="36675" cy="13675"/>
            </a:xfrm>
            <a:custGeom>
              <a:avLst/>
              <a:gdLst/>
              <a:ahLst/>
              <a:cxnLst/>
              <a:rect l="l" t="t" r="r" b="b"/>
              <a:pathLst>
                <a:path w="1467" h="547" extrusionOk="0">
                  <a:moveTo>
                    <a:pt x="1211" y="1"/>
                  </a:moveTo>
                  <a:cubicBezTo>
                    <a:pt x="1202" y="1"/>
                    <a:pt x="1193" y="1"/>
                    <a:pt x="1184" y="3"/>
                  </a:cubicBezTo>
                  <a:lnTo>
                    <a:pt x="283" y="104"/>
                  </a:lnTo>
                  <a:cubicBezTo>
                    <a:pt x="13" y="133"/>
                    <a:pt x="1" y="547"/>
                    <a:pt x="254" y="547"/>
                  </a:cubicBezTo>
                  <a:cubicBezTo>
                    <a:pt x="264" y="547"/>
                    <a:pt x="273" y="546"/>
                    <a:pt x="283" y="545"/>
                  </a:cubicBezTo>
                  <a:lnTo>
                    <a:pt x="1184" y="446"/>
                  </a:lnTo>
                  <a:cubicBezTo>
                    <a:pt x="1455" y="416"/>
                    <a:pt x="1466" y="1"/>
                    <a:pt x="121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335;p33">
              <a:extLst>
                <a:ext uri="{FF2B5EF4-FFF2-40B4-BE49-F238E27FC236}">
                  <a16:creationId xmlns:a16="http://schemas.microsoft.com/office/drawing/2014/main" id="{5D4DA5F0-9C5E-DD2B-BC12-0746BF3CDFE8}"/>
                </a:ext>
              </a:extLst>
            </p:cNvPr>
            <p:cNvSpPr/>
            <p:nvPr/>
          </p:nvSpPr>
          <p:spPr>
            <a:xfrm>
              <a:off x="2383175" y="747050"/>
              <a:ext cx="130225" cy="53475"/>
            </a:xfrm>
            <a:custGeom>
              <a:avLst/>
              <a:gdLst/>
              <a:ahLst/>
              <a:cxnLst/>
              <a:rect l="l" t="t" r="r" b="b"/>
              <a:pathLst>
                <a:path w="5209" h="2139" extrusionOk="0">
                  <a:moveTo>
                    <a:pt x="281" y="0"/>
                  </a:moveTo>
                  <a:cubicBezTo>
                    <a:pt x="70" y="0"/>
                    <a:pt x="0" y="354"/>
                    <a:pt x="239" y="441"/>
                  </a:cubicBezTo>
                  <a:cubicBezTo>
                    <a:pt x="1776" y="1003"/>
                    <a:pt x="3314" y="1564"/>
                    <a:pt x="4851" y="2124"/>
                  </a:cubicBezTo>
                  <a:cubicBezTo>
                    <a:pt x="4878" y="2134"/>
                    <a:pt x="4904" y="2138"/>
                    <a:pt x="4928" y="2138"/>
                  </a:cubicBezTo>
                  <a:cubicBezTo>
                    <a:pt x="5139" y="2138"/>
                    <a:pt x="5208" y="1784"/>
                    <a:pt x="4970" y="1697"/>
                  </a:cubicBezTo>
                  <a:cubicBezTo>
                    <a:pt x="3431" y="1137"/>
                    <a:pt x="1894" y="576"/>
                    <a:pt x="356" y="14"/>
                  </a:cubicBezTo>
                  <a:cubicBezTo>
                    <a:pt x="329" y="5"/>
                    <a:pt x="304" y="0"/>
                    <a:pt x="2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336;p33">
              <a:extLst>
                <a:ext uri="{FF2B5EF4-FFF2-40B4-BE49-F238E27FC236}">
                  <a16:creationId xmlns:a16="http://schemas.microsoft.com/office/drawing/2014/main" id="{C1792E4E-6B56-A5A1-5D77-6C4C4A358AB7}"/>
                </a:ext>
              </a:extLst>
            </p:cNvPr>
            <p:cNvSpPr/>
            <p:nvPr/>
          </p:nvSpPr>
          <p:spPr>
            <a:xfrm>
              <a:off x="2405925" y="736750"/>
              <a:ext cx="70425" cy="92425"/>
            </a:xfrm>
            <a:custGeom>
              <a:avLst/>
              <a:gdLst/>
              <a:ahLst/>
              <a:cxnLst/>
              <a:rect l="l" t="t" r="r" b="b"/>
              <a:pathLst>
                <a:path w="2817" h="3697" extrusionOk="0">
                  <a:moveTo>
                    <a:pt x="2518" y="1"/>
                  </a:moveTo>
                  <a:cubicBezTo>
                    <a:pt x="2452" y="1"/>
                    <a:pt x="2387" y="34"/>
                    <a:pt x="2348" y="114"/>
                  </a:cubicBezTo>
                  <a:cubicBezTo>
                    <a:pt x="1767" y="1286"/>
                    <a:pt x="1037" y="2354"/>
                    <a:pt x="149" y="3315"/>
                  </a:cubicBezTo>
                  <a:cubicBezTo>
                    <a:pt x="0" y="3475"/>
                    <a:pt x="150" y="3697"/>
                    <a:pt x="315" y="3697"/>
                  </a:cubicBezTo>
                  <a:cubicBezTo>
                    <a:pt x="365" y="3697"/>
                    <a:pt x="416" y="3676"/>
                    <a:pt x="461" y="3627"/>
                  </a:cubicBezTo>
                  <a:cubicBezTo>
                    <a:pt x="1374" y="2640"/>
                    <a:pt x="2134" y="1543"/>
                    <a:pt x="2729" y="337"/>
                  </a:cubicBezTo>
                  <a:cubicBezTo>
                    <a:pt x="2816" y="161"/>
                    <a:pt x="2663" y="1"/>
                    <a:pt x="251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337;p33">
              <a:extLst>
                <a:ext uri="{FF2B5EF4-FFF2-40B4-BE49-F238E27FC236}">
                  <a16:creationId xmlns:a16="http://schemas.microsoft.com/office/drawing/2014/main" id="{A551860B-96BA-7A17-8150-C53B825709E8}"/>
                </a:ext>
              </a:extLst>
            </p:cNvPr>
            <p:cNvSpPr/>
            <p:nvPr/>
          </p:nvSpPr>
          <p:spPr>
            <a:xfrm>
              <a:off x="2386200" y="918000"/>
              <a:ext cx="115100" cy="88800"/>
            </a:xfrm>
            <a:custGeom>
              <a:avLst/>
              <a:gdLst/>
              <a:ahLst/>
              <a:cxnLst/>
              <a:rect l="l" t="t" r="r" b="b"/>
              <a:pathLst>
                <a:path w="4604" h="3552" extrusionOk="0">
                  <a:moveTo>
                    <a:pt x="1767" y="0"/>
                  </a:moveTo>
                  <a:cubicBezTo>
                    <a:pt x="1734" y="0"/>
                    <a:pt x="1700" y="8"/>
                    <a:pt x="1666" y="24"/>
                  </a:cubicBezTo>
                  <a:lnTo>
                    <a:pt x="1667" y="26"/>
                  </a:lnTo>
                  <a:cubicBezTo>
                    <a:pt x="589" y="539"/>
                    <a:pt x="1" y="2123"/>
                    <a:pt x="837" y="3112"/>
                  </a:cubicBezTo>
                  <a:cubicBezTo>
                    <a:pt x="1100" y="3423"/>
                    <a:pt x="1338" y="3552"/>
                    <a:pt x="1551" y="3552"/>
                  </a:cubicBezTo>
                  <a:cubicBezTo>
                    <a:pt x="2134" y="3552"/>
                    <a:pt x="2531" y="2594"/>
                    <a:pt x="2739" y="1786"/>
                  </a:cubicBezTo>
                  <a:lnTo>
                    <a:pt x="2739" y="1786"/>
                  </a:lnTo>
                  <a:cubicBezTo>
                    <a:pt x="3015" y="2172"/>
                    <a:pt x="3467" y="2416"/>
                    <a:pt x="3959" y="2416"/>
                  </a:cubicBezTo>
                  <a:cubicBezTo>
                    <a:pt x="4088" y="2416"/>
                    <a:pt x="4220" y="2399"/>
                    <a:pt x="4352" y="2364"/>
                  </a:cubicBezTo>
                  <a:cubicBezTo>
                    <a:pt x="4604" y="2295"/>
                    <a:pt x="4526" y="1928"/>
                    <a:pt x="4297" y="1928"/>
                  </a:cubicBezTo>
                  <a:cubicBezTo>
                    <a:pt x="4277" y="1928"/>
                    <a:pt x="4256" y="1931"/>
                    <a:pt x="4234" y="1937"/>
                  </a:cubicBezTo>
                  <a:cubicBezTo>
                    <a:pt x="4140" y="1962"/>
                    <a:pt x="4046" y="1974"/>
                    <a:pt x="3954" y="1974"/>
                  </a:cubicBezTo>
                  <a:cubicBezTo>
                    <a:pt x="3387" y="1974"/>
                    <a:pt x="2902" y="1515"/>
                    <a:pt x="2904" y="912"/>
                  </a:cubicBezTo>
                  <a:lnTo>
                    <a:pt x="2904" y="912"/>
                  </a:lnTo>
                  <a:cubicBezTo>
                    <a:pt x="2904" y="912"/>
                    <a:pt x="2904" y="912"/>
                    <a:pt x="2904" y="912"/>
                  </a:cubicBezTo>
                  <a:cubicBezTo>
                    <a:pt x="2904" y="768"/>
                    <a:pt x="2803" y="699"/>
                    <a:pt x="2696" y="699"/>
                  </a:cubicBezTo>
                  <a:cubicBezTo>
                    <a:pt x="2588" y="699"/>
                    <a:pt x="2475" y="771"/>
                    <a:pt x="2462" y="912"/>
                  </a:cubicBezTo>
                  <a:cubicBezTo>
                    <a:pt x="2462" y="912"/>
                    <a:pt x="2462" y="912"/>
                    <a:pt x="2462" y="912"/>
                  </a:cubicBezTo>
                  <a:lnTo>
                    <a:pt x="2462" y="912"/>
                  </a:lnTo>
                  <a:cubicBezTo>
                    <a:pt x="2420" y="1356"/>
                    <a:pt x="2335" y="1787"/>
                    <a:pt x="2185" y="2208"/>
                  </a:cubicBezTo>
                  <a:cubicBezTo>
                    <a:pt x="2091" y="2472"/>
                    <a:pt x="1927" y="3027"/>
                    <a:pt x="1532" y="3027"/>
                  </a:cubicBezTo>
                  <a:cubicBezTo>
                    <a:pt x="1482" y="3027"/>
                    <a:pt x="1429" y="3018"/>
                    <a:pt x="1372" y="2999"/>
                  </a:cubicBezTo>
                  <a:cubicBezTo>
                    <a:pt x="1161" y="2930"/>
                    <a:pt x="995" y="2541"/>
                    <a:pt x="947" y="2360"/>
                  </a:cubicBezTo>
                  <a:cubicBezTo>
                    <a:pt x="737" y="1569"/>
                    <a:pt x="1171" y="749"/>
                    <a:pt x="1890" y="407"/>
                  </a:cubicBezTo>
                  <a:cubicBezTo>
                    <a:pt x="2112" y="300"/>
                    <a:pt x="1974" y="0"/>
                    <a:pt x="176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338;p33">
              <a:extLst>
                <a:ext uri="{FF2B5EF4-FFF2-40B4-BE49-F238E27FC236}">
                  <a16:creationId xmlns:a16="http://schemas.microsoft.com/office/drawing/2014/main" id="{8F951367-32EC-2E08-9651-39702D6DE663}"/>
                </a:ext>
              </a:extLst>
            </p:cNvPr>
            <p:cNvSpPr/>
            <p:nvPr/>
          </p:nvSpPr>
          <p:spPr>
            <a:xfrm>
              <a:off x="2340875" y="881650"/>
              <a:ext cx="184475" cy="18525"/>
            </a:xfrm>
            <a:custGeom>
              <a:avLst/>
              <a:gdLst/>
              <a:ahLst/>
              <a:cxnLst/>
              <a:rect l="l" t="t" r="r" b="b"/>
              <a:pathLst>
                <a:path w="7379" h="741" extrusionOk="0">
                  <a:moveTo>
                    <a:pt x="2391" y="1"/>
                  </a:moveTo>
                  <a:cubicBezTo>
                    <a:pt x="1690" y="1"/>
                    <a:pt x="988" y="20"/>
                    <a:pt x="285" y="60"/>
                  </a:cubicBezTo>
                  <a:cubicBezTo>
                    <a:pt x="7" y="75"/>
                    <a:pt x="1" y="502"/>
                    <a:pt x="270" y="502"/>
                  </a:cubicBezTo>
                  <a:cubicBezTo>
                    <a:pt x="275" y="502"/>
                    <a:pt x="280" y="501"/>
                    <a:pt x="285" y="501"/>
                  </a:cubicBezTo>
                  <a:cubicBezTo>
                    <a:pt x="985" y="462"/>
                    <a:pt x="1684" y="443"/>
                    <a:pt x="2382" y="443"/>
                  </a:cubicBezTo>
                  <a:cubicBezTo>
                    <a:pt x="3957" y="443"/>
                    <a:pt x="5529" y="542"/>
                    <a:pt x="7098" y="739"/>
                  </a:cubicBezTo>
                  <a:cubicBezTo>
                    <a:pt x="7108" y="740"/>
                    <a:pt x="7119" y="741"/>
                    <a:pt x="7129" y="741"/>
                  </a:cubicBezTo>
                  <a:cubicBezTo>
                    <a:pt x="7379" y="741"/>
                    <a:pt x="7367" y="331"/>
                    <a:pt x="7098" y="297"/>
                  </a:cubicBezTo>
                  <a:cubicBezTo>
                    <a:pt x="5532" y="99"/>
                    <a:pt x="3964" y="1"/>
                    <a:pt x="239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339;p33">
              <a:extLst>
                <a:ext uri="{FF2B5EF4-FFF2-40B4-BE49-F238E27FC236}">
                  <a16:creationId xmlns:a16="http://schemas.microsoft.com/office/drawing/2014/main" id="{4641AA7D-874C-9ECD-5427-C604A5435661}"/>
                </a:ext>
              </a:extLst>
            </p:cNvPr>
            <p:cNvSpPr/>
            <p:nvPr/>
          </p:nvSpPr>
          <p:spPr>
            <a:xfrm>
              <a:off x="2595200" y="842650"/>
              <a:ext cx="82800" cy="16200"/>
            </a:xfrm>
            <a:custGeom>
              <a:avLst/>
              <a:gdLst/>
              <a:ahLst/>
              <a:cxnLst/>
              <a:rect l="l" t="t" r="r" b="b"/>
              <a:pathLst>
                <a:path w="3312" h="648" extrusionOk="0">
                  <a:moveTo>
                    <a:pt x="336" y="0"/>
                  </a:moveTo>
                  <a:cubicBezTo>
                    <a:pt x="91" y="0"/>
                    <a:pt x="0" y="383"/>
                    <a:pt x="265" y="431"/>
                  </a:cubicBezTo>
                  <a:cubicBezTo>
                    <a:pt x="1036" y="575"/>
                    <a:pt x="1808" y="647"/>
                    <a:pt x="2589" y="647"/>
                  </a:cubicBezTo>
                  <a:cubicBezTo>
                    <a:pt x="2734" y="647"/>
                    <a:pt x="2881" y="645"/>
                    <a:pt x="3027" y="640"/>
                  </a:cubicBezTo>
                  <a:cubicBezTo>
                    <a:pt x="3307" y="630"/>
                    <a:pt x="3312" y="197"/>
                    <a:pt x="3035" y="197"/>
                  </a:cubicBezTo>
                  <a:cubicBezTo>
                    <a:pt x="3033" y="197"/>
                    <a:pt x="3030" y="197"/>
                    <a:pt x="3027" y="197"/>
                  </a:cubicBezTo>
                  <a:cubicBezTo>
                    <a:pt x="2875" y="202"/>
                    <a:pt x="2723" y="205"/>
                    <a:pt x="2572" y="205"/>
                  </a:cubicBezTo>
                  <a:cubicBezTo>
                    <a:pt x="1837" y="205"/>
                    <a:pt x="1110" y="140"/>
                    <a:pt x="382" y="5"/>
                  </a:cubicBezTo>
                  <a:cubicBezTo>
                    <a:pt x="366" y="2"/>
                    <a:pt x="351" y="0"/>
                    <a:pt x="33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340;p33">
              <a:extLst>
                <a:ext uri="{FF2B5EF4-FFF2-40B4-BE49-F238E27FC236}">
                  <a16:creationId xmlns:a16="http://schemas.microsoft.com/office/drawing/2014/main" id="{C222A8B3-286E-F5B3-8700-06FD654D9F41}"/>
                </a:ext>
              </a:extLst>
            </p:cNvPr>
            <p:cNvSpPr/>
            <p:nvPr/>
          </p:nvSpPr>
          <p:spPr>
            <a:xfrm>
              <a:off x="2620375" y="910200"/>
              <a:ext cx="38425" cy="15975"/>
            </a:xfrm>
            <a:custGeom>
              <a:avLst/>
              <a:gdLst/>
              <a:ahLst/>
              <a:cxnLst/>
              <a:rect l="l" t="t" r="r" b="b"/>
              <a:pathLst>
                <a:path w="1537" h="639" extrusionOk="0">
                  <a:moveTo>
                    <a:pt x="1214" y="0"/>
                  </a:moveTo>
                  <a:cubicBezTo>
                    <a:pt x="1197" y="0"/>
                    <a:pt x="1179" y="2"/>
                    <a:pt x="1160" y="6"/>
                  </a:cubicBezTo>
                  <a:lnTo>
                    <a:pt x="260" y="207"/>
                  </a:lnTo>
                  <a:cubicBezTo>
                    <a:pt x="0" y="264"/>
                    <a:pt x="84" y="639"/>
                    <a:pt x="322" y="639"/>
                  </a:cubicBezTo>
                  <a:cubicBezTo>
                    <a:pt x="340" y="639"/>
                    <a:pt x="358" y="637"/>
                    <a:pt x="377" y="632"/>
                  </a:cubicBezTo>
                  <a:lnTo>
                    <a:pt x="1278" y="433"/>
                  </a:lnTo>
                  <a:cubicBezTo>
                    <a:pt x="1536" y="375"/>
                    <a:pt x="1452" y="0"/>
                    <a:pt x="12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341;p33">
              <a:extLst>
                <a:ext uri="{FF2B5EF4-FFF2-40B4-BE49-F238E27FC236}">
                  <a16:creationId xmlns:a16="http://schemas.microsoft.com/office/drawing/2014/main" id="{83EA9E23-C718-D1E6-5DB0-80860103E77C}"/>
                </a:ext>
              </a:extLst>
            </p:cNvPr>
            <p:cNvSpPr/>
            <p:nvPr/>
          </p:nvSpPr>
          <p:spPr>
            <a:xfrm>
              <a:off x="2734150" y="792000"/>
              <a:ext cx="919925" cy="189400"/>
            </a:xfrm>
            <a:custGeom>
              <a:avLst/>
              <a:gdLst/>
              <a:ahLst/>
              <a:cxnLst/>
              <a:rect l="l" t="t" r="r" b="b"/>
              <a:pathLst>
                <a:path w="36797" h="7576" extrusionOk="0">
                  <a:moveTo>
                    <a:pt x="4705" y="0"/>
                  </a:moveTo>
                  <a:cubicBezTo>
                    <a:pt x="4569" y="0"/>
                    <a:pt x="4462" y="115"/>
                    <a:pt x="4490" y="275"/>
                  </a:cubicBezTo>
                  <a:cubicBezTo>
                    <a:pt x="4685" y="1419"/>
                    <a:pt x="4813" y="2569"/>
                    <a:pt x="4854" y="3731"/>
                  </a:cubicBezTo>
                  <a:cubicBezTo>
                    <a:pt x="4870" y="4227"/>
                    <a:pt x="4873" y="4722"/>
                    <a:pt x="4860" y="5220"/>
                  </a:cubicBezTo>
                  <a:cubicBezTo>
                    <a:pt x="4852" y="5561"/>
                    <a:pt x="4954" y="6968"/>
                    <a:pt x="4306" y="6968"/>
                  </a:cubicBezTo>
                  <a:cubicBezTo>
                    <a:pt x="4241" y="6968"/>
                    <a:pt x="4169" y="6953"/>
                    <a:pt x="4088" y="6923"/>
                  </a:cubicBezTo>
                  <a:cubicBezTo>
                    <a:pt x="3745" y="6792"/>
                    <a:pt x="3262" y="5919"/>
                    <a:pt x="3060" y="5651"/>
                  </a:cubicBezTo>
                  <a:cubicBezTo>
                    <a:pt x="2772" y="5274"/>
                    <a:pt x="2492" y="4893"/>
                    <a:pt x="2219" y="4505"/>
                  </a:cubicBezTo>
                  <a:cubicBezTo>
                    <a:pt x="1604" y="3632"/>
                    <a:pt x="1029" y="2736"/>
                    <a:pt x="484" y="1819"/>
                  </a:cubicBezTo>
                  <a:cubicBezTo>
                    <a:pt x="439" y="1745"/>
                    <a:pt x="372" y="1714"/>
                    <a:pt x="305" y="1714"/>
                  </a:cubicBezTo>
                  <a:cubicBezTo>
                    <a:pt x="153" y="1714"/>
                    <a:pt x="0" y="1873"/>
                    <a:pt x="101" y="2044"/>
                  </a:cubicBezTo>
                  <a:lnTo>
                    <a:pt x="101" y="2042"/>
                  </a:lnTo>
                  <a:cubicBezTo>
                    <a:pt x="891" y="3365"/>
                    <a:pt x="1745" y="4648"/>
                    <a:pt x="2677" y="5874"/>
                  </a:cubicBezTo>
                  <a:cubicBezTo>
                    <a:pt x="3019" y="6325"/>
                    <a:pt x="3697" y="7575"/>
                    <a:pt x="4448" y="7575"/>
                  </a:cubicBezTo>
                  <a:cubicBezTo>
                    <a:pt x="4533" y="7575"/>
                    <a:pt x="4619" y="7559"/>
                    <a:pt x="4706" y="7524"/>
                  </a:cubicBezTo>
                  <a:cubicBezTo>
                    <a:pt x="5537" y="7187"/>
                    <a:pt x="5303" y="5478"/>
                    <a:pt x="5308" y="4847"/>
                  </a:cubicBezTo>
                  <a:cubicBezTo>
                    <a:pt x="5325" y="3410"/>
                    <a:pt x="5205" y="1982"/>
                    <a:pt x="4983" y="564"/>
                  </a:cubicBezTo>
                  <a:lnTo>
                    <a:pt x="4983" y="564"/>
                  </a:lnTo>
                  <a:cubicBezTo>
                    <a:pt x="6140" y="990"/>
                    <a:pt x="7335" y="1112"/>
                    <a:pt x="8544" y="1112"/>
                  </a:cubicBezTo>
                  <a:cubicBezTo>
                    <a:pt x="9486" y="1112"/>
                    <a:pt x="10437" y="1038"/>
                    <a:pt x="11385" y="976"/>
                  </a:cubicBezTo>
                  <a:cubicBezTo>
                    <a:pt x="14173" y="792"/>
                    <a:pt x="16965" y="668"/>
                    <a:pt x="19758" y="602"/>
                  </a:cubicBezTo>
                  <a:cubicBezTo>
                    <a:pt x="21280" y="566"/>
                    <a:pt x="22802" y="549"/>
                    <a:pt x="24323" y="549"/>
                  </a:cubicBezTo>
                  <a:cubicBezTo>
                    <a:pt x="28389" y="549"/>
                    <a:pt x="32454" y="674"/>
                    <a:pt x="36512" y="919"/>
                  </a:cubicBezTo>
                  <a:cubicBezTo>
                    <a:pt x="36517" y="919"/>
                    <a:pt x="36523" y="919"/>
                    <a:pt x="36528" y="919"/>
                  </a:cubicBezTo>
                  <a:cubicBezTo>
                    <a:pt x="36796" y="919"/>
                    <a:pt x="36790" y="493"/>
                    <a:pt x="36512" y="477"/>
                  </a:cubicBezTo>
                  <a:cubicBezTo>
                    <a:pt x="32463" y="232"/>
                    <a:pt x="28407" y="107"/>
                    <a:pt x="24350" y="107"/>
                  </a:cubicBezTo>
                  <a:cubicBezTo>
                    <a:pt x="23079" y="107"/>
                    <a:pt x="21808" y="119"/>
                    <a:pt x="20537" y="144"/>
                  </a:cubicBezTo>
                  <a:cubicBezTo>
                    <a:pt x="17939" y="194"/>
                    <a:pt x="15341" y="295"/>
                    <a:pt x="12746" y="448"/>
                  </a:cubicBezTo>
                  <a:cubicBezTo>
                    <a:pt x="11402" y="527"/>
                    <a:pt x="9997" y="698"/>
                    <a:pt x="8611" y="698"/>
                  </a:cubicBezTo>
                  <a:cubicBezTo>
                    <a:pt x="7306" y="698"/>
                    <a:pt x="6018" y="546"/>
                    <a:pt x="4814" y="24"/>
                  </a:cubicBezTo>
                  <a:cubicBezTo>
                    <a:pt x="4777" y="8"/>
                    <a:pt x="4740" y="0"/>
                    <a:pt x="470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342;p33">
              <a:extLst>
                <a:ext uri="{FF2B5EF4-FFF2-40B4-BE49-F238E27FC236}">
                  <a16:creationId xmlns:a16="http://schemas.microsoft.com/office/drawing/2014/main" id="{9218A5FC-67CE-98A2-6846-E174A869F9FA}"/>
                </a:ext>
              </a:extLst>
            </p:cNvPr>
            <p:cNvSpPr/>
            <p:nvPr/>
          </p:nvSpPr>
          <p:spPr>
            <a:xfrm>
              <a:off x="2947125" y="858950"/>
              <a:ext cx="73925" cy="114775"/>
            </a:xfrm>
            <a:custGeom>
              <a:avLst/>
              <a:gdLst/>
              <a:ahLst/>
              <a:cxnLst/>
              <a:rect l="l" t="t" r="r" b="b"/>
              <a:pathLst>
                <a:path w="2957" h="4591" extrusionOk="0">
                  <a:moveTo>
                    <a:pt x="1834" y="0"/>
                  </a:moveTo>
                  <a:cubicBezTo>
                    <a:pt x="1128" y="0"/>
                    <a:pt x="383" y="1356"/>
                    <a:pt x="108" y="1783"/>
                  </a:cubicBezTo>
                  <a:cubicBezTo>
                    <a:pt x="0" y="1950"/>
                    <a:pt x="154" y="2109"/>
                    <a:pt x="309" y="2109"/>
                  </a:cubicBezTo>
                  <a:cubicBezTo>
                    <a:pt x="376" y="2109"/>
                    <a:pt x="444" y="2079"/>
                    <a:pt x="491" y="2006"/>
                  </a:cubicBezTo>
                  <a:cubicBezTo>
                    <a:pt x="716" y="1654"/>
                    <a:pt x="967" y="1141"/>
                    <a:pt x="1303" y="893"/>
                  </a:cubicBezTo>
                  <a:cubicBezTo>
                    <a:pt x="1366" y="821"/>
                    <a:pt x="1429" y="749"/>
                    <a:pt x="1493" y="677"/>
                  </a:cubicBezTo>
                  <a:cubicBezTo>
                    <a:pt x="1689" y="726"/>
                    <a:pt x="1886" y="774"/>
                    <a:pt x="2084" y="821"/>
                  </a:cubicBezTo>
                  <a:cubicBezTo>
                    <a:pt x="2208" y="981"/>
                    <a:pt x="2173" y="1535"/>
                    <a:pt x="2195" y="1733"/>
                  </a:cubicBezTo>
                  <a:cubicBezTo>
                    <a:pt x="2296" y="2615"/>
                    <a:pt x="2398" y="3497"/>
                    <a:pt x="2499" y="4380"/>
                  </a:cubicBezTo>
                  <a:cubicBezTo>
                    <a:pt x="2514" y="4520"/>
                    <a:pt x="2634" y="4590"/>
                    <a:pt x="2745" y="4590"/>
                  </a:cubicBezTo>
                  <a:cubicBezTo>
                    <a:pt x="2855" y="4590"/>
                    <a:pt x="2956" y="4521"/>
                    <a:pt x="2940" y="4380"/>
                  </a:cubicBezTo>
                  <a:cubicBezTo>
                    <a:pt x="2841" y="3497"/>
                    <a:pt x="2739" y="2615"/>
                    <a:pt x="2638" y="1733"/>
                  </a:cubicBezTo>
                  <a:cubicBezTo>
                    <a:pt x="2587" y="1282"/>
                    <a:pt x="2622" y="539"/>
                    <a:pt x="2254" y="186"/>
                  </a:cubicBezTo>
                  <a:cubicBezTo>
                    <a:pt x="2118" y="56"/>
                    <a:pt x="1977" y="0"/>
                    <a:pt x="18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343;p33">
              <a:extLst>
                <a:ext uri="{FF2B5EF4-FFF2-40B4-BE49-F238E27FC236}">
                  <a16:creationId xmlns:a16="http://schemas.microsoft.com/office/drawing/2014/main" id="{85A6ABD6-C85A-A78C-C378-4350996A697D}"/>
                </a:ext>
              </a:extLst>
            </p:cNvPr>
            <p:cNvSpPr/>
            <p:nvPr/>
          </p:nvSpPr>
          <p:spPr>
            <a:xfrm>
              <a:off x="3060550" y="890575"/>
              <a:ext cx="90825" cy="45925"/>
            </a:xfrm>
            <a:custGeom>
              <a:avLst/>
              <a:gdLst/>
              <a:ahLst/>
              <a:cxnLst/>
              <a:rect l="l" t="t" r="r" b="b"/>
              <a:pathLst>
                <a:path w="3633" h="1837" extrusionOk="0">
                  <a:moveTo>
                    <a:pt x="324" y="1"/>
                  </a:moveTo>
                  <a:cubicBezTo>
                    <a:pt x="129" y="1"/>
                    <a:pt x="0" y="293"/>
                    <a:pt x="211" y="413"/>
                  </a:cubicBezTo>
                  <a:cubicBezTo>
                    <a:pt x="1192" y="972"/>
                    <a:pt x="2213" y="1441"/>
                    <a:pt x="3277" y="1822"/>
                  </a:cubicBezTo>
                  <a:cubicBezTo>
                    <a:pt x="3304" y="1832"/>
                    <a:pt x="3329" y="1836"/>
                    <a:pt x="3353" y="1836"/>
                  </a:cubicBezTo>
                  <a:cubicBezTo>
                    <a:pt x="3564" y="1836"/>
                    <a:pt x="3633" y="1481"/>
                    <a:pt x="3394" y="1395"/>
                  </a:cubicBezTo>
                  <a:cubicBezTo>
                    <a:pt x="2366" y="1026"/>
                    <a:pt x="1383" y="571"/>
                    <a:pt x="434" y="31"/>
                  </a:cubicBezTo>
                  <a:cubicBezTo>
                    <a:pt x="396" y="10"/>
                    <a:pt x="359" y="1"/>
                    <a:pt x="32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344;p33">
              <a:extLst>
                <a:ext uri="{FF2B5EF4-FFF2-40B4-BE49-F238E27FC236}">
                  <a16:creationId xmlns:a16="http://schemas.microsoft.com/office/drawing/2014/main" id="{34E2025F-D0F6-93A7-E073-A618B3E23A21}"/>
                </a:ext>
              </a:extLst>
            </p:cNvPr>
            <p:cNvSpPr/>
            <p:nvPr/>
          </p:nvSpPr>
          <p:spPr>
            <a:xfrm>
              <a:off x="3097025" y="893075"/>
              <a:ext cx="47300" cy="68300"/>
            </a:xfrm>
            <a:custGeom>
              <a:avLst/>
              <a:gdLst/>
              <a:ahLst/>
              <a:cxnLst/>
              <a:rect l="l" t="t" r="r" b="b"/>
              <a:pathLst>
                <a:path w="1892" h="2732" extrusionOk="0">
                  <a:moveTo>
                    <a:pt x="1577" y="1"/>
                  </a:moveTo>
                  <a:cubicBezTo>
                    <a:pt x="1509" y="1"/>
                    <a:pt x="1440" y="29"/>
                    <a:pt x="1391" y="97"/>
                  </a:cubicBezTo>
                  <a:cubicBezTo>
                    <a:pt x="868" y="814"/>
                    <a:pt x="431" y="1579"/>
                    <a:pt x="78" y="2391"/>
                  </a:cubicBezTo>
                  <a:cubicBezTo>
                    <a:pt x="0" y="2569"/>
                    <a:pt x="156" y="2731"/>
                    <a:pt x="297" y="2731"/>
                  </a:cubicBezTo>
                  <a:cubicBezTo>
                    <a:pt x="362" y="2731"/>
                    <a:pt x="424" y="2697"/>
                    <a:pt x="459" y="2616"/>
                  </a:cubicBezTo>
                  <a:cubicBezTo>
                    <a:pt x="814" y="1802"/>
                    <a:pt x="1251" y="1037"/>
                    <a:pt x="1774" y="320"/>
                  </a:cubicBezTo>
                  <a:cubicBezTo>
                    <a:pt x="1891" y="158"/>
                    <a:pt x="1737" y="1"/>
                    <a:pt x="157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345;p33">
              <a:extLst>
                <a:ext uri="{FF2B5EF4-FFF2-40B4-BE49-F238E27FC236}">
                  <a16:creationId xmlns:a16="http://schemas.microsoft.com/office/drawing/2014/main" id="{43300E0F-6D7E-0589-6520-B8143BBB99EF}"/>
                </a:ext>
              </a:extLst>
            </p:cNvPr>
            <p:cNvSpPr/>
            <p:nvPr/>
          </p:nvSpPr>
          <p:spPr>
            <a:xfrm>
              <a:off x="3195200" y="846825"/>
              <a:ext cx="72425" cy="120850"/>
            </a:xfrm>
            <a:custGeom>
              <a:avLst/>
              <a:gdLst/>
              <a:ahLst/>
              <a:cxnLst/>
              <a:rect l="l" t="t" r="r" b="b"/>
              <a:pathLst>
                <a:path w="2897" h="4834" extrusionOk="0">
                  <a:moveTo>
                    <a:pt x="2629" y="0"/>
                  </a:moveTo>
                  <a:cubicBezTo>
                    <a:pt x="2603" y="0"/>
                    <a:pt x="2576" y="6"/>
                    <a:pt x="2547" y="18"/>
                  </a:cubicBezTo>
                  <a:lnTo>
                    <a:pt x="2548" y="18"/>
                  </a:lnTo>
                  <a:cubicBezTo>
                    <a:pt x="1429" y="473"/>
                    <a:pt x="547" y="1365"/>
                    <a:pt x="230" y="2550"/>
                  </a:cubicBezTo>
                  <a:cubicBezTo>
                    <a:pt x="0" y="3414"/>
                    <a:pt x="138" y="4499"/>
                    <a:pt x="1089" y="4821"/>
                  </a:cubicBezTo>
                  <a:cubicBezTo>
                    <a:pt x="1114" y="4829"/>
                    <a:pt x="1139" y="4833"/>
                    <a:pt x="1161" y="4833"/>
                  </a:cubicBezTo>
                  <a:cubicBezTo>
                    <a:pt x="1377" y="4833"/>
                    <a:pt x="1449" y="4476"/>
                    <a:pt x="1206" y="4394"/>
                  </a:cubicBezTo>
                  <a:cubicBezTo>
                    <a:pt x="225" y="4062"/>
                    <a:pt x="569" y="2685"/>
                    <a:pt x="904" y="2032"/>
                  </a:cubicBezTo>
                  <a:cubicBezTo>
                    <a:pt x="1281" y="1296"/>
                    <a:pt x="1903" y="754"/>
                    <a:pt x="2666" y="443"/>
                  </a:cubicBezTo>
                  <a:cubicBezTo>
                    <a:pt x="2896" y="349"/>
                    <a:pt x="2832" y="0"/>
                    <a:pt x="26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346;p33">
              <a:extLst>
                <a:ext uri="{FF2B5EF4-FFF2-40B4-BE49-F238E27FC236}">
                  <a16:creationId xmlns:a16="http://schemas.microsoft.com/office/drawing/2014/main" id="{9F40B32E-922C-C1EB-5AFF-A03632BEF2B0}"/>
                </a:ext>
              </a:extLst>
            </p:cNvPr>
            <p:cNvSpPr/>
            <p:nvPr/>
          </p:nvSpPr>
          <p:spPr>
            <a:xfrm>
              <a:off x="3256050" y="878100"/>
              <a:ext cx="112475" cy="61650"/>
            </a:xfrm>
            <a:custGeom>
              <a:avLst/>
              <a:gdLst/>
              <a:ahLst/>
              <a:cxnLst/>
              <a:rect l="l" t="t" r="r" b="b"/>
              <a:pathLst>
                <a:path w="4499" h="2466" extrusionOk="0">
                  <a:moveTo>
                    <a:pt x="2366" y="421"/>
                  </a:moveTo>
                  <a:cubicBezTo>
                    <a:pt x="2522" y="421"/>
                    <a:pt x="2659" y="479"/>
                    <a:pt x="2753" y="615"/>
                  </a:cubicBezTo>
                  <a:cubicBezTo>
                    <a:pt x="2801" y="685"/>
                    <a:pt x="2869" y="714"/>
                    <a:pt x="2937" y="714"/>
                  </a:cubicBezTo>
                  <a:cubicBezTo>
                    <a:pt x="2975" y="714"/>
                    <a:pt x="3013" y="704"/>
                    <a:pt x="3047" y="688"/>
                  </a:cubicBezTo>
                  <a:lnTo>
                    <a:pt x="3047" y="688"/>
                  </a:lnTo>
                  <a:cubicBezTo>
                    <a:pt x="2956" y="747"/>
                    <a:pt x="2907" y="860"/>
                    <a:pt x="2978" y="975"/>
                  </a:cubicBezTo>
                  <a:cubicBezTo>
                    <a:pt x="3022" y="1046"/>
                    <a:pt x="3073" y="1110"/>
                    <a:pt x="3129" y="1166"/>
                  </a:cubicBezTo>
                  <a:lnTo>
                    <a:pt x="3129" y="1166"/>
                  </a:lnTo>
                  <a:cubicBezTo>
                    <a:pt x="3030" y="1359"/>
                    <a:pt x="2522" y="1791"/>
                    <a:pt x="2451" y="1828"/>
                  </a:cubicBezTo>
                  <a:cubicBezTo>
                    <a:pt x="2250" y="1931"/>
                    <a:pt x="1976" y="2024"/>
                    <a:pt x="1720" y="2024"/>
                  </a:cubicBezTo>
                  <a:cubicBezTo>
                    <a:pt x="1596" y="2024"/>
                    <a:pt x="1476" y="2002"/>
                    <a:pt x="1370" y="1949"/>
                  </a:cubicBezTo>
                  <a:cubicBezTo>
                    <a:pt x="615" y="1569"/>
                    <a:pt x="1672" y="421"/>
                    <a:pt x="2366" y="421"/>
                  </a:cubicBezTo>
                  <a:close/>
                  <a:moveTo>
                    <a:pt x="2365" y="0"/>
                  </a:moveTo>
                  <a:cubicBezTo>
                    <a:pt x="1329" y="0"/>
                    <a:pt x="1" y="1361"/>
                    <a:pt x="842" y="2157"/>
                  </a:cubicBezTo>
                  <a:cubicBezTo>
                    <a:pt x="1074" y="2376"/>
                    <a:pt x="1373" y="2465"/>
                    <a:pt x="1686" y="2465"/>
                  </a:cubicBezTo>
                  <a:cubicBezTo>
                    <a:pt x="2167" y="2465"/>
                    <a:pt x="2679" y="2254"/>
                    <a:pt x="3017" y="1984"/>
                  </a:cubicBezTo>
                  <a:cubicBezTo>
                    <a:pt x="3163" y="1868"/>
                    <a:pt x="3371" y="1636"/>
                    <a:pt x="3501" y="1396"/>
                  </a:cubicBezTo>
                  <a:lnTo>
                    <a:pt x="3501" y="1396"/>
                  </a:lnTo>
                  <a:cubicBezTo>
                    <a:pt x="3587" y="1425"/>
                    <a:pt x="3678" y="1439"/>
                    <a:pt x="3769" y="1439"/>
                  </a:cubicBezTo>
                  <a:cubicBezTo>
                    <a:pt x="3950" y="1439"/>
                    <a:pt x="4136" y="1383"/>
                    <a:pt x="4307" y="1262"/>
                  </a:cubicBezTo>
                  <a:cubicBezTo>
                    <a:pt x="4499" y="1127"/>
                    <a:pt x="4379" y="841"/>
                    <a:pt x="4200" y="841"/>
                  </a:cubicBezTo>
                  <a:cubicBezTo>
                    <a:pt x="4163" y="841"/>
                    <a:pt x="4123" y="853"/>
                    <a:pt x="4084" y="881"/>
                  </a:cubicBezTo>
                  <a:cubicBezTo>
                    <a:pt x="3977" y="964"/>
                    <a:pt x="3873" y="1006"/>
                    <a:pt x="3773" y="1006"/>
                  </a:cubicBezTo>
                  <a:cubicBezTo>
                    <a:pt x="3720" y="1006"/>
                    <a:pt x="3668" y="994"/>
                    <a:pt x="3617" y="971"/>
                  </a:cubicBezTo>
                  <a:lnTo>
                    <a:pt x="3617" y="971"/>
                  </a:lnTo>
                  <a:cubicBezTo>
                    <a:pt x="3600" y="815"/>
                    <a:pt x="3491" y="693"/>
                    <a:pt x="3228" y="649"/>
                  </a:cubicBezTo>
                  <a:cubicBezTo>
                    <a:pt x="3215" y="647"/>
                    <a:pt x="3202" y="646"/>
                    <a:pt x="3189" y="646"/>
                  </a:cubicBezTo>
                  <a:cubicBezTo>
                    <a:pt x="3149" y="646"/>
                    <a:pt x="3111" y="655"/>
                    <a:pt x="3076" y="672"/>
                  </a:cubicBezTo>
                  <a:lnTo>
                    <a:pt x="3076" y="672"/>
                  </a:lnTo>
                  <a:cubicBezTo>
                    <a:pt x="3165" y="614"/>
                    <a:pt x="3213" y="505"/>
                    <a:pt x="3135" y="392"/>
                  </a:cubicBezTo>
                  <a:cubicBezTo>
                    <a:pt x="2943" y="115"/>
                    <a:pt x="2666" y="0"/>
                    <a:pt x="236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347;p33">
              <a:extLst>
                <a:ext uri="{FF2B5EF4-FFF2-40B4-BE49-F238E27FC236}">
                  <a16:creationId xmlns:a16="http://schemas.microsoft.com/office/drawing/2014/main" id="{E8448218-C71A-381F-99A2-362E1AFFDE67}"/>
                </a:ext>
              </a:extLst>
            </p:cNvPr>
            <p:cNvSpPr/>
            <p:nvPr/>
          </p:nvSpPr>
          <p:spPr>
            <a:xfrm>
              <a:off x="3417875" y="872725"/>
              <a:ext cx="24675" cy="63500"/>
            </a:xfrm>
            <a:custGeom>
              <a:avLst/>
              <a:gdLst/>
              <a:ahLst/>
              <a:cxnLst/>
              <a:rect l="l" t="t" r="r" b="b"/>
              <a:pathLst>
                <a:path w="987" h="2540" extrusionOk="0">
                  <a:moveTo>
                    <a:pt x="270" y="1"/>
                  </a:moveTo>
                  <a:cubicBezTo>
                    <a:pt x="137" y="1"/>
                    <a:pt x="1" y="108"/>
                    <a:pt x="50" y="273"/>
                  </a:cubicBezTo>
                  <a:cubicBezTo>
                    <a:pt x="259" y="965"/>
                    <a:pt x="418" y="1666"/>
                    <a:pt x="533" y="2379"/>
                  </a:cubicBezTo>
                  <a:cubicBezTo>
                    <a:pt x="550" y="2491"/>
                    <a:pt x="629" y="2539"/>
                    <a:pt x="714" y="2539"/>
                  </a:cubicBezTo>
                  <a:cubicBezTo>
                    <a:pt x="842" y="2539"/>
                    <a:pt x="986" y="2430"/>
                    <a:pt x="960" y="2262"/>
                  </a:cubicBezTo>
                  <a:cubicBezTo>
                    <a:pt x="845" y="1549"/>
                    <a:pt x="685" y="848"/>
                    <a:pt x="477" y="155"/>
                  </a:cubicBezTo>
                  <a:cubicBezTo>
                    <a:pt x="445" y="48"/>
                    <a:pt x="358" y="1"/>
                    <a:pt x="27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348;p33">
              <a:extLst>
                <a:ext uri="{FF2B5EF4-FFF2-40B4-BE49-F238E27FC236}">
                  <a16:creationId xmlns:a16="http://schemas.microsoft.com/office/drawing/2014/main" id="{FE6C9006-5DFA-ECDB-98A4-134F86021DA2}"/>
                </a:ext>
              </a:extLst>
            </p:cNvPr>
            <p:cNvSpPr/>
            <p:nvPr/>
          </p:nvSpPr>
          <p:spPr>
            <a:xfrm>
              <a:off x="3394625" y="902350"/>
              <a:ext cx="79250" cy="14025"/>
            </a:xfrm>
            <a:custGeom>
              <a:avLst/>
              <a:gdLst/>
              <a:ahLst/>
              <a:cxnLst/>
              <a:rect l="l" t="t" r="r" b="b"/>
              <a:pathLst>
                <a:path w="3170" h="561" extrusionOk="0">
                  <a:moveTo>
                    <a:pt x="2915" y="0"/>
                  </a:moveTo>
                  <a:cubicBezTo>
                    <a:pt x="2906" y="0"/>
                    <a:pt x="2897" y="1"/>
                    <a:pt x="2887" y="2"/>
                  </a:cubicBezTo>
                  <a:cubicBezTo>
                    <a:pt x="2184" y="79"/>
                    <a:pt x="1481" y="118"/>
                    <a:pt x="774" y="118"/>
                  </a:cubicBezTo>
                  <a:cubicBezTo>
                    <a:pt x="611" y="118"/>
                    <a:pt x="448" y="116"/>
                    <a:pt x="285" y="112"/>
                  </a:cubicBezTo>
                  <a:cubicBezTo>
                    <a:pt x="283" y="112"/>
                    <a:pt x="280" y="112"/>
                    <a:pt x="278" y="112"/>
                  </a:cubicBezTo>
                  <a:cubicBezTo>
                    <a:pt x="0" y="112"/>
                    <a:pt x="3" y="548"/>
                    <a:pt x="285" y="555"/>
                  </a:cubicBezTo>
                  <a:cubicBezTo>
                    <a:pt x="448" y="559"/>
                    <a:pt x="611" y="561"/>
                    <a:pt x="774" y="561"/>
                  </a:cubicBezTo>
                  <a:cubicBezTo>
                    <a:pt x="1481" y="561"/>
                    <a:pt x="2184" y="522"/>
                    <a:pt x="2887" y="445"/>
                  </a:cubicBezTo>
                  <a:cubicBezTo>
                    <a:pt x="3158" y="415"/>
                    <a:pt x="3170" y="0"/>
                    <a:pt x="29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349;p33">
              <a:extLst>
                <a:ext uri="{FF2B5EF4-FFF2-40B4-BE49-F238E27FC236}">
                  <a16:creationId xmlns:a16="http://schemas.microsoft.com/office/drawing/2014/main" id="{95267E04-B517-C85C-F459-2379776E88EA}"/>
                </a:ext>
              </a:extLst>
            </p:cNvPr>
            <p:cNvSpPr/>
            <p:nvPr/>
          </p:nvSpPr>
          <p:spPr>
            <a:xfrm>
              <a:off x="3497600" y="862825"/>
              <a:ext cx="84850" cy="90025"/>
            </a:xfrm>
            <a:custGeom>
              <a:avLst/>
              <a:gdLst/>
              <a:ahLst/>
              <a:cxnLst/>
              <a:rect l="l" t="t" r="r" b="b"/>
              <a:pathLst>
                <a:path w="3394" h="3601" extrusionOk="0">
                  <a:moveTo>
                    <a:pt x="269" y="0"/>
                  </a:moveTo>
                  <a:cubicBezTo>
                    <a:pt x="137" y="0"/>
                    <a:pt x="1" y="108"/>
                    <a:pt x="47" y="274"/>
                  </a:cubicBezTo>
                  <a:cubicBezTo>
                    <a:pt x="238" y="945"/>
                    <a:pt x="500" y="1579"/>
                    <a:pt x="837" y="2180"/>
                  </a:cubicBezTo>
                  <a:lnTo>
                    <a:pt x="837" y="2180"/>
                  </a:lnTo>
                  <a:cubicBezTo>
                    <a:pt x="823" y="2588"/>
                    <a:pt x="998" y="3032"/>
                    <a:pt x="1419" y="3032"/>
                  </a:cubicBezTo>
                  <a:cubicBezTo>
                    <a:pt x="1443" y="3032"/>
                    <a:pt x="1467" y="3031"/>
                    <a:pt x="1492" y="3028"/>
                  </a:cubicBezTo>
                  <a:cubicBezTo>
                    <a:pt x="1642" y="3010"/>
                    <a:pt x="1790" y="2847"/>
                    <a:pt x="1683" y="2695"/>
                  </a:cubicBezTo>
                  <a:cubicBezTo>
                    <a:pt x="1545" y="2498"/>
                    <a:pt x="1416" y="2296"/>
                    <a:pt x="1297" y="2091"/>
                  </a:cubicBezTo>
                  <a:lnTo>
                    <a:pt x="1297" y="2091"/>
                  </a:lnTo>
                  <a:cubicBezTo>
                    <a:pt x="1328" y="1966"/>
                    <a:pt x="1379" y="1855"/>
                    <a:pt x="1422" y="1812"/>
                  </a:cubicBezTo>
                  <a:cubicBezTo>
                    <a:pt x="1520" y="1715"/>
                    <a:pt x="1649" y="1671"/>
                    <a:pt x="1780" y="1671"/>
                  </a:cubicBezTo>
                  <a:cubicBezTo>
                    <a:pt x="1980" y="1671"/>
                    <a:pt x="2184" y="1773"/>
                    <a:pt x="2288" y="1947"/>
                  </a:cubicBezTo>
                  <a:cubicBezTo>
                    <a:pt x="2561" y="2405"/>
                    <a:pt x="1908" y="3168"/>
                    <a:pt x="1445" y="3168"/>
                  </a:cubicBezTo>
                  <a:cubicBezTo>
                    <a:pt x="1328" y="3168"/>
                    <a:pt x="1222" y="3119"/>
                    <a:pt x="1148" y="3003"/>
                  </a:cubicBezTo>
                  <a:cubicBezTo>
                    <a:pt x="1102" y="2931"/>
                    <a:pt x="1034" y="2901"/>
                    <a:pt x="967" y="2901"/>
                  </a:cubicBezTo>
                  <a:cubicBezTo>
                    <a:pt x="812" y="2901"/>
                    <a:pt x="658" y="3059"/>
                    <a:pt x="766" y="3227"/>
                  </a:cubicBezTo>
                  <a:cubicBezTo>
                    <a:pt x="936" y="3491"/>
                    <a:pt x="1170" y="3600"/>
                    <a:pt x="1419" y="3600"/>
                  </a:cubicBezTo>
                  <a:cubicBezTo>
                    <a:pt x="2309" y="3600"/>
                    <a:pt x="3394" y="2207"/>
                    <a:pt x="2421" y="1451"/>
                  </a:cubicBezTo>
                  <a:cubicBezTo>
                    <a:pt x="2229" y="1302"/>
                    <a:pt x="2003" y="1228"/>
                    <a:pt x="1782" y="1228"/>
                  </a:cubicBezTo>
                  <a:cubicBezTo>
                    <a:pt x="1494" y="1228"/>
                    <a:pt x="1214" y="1353"/>
                    <a:pt x="1030" y="1598"/>
                  </a:cubicBezTo>
                  <a:lnTo>
                    <a:pt x="1030" y="1598"/>
                  </a:lnTo>
                  <a:cubicBezTo>
                    <a:pt x="802" y="1139"/>
                    <a:pt x="617" y="659"/>
                    <a:pt x="474" y="157"/>
                  </a:cubicBezTo>
                  <a:cubicBezTo>
                    <a:pt x="443" y="48"/>
                    <a:pt x="357" y="0"/>
                    <a:pt x="26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350;p33">
              <a:extLst>
                <a:ext uri="{FF2B5EF4-FFF2-40B4-BE49-F238E27FC236}">
                  <a16:creationId xmlns:a16="http://schemas.microsoft.com/office/drawing/2014/main" id="{22E08186-2355-AD34-B9DF-2AB25F323446}"/>
                </a:ext>
              </a:extLst>
            </p:cNvPr>
            <p:cNvSpPr/>
            <p:nvPr/>
          </p:nvSpPr>
          <p:spPr>
            <a:xfrm>
              <a:off x="3550075" y="856750"/>
              <a:ext cx="66850" cy="129900"/>
            </a:xfrm>
            <a:custGeom>
              <a:avLst/>
              <a:gdLst/>
              <a:ahLst/>
              <a:cxnLst/>
              <a:rect l="l" t="t" r="r" b="b"/>
              <a:pathLst>
                <a:path w="2674" h="5196" extrusionOk="0">
                  <a:moveTo>
                    <a:pt x="344" y="0"/>
                  </a:moveTo>
                  <a:cubicBezTo>
                    <a:pt x="138" y="0"/>
                    <a:pt x="0" y="299"/>
                    <a:pt x="222" y="407"/>
                  </a:cubicBezTo>
                  <a:cubicBezTo>
                    <a:pt x="1057" y="814"/>
                    <a:pt x="1840" y="1431"/>
                    <a:pt x="2100" y="2369"/>
                  </a:cubicBezTo>
                  <a:cubicBezTo>
                    <a:pt x="2363" y="3322"/>
                    <a:pt x="1946" y="4384"/>
                    <a:pt x="997" y="4752"/>
                  </a:cubicBezTo>
                  <a:cubicBezTo>
                    <a:pt x="762" y="4844"/>
                    <a:pt x="828" y="5195"/>
                    <a:pt x="1034" y="5195"/>
                  </a:cubicBezTo>
                  <a:cubicBezTo>
                    <a:pt x="1059" y="5195"/>
                    <a:pt x="1086" y="5190"/>
                    <a:pt x="1114" y="5179"/>
                  </a:cubicBezTo>
                  <a:cubicBezTo>
                    <a:pt x="2094" y="4799"/>
                    <a:pt x="2674" y="3857"/>
                    <a:pt x="2619" y="2803"/>
                  </a:cubicBezTo>
                  <a:cubicBezTo>
                    <a:pt x="2555" y="1513"/>
                    <a:pt x="1537" y="557"/>
                    <a:pt x="445" y="24"/>
                  </a:cubicBezTo>
                  <a:cubicBezTo>
                    <a:pt x="410" y="8"/>
                    <a:pt x="376" y="0"/>
                    <a:pt x="34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3351;p33">
            <a:extLst>
              <a:ext uri="{FF2B5EF4-FFF2-40B4-BE49-F238E27FC236}">
                <a16:creationId xmlns:a16="http://schemas.microsoft.com/office/drawing/2014/main" id="{9289A640-3497-7395-643B-52FA761D48B2}"/>
              </a:ext>
            </a:extLst>
          </p:cNvPr>
          <p:cNvSpPr/>
          <p:nvPr/>
        </p:nvSpPr>
        <p:spPr>
          <a:xfrm>
            <a:off x="9631784" y="3695597"/>
            <a:ext cx="207927" cy="258330"/>
          </a:xfrm>
          <a:custGeom>
            <a:avLst/>
            <a:gdLst/>
            <a:ahLst/>
            <a:cxnLst/>
            <a:rect l="l" t="t" r="r" b="b"/>
            <a:pathLst>
              <a:path w="10932" h="13582" extrusionOk="0">
                <a:moveTo>
                  <a:pt x="7016" y="4506"/>
                </a:moveTo>
                <a:lnTo>
                  <a:pt x="7016" y="4506"/>
                </a:lnTo>
                <a:cubicBezTo>
                  <a:pt x="7874" y="4569"/>
                  <a:pt x="8670" y="5108"/>
                  <a:pt x="9231" y="5731"/>
                </a:cubicBezTo>
                <a:cubicBezTo>
                  <a:pt x="9601" y="6142"/>
                  <a:pt x="10145" y="7321"/>
                  <a:pt x="9173" y="7338"/>
                </a:cubicBezTo>
                <a:cubicBezTo>
                  <a:pt x="9169" y="7338"/>
                  <a:pt x="9165" y="7338"/>
                  <a:pt x="9161" y="7338"/>
                </a:cubicBezTo>
                <a:cubicBezTo>
                  <a:pt x="8724" y="7338"/>
                  <a:pt x="8387" y="7014"/>
                  <a:pt x="8125" y="6696"/>
                </a:cubicBezTo>
                <a:cubicBezTo>
                  <a:pt x="7611" y="6077"/>
                  <a:pt x="7255" y="5301"/>
                  <a:pt x="7016" y="4506"/>
                </a:cubicBezTo>
                <a:close/>
                <a:moveTo>
                  <a:pt x="4780" y="7571"/>
                </a:moveTo>
                <a:cubicBezTo>
                  <a:pt x="5738" y="8287"/>
                  <a:pt x="6440" y="9442"/>
                  <a:pt x="6851" y="10533"/>
                </a:cubicBezTo>
                <a:cubicBezTo>
                  <a:pt x="7083" y="11150"/>
                  <a:pt x="7368" y="12114"/>
                  <a:pt x="6829" y="12654"/>
                </a:cubicBezTo>
                <a:cubicBezTo>
                  <a:pt x="6687" y="12796"/>
                  <a:pt x="6546" y="12855"/>
                  <a:pt x="6409" y="12855"/>
                </a:cubicBezTo>
                <a:cubicBezTo>
                  <a:pt x="5892" y="12855"/>
                  <a:pt x="5444" y="12011"/>
                  <a:pt x="5307" y="11602"/>
                </a:cubicBezTo>
                <a:cubicBezTo>
                  <a:pt x="4991" y="10668"/>
                  <a:pt x="4828" y="9668"/>
                  <a:pt x="4784" y="8685"/>
                </a:cubicBezTo>
                <a:cubicBezTo>
                  <a:pt x="4768" y="8319"/>
                  <a:pt x="4762" y="7944"/>
                  <a:pt x="4780" y="7571"/>
                </a:cubicBezTo>
                <a:close/>
                <a:moveTo>
                  <a:pt x="8009" y="0"/>
                </a:moveTo>
                <a:cubicBezTo>
                  <a:pt x="7418" y="0"/>
                  <a:pt x="6811" y="262"/>
                  <a:pt x="6438" y="717"/>
                </a:cubicBezTo>
                <a:cubicBezTo>
                  <a:pt x="6056" y="1182"/>
                  <a:pt x="5992" y="1850"/>
                  <a:pt x="6003" y="2429"/>
                </a:cubicBezTo>
                <a:cubicBezTo>
                  <a:pt x="6012" y="2920"/>
                  <a:pt x="6072" y="3428"/>
                  <a:pt x="6180" y="3933"/>
                </a:cubicBezTo>
                <a:lnTo>
                  <a:pt x="6180" y="3933"/>
                </a:lnTo>
                <a:cubicBezTo>
                  <a:pt x="6101" y="3953"/>
                  <a:pt x="6023" y="3979"/>
                  <a:pt x="5945" y="4008"/>
                </a:cubicBezTo>
                <a:cubicBezTo>
                  <a:pt x="4897" y="4405"/>
                  <a:pt x="4409" y="5407"/>
                  <a:pt x="4213" y="6533"/>
                </a:cubicBezTo>
                <a:lnTo>
                  <a:pt x="4213" y="6533"/>
                </a:lnTo>
                <a:cubicBezTo>
                  <a:pt x="3918" y="6423"/>
                  <a:pt x="3611" y="6361"/>
                  <a:pt x="3297" y="6361"/>
                </a:cubicBezTo>
                <a:cubicBezTo>
                  <a:pt x="2931" y="6361"/>
                  <a:pt x="2555" y="6446"/>
                  <a:pt x="2177" y="6640"/>
                </a:cubicBezTo>
                <a:cubicBezTo>
                  <a:pt x="379" y="7563"/>
                  <a:pt x="25" y="10092"/>
                  <a:pt x="5" y="11896"/>
                </a:cubicBezTo>
                <a:cubicBezTo>
                  <a:pt x="0" y="12356"/>
                  <a:pt x="22" y="12817"/>
                  <a:pt x="78" y="13272"/>
                </a:cubicBezTo>
                <a:cubicBezTo>
                  <a:pt x="104" y="13478"/>
                  <a:pt x="281" y="13582"/>
                  <a:pt x="444" y="13582"/>
                </a:cubicBezTo>
                <a:cubicBezTo>
                  <a:pt x="606" y="13582"/>
                  <a:pt x="755" y="13479"/>
                  <a:pt x="729" y="13272"/>
                </a:cubicBezTo>
                <a:lnTo>
                  <a:pt x="731" y="13272"/>
                </a:lnTo>
                <a:cubicBezTo>
                  <a:pt x="537" y="11716"/>
                  <a:pt x="624" y="9912"/>
                  <a:pt x="1330" y="8487"/>
                </a:cubicBezTo>
                <a:cubicBezTo>
                  <a:pt x="1769" y="7601"/>
                  <a:pt x="2522" y="7034"/>
                  <a:pt x="3364" y="7034"/>
                </a:cubicBezTo>
                <a:cubicBezTo>
                  <a:pt x="3613" y="7034"/>
                  <a:pt x="3871" y="7084"/>
                  <a:pt x="4131" y="7190"/>
                </a:cubicBezTo>
                <a:lnTo>
                  <a:pt x="4131" y="7190"/>
                </a:lnTo>
                <a:cubicBezTo>
                  <a:pt x="4053" y="8146"/>
                  <a:pt x="4141" y="9124"/>
                  <a:pt x="4242" y="9854"/>
                </a:cubicBezTo>
                <a:cubicBezTo>
                  <a:pt x="4393" y="10920"/>
                  <a:pt x="4607" y="12339"/>
                  <a:pt x="5460" y="13092"/>
                </a:cubicBezTo>
                <a:cubicBezTo>
                  <a:pt x="5742" y="13341"/>
                  <a:pt x="6085" y="13475"/>
                  <a:pt x="6421" y="13475"/>
                </a:cubicBezTo>
                <a:cubicBezTo>
                  <a:pt x="6783" y="13475"/>
                  <a:pt x="7136" y="13321"/>
                  <a:pt x="7396" y="12990"/>
                </a:cubicBezTo>
                <a:cubicBezTo>
                  <a:pt x="8479" y="11607"/>
                  <a:pt x="7148" y="9333"/>
                  <a:pt x="6271" y="8185"/>
                </a:cubicBezTo>
                <a:cubicBezTo>
                  <a:pt x="5884" y="7677"/>
                  <a:pt x="5397" y="7192"/>
                  <a:pt x="4849" y="6850"/>
                </a:cubicBezTo>
                <a:lnTo>
                  <a:pt x="4849" y="6850"/>
                </a:lnTo>
                <a:cubicBezTo>
                  <a:pt x="4895" y="6544"/>
                  <a:pt x="4964" y="6243"/>
                  <a:pt x="5064" y="5951"/>
                </a:cubicBezTo>
                <a:cubicBezTo>
                  <a:pt x="5294" y="5281"/>
                  <a:pt x="5717" y="4757"/>
                  <a:pt x="6342" y="4573"/>
                </a:cubicBezTo>
                <a:lnTo>
                  <a:pt x="6342" y="4573"/>
                </a:lnTo>
                <a:cubicBezTo>
                  <a:pt x="6587" y="5403"/>
                  <a:pt x="6959" y="6198"/>
                  <a:pt x="7440" y="6867"/>
                </a:cubicBezTo>
                <a:cubicBezTo>
                  <a:pt x="7781" y="7341"/>
                  <a:pt x="8233" y="7825"/>
                  <a:pt x="8828" y="7958"/>
                </a:cubicBezTo>
                <a:cubicBezTo>
                  <a:pt x="8939" y="7982"/>
                  <a:pt x="9050" y="7994"/>
                  <a:pt x="9158" y="7994"/>
                </a:cubicBezTo>
                <a:cubicBezTo>
                  <a:pt x="9841" y="7994"/>
                  <a:pt x="10414" y="7519"/>
                  <a:pt x="10372" y="6768"/>
                </a:cubicBezTo>
                <a:cubicBezTo>
                  <a:pt x="10319" y="5818"/>
                  <a:pt x="9612" y="5084"/>
                  <a:pt x="8881" y="4562"/>
                </a:cubicBezTo>
                <a:cubicBezTo>
                  <a:pt x="8295" y="4142"/>
                  <a:pt x="7569" y="3852"/>
                  <a:pt x="6845" y="3849"/>
                </a:cubicBezTo>
                <a:lnTo>
                  <a:pt x="6845" y="3849"/>
                </a:lnTo>
                <a:cubicBezTo>
                  <a:pt x="6809" y="3692"/>
                  <a:pt x="6778" y="3535"/>
                  <a:pt x="6751" y="3380"/>
                </a:cubicBezTo>
                <a:cubicBezTo>
                  <a:pt x="6568" y="2351"/>
                  <a:pt x="6479" y="761"/>
                  <a:pt x="7900" y="650"/>
                </a:cubicBezTo>
                <a:cubicBezTo>
                  <a:pt x="7938" y="647"/>
                  <a:pt x="7976" y="645"/>
                  <a:pt x="8014" y="645"/>
                </a:cubicBezTo>
                <a:cubicBezTo>
                  <a:pt x="9335" y="645"/>
                  <a:pt x="10228" y="2448"/>
                  <a:pt x="10272" y="3571"/>
                </a:cubicBezTo>
                <a:cubicBezTo>
                  <a:pt x="10280" y="3781"/>
                  <a:pt x="10447" y="3886"/>
                  <a:pt x="10611" y="3886"/>
                </a:cubicBezTo>
                <a:cubicBezTo>
                  <a:pt x="10773" y="3886"/>
                  <a:pt x="10932" y="3781"/>
                  <a:pt x="10923" y="3571"/>
                </a:cubicBezTo>
                <a:cubicBezTo>
                  <a:pt x="10867" y="2149"/>
                  <a:pt x="9895" y="344"/>
                  <a:pt x="8389" y="38"/>
                </a:cubicBezTo>
                <a:cubicBezTo>
                  <a:pt x="8265" y="12"/>
                  <a:pt x="8138" y="0"/>
                  <a:pt x="8009" y="0"/>
                </a:cubicBezTo>
                <a:close/>
              </a:path>
            </a:pathLst>
          </a:custGeom>
          <a:solidFill>
            <a:srgbClr val="2A2A2A">
              <a:alpha val="798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" name="Google Shape;3354;p33">
            <a:extLst>
              <a:ext uri="{FF2B5EF4-FFF2-40B4-BE49-F238E27FC236}">
                <a16:creationId xmlns:a16="http://schemas.microsoft.com/office/drawing/2014/main" id="{17743421-0CC0-9475-97B4-93AC018A43E6}"/>
              </a:ext>
            </a:extLst>
          </p:cNvPr>
          <p:cNvGrpSpPr/>
          <p:nvPr/>
        </p:nvGrpSpPr>
        <p:grpSpPr>
          <a:xfrm>
            <a:off x="664116" y="3004533"/>
            <a:ext cx="1068257" cy="398716"/>
            <a:chOff x="6382900" y="4748400"/>
            <a:chExt cx="909000" cy="339275"/>
          </a:xfrm>
        </p:grpSpPr>
        <p:sp>
          <p:nvSpPr>
            <p:cNvPr id="107" name="Google Shape;3355;p33">
              <a:extLst>
                <a:ext uri="{FF2B5EF4-FFF2-40B4-BE49-F238E27FC236}">
                  <a16:creationId xmlns:a16="http://schemas.microsoft.com/office/drawing/2014/main" id="{5B7D10B6-065D-5056-F8B7-F2D6B12077C4}"/>
                </a:ext>
              </a:extLst>
            </p:cNvPr>
            <p:cNvSpPr/>
            <p:nvPr/>
          </p:nvSpPr>
          <p:spPr>
            <a:xfrm>
              <a:off x="6382900" y="4767575"/>
              <a:ext cx="39350" cy="306875"/>
            </a:xfrm>
            <a:custGeom>
              <a:avLst/>
              <a:gdLst/>
              <a:ahLst/>
              <a:cxnLst/>
              <a:rect l="l" t="t" r="r" b="b"/>
              <a:pathLst>
                <a:path w="1574" h="12275" extrusionOk="0">
                  <a:moveTo>
                    <a:pt x="1428" y="1"/>
                  </a:moveTo>
                  <a:cubicBezTo>
                    <a:pt x="1391" y="1"/>
                    <a:pt x="1355" y="26"/>
                    <a:pt x="1352" y="74"/>
                  </a:cubicBezTo>
                  <a:cubicBezTo>
                    <a:pt x="1321" y="475"/>
                    <a:pt x="1315" y="877"/>
                    <a:pt x="1309" y="1278"/>
                  </a:cubicBezTo>
                  <a:cubicBezTo>
                    <a:pt x="1303" y="1683"/>
                    <a:pt x="1294" y="2088"/>
                    <a:pt x="1288" y="2492"/>
                  </a:cubicBezTo>
                  <a:cubicBezTo>
                    <a:pt x="1276" y="3293"/>
                    <a:pt x="1270" y="4095"/>
                    <a:pt x="1262" y="4896"/>
                  </a:cubicBezTo>
                  <a:cubicBezTo>
                    <a:pt x="1253" y="5701"/>
                    <a:pt x="1245" y="6507"/>
                    <a:pt x="1239" y="7312"/>
                  </a:cubicBezTo>
                  <a:cubicBezTo>
                    <a:pt x="1233" y="8117"/>
                    <a:pt x="1239" y="8861"/>
                    <a:pt x="1210" y="9635"/>
                  </a:cubicBezTo>
                  <a:cubicBezTo>
                    <a:pt x="1191" y="10169"/>
                    <a:pt x="1147" y="10694"/>
                    <a:pt x="1040" y="11210"/>
                  </a:cubicBezTo>
                  <a:lnTo>
                    <a:pt x="1040" y="11210"/>
                  </a:lnTo>
                  <a:cubicBezTo>
                    <a:pt x="957" y="10533"/>
                    <a:pt x="875" y="9856"/>
                    <a:pt x="789" y="9179"/>
                  </a:cubicBezTo>
                  <a:cubicBezTo>
                    <a:pt x="725" y="8686"/>
                    <a:pt x="664" y="8193"/>
                    <a:pt x="596" y="7698"/>
                  </a:cubicBezTo>
                  <a:cubicBezTo>
                    <a:pt x="530" y="7219"/>
                    <a:pt x="458" y="6739"/>
                    <a:pt x="395" y="6258"/>
                  </a:cubicBezTo>
                  <a:cubicBezTo>
                    <a:pt x="321" y="5709"/>
                    <a:pt x="247" y="5161"/>
                    <a:pt x="173" y="4612"/>
                  </a:cubicBezTo>
                  <a:cubicBezTo>
                    <a:pt x="167" y="4567"/>
                    <a:pt x="140" y="4528"/>
                    <a:pt x="88" y="4528"/>
                  </a:cubicBezTo>
                  <a:cubicBezTo>
                    <a:pt x="47" y="4528"/>
                    <a:pt x="0" y="4567"/>
                    <a:pt x="4" y="4612"/>
                  </a:cubicBezTo>
                  <a:cubicBezTo>
                    <a:pt x="105" y="5586"/>
                    <a:pt x="197" y="6560"/>
                    <a:pt x="294" y="7534"/>
                  </a:cubicBezTo>
                  <a:cubicBezTo>
                    <a:pt x="390" y="8508"/>
                    <a:pt x="497" y="9481"/>
                    <a:pt x="608" y="10455"/>
                  </a:cubicBezTo>
                  <a:cubicBezTo>
                    <a:pt x="672" y="11004"/>
                    <a:pt x="734" y="11552"/>
                    <a:pt x="797" y="12101"/>
                  </a:cubicBezTo>
                  <a:cubicBezTo>
                    <a:pt x="808" y="12187"/>
                    <a:pt x="857" y="12263"/>
                    <a:pt x="949" y="12273"/>
                  </a:cubicBezTo>
                  <a:cubicBezTo>
                    <a:pt x="957" y="12274"/>
                    <a:pt x="965" y="12275"/>
                    <a:pt x="972" y="12275"/>
                  </a:cubicBezTo>
                  <a:cubicBezTo>
                    <a:pt x="1053" y="12275"/>
                    <a:pt x="1112" y="12225"/>
                    <a:pt x="1142" y="12148"/>
                  </a:cubicBezTo>
                  <a:cubicBezTo>
                    <a:pt x="1403" y="11450"/>
                    <a:pt x="1498" y="10698"/>
                    <a:pt x="1535" y="9956"/>
                  </a:cubicBezTo>
                  <a:cubicBezTo>
                    <a:pt x="1574" y="9184"/>
                    <a:pt x="1557" y="8409"/>
                    <a:pt x="1557" y="7637"/>
                  </a:cubicBezTo>
                  <a:cubicBezTo>
                    <a:pt x="1557" y="6831"/>
                    <a:pt x="1557" y="6026"/>
                    <a:pt x="1555" y="5221"/>
                  </a:cubicBezTo>
                  <a:cubicBezTo>
                    <a:pt x="1553" y="4415"/>
                    <a:pt x="1555" y="3610"/>
                    <a:pt x="1549" y="2805"/>
                  </a:cubicBezTo>
                  <a:cubicBezTo>
                    <a:pt x="1541" y="1995"/>
                    <a:pt x="1537" y="1186"/>
                    <a:pt x="1518" y="376"/>
                  </a:cubicBezTo>
                  <a:cubicBezTo>
                    <a:pt x="1516" y="276"/>
                    <a:pt x="1508" y="175"/>
                    <a:pt x="1502" y="74"/>
                  </a:cubicBezTo>
                  <a:cubicBezTo>
                    <a:pt x="1499" y="25"/>
                    <a:pt x="1463" y="1"/>
                    <a:pt x="142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356;p33">
              <a:extLst>
                <a:ext uri="{FF2B5EF4-FFF2-40B4-BE49-F238E27FC236}">
                  <a16:creationId xmlns:a16="http://schemas.microsoft.com/office/drawing/2014/main" id="{1D5FC435-8004-ADDE-0409-D25B2161E2F3}"/>
                </a:ext>
              </a:extLst>
            </p:cNvPr>
            <p:cNvSpPr/>
            <p:nvPr/>
          </p:nvSpPr>
          <p:spPr>
            <a:xfrm>
              <a:off x="6499575" y="4933150"/>
              <a:ext cx="139575" cy="7825"/>
            </a:xfrm>
            <a:custGeom>
              <a:avLst/>
              <a:gdLst/>
              <a:ahLst/>
              <a:cxnLst/>
              <a:rect l="l" t="t" r="r" b="b"/>
              <a:pathLst>
                <a:path w="5583" h="313" extrusionOk="0">
                  <a:moveTo>
                    <a:pt x="3566" y="0"/>
                  </a:moveTo>
                  <a:cubicBezTo>
                    <a:pt x="3501" y="0"/>
                    <a:pt x="3437" y="0"/>
                    <a:pt x="3372" y="1"/>
                  </a:cubicBezTo>
                  <a:cubicBezTo>
                    <a:pt x="3019" y="3"/>
                    <a:pt x="2674" y="3"/>
                    <a:pt x="2326" y="9"/>
                  </a:cubicBezTo>
                  <a:cubicBezTo>
                    <a:pt x="1973" y="15"/>
                    <a:pt x="1622" y="21"/>
                    <a:pt x="1270" y="27"/>
                  </a:cubicBezTo>
                  <a:cubicBezTo>
                    <a:pt x="1071" y="29"/>
                    <a:pt x="876" y="40"/>
                    <a:pt x="677" y="46"/>
                  </a:cubicBezTo>
                  <a:cubicBezTo>
                    <a:pt x="632" y="48"/>
                    <a:pt x="584" y="50"/>
                    <a:pt x="537" y="52"/>
                  </a:cubicBezTo>
                  <a:cubicBezTo>
                    <a:pt x="506" y="52"/>
                    <a:pt x="477" y="60"/>
                    <a:pt x="447" y="62"/>
                  </a:cubicBezTo>
                  <a:lnTo>
                    <a:pt x="430" y="62"/>
                  </a:lnTo>
                  <a:lnTo>
                    <a:pt x="387" y="64"/>
                  </a:lnTo>
                  <a:lnTo>
                    <a:pt x="85" y="75"/>
                  </a:lnTo>
                  <a:cubicBezTo>
                    <a:pt x="42" y="77"/>
                    <a:pt x="1" y="112"/>
                    <a:pt x="3" y="157"/>
                  </a:cubicBezTo>
                  <a:cubicBezTo>
                    <a:pt x="5" y="202"/>
                    <a:pt x="40" y="237"/>
                    <a:pt x="85" y="237"/>
                  </a:cubicBezTo>
                  <a:lnTo>
                    <a:pt x="354" y="247"/>
                  </a:lnTo>
                  <a:lnTo>
                    <a:pt x="420" y="249"/>
                  </a:lnTo>
                  <a:cubicBezTo>
                    <a:pt x="430" y="251"/>
                    <a:pt x="440" y="251"/>
                    <a:pt x="451" y="251"/>
                  </a:cubicBezTo>
                  <a:cubicBezTo>
                    <a:pt x="448" y="251"/>
                    <a:pt x="447" y="251"/>
                    <a:pt x="447" y="251"/>
                  </a:cubicBezTo>
                  <a:lnTo>
                    <a:pt x="447" y="251"/>
                  </a:lnTo>
                  <a:cubicBezTo>
                    <a:pt x="448" y="251"/>
                    <a:pt x="469" y="253"/>
                    <a:pt x="467" y="253"/>
                  </a:cubicBezTo>
                  <a:cubicBezTo>
                    <a:pt x="517" y="262"/>
                    <a:pt x="564" y="262"/>
                    <a:pt x="613" y="264"/>
                  </a:cubicBezTo>
                  <a:lnTo>
                    <a:pt x="882" y="272"/>
                  </a:lnTo>
                  <a:cubicBezTo>
                    <a:pt x="968" y="276"/>
                    <a:pt x="1055" y="282"/>
                    <a:pt x="1141" y="284"/>
                  </a:cubicBezTo>
                  <a:cubicBezTo>
                    <a:pt x="1492" y="290"/>
                    <a:pt x="1846" y="297"/>
                    <a:pt x="2197" y="303"/>
                  </a:cubicBezTo>
                  <a:cubicBezTo>
                    <a:pt x="2615" y="309"/>
                    <a:pt x="3033" y="313"/>
                    <a:pt x="3450" y="313"/>
                  </a:cubicBezTo>
                  <a:cubicBezTo>
                    <a:pt x="3733" y="313"/>
                    <a:pt x="4016" y="311"/>
                    <a:pt x="4299" y="307"/>
                  </a:cubicBezTo>
                  <a:lnTo>
                    <a:pt x="4588" y="305"/>
                  </a:lnTo>
                  <a:cubicBezTo>
                    <a:pt x="4640" y="303"/>
                    <a:pt x="4689" y="294"/>
                    <a:pt x="4740" y="290"/>
                  </a:cubicBezTo>
                  <a:cubicBezTo>
                    <a:pt x="4790" y="288"/>
                    <a:pt x="4841" y="288"/>
                    <a:pt x="4890" y="286"/>
                  </a:cubicBezTo>
                  <a:cubicBezTo>
                    <a:pt x="4987" y="284"/>
                    <a:pt x="5084" y="280"/>
                    <a:pt x="5182" y="278"/>
                  </a:cubicBezTo>
                  <a:cubicBezTo>
                    <a:pt x="5231" y="276"/>
                    <a:pt x="5283" y="278"/>
                    <a:pt x="5332" y="272"/>
                  </a:cubicBezTo>
                  <a:lnTo>
                    <a:pt x="5482" y="253"/>
                  </a:lnTo>
                  <a:cubicBezTo>
                    <a:pt x="5533" y="247"/>
                    <a:pt x="5583" y="212"/>
                    <a:pt x="5581" y="157"/>
                  </a:cubicBezTo>
                  <a:cubicBezTo>
                    <a:pt x="5577" y="99"/>
                    <a:pt x="5538" y="66"/>
                    <a:pt x="5482" y="60"/>
                  </a:cubicBezTo>
                  <a:lnTo>
                    <a:pt x="5355" y="44"/>
                  </a:lnTo>
                  <a:cubicBezTo>
                    <a:pt x="5307" y="38"/>
                    <a:pt x="5260" y="38"/>
                    <a:pt x="5213" y="36"/>
                  </a:cubicBezTo>
                  <a:cubicBezTo>
                    <a:pt x="5127" y="34"/>
                    <a:pt x="5042" y="32"/>
                    <a:pt x="4956" y="27"/>
                  </a:cubicBezTo>
                  <a:cubicBezTo>
                    <a:pt x="4870" y="25"/>
                    <a:pt x="4775" y="27"/>
                    <a:pt x="4685" y="17"/>
                  </a:cubicBezTo>
                  <a:cubicBezTo>
                    <a:pt x="4597" y="7"/>
                    <a:pt x="4514" y="7"/>
                    <a:pt x="4428" y="7"/>
                  </a:cubicBezTo>
                  <a:cubicBezTo>
                    <a:pt x="4140" y="4"/>
                    <a:pt x="3852" y="0"/>
                    <a:pt x="356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357;p33">
              <a:extLst>
                <a:ext uri="{FF2B5EF4-FFF2-40B4-BE49-F238E27FC236}">
                  <a16:creationId xmlns:a16="http://schemas.microsoft.com/office/drawing/2014/main" id="{B18EA491-9EBE-428A-835E-46C9ED15E0C4}"/>
                </a:ext>
              </a:extLst>
            </p:cNvPr>
            <p:cNvSpPr/>
            <p:nvPr/>
          </p:nvSpPr>
          <p:spPr>
            <a:xfrm>
              <a:off x="6663175" y="4935975"/>
              <a:ext cx="2800" cy="2175"/>
            </a:xfrm>
            <a:custGeom>
              <a:avLst/>
              <a:gdLst/>
              <a:ahLst/>
              <a:cxnLst/>
              <a:rect l="l" t="t" r="r" b="b"/>
              <a:pathLst>
                <a:path w="112" h="87" extrusionOk="0">
                  <a:moveTo>
                    <a:pt x="56" y="1"/>
                  </a:moveTo>
                  <a:cubicBezTo>
                    <a:pt x="0" y="1"/>
                    <a:pt x="0" y="87"/>
                    <a:pt x="56" y="87"/>
                  </a:cubicBezTo>
                  <a:cubicBezTo>
                    <a:pt x="111" y="87"/>
                    <a:pt x="111" y="1"/>
                    <a:pt x="5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358;p33">
              <a:extLst>
                <a:ext uri="{FF2B5EF4-FFF2-40B4-BE49-F238E27FC236}">
                  <a16:creationId xmlns:a16="http://schemas.microsoft.com/office/drawing/2014/main" id="{C3BBE445-F254-E97C-9CF5-FDDA95567E9C}"/>
                </a:ext>
              </a:extLst>
            </p:cNvPr>
            <p:cNvSpPr/>
            <p:nvPr/>
          </p:nvSpPr>
          <p:spPr>
            <a:xfrm>
              <a:off x="6551100" y="4807750"/>
              <a:ext cx="19275" cy="88300"/>
            </a:xfrm>
            <a:custGeom>
              <a:avLst/>
              <a:gdLst/>
              <a:ahLst/>
              <a:cxnLst/>
              <a:rect l="l" t="t" r="r" b="b"/>
              <a:pathLst>
                <a:path w="771" h="3532" extrusionOk="0">
                  <a:moveTo>
                    <a:pt x="178" y="1932"/>
                  </a:moveTo>
                  <a:cubicBezTo>
                    <a:pt x="178" y="1932"/>
                    <a:pt x="178" y="1933"/>
                    <a:pt x="177" y="1938"/>
                  </a:cubicBezTo>
                  <a:lnTo>
                    <a:pt x="177" y="1938"/>
                  </a:lnTo>
                  <a:cubicBezTo>
                    <a:pt x="178" y="1935"/>
                    <a:pt x="178" y="1932"/>
                    <a:pt x="178" y="1932"/>
                  </a:cubicBezTo>
                  <a:close/>
                  <a:moveTo>
                    <a:pt x="637" y="1"/>
                  </a:moveTo>
                  <a:cubicBezTo>
                    <a:pt x="628" y="1"/>
                    <a:pt x="618" y="2"/>
                    <a:pt x="609" y="4"/>
                  </a:cubicBezTo>
                  <a:cubicBezTo>
                    <a:pt x="586" y="10"/>
                    <a:pt x="555" y="31"/>
                    <a:pt x="545" y="53"/>
                  </a:cubicBezTo>
                  <a:cubicBezTo>
                    <a:pt x="385" y="388"/>
                    <a:pt x="259" y="737"/>
                    <a:pt x="169" y="1095"/>
                  </a:cubicBezTo>
                  <a:cubicBezTo>
                    <a:pt x="81" y="1454"/>
                    <a:pt x="25" y="1824"/>
                    <a:pt x="9" y="2194"/>
                  </a:cubicBezTo>
                  <a:cubicBezTo>
                    <a:pt x="0" y="2397"/>
                    <a:pt x="2" y="2603"/>
                    <a:pt x="15" y="2808"/>
                  </a:cubicBezTo>
                  <a:cubicBezTo>
                    <a:pt x="17" y="2838"/>
                    <a:pt x="40" y="2866"/>
                    <a:pt x="71" y="2866"/>
                  </a:cubicBezTo>
                  <a:cubicBezTo>
                    <a:pt x="72" y="2866"/>
                    <a:pt x="73" y="2866"/>
                    <a:pt x="74" y="2866"/>
                  </a:cubicBezTo>
                  <a:cubicBezTo>
                    <a:pt x="105" y="2866"/>
                    <a:pt x="134" y="2841"/>
                    <a:pt x="132" y="2808"/>
                  </a:cubicBezTo>
                  <a:cubicBezTo>
                    <a:pt x="128" y="2652"/>
                    <a:pt x="130" y="2498"/>
                    <a:pt x="140" y="2342"/>
                  </a:cubicBezTo>
                  <a:cubicBezTo>
                    <a:pt x="144" y="2264"/>
                    <a:pt x="150" y="2188"/>
                    <a:pt x="159" y="2110"/>
                  </a:cubicBezTo>
                  <a:cubicBezTo>
                    <a:pt x="163" y="2073"/>
                    <a:pt x="167" y="2034"/>
                    <a:pt x="171" y="1997"/>
                  </a:cubicBezTo>
                  <a:cubicBezTo>
                    <a:pt x="173" y="1980"/>
                    <a:pt x="175" y="1962"/>
                    <a:pt x="177" y="1943"/>
                  </a:cubicBezTo>
                  <a:cubicBezTo>
                    <a:pt x="177" y="1943"/>
                    <a:pt x="177" y="1942"/>
                    <a:pt x="177" y="1941"/>
                  </a:cubicBezTo>
                  <a:lnTo>
                    <a:pt x="177" y="1941"/>
                  </a:lnTo>
                  <a:cubicBezTo>
                    <a:pt x="179" y="1937"/>
                    <a:pt x="179" y="1933"/>
                    <a:pt x="179" y="1929"/>
                  </a:cubicBezTo>
                  <a:lnTo>
                    <a:pt x="183" y="1896"/>
                  </a:lnTo>
                  <a:cubicBezTo>
                    <a:pt x="228" y="1592"/>
                    <a:pt x="294" y="1292"/>
                    <a:pt x="387" y="998"/>
                  </a:cubicBezTo>
                  <a:cubicBezTo>
                    <a:pt x="425" y="875"/>
                    <a:pt x="467" y="753"/>
                    <a:pt x="515" y="634"/>
                  </a:cubicBezTo>
                  <a:lnTo>
                    <a:pt x="515" y="634"/>
                  </a:lnTo>
                  <a:cubicBezTo>
                    <a:pt x="514" y="673"/>
                    <a:pt x="514" y="712"/>
                    <a:pt x="514" y="752"/>
                  </a:cubicBezTo>
                  <a:cubicBezTo>
                    <a:pt x="512" y="965"/>
                    <a:pt x="510" y="1181"/>
                    <a:pt x="508" y="1395"/>
                  </a:cubicBezTo>
                  <a:cubicBezTo>
                    <a:pt x="504" y="1822"/>
                    <a:pt x="500" y="2249"/>
                    <a:pt x="496" y="2677"/>
                  </a:cubicBezTo>
                  <a:cubicBezTo>
                    <a:pt x="496" y="2917"/>
                    <a:pt x="489" y="3157"/>
                    <a:pt x="498" y="3398"/>
                  </a:cubicBezTo>
                  <a:cubicBezTo>
                    <a:pt x="500" y="3433"/>
                    <a:pt x="512" y="3468"/>
                    <a:pt x="537" y="3492"/>
                  </a:cubicBezTo>
                  <a:cubicBezTo>
                    <a:pt x="559" y="3515"/>
                    <a:pt x="596" y="3531"/>
                    <a:pt x="629" y="3531"/>
                  </a:cubicBezTo>
                  <a:cubicBezTo>
                    <a:pt x="703" y="3527"/>
                    <a:pt x="759" y="3474"/>
                    <a:pt x="763" y="3398"/>
                  </a:cubicBezTo>
                  <a:cubicBezTo>
                    <a:pt x="771" y="3184"/>
                    <a:pt x="767" y="2968"/>
                    <a:pt x="767" y="2755"/>
                  </a:cubicBezTo>
                  <a:cubicBezTo>
                    <a:pt x="767" y="2541"/>
                    <a:pt x="765" y="2325"/>
                    <a:pt x="765" y="2112"/>
                  </a:cubicBezTo>
                  <a:lnTo>
                    <a:pt x="759" y="830"/>
                  </a:lnTo>
                  <a:cubicBezTo>
                    <a:pt x="759" y="709"/>
                    <a:pt x="756" y="589"/>
                    <a:pt x="756" y="468"/>
                  </a:cubicBezTo>
                  <a:cubicBezTo>
                    <a:pt x="756" y="349"/>
                    <a:pt x="746" y="228"/>
                    <a:pt x="744" y="107"/>
                  </a:cubicBezTo>
                  <a:cubicBezTo>
                    <a:pt x="744" y="61"/>
                    <a:pt x="711" y="14"/>
                    <a:pt x="666" y="4"/>
                  </a:cubicBezTo>
                  <a:cubicBezTo>
                    <a:pt x="657" y="2"/>
                    <a:pt x="647" y="1"/>
                    <a:pt x="63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359;p33">
              <a:extLst>
                <a:ext uri="{FF2B5EF4-FFF2-40B4-BE49-F238E27FC236}">
                  <a16:creationId xmlns:a16="http://schemas.microsoft.com/office/drawing/2014/main" id="{AC7C038B-9E4E-2A7B-8E8A-DA81A87C0C0A}"/>
                </a:ext>
              </a:extLst>
            </p:cNvPr>
            <p:cNvSpPr/>
            <p:nvPr/>
          </p:nvSpPr>
          <p:spPr>
            <a:xfrm>
              <a:off x="6549650" y="4987900"/>
              <a:ext cx="52625" cy="83925"/>
            </a:xfrm>
            <a:custGeom>
              <a:avLst/>
              <a:gdLst/>
              <a:ahLst/>
              <a:cxnLst/>
              <a:rect l="l" t="t" r="r" b="b"/>
              <a:pathLst>
                <a:path w="2105" h="3357" extrusionOk="0">
                  <a:moveTo>
                    <a:pt x="1738" y="1"/>
                  </a:moveTo>
                  <a:cubicBezTo>
                    <a:pt x="1736" y="1"/>
                    <a:pt x="1735" y="1"/>
                    <a:pt x="1733" y="1"/>
                  </a:cubicBezTo>
                  <a:cubicBezTo>
                    <a:pt x="1702" y="1"/>
                    <a:pt x="1667" y="11"/>
                    <a:pt x="1644" y="36"/>
                  </a:cubicBezTo>
                  <a:cubicBezTo>
                    <a:pt x="1624" y="58"/>
                    <a:pt x="1605" y="91"/>
                    <a:pt x="1610" y="122"/>
                  </a:cubicBezTo>
                  <a:cubicBezTo>
                    <a:pt x="1612" y="147"/>
                    <a:pt x="1610" y="169"/>
                    <a:pt x="1610" y="194"/>
                  </a:cubicBezTo>
                  <a:cubicBezTo>
                    <a:pt x="1610" y="218"/>
                    <a:pt x="1610" y="243"/>
                    <a:pt x="1610" y="270"/>
                  </a:cubicBezTo>
                  <a:cubicBezTo>
                    <a:pt x="1612" y="315"/>
                    <a:pt x="1618" y="362"/>
                    <a:pt x="1622" y="410"/>
                  </a:cubicBezTo>
                  <a:cubicBezTo>
                    <a:pt x="1632" y="506"/>
                    <a:pt x="1642" y="601"/>
                    <a:pt x="1651" y="697"/>
                  </a:cubicBezTo>
                  <a:cubicBezTo>
                    <a:pt x="1669" y="886"/>
                    <a:pt x="1688" y="1075"/>
                    <a:pt x="1704" y="1264"/>
                  </a:cubicBezTo>
                  <a:cubicBezTo>
                    <a:pt x="1739" y="1642"/>
                    <a:pt x="1772" y="2022"/>
                    <a:pt x="1803" y="2402"/>
                  </a:cubicBezTo>
                  <a:cubicBezTo>
                    <a:pt x="1808" y="2473"/>
                    <a:pt x="1814" y="2543"/>
                    <a:pt x="1819" y="2613"/>
                  </a:cubicBezTo>
                  <a:lnTo>
                    <a:pt x="1819" y="2613"/>
                  </a:lnTo>
                  <a:cubicBezTo>
                    <a:pt x="1796" y="2582"/>
                    <a:pt x="1772" y="2552"/>
                    <a:pt x="1747" y="2522"/>
                  </a:cubicBezTo>
                  <a:cubicBezTo>
                    <a:pt x="1638" y="2382"/>
                    <a:pt x="1525" y="2244"/>
                    <a:pt x="1410" y="2111"/>
                  </a:cubicBezTo>
                  <a:cubicBezTo>
                    <a:pt x="1295" y="1975"/>
                    <a:pt x="1176" y="1839"/>
                    <a:pt x="1055" y="1706"/>
                  </a:cubicBezTo>
                  <a:cubicBezTo>
                    <a:pt x="936" y="1574"/>
                    <a:pt x="812" y="1449"/>
                    <a:pt x="687" y="1324"/>
                  </a:cubicBezTo>
                  <a:cubicBezTo>
                    <a:pt x="545" y="1182"/>
                    <a:pt x="402" y="1044"/>
                    <a:pt x="256" y="909"/>
                  </a:cubicBezTo>
                  <a:cubicBezTo>
                    <a:pt x="227" y="881"/>
                    <a:pt x="191" y="867"/>
                    <a:pt x="154" y="867"/>
                  </a:cubicBezTo>
                  <a:cubicBezTo>
                    <a:pt x="136" y="867"/>
                    <a:pt x="117" y="870"/>
                    <a:pt x="100" y="878"/>
                  </a:cubicBezTo>
                  <a:cubicBezTo>
                    <a:pt x="44" y="901"/>
                    <a:pt x="11" y="952"/>
                    <a:pt x="11" y="1009"/>
                  </a:cubicBezTo>
                  <a:cubicBezTo>
                    <a:pt x="9" y="1266"/>
                    <a:pt x="7" y="1523"/>
                    <a:pt x="5" y="1780"/>
                  </a:cubicBezTo>
                  <a:cubicBezTo>
                    <a:pt x="3" y="1909"/>
                    <a:pt x="1" y="2039"/>
                    <a:pt x="1" y="2168"/>
                  </a:cubicBezTo>
                  <a:cubicBezTo>
                    <a:pt x="1" y="2298"/>
                    <a:pt x="1" y="2425"/>
                    <a:pt x="3" y="2552"/>
                  </a:cubicBezTo>
                  <a:cubicBezTo>
                    <a:pt x="3" y="2624"/>
                    <a:pt x="5" y="2698"/>
                    <a:pt x="5" y="2770"/>
                  </a:cubicBezTo>
                  <a:lnTo>
                    <a:pt x="7" y="2875"/>
                  </a:lnTo>
                  <a:cubicBezTo>
                    <a:pt x="9" y="2919"/>
                    <a:pt x="7" y="2966"/>
                    <a:pt x="13" y="3010"/>
                  </a:cubicBezTo>
                  <a:lnTo>
                    <a:pt x="13" y="3010"/>
                  </a:lnTo>
                  <a:lnTo>
                    <a:pt x="9" y="2982"/>
                  </a:lnTo>
                  <a:lnTo>
                    <a:pt x="9" y="2982"/>
                  </a:lnTo>
                  <a:cubicBezTo>
                    <a:pt x="15" y="3037"/>
                    <a:pt x="15" y="3093"/>
                    <a:pt x="24" y="3148"/>
                  </a:cubicBezTo>
                  <a:cubicBezTo>
                    <a:pt x="28" y="3175"/>
                    <a:pt x="34" y="3204"/>
                    <a:pt x="40" y="3230"/>
                  </a:cubicBezTo>
                  <a:cubicBezTo>
                    <a:pt x="44" y="3257"/>
                    <a:pt x="50" y="3282"/>
                    <a:pt x="54" y="3306"/>
                  </a:cubicBezTo>
                  <a:cubicBezTo>
                    <a:pt x="60" y="3340"/>
                    <a:pt x="90" y="3356"/>
                    <a:pt x="120" y="3356"/>
                  </a:cubicBezTo>
                  <a:cubicBezTo>
                    <a:pt x="150" y="3356"/>
                    <a:pt x="181" y="3339"/>
                    <a:pt x="188" y="3306"/>
                  </a:cubicBezTo>
                  <a:cubicBezTo>
                    <a:pt x="194" y="3282"/>
                    <a:pt x="198" y="3257"/>
                    <a:pt x="204" y="3232"/>
                  </a:cubicBezTo>
                  <a:cubicBezTo>
                    <a:pt x="210" y="3206"/>
                    <a:pt x="219" y="3177"/>
                    <a:pt x="223" y="3148"/>
                  </a:cubicBezTo>
                  <a:cubicBezTo>
                    <a:pt x="231" y="3093"/>
                    <a:pt x="235" y="3035"/>
                    <a:pt x="241" y="2980"/>
                  </a:cubicBezTo>
                  <a:lnTo>
                    <a:pt x="241" y="2980"/>
                  </a:lnTo>
                  <a:lnTo>
                    <a:pt x="240" y="2992"/>
                  </a:lnTo>
                  <a:lnTo>
                    <a:pt x="240" y="2992"/>
                  </a:lnTo>
                  <a:cubicBezTo>
                    <a:pt x="243" y="2958"/>
                    <a:pt x="244" y="2924"/>
                    <a:pt x="245" y="2891"/>
                  </a:cubicBezTo>
                  <a:cubicBezTo>
                    <a:pt x="247" y="2858"/>
                    <a:pt x="250" y="2828"/>
                    <a:pt x="250" y="2795"/>
                  </a:cubicBezTo>
                  <a:cubicBezTo>
                    <a:pt x="254" y="2729"/>
                    <a:pt x="256" y="2665"/>
                    <a:pt x="258" y="2600"/>
                  </a:cubicBezTo>
                  <a:cubicBezTo>
                    <a:pt x="264" y="2472"/>
                    <a:pt x="270" y="2343"/>
                    <a:pt x="272" y="2215"/>
                  </a:cubicBezTo>
                  <a:cubicBezTo>
                    <a:pt x="278" y="1959"/>
                    <a:pt x="282" y="1702"/>
                    <a:pt x="289" y="1443"/>
                  </a:cubicBezTo>
                  <a:cubicBezTo>
                    <a:pt x="289" y="1408"/>
                    <a:pt x="290" y="1373"/>
                    <a:pt x="290" y="1337"/>
                  </a:cubicBezTo>
                  <a:lnTo>
                    <a:pt x="290" y="1337"/>
                  </a:lnTo>
                  <a:cubicBezTo>
                    <a:pt x="339" y="1386"/>
                    <a:pt x="388" y="1435"/>
                    <a:pt x="436" y="1484"/>
                  </a:cubicBezTo>
                  <a:cubicBezTo>
                    <a:pt x="562" y="1611"/>
                    <a:pt x="681" y="1739"/>
                    <a:pt x="802" y="1868"/>
                  </a:cubicBezTo>
                  <a:cubicBezTo>
                    <a:pt x="1045" y="2127"/>
                    <a:pt x="1279" y="2392"/>
                    <a:pt x="1505" y="2667"/>
                  </a:cubicBezTo>
                  <a:cubicBezTo>
                    <a:pt x="1630" y="2821"/>
                    <a:pt x="1762" y="2976"/>
                    <a:pt x="1885" y="3134"/>
                  </a:cubicBezTo>
                  <a:lnTo>
                    <a:pt x="1912" y="3154"/>
                  </a:lnTo>
                  <a:lnTo>
                    <a:pt x="1942" y="3167"/>
                  </a:lnTo>
                  <a:cubicBezTo>
                    <a:pt x="1952" y="3170"/>
                    <a:pt x="1962" y="3171"/>
                    <a:pt x="1972" y="3171"/>
                  </a:cubicBezTo>
                  <a:cubicBezTo>
                    <a:pt x="1990" y="3171"/>
                    <a:pt x="2008" y="3167"/>
                    <a:pt x="2025" y="3160"/>
                  </a:cubicBezTo>
                  <a:cubicBezTo>
                    <a:pt x="2045" y="3150"/>
                    <a:pt x="2062" y="3138"/>
                    <a:pt x="2076" y="3121"/>
                  </a:cubicBezTo>
                  <a:cubicBezTo>
                    <a:pt x="2090" y="3101"/>
                    <a:pt x="2105" y="3070"/>
                    <a:pt x="2103" y="3043"/>
                  </a:cubicBezTo>
                  <a:cubicBezTo>
                    <a:pt x="2092" y="2949"/>
                    <a:pt x="2084" y="2852"/>
                    <a:pt x="2078" y="2756"/>
                  </a:cubicBezTo>
                  <a:cubicBezTo>
                    <a:pt x="2072" y="2661"/>
                    <a:pt x="2066" y="2565"/>
                    <a:pt x="2057" y="2470"/>
                  </a:cubicBezTo>
                  <a:cubicBezTo>
                    <a:pt x="2045" y="2279"/>
                    <a:pt x="2031" y="2090"/>
                    <a:pt x="2016" y="1901"/>
                  </a:cubicBezTo>
                  <a:cubicBezTo>
                    <a:pt x="1988" y="1521"/>
                    <a:pt x="1959" y="1143"/>
                    <a:pt x="1926" y="763"/>
                  </a:cubicBezTo>
                  <a:cubicBezTo>
                    <a:pt x="1918" y="656"/>
                    <a:pt x="1907" y="551"/>
                    <a:pt x="1899" y="444"/>
                  </a:cubicBezTo>
                  <a:cubicBezTo>
                    <a:pt x="1893" y="391"/>
                    <a:pt x="1889" y="338"/>
                    <a:pt x="1885" y="286"/>
                  </a:cubicBezTo>
                  <a:cubicBezTo>
                    <a:pt x="1881" y="249"/>
                    <a:pt x="1873" y="212"/>
                    <a:pt x="1866" y="177"/>
                  </a:cubicBezTo>
                  <a:cubicBezTo>
                    <a:pt x="1862" y="151"/>
                    <a:pt x="1858" y="122"/>
                    <a:pt x="1852" y="97"/>
                  </a:cubicBezTo>
                  <a:lnTo>
                    <a:pt x="1852" y="97"/>
                  </a:lnTo>
                  <a:lnTo>
                    <a:pt x="1856" y="130"/>
                  </a:lnTo>
                  <a:lnTo>
                    <a:pt x="1854" y="122"/>
                  </a:lnTo>
                  <a:cubicBezTo>
                    <a:pt x="1852" y="89"/>
                    <a:pt x="1844" y="60"/>
                    <a:pt x="1819" y="36"/>
                  </a:cubicBezTo>
                  <a:cubicBezTo>
                    <a:pt x="1800" y="16"/>
                    <a:pt x="1768" y="1"/>
                    <a:pt x="173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360;p33">
              <a:extLst>
                <a:ext uri="{FF2B5EF4-FFF2-40B4-BE49-F238E27FC236}">
                  <a16:creationId xmlns:a16="http://schemas.microsoft.com/office/drawing/2014/main" id="{7C19609E-0CB7-4324-747C-52B5D628ABF7}"/>
                </a:ext>
              </a:extLst>
            </p:cNvPr>
            <p:cNvSpPr/>
            <p:nvPr/>
          </p:nvSpPr>
          <p:spPr>
            <a:xfrm>
              <a:off x="6715975" y="5021350"/>
              <a:ext cx="8850" cy="8800"/>
            </a:xfrm>
            <a:custGeom>
              <a:avLst/>
              <a:gdLst/>
              <a:ahLst/>
              <a:cxnLst/>
              <a:rect l="l" t="t" r="r" b="b"/>
              <a:pathLst>
                <a:path w="354" h="352" extrusionOk="0">
                  <a:moveTo>
                    <a:pt x="177" y="0"/>
                  </a:moveTo>
                  <a:cubicBezTo>
                    <a:pt x="132" y="0"/>
                    <a:pt x="84" y="21"/>
                    <a:pt x="54" y="52"/>
                  </a:cubicBezTo>
                  <a:cubicBezTo>
                    <a:pt x="23" y="84"/>
                    <a:pt x="0" y="132"/>
                    <a:pt x="2" y="177"/>
                  </a:cubicBezTo>
                  <a:cubicBezTo>
                    <a:pt x="4" y="220"/>
                    <a:pt x="19" y="269"/>
                    <a:pt x="54" y="300"/>
                  </a:cubicBezTo>
                  <a:cubicBezTo>
                    <a:pt x="89" y="331"/>
                    <a:pt x="130" y="351"/>
                    <a:pt x="177" y="351"/>
                  </a:cubicBezTo>
                  <a:cubicBezTo>
                    <a:pt x="222" y="351"/>
                    <a:pt x="269" y="331"/>
                    <a:pt x="302" y="300"/>
                  </a:cubicBezTo>
                  <a:cubicBezTo>
                    <a:pt x="333" y="267"/>
                    <a:pt x="354" y="220"/>
                    <a:pt x="354" y="177"/>
                  </a:cubicBezTo>
                  <a:cubicBezTo>
                    <a:pt x="352" y="132"/>
                    <a:pt x="335" y="84"/>
                    <a:pt x="302" y="52"/>
                  </a:cubicBezTo>
                  <a:cubicBezTo>
                    <a:pt x="267" y="21"/>
                    <a:pt x="224" y="0"/>
                    <a:pt x="17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361;p33">
              <a:extLst>
                <a:ext uri="{FF2B5EF4-FFF2-40B4-BE49-F238E27FC236}">
                  <a16:creationId xmlns:a16="http://schemas.microsoft.com/office/drawing/2014/main" id="{5D6E8268-5E2B-F6CC-580E-B4492B64FA5A}"/>
                </a:ext>
              </a:extLst>
            </p:cNvPr>
            <p:cNvSpPr/>
            <p:nvPr/>
          </p:nvSpPr>
          <p:spPr>
            <a:xfrm>
              <a:off x="6710875" y="5053325"/>
              <a:ext cx="22950" cy="34350"/>
            </a:xfrm>
            <a:custGeom>
              <a:avLst/>
              <a:gdLst/>
              <a:ahLst/>
              <a:cxnLst/>
              <a:rect l="l" t="t" r="r" b="b"/>
              <a:pathLst>
                <a:path w="918" h="1374" extrusionOk="0">
                  <a:moveTo>
                    <a:pt x="264" y="472"/>
                  </a:moveTo>
                  <a:lnTo>
                    <a:pt x="261" y="488"/>
                  </a:lnTo>
                  <a:lnTo>
                    <a:pt x="261" y="488"/>
                  </a:lnTo>
                  <a:cubicBezTo>
                    <a:pt x="262" y="482"/>
                    <a:pt x="263" y="477"/>
                    <a:pt x="264" y="472"/>
                  </a:cubicBezTo>
                  <a:close/>
                  <a:moveTo>
                    <a:pt x="288" y="841"/>
                  </a:moveTo>
                  <a:lnTo>
                    <a:pt x="299" y="864"/>
                  </a:lnTo>
                  <a:lnTo>
                    <a:pt x="299" y="864"/>
                  </a:lnTo>
                  <a:cubicBezTo>
                    <a:pt x="295" y="856"/>
                    <a:pt x="292" y="849"/>
                    <a:pt x="288" y="841"/>
                  </a:cubicBezTo>
                  <a:close/>
                  <a:moveTo>
                    <a:pt x="336" y="926"/>
                  </a:moveTo>
                  <a:lnTo>
                    <a:pt x="346" y="938"/>
                  </a:lnTo>
                  <a:lnTo>
                    <a:pt x="346" y="938"/>
                  </a:lnTo>
                  <a:cubicBezTo>
                    <a:pt x="342" y="934"/>
                    <a:pt x="339" y="930"/>
                    <a:pt x="336" y="926"/>
                  </a:cubicBezTo>
                  <a:close/>
                  <a:moveTo>
                    <a:pt x="745" y="1045"/>
                  </a:moveTo>
                  <a:lnTo>
                    <a:pt x="745" y="1045"/>
                  </a:lnTo>
                  <a:cubicBezTo>
                    <a:pt x="744" y="1046"/>
                    <a:pt x="743" y="1046"/>
                    <a:pt x="742" y="1047"/>
                  </a:cubicBezTo>
                  <a:cubicBezTo>
                    <a:pt x="740" y="1049"/>
                    <a:pt x="738" y="1051"/>
                    <a:pt x="736" y="1051"/>
                  </a:cubicBezTo>
                  <a:lnTo>
                    <a:pt x="745" y="1045"/>
                  </a:lnTo>
                  <a:close/>
                  <a:moveTo>
                    <a:pt x="558" y="1067"/>
                  </a:moveTo>
                  <a:lnTo>
                    <a:pt x="568" y="1068"/>
                  </a:lnTo>
                  <a:lnTo>
                    <a:pt x="568" y="1068"/>
                  </a:lnTo>
                  <a:cubicBezTo>
                    <a:pt x="565" y="1068"/>
                    <a:pt x="561" y="1068"/>
                    <a:pt x="558" y="1067"/>
                  </a:cubicBezTo>
                  <a:close/>
                  <a:moveTo>
                    <a:pt x="256" y="0"/>
                  </a:moveTo>
                  <a:cubicBezTo>
                    <a:pt x="213" y="0"/>
                    <a:pt x="179" y="27"/>
                    <a:pt x="163" y="69"/>
                  </a:cubicBezTo>
                  <a:lnTo>
                    <a:pt x="163" y="71"/>
                  </a:lnTo>
                  <a:cubicBezTo>
                    <a:pt x="79" y="299"/>
                    <a:pt x="1" y="539"/>
                    <a:pt x="19" y="788"/>
                  </a:cubicBezTo>
                  <a:cubicBezTo>
                    <a:pt x="23" y="850"/>
                    <a:pt x="32" y="915"/>
                    <a:pt x="52" y="977"/>
                  </a:cubicBezTo>
                  <a:cubicBezTo>
                    <a:pt x="69" y="1024"/>
                    <a:pt x="89" y="1071"/>
                    <a:pt x="120" y="1113"/>
                  </a:cubicBezTo>
                  <a:cubicBezTo>
                    <a:pt x="180" y="1195"/>
                    <a:pt x="256" y="1265"/>
                    <a:pt x="346" y="1312"/>
                  </a:cubicBezTo>
                  <a:cubicBezTo>
                    <a:pt x="410" y="1343"/>
                    <a:pt x="469" y="1363"/>
                    <a:pt x="537" y="1371"/>
                  </a:cubicBezTo>
                  <a:cubicBezTo>
                    <a:pt x="558" y="1373"/>
                    <a:pt x="578" y="1373"/>
                    <a:pt x="599" y="1373"/>
                  </a:cubicBezTo>
                  <a:cubicBezTo>
                    <a:pt x="621" y="1371"/>
                    <a:pt x="644" y="1369"/>
                    <a:pt x="664" y="1365"/>
                  </a:cubicBezTo>
                  <a:cubicBezTo>
                    <a:pt x="689" y="1361"/>
                    <a:pt x="715" y="1347"/>
                    <a:pt x="733" y="1329"/>
                  </a:cubicBezTo>
                  <a:lnTo>
                    <a:pt x="733" y="1329"/>
                  </a:lnTo>
                  <a:cubicBezTo>
                    <a:pt x="765" y="1314"/>
                    <a:pt x="793" y="1295"/>
                    <a:pt x="821" y="1269"/>
                  </a:cubicBezTo>
                  <a:cubicBezTo>
                    <a:pt x="851" y="1240"/>
                    <a:pt x="878" y="1203"/>
                    <a:pt x="897" y="1166"/>
                  </a:cubicBezTo>
                  <a:cubicBezTo>
                    <a:pt x="917" y="1121"/>
                    <a:pt x="911" y="1071"/>
                    <a:pt x="870" y="1039"/>
                  </a:cubicBezTo>
                  <a:cubicBezTo>
                    <a:pt x="855" y="1027"/>
                    <a:pt x="836" y="1018"/>
                    <a:pt x="816" y="1018"/>
                  </a:cubicBezTo>
                  <a:cubicBezTo>
                    <a:pt x="814" y="1018"/>
                    <a:pt x="812" y="1018"/>
                    <a:pt x="810" y="1018"/>
                  </a:cubicBezTo>
                  <a:cubicBezTo>
                    <a:pt x="787" y="1020"/>
                    <a:pt x="768" y="1028"/>
                    <a:pt x="750" y="1041"/>
                  </a:cubicBezTo>
                  <a:lnTo>
                    <a:pt x="750" y="1041"/>
                  </a:lnTo>
                  <a:cubicBezTo>
                    <a:pt x="735" y="1050"/>
                    <a:pt x="719" y="1060"/>
                    <a:pt x="703" y="1067"/>
                  </a:cubicBezTo>
                  <a:lnTo>
                    <a:pt x="703" y="1067"/>
                  </a:lnTo>
                  <a:cubicBezTo>
                    <a:pt x="693" y="1070"/>
                    <a:pt x="684" y="1073"/>
                    <a:pt x="675" y="1075"/>
                  </a:cubicBezTo>
                  <a:lnTo>
                    <a:pt x="675" y="1075"/>
                  </a:lnTo>
                  <a:cubicBezTo>
                    <a:pt x="663" y="1071"/>
                    <a:pt x="650" y="1069"/>
                    <a:pt x="636" y="1069"/>
                  </a:cubicBezTo>
                  <a:cubicBezTo>
                    <a:pt x="633" y="1069"/>
                    <a:pt x="630" y="1069"/>
                    <a:pt x="627" y="1069"/>
                  </a:cubicBezTo>
                  <a:lnTo>
                    <a:pt x="605" y="1069"/>
                  </a:lnTo>
                  <a:cubicBezTo>
                    <a:pt x="598" y="1069"/>
                    <a:pt x="591" y="1069"/>
                    <a:pt x="583" y="1069"/>
                  </a:cubicBezTo>
                  <a:lnTo>
                    <a:pt x="583" y="1069"/>
                  </a:lnTo>
                  <a:cubicBezTo>
                    <a:pt x="549" y="1064"/>
                    <a:pt x="516" y="1056"/>
                    <a:pt x="484" y="1045"/>
                  </a:cubicBezTo>
                  <a:lnTo>
                    <a:pt x="484" y="1045"/>
                  </a:lnTo>
                  <a:cubicBezTo>
                    <a:pt x="457" y="1032"/>
                    <a:pt x="430" y="1016"/>
                    <a:pt x="406" y="999"/>
                  </a:cubicBezTo>
                  <a:lnTo>
                    <a:pt x="406" y="999"/>
                  </a:lnTo>
                  <a:cubicBezTo>
                    <a:pt x="385" y="981"/>
                    <a:pt x="366" y="963"/>
                    <a:pt x="349" y="942"/>
                  </a:cubicBezTo>
                  <a:lnTo>
                    <a:pt x="349" y="942"/>
                  </a:lnTo>
                  <a:cubicBezTo>
                    <a:pt x="340" y="931"/>
                    <a:pt x="331" y="919"/>
                    <a:pt x="321" y="907"/>
                  </a:cubicBezTo>
                  <a:lnTo>
                    <a:pt x="321" y="907"/>
                  </a:lnTo>
                  <a:lnTo>
                    <a:pt x="344" y="936"/>
                  </a:lnTo>
                  <a:cubicBezTo>
                    <a:pt x="327" y="915"/>
                    <a:pt x="313" y="892"/>
                    <a:pt x="301" y="868"/>
                  </a:cubicBezTo>
                  <a:lnTo>
                    <a:pt x="301" y="868"/>
                  </a:lnTo>
                  <a:cubicBezTo>
                    <a:pt x="279" y="817"/>
                    <a:pt x="264" y="764"/>
                    <a:pt x="256" y="707"/>
                  </a:cubicBezTo>
                  <a:lnTo>
                    <a:pt x="256" y="707"/>
                  </a:lnTo>
                  <a:cubicBezTo>
                    <a:pt x="249" y="635"/>
                    <a:pt x="252" y="562"/>
                    <a:pt x="261" y="491"/>
                  </a:cubicBezTo>
                  <a:lnTo>
                    <a:pt x="261" y="491"/>
                  </a:lnTo>
                  <a:cubicBezTo>
                    <a:pt x="280" y="365"/>
                    <a:pt x="312" y="243"/>
                    <a:pt x="346" y="120"/>
                  </a:cubicBezTo>
                  <a:cubicBezTo>
                    <a:pt x="360" y="73"/>
                    <a:pt x="330" y="15"/>
                    <a:pt x="280" y="3"/>
                  </a:cubicBezTo>
                  <a:cubicBezTo>
                    <a:pt x="272" y="1"/>
                    <a:pt x="264" y="0"/>
                    <a:pt x="25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362;p33">
              <a:extLst>
                <a:ext uri="{FF2B5EF4-FFF2-40B4-BE49-F238E27FC236}">
                  <a16:creationId xmlns:a16="http://schemas.microsoft.com/office/drawing/2014/main" id="{33C34C25-A2BF-E979-D8E5-5D1FDA377FF0}"/>
                </a:ext>
              </a:extLst>
            </p:cNvPr>
            <p:cNvSpPr/>
            <p:nvPr/>
          </p:nvSpPr>
          <p:spPr>
            <a:xfrm>
              <a:off x="6754325" y="5068075"/>
              <a:ext cx="24225" cy="10675"/>
            </a:xfrm>
            <a:custGeom>
              <a:avLst/>
              <a:gdLst/>
              <a:ahLst/>
              <a:cxnLst/>
              <a:rect l="l" t="t" r="r" b="b"/>
              <a:pathLst>
                <a:path w="969" h="427" extrusionOk="0">
                  <a:moveTo>
                    <a:pt x="249" y="169"/>
                  </a:moveTo>
                  <a:lnTo>
                    <a:pt x="255" y="170"/>
                  </a:lnTo>
                  <a:lnTo>
                    <a:pt x="255" y="170"/>
                  </a:lnTo>
                  <a:cubicBezTo>
                    <a:pt x="253" y="170"/>
                    <a:pt x="251" y="169"/>
                    <a:pt x="249" y="169"/>
                  </a:cubicBezTo>
                  <a:close/>
                  <a:moveTo>
                    <a:pt x="443" y="169"/>
                  </a:moveTo>
                  <a:cubicBezTo>
                    <a:pt x="441" y="169"/>
                    <a:pt x="439" y="170"/>
                    <a:pt x="437" y="170"/>
                  </a:cubicBezTo>
                  <a:lnTo>
                    <a:pt x="437" y="170"/>
                  </a:lnTo>
                  <a:lnTo>
                    <a:pt x="443" y="169"/>
                  </a:lnTo>
                  <a:close/>
                  <a:moveTo>
                    <a:pt x="262" y="171"/>
                  </a:moveTo>
                  <a:lnTo>
                    <a:pt x="282" y="173"/>
                  </a:lnTo>
                  <a:cubicBezTo>
                    <a:pt x="275" y="173"/>
                    <a:pt x="269" y="172"/>
                    <a:pt x="262" y="171"/>
                  </a:cubicBezTo>
                  <a:close/>
                  <a:moveTo>
                    <a:pt x="425" y="171"/>
                  </a:moveTo>
                  <a:cubicBezTo>
                    <a:pt x="420" y="172"/>
                    <a:pt x="415" y="173"/>
                    <a:pt x="410" y="173"/>
                  </a:cubicBezTo>
                  <a:lnTo>
                    <a:pt x="425" y="171"/>
                  </a:lnTo>
                  <a:close/>
                  <a:moveTo>
                    <a:pt x="836" y="1"/>
                  </a:moveTo>
                  <a:cubicBezTo>
                    <a:pt x="827" y="1"/>
                    <a:pt x="818" y="2"/>
                    <a:pt x="808" y="5"/>
                  </a:cubicBezTo>
                  <a:cubicBezTo>
                    <a:pt x="782" y="13"/>
                    <a:pt x="761" y="29"/>
                    <a:pt x="738" y="48"/>
                  </a:cubicBezTo>
                  <a:lnTo>
                    <a:pt x="763" y="27"/>
                  </a:lnTo>
                  <a:lnTo>
                    <a:pt x="763" y="27"/>
                  </a:lnTo>
                  <a:cubicBezTo>
                    <a:pt x="712" y="68"/>
                    <a:pt x="654" y="101"/>
                    <a:pt x="593" y="126"/>
                  </a:cubicBezTo>
                  <a:lnTo>
                    <a:pt x="623" y="114"/>
                  </a:lnTo>
                  <a:lnTo>
                    <a:pt x="623" y="114"/>
                  </a:lnTo>
                  <a:cubicBezTo>
                    <a:pt x="562" y="140"/>
                    <a:pt x="496" y="161"/>
                    <a:pt x="429" y="171"/>
                  </a:cubicBezTo>
                  <a:lnTo>
                    <a:pt x="429" y="171"/>
                  </a:lnTo>
                  <a:cubicBezTo>
                    <a:pt x="402" y="174"/>
                    <a:pt x="374" y="175"/>
                    <a:pt x="346" y="175"/>
                  </a:cubicBezTo>
                  <a:cubicBezTo>
                    <a:pt x="317" y="175"/>
                    <a:pt x="288" y="174"/>
                    <a:pt x="260" y="170"/>
                  </a:cubicBezTo>
                  <a:lnTo>
                    <a:pt x="260" y="170"/>
                  </a:lnTo>
                  <a:cubicBezTo>
                    <a:pt x="229" y="166"/>
                    <a:pt x="199" y="159"/>
                    <a:pt x="167" y="149"/>
                  </a:cubicBezTo>
                  <a:cubicBezTo>
                    <a:pt x="157" y="146"/>
                    <a:pt x="147" y="144"/>
                    <a:pt x="136" y="144"/>
                  </a:cubicBezTo>
                  <a:cubicBezTo>
                    <a:pt x="83" y="144"/>
                    <a:pt x="29" y="182"/>
                    <a:pt x="17" y="235"/>
                  </a:cubicBezTo>
                  <a:cubicBezTo>
                    <a:pt x="1" y="303"/>
                    <a:pt x="38" y="364"/>
                    <a:pt x="104" y="387"/>
                  </a:cubicBezTo>
                  <a:lnTo>
                    <a:pt x="104" y="385"/>
                  </a:lnTo>
                  <a:cubicBezTo>
                    <a:pt x="187" y="413"/>
                    <a:pt x="275" y="427"/>
                    <a:pt x="364" y="427"/>
                  </a:cubicBezTo>
                  <a:cubicBezTo>
                    <a:pt x="520" y="427"/>
                    <a:pt x="676" y="385"/>
                    <a:pt x="808" y="305"/>
                  </a:cubicBezTo>
                  <a:cubicBezTo>
                    <a:pt x="841" y="284"/>
                    <a:pt x="874" y="260"/>
                    <a:pt x="905" y="235"/>
                  </a:cubicBezTo>
                  <a:cubicBezTo>
                    <a:pt x="932" y="214"/>
                    <a:pt x="952" y="190"/>
                    <a:pt x="962" y="157"/>
                  </a:cubicBezTo>
                  <a:cubicBezTo>
                    <a:pt x="969" y="138"/>
                    <a:pt x="969" y="116"/>
                    <a:pt x="966" y="95"/>
                  </a:cubicBezTo>
                  <a:cubicBezTo>
                    <a:pt x="964" y="71"/>
                    <a:pt x="958" y="46"/>
                    <a:pt x="940" y="32"/>
                  </a:cubicBezTo>
                  <a:cubicBezTo>
                    <a:pt x="921" y="13"/>
                    <a:pt x="901" y="7"/>
                    <a:pt x="876" y="5"/>
                  </a:cubicBezTo>
                  <a:cubicBezTo>
                    <a:pt x="871" y="3"/>
                    <a:pt x="866" y="3"/>
                    <a:pt x="861" y="3"/>
                  </a:cubicBezTo>
                  <a:lnTo>
                    <a:pt x="861" y="3"/>
                  </a:lnTo>
                  <a:cubicBezTo>
                    <a:pt x="853" y="2"/>
                    <a:pt x="845" y="1"/>
                    <a:pt x="83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363;p33">
              <a:extLst>
                <a:ext uri="{FF2B5EF4-FFF2-40B4-BE49-F238E27FC236}">
                  <a16:creationId xmlns:a16="http://schemas.microsoft.com/office/drawing/2014/main" id="{E0D6772E-C76C-A4A1-1925-285F0C8567D2}"/>
                </a:ext>
              </a:extLst>
            </p:cNvPr>
            <p:cNvSpPr/>
            <p:nvPr/>
          </p:nvSpPr>
          <p:spPr>
            <a:xfrm>
              <a:off x="6751000" y="5058250"/>
              <a:ext cx="27800" cy="9300"/>
            </a:xfrm>
            <a:custGeom>
              <a:avLst/>
              <a:gdLst/>
              <a:ahLst/>
              <a:cxnLst/>
              <a:rect l="l" t="t" r="r" b="b"/>
              <a:pathLst>
                <a:path w="1112" h="372" extrusionOk="0">
                  <a:moveTo>
                    <a:pt x="193" y="180"/>
                  </a:moveTo>
                  <a:lnTo>
                    <a:pt x="193" y="180"/>
                  </a:lnTo>
                  <a:cubicBezTo>
                    <a:pt x="193" y="180"/>
                    <a:pt x="193" y="180"/>
                    <a:pt x="193" y="180"/>
                  </a:cubicBezTo>
                  <a:cubicBezTo>
                    <a:pt x="196" y="182"/>
                    <a:pt x="200" y="182"/>
                    <a:pt x="202" y="184"/>
                  </a:cubicBezTo>
                  <a:cubicBezTo>
                    <a:pt x="199" y="183"/>
                    <a:pt x="196" y="182"/>
                    <a:pt x="193" y="180"/>
                  </a:cubicBezTo>
                  <a:close/>
                  <a:moveTo>
                    <a:pt x="82" y="0"/>
                  </a:moveTo>
                  <a:cubicBezTo>
                    <a:pt x="69" y="0"/>
                    <a:pt x="56" y="2"/>
                    <a:pt x="43" y="10"/>
                  </a:cubicBezTo>
                  <a:cubicBezTo>
                    <a:pt x="29" y="18"/>
                    <a:pt x="15" y="36"/>
                    <a:pt x="11" y="55"/>
                  </a:cubicBezTo>
                  <a:cubicBezTo>
                    <a:pt x="0" y="94"/>
                    <a:pt x="21" y="133"/>
                    <a:pt x="62" y="145"/>
                  </a:cubicBezTo>
                  <a:cubicBezTo>
                    <a:pt x="87" y="151"/>
                    <a:pt x="111" y="157"/>
                    <a:pt x="138" y="166"/>
                  </a:cubicBezTo>
                  <a:cubicBezTo>
                    <a:pt x="150" y="170"/>
                    <a:pt x="163" y="172"/>
                    <a:pt x="175" y="176"/>
                  </a:cubicBezTo>
                  <a:cubicBezTo>
                    <a:pt x="180" y="177"/>
                    <a:pt x="184" y="179"/>
                    <a:pt x="189" y="180"/>
                  </a:cubicBezTo>
                  <a:lnTo>
                    <a:pt x="189" y="180"/>
                  </a:lnTo>
                  <a:cubicBezTo>
                    <a:pt x="203" y="195"/>
                    <a:pt x="223" y="203"/>
                    <a:pt x="241" y="209"/>
                  </a:cubicBezTo>
                  <a:cubicBezTo>
                    <a:pt x="259" y="215"/>
                    <a:pt x="276" y="221"/>
                    <a:pt x="292" y="227"/>
                  </a:cubicBezTo>
                  <a:cubicBezTo>
                    <a:pt x="320" y="236"/>
                    <a:pt x="349" y="246"/>
                    <a:pt x="377" y="256"/>
                  </a:cubicBezTo>
                  <a:lnTo>
                    <a:pt x="377" y="256"/>
                  </a:lnTo>
                  <a:cubicBezTo>
                    <a:pt x="389" y="262"/>
                    <a:pt x="402" y="268"/>
                    <a:pt x="415" y="272"/>
                  </a:cubicBezTo>
                  <a:cubicBezTo>
                    <a:pt x="426" y="275"/>
                    <a:pt x="436" y="277"/>
                    <a:pt x="446" y="281"/>
                  </a:cubicBezTo>
                  <a:cubicBezTo>
                    <a:pt x="469" y="285"/>
                    <a:pt x="489" y="291"/>
                    <a:pt x="512" y="297"/>
                  </a:cubicBezTo>
                  <a:cubicBezTo>
                    <a:pt x="532" y="301"/>
                    <a:pt x="553" y="307"/>
                    <a:pt x="574" y="312"/>
                  </a:cubicBezTo>
                  <a:cubicBezTo>
                    <a:pt x="604" y="320"/>
                    <a:pt x="635" y="322"/>
                    <a:pt x="668" y="324"/>
                  </a:cubicBezTo>
                  <a:lnTo>
                    <a:pt x="635" y="318"/>
                  </a:lnTo>
                  <a:lnTo>
                    <a:pt x="635" y="318"/>
                  </a:lnTo>
                  <a:cubicBezTo>
                    <a:pt x="693" y="328"/>
                    <a:pt x="752" y="338"/>
                    <a:pt x="812" y="348"/>
                  </a:cubicBezTo>
                  <a:cubicBezTo>
                    <a:pt x="841" y="355"/>
                    <a:pt x="869" y="359"/>
                    <a:pt x="900" y="365"/>
                  </a:cubicBezTo>
                  <a:cubicBezTo>
                    <a:pt x="923" y="369"/>
                    <a:pt x="943" y="371"/>
                    <a:pt x="968" y="371"/>
                  </a:cubicBezTo>
                  <a:cubicBezTo>
                    <a:pt x="982" y="369"/>
                    <a:pt x="997" y="369"/>
                    <a:pt x="1011" y="367"/>
                  </a:cubicBezTo>
                  <a:cubicBezTo>
                    <a:pt x="1052" y="365"/>
                    <a:pt x="1093" y="340"/>
                    <a:pt x="1104" y="297"/>
                  </a:cubicBezTo>
                  <a:cubicBezTo>
                    <a:pt x="1112" y="258"/>
                    <a:pt x="1097" y="211"/>
                    <a:pt x="1058" y="190"/>
                  </a:cubicBezTo>
                  <a:cubicBezTo>
                    <a:pt x="1028" y="172"/>
                    <a:pt x="995" y="153"/>
                    <a:pt x="960" y="145"/>
                  </a:cubicBezTo>
                  <a:cubicBezTo>
                    <a:pt x="931" y="137"/>
                    <a:pt x="900" y="129"/>
                    <a:pt x="871" y="123"/>
                  </a:cubicBezTo>
                  <a:cubicBezTo>
                    <a:pt x="841" y="114"/>
                    <a:pt x="812" y="108"/>
                    <a:pt x="783" y="100"/>
                  </a:cubicBezTo>
                  <a:cubicBezTo>
                    <a:pt x="760" y="95"/>
                    <a:pt x="734" y="90"/>
                    <a:pt x="711" y="83"/>
                  </a:cubicBezTo>
                  <a:lnTo>
                    <a:pt x="711" y="83"/>
                  </a:lnTo>
                  <a:cubicBezTo>
                    <a:pt x="690" y="73"/>
                    <a:pt x="669" y="64"/>
                    <a:pt x="645" y="61"/>
                  </a:cubicBezTo>
                  <a:cubicBezTo>
                    <a:pt x="627" y="57"/>
                    <a:pt x="608" y="53"/>
                    <a:pt x="590" y="51"/>
                  </a:cubicBezTo>
                  <a:cubicBezTo>
                    <a:pt x="551" y="44"/>
                    <a:pt x="514" y="36"/>
                    <a:pt x="477" y="30"/>
                  </a:cubicBezTo>
                  <a:cubicBezTo>
                    <a:pt x="450" y="26"/>
                    <a:pt x="424" y="26"/>
                    <a:pt x="397" y="24"/>
                  </a:cubicBezTo>
                  <a:cubicBezTo>
                    <a:pt x="378" y="24"/>
                    <a:pt x="358" y="22"/>
                    <a:pt x="339" y="20"/>
                  </a:cubicBezTo>
                  <a:cubicBezTo>
                    <a:pt x="317" y="18"/>
                    <a:pt x="292" y="15"/>
                    <a:pt x="268" y="15"/>
                  </a:cubicBezTo>
                  <a:cubicBezTo>
                    <a:pt x="252" y="15"/>
                    <a:pt x="237" y="16"/>
                    <a:pt x="223" y="20"/>
                  </a:cubicBezTo>
                  <a:lnTo>
                    <a:pt x="223" y="20"/>
                  </a:lnTo>
                  <a:cubicBezTo>
                    <a:pt x="222" y="20"/>
                    <a:pt x="221" y="20"/>
                    <a:pt x="220" y="20"/>
                  </a:cubicBezTo>
                  <a:cubicBezTo>
                    <a:pt x="208" y="18"/>
                    <a:pt x="193" y="16"/>
                    <a:pt x="179" y="14"/>
                  </a:cubicBezTo>
                  <a:cubicBezTo>
                    <a:pt x="152" y="10"/>
                    <a:pt x="128" y="5"/>
                    <a:pt x="101" y="1"/>
                  </a:cubicBezTo>
                  <a:cubicBezTo>
                    <a:pt x="95" y="1"/>
                    <a:pt x="88" y="0"/>
                    <a:pt x="82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364;p33">
              <a:extLst>
                <a:ext uri="{FF2B5EF4-FFF2-40B4-BE49-F238E27FC236}">
                  <a16:creationId xmlns:a16="http://schemas.microsoft.com/office/drawing/2014/main" id="{1CC9EA0B-562E-788F-5DBC-BBC42E67B82F}"/>
                </a:ext>
              </a:extLst>
            </p:cNvPr>
            <p:cNvSpPr/>
            <p:nvPr/>
          </p:nvSpPr>
          <p:spPr>
            <a:xfrm>
              <a:off x="6811250" y="5014075"/>
              <a:ext cx="24425" cy="72800"/>
            </a:xfrm>
            <a:custGeom>
              <a:avLst/>
              <a:gdLst/>
              <a:ahLst/>
              <a:cxnLst/>
              <a:rect l="l" t="t" r="r" b="b"/>
              <a:pathLst>
                <a:path w="977" h="2912" extrusionOk="0">
                  <a:moveTo>
                    <a:pt x="847" y="1"/>
                  </a:moveTo>
                  <a:cubicBezTo>
                    <a:pt x="805" y="1"/>
                    <a:pt x="762" y="19"/>
                    <a:pt x="742" y="59"/>
                  </a:cubicBezTo>
                  <a:cubicBezTo>
                    <a:pt x="602" y="326"/>
                    <a:pt x="479" y="603"/>
                    <a:pt x="372" y="885"/>
                  </a:cubicBezTo>
                  <a:cubicBezTo>
                    <a:pt x="269" y="1160"/>
                    <a:pt x="181" y="1442"/>
                    <a:pt x="109" y="1727"/>
                  </a:cubicBezTo>
                  <a:cubicBezTo>
                    <a:pt x="70" y="1890"/>
                    <a:pt x="35" y="2052"/>
                    <a:pt x="4" y="2216"/>
                  </a:cubicBezTo>
                  <a:cubicBezTo>
                    <a:pt x="0" y="2239"/>
                    <a:pt x="0" y="2261"/>
                    <a:pt x="13" y="2280"/>
                  </a:cubicBezTo>
                  <a:cubicBezTo>
                    <a:pt x="23" y="2298"/>
                    <a:pt x="43" y="2315"/>
                    <a:pt x="62" y="2319"/>
                  </a:cubicBezTo>
                  <a:cubicBezTo>
                    <a:pt x="69" y="2321"/>
                    <a:pt x="76" y="2321"/>
                    <a:pt x="83" y="2321"/>
                  </a:cubicBezTo>
                  <a:cubicBezTo>
                    <a:pt x="120" y="2321"/>
                    <a:pt x="156" y="2299"/>
                    <a:pt x="165" y="2261"/>
                  </a:cubicBezTo>
                  <a:cubicBezTo>
                    <a:pt x="245" y="1894"/>
                    <a:pt x="351" y="1530"/>
                    <a:pt x="483" y="1179"/>
                  </a:cubicBezTo>
                  <a:cubicBezTo>
                    <a:pt x="522" y="1078"/>
                    <a:pt x="559" y="979"/>
                    <a:pt x="600" y="883"/>
                  </a:cubicBezTo>
                  <a:lnTo>
                    <a:pt x="600" y="883"/>
                  </a:lnTo>
                  <a:lnTo>
                    <a:pt x="590" y="907"/>
                  </a:lnTo>
                  <a:cubicBezTo>
                    <a:pt x="634" y="804"/>
                    <a:pt x="681" y="700"/>
                    <a:pt x="729" y="598"/>
                  </a:cubicBezTo>
                  <a:lnTo>
                    <a:pt x="729" y="598"/>
                  </a:lnTo>
                  <a:cubicBezTo>
                    <a:pt x="729" y="666"/>
                    <a:pt x="727" y="734"/>
                    <a:pt x="725" y="803"/>
                  </a:cubicBezTo>
                  <a:cubicBezTo>
                    <a:pt x="719" y="1031"/>
                    <a:pt x="705" y="1259"/>
                    <a:pt x="682" y="1487"/>
                  </a:cubicBezTo>
                  <a:cubicBezTo>
                    <a:pt x="670" y="1614"/>
                    <a:pt x="656" y="1742"/>
                    <a:pt x="639" y="1871"/>
                  </a:cubicBezTo>
                  <a:lnTo>
                    <a:pt x="643" y="1838"/>
                  </a:lnTo>
                  <a:lnTo>
                    <a:pt x="643" y="1838"/>
                  </a:lnTo>
                  <a:cubicBezTo>
                    <a:pt x="608" y="2091"/>
                    <a:pt x="565" y="2341"/>
                    <a:pt x="514" y="2590"/>
                  </a:cubicBezTo>
                  <a:cubicBezTo>
                    <a:pt x="506" y="2625"/>
                    <a:pt x="499" y="2660"/>
                    <a:pt x="491" y="2693"/>
                  </a:cubicBezTo>
                  <a:cubicBezTo>
                    <a:pt x="483" y="2728"/>
                    <a:pt x="471" y="2767"/>
                    <a:pt x="481" y="2802"/>
                  </a:cubicBezTo>
                  <a:cubicBezTo>
                    <a:pt x="489" y="2824"/>
                    <a:pt x="499" y="2845"/>
                    <a:pt x="510" y="2865"/>
                  </a:cubicBezTo>
                  <a:cubicBezTo>
                    <a:pt x="522" y="2890"/>
                    <a:pt x="551" y="2906"/>
                    <a:pt x="577" y="2911"/>
                  </a:cubicBezTo>
                  <a:cubicBezTo>
                    <a:pt x="582" y="2911"/>
                    <a:pt x="586" y="2911"/>
                    <a:pt x="591" y="2911"/>
                  </a:cubicBezTo>
                  <a:cubicBezTo>
                    <a:pt x="615" y="2911"/>
                    <a:pt x="636" y="2901"/>
                    <a:pt x="656" y="2884"/>
                  </a:cubicBezTo>
                  <a:cubicBezTo>
                    <a:pt x="664" y="2878"/>
                    <a:pt x="672" y="2872"/>
                    <a:pt x="678" y="2865"/>
                  </a:cubicBezTo>
                  <a:cubicBezTo>
                    <a:pt x="701" y="2847"/>
                    <a:pt x="715" y="2824"/>
                    <a:pt x="723" y="2796"/>
                  </a:cubicBezTo>
                  <a:cubicBezTo>
                    <a:pt x="727" y="2775"/>
                    <a:pt x="732" y="2752"/>
                    <a:pt x="738" y="2730"/>
                  </a:cubicBezTo>
                  <a:cubicBezTo>
                    <a:pt x="746" y="2687"/>
                    <a:pt x="756" y="2643"/>
                    <a:pt x="764" y="2602"/>
                  </a:cubicBezTo>
                  <a:cubicBezTo>
                    <a:pt x="783" y="2514"/>
                    <a:pt x="799" y="2428"/>
                    <a:pt x="814" y="2339"/>
                  </a:cubicBezTo>
                  <a:cubicBezTo>
                    <a:pt x="847" y="2155"/>
                    <a:pt x="873" y="1970"/>
                    <a:pt x="896" y="1783"/>
                  </a:cubicBezTo>
                  <a:cubicBezTo>
                    <a:pt x="939" y="1429"/>
                    <a:pt x="966" y="1074"/>
                    <a:pt x="972" y="718"/>
                  </a:cubicBezTo>
                  <a:cubicBezTo>
                    <a:pt x="976" y="519"/>
                    <a:pt x="972" y="318"/>
                    <a:pt x="962" y="119"/>
                  </a:cubicBezTo>
                  <a:cubicBezTo>
                    <a:pt x="960" y="67"/>
                    <a:pt x="927" y="16"/>
                    <a:pt x="875" y="4"/>
                  </a:cubicBezTo>
                  <a:cubicBezTo>
                    <a:pt x="866" y="2"/>
                    <a:pt x="856" y="1"/>
                    <a:pt x="84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365;p33">
              <a:extLst>
                <a:ext uri="{FF2B5EF4-FFF2-40B4-BE49-F238E27FC236}">
                  <a16:creationId xmlns:a16="http://schemas.microsoft.com/office/drawing/2014/main" id="{53B11C95-4FBC-127B-E13B-62AACA8095C0}"/>
                </a:ext>
              </a:extLst>
            </p:cNvPr>
            <p:cNvSpPr/>
            <p:nvPr/>
          </p:nvSpPr>
          <p:spPr>
            <a:xfrm>
              <a:off x="6871900" y="4824875"/>
              <a:ext cx="42300" cy="177075"/>
            </a:xfrm>
            <a:custGeom>
              <a:avLst/>
              <a:gdLst/>
              <a:ahLst/>
              <a:cxnLst/>
              <a:rect l="l" t="t" r="r" b="b"/>
              <a:pathLst>
                <a:path w="1692" h="7083" extrusionOk="0">
                  <a:moveTo>
                    <a:pt x="1227" y="1"/>
                  </a:moveTo>
                  <a:cubicBezTo>
                    <a:pt x="1198" y="1"/>
                    <a:pt x="1170" y="7"/>
                    <a:pt x="1147" y="22"/>
                  </a:cubicBezTo>
                  <a:cubicBezTo>
                    <a:pt x="1110" y="44"/>
                    <a:pt x="1089" y="77"/>
                    <a:pt x="1073" y="118"/>
                  </a:cubicBezTo>
                  <a:cubicBezTo>
                    <a:pt x="878" y="586"/>
                    <a:pt x="685" y="1055"/>
                    <a:pt x="516" y="1536"/>
                  </a:cubicBezTo>
                  <a:cubicBezTo>
                    <a:pt x="350" y="2014"/>
                    <a:pt x="206" y="2503"/>
                    <a:pt x="118" y="3005"/>
                  </a:cubicBezTo>
                  <a:cubicBezTo>
                    <a:pt x="37" y="3463"/>
                    <a:pt x="0" y="3927"/>
                    <a:pt x="42" y="4391"/>
                  </a:cubicBezTo>
                  <a:cubicBezTo>
                    <a:pt x="76" y="4814"/>
                    <a:pt x="163" y="5236"/>
                    <a:pt x="315" y="5634"/>
                  </a:cubicBezTo>
                  <a:cubicBezTo>
                    <a:pt x="467" y="6031"/>
                    <a:pt x="685" y="6401"/>
                    <a:pt x="972" y="6715"/>
                  </a:cubicBezTo>
                  <a:cubicBezTo>
                    <a:pt x="1011" y="6757"/>
                    <a:pt x="1058" y="6798"/>
                    <a:pt x="1112" y="6822"/>
                  </a:cubicBezTo>
                  <a:lnTo>
                    <a:pt x="1112" y="6822"/>
                  </a:lnTo>
                  <a:cubicBezTo>
                    <a:pt x="1165" y="6868"/>
                    <a:pt x="1224" y="6911"/>
                    <a:pt x="1280" y="6953"/>
                  </a:cubicBezTo>
                  <a:cubicBezTo>
                    <a:pt x="1342" y="6998"/>
                    <a:pt x="1408" y="7033"/>
                    <a:pt x="1478" y="7066"/>
                  </a:cubicBezTo>
                  <a:cubicBezTo>
                    <a:pt x="1500" y="7077"/>
                    <a:pt x="1524" y="7082"/>
                    <a:pt x="1547" y="7082"/>
                  </a:cubicBezTo>
                  <a:cubicBezTo>
                    <a:pt x="1586" y="7082"/>
                    <a:pt x="1623" y="7066"/>
                    <a:pt x="1650" y="7031"/>
                  </a:cubicBezTo>
                  <a:cubicBezTo>
                    <a:pt x="1691" y="6978"/>
                    <a:pt x="1687" y="6902"/>
                    <a:pt x="1640" y="6852"/>
                  </a:cubicBezTo>
                  <a:cubicBezTo>
                    <a:pt x="1549" y="6757"/>
                    <a:pt x="1459" y="6661"/>
                    <a:pt x="1369" y="6565"/>
                  </a:cubicBezTo>
                  <a:lnTo>
                    <a:pt x="1369" y="6565"/>
                  </a:lnTo>
                  <a:cubicBezTo>
                    <a:pt x="1345" y="6506"/>
                    <a:pt x="1299" y="6457"/>
                    <a:pt x="1258" y="6409"/>
                  </a:cubicBezTo>
                  <a:cubicBezTo>
                    <a:pt x="1232" y="6378"/>
                    <a:pt x="1205" y="6347"/>
                    <a:pt x="1180" y="6316"/>
                  </a:cubicBezTo>
                  <a:lnTo>
                    <a:pt x="1180" y="6316"/>
                  </a:lnTo>
                  <a:cubicBezTo>
                    <a:pt x="999" y="6079"/>
                    <a:pt x="858" y="5815"/>
                    <a:pt x="742" y="5540"/>
                  </a:cubicBezTo>
                  <a:lnTo>
                    <a:pt x="742" y="5540"/>
                  </a:lnTo>
                  <a:lnTo>
                    <a:pt x="763" y="5591"/>
                  </a:lnTo>
                  <a:cubicBezTo>
                    <a:pt x="619" y="5248"/>
                    <a:pt x="524" y="4882"/>
                    <a:pt x="475" y="4512"/>
                  </a:cubicBezTo>
                  <a:lnTo>
                    <a:pt x="475" y="4512"/>
                  </a:lnTo>
                  <a:lnTo>
                    <a:pt x="483" y="4570"/>
                  </a:lnTo>
                  <a:cubicBezTo>
                    <a:pt x="434" y="4204"/>
                    <a:pt x="430" y="3837"/>
                    <a:pt x="459" y="3469"/>
                  </a:cubicBezTo>
                  <a:cubicBezTo>
                    <a:pt x="467" y="3346"/>
                    <a:pt x="481" y="3222"/>
                    <a:pt x="498" y="3099"/>
                  </a:cubicBezTo>
                  <a:lnTo>
                    <a:pt x="498" y="3099"/>
                  </a:lnTo>
                  <a:lnTo>
                    <a:pt x="491" y="3152"/>
                  </a:lnTo>
                  <a:cubicBezTo>
                    <a:pt x="598" y="2355"/>
                    <a:pt x="853" y="1589"/>
                    <a:pt x="1135" y="839"/>
                  </a:cubicBezTo>
                  <a:cubicBezTo>
                    <a:pt x="1215" y="626"/>
                    <a:pt x="1299" y="414"/>
                    <a:pt x="1381" y="202"/>
                  </a:cubicBezTo>
                  <a:cubicBezTo>
                    <a:pt x="1412" y="124"/>
                    <a:pt x="1348" y="24"/>
                    <a:pt x="1270" y="5"/>
                  </a:cubicBezTo>
                  <a:cubicBezTo>
                    <a:pt x="1256" y="2"/>
                    <a:pt x="1241" y="1"/>
                    <a:pt x="122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366;p33">
              <a:extLst>
                <a:ext uri="{FF2B5EF4-FFF2-40B4-BE49-F238E27FC236}">
                  <a16:creationId xmlns:a16="http://schemas.microsoft.com/office/drawing/2014/main" id="{3B30A09A-EDDA-8C94-0B0F-BB2D3C30E02C}"/>
                </a:ext>
              </a:extLst>
            </p:cNvPr>
            <p:cNvSpPr/>
            <p:nvPr/>
          </p:nvSpPr>
          <p:spPr>
            <a:xfrm>
              <a:off x="6947575" y="4880600"/>
              <a:ext cx="54900" cy="76875"/>
            </a:xfrm>
            <a:custGeom>
              <a:avLst/>
              <a:gdLst/>
              <a:ahLst/>
              <a:cxnLst/>
              <a:rect l="l" t="t" r="r" b="b"/>
              <a:pathLst>
                <a:path w="2196" h="3075" extrusionOk="0">
                  <a:moveTo>
                    <a:pt x="376" y="1009"/>
                  </a:moveTo>
                  <a:lnTo>
                    <a:pt x="388" y="1041"/>
                  </a:lnTo>
                  <a:cubicBezTo>
                    <a:pt x="384" y="1030"/>
                    <a:pt x="380" y="1020"/>
                    <a:pt x="376" y="1009"/>
                  </a:cubicBezTo>
                  <a:close/>
                  <a:moveTo>
                    <a:pt x="124" y="1"/>
                  </a:moveTo>
                  <a:cubicBezTo>
                    <a:pt x="123" y="1"/>
                    <a:pt x="122" y="1"/>
                    <a:pt x="121" y="1"/>
                  </a:cubicBezTo>
                  <a:cubicBezTo>
                    <a:pt x="96" y="3"/>
                    <a:pt x="70" y="11"/>
                    <a:pt x="53" y="30"/>
                  </a:cubicBezTo>
                  <a:cubicBezTo>
                    <a:pt x="35" y="50"/>
                    <a:pt x="28" y="71"/>
                    <a:pt x="24" y="98"/>
                  </a:cubicBezTo>
                  <a:cubicBezTo>
                    <a:pt x="14" y="178"/>
                    <a:pt x="8" y="260"/>
                    <a:pt x="6" y="340"/>
                  </a:cubicBezTo>
                  <a:cubicBezTo>
                    <a:pt x="4" y="381"/>
                    <a:pt x="4" y="420"/>
                    <a:pt x="6" y="461"/>
                  </a:cubicBezTo>
                  <a:cubicBezTo>
                    <a:pt x="6" y="495"/>
                    <a:pt x="9" y="530"/>
                    <a:pt x="8" y="566"/>
                  </a:cubicBezTo>
                  <a:lnTo>
                    <a:pt x="8" y="566"/>
                  </a:lnTo>
                  <a:cubicBezTo>
                    <a:pt x="4" y="583"/>
                    <a:pt x="0" y="602"/>
                    <a:pt x="2" y="617"/>
                  </a:cubicBezTo>
                  <a:cubicBezTo>
                    <a:pt x="2" y="632"/>
                    <a:pt x="4" y="644"/>
                    <a:pt x="6" y="658"/>
                  </a:cubicBezTo>
                  <a:cubicBezTo>
                    <a:pt x="8" y="685"/>
                    <a:pt x="12" y="712"/>
                    <a:pt x="14" y="741"/>
                  </a:cubicBezTo>
                  <a:cubicBezTo>
                    <a:pt x="24" y="804"/>
                    <a:pt x="33" y="868"/>
                    <a:pt x="45" y="934"/>
                  </a:cubicBezTo>
                  <a:cubicBezTo>
                    <a:pt x="55" y="985"/>
                    <a:pt x="67" y="1039"/>
                    <a:pt x="80" y="1092"/>
                  </a:cubicBezTo>
                  <a:cubicBezTo>
                    <a:pt x="86" y="1117"/>
                    <a:pt x="88" y="1143"/>
                    <a:pt x="96" y="1170"/>
                  </a:cubicBezTo>
                  <a:cubicBezTo>
                    <a:pt x="102" y="1195"/>
                    <a:pt x="113" y="1221"/>
                    <a:pt x="121" y="1248"/>
                  </a:cubicBezTo>
                  <a:cubicBezTo>
                    <a:pt x="193" y="1464"/>
                    <a:pt x="287" y="1673"/>
                    <a:pt x="404" y="1868"/>
                  </a:cubicBezTo>
                  <a:cubicBezTo>
                    <a:pt x="519" y="2064"/>
                    <a:pt x="657" y="2247"/>
                    <a:pt x="813" y="2411"/>
                  </a:cubicBezTo>
                  <a:cubicBezTo>
                    <a:pt x="967" y="2573"/>
                    <a:pt x="1144" y="2717"/>
                    <a:pt x="1333" y="2838"/>
                  </a:cubicBezTo>
                  <a:cubicBezTo>
                    <a:pt x="1354" y="2853"/>
                    <a:pt x="1376" y="2867"/>
                    <a:pt x="1399" y="2879"/>
                  </a:cubicBezTo>
                  <a:cubicBezTo>
                    <a:pt x="1409" y="2885"/>
                    <a:pt x="1419" y="2892"/>
                    <a:pt x="1430" y="2898"/>
                  </a:cubicBezTo>
                  <a:cubicBezTo>
                    <a:pt x="1456" y="2912"/>
                    <a:pt x="1483" y="2922"/>
                    <a:pt x="1510" y="2933"/>
                  </a:cubicBezTo>
                  <a:cubicBezTo>
                    <a:pt x="1557" y="2953"/>
                    <a:pt x="1604" y="2972"/>
                    <a:pt x="1653" y="2988"/>
                  </a:cubicBezTo>
                  <a:cubicBezTo>
                    <a:pt x="1760" y="3023"/>
                    <a:pt x="1873" y="3062"/>
                    <a:pt x="1986" y="3070"/>
                  </a:cubicBezTo>
                  <a:cubicBezTo>
                    <a:pt x="2011" y="3072"/>
                    <a:pt x="2034" y="3074"/>
                    <a:pt x="2058" y="3074"/>
                  </a:cubicBezTo>
                  <a:cubicBezTo>
                    <a:pt x="2061" y="3075"/>
                    <a:pt x="2063" y="3075"/>
                    <a:pt x="2065" y="3075"/>
                  </a:cubicBezTo>
                  <a:cubicBezTo>
                    <a:pt x="2118" y="3075"/>
                    <a:pt x="2172" y="3031"/>
                    <a:pt x="2184" y="2980"/>
                  </a:cubicBezTo>
                  <a:cubicBezTo>
                    <a:pt x="2196" y="2929"/>
                    <a:pt x="2175" y="2863"/>
                    <a:pt x="2124" y="2834"/>
                  </a:cubicBezTo>
                  <a:cubicBezTo>
                    <a:pt x="2105" y="2826"/>
                    <a:pt x="2089" y="2816"/>
                    <a:pt x="2071" y="2805"/>
                  </a:cubicBezTo>
                  <a:cubicBezTo>
                    <a:pt x="2062" y="2801"/>
                    <a:pt x="2052" y="2795"/>
                    <a:pt x="2044" y="2791"/>
                  </a:cubicBezTo>
                  <a:cubicBezTo>
                    <a:pt x="2025" y="2779"/>
                    <a:pt x="2005" y="2770"/>
                    <a:pt x="1984" y="2762"/>
                  </a:cubicBezTo>
                  <a:lnTo>
                    <a:pt x="1984" y="2762"/>
                  </a:lnTo>
                  <a:lnTo>
                    <a:pt x="2021" y="2779"/>
                  </a:lnTo>
                  <a:cubicBezTo>
                    <a:pt x="1921" y="2735"/>
                    <a:pt x="1824" y="2684"/>
                    <a:pt x="1730" y="2625"/>
                  </a:cubicBezTo>
                  <a:cubicBezTo>
                    <a:pt x="1707" y="2610"/>
                    <a:pt x="1684" y="2596"/>
                    <a:pt x="1664" y="2579"/>
                  </a:cubicBezTo>
                  <a:cubicBezTo>
                    <a:pt x="1641" y="2565"/>
                    <a:pt x="1617" y="2553"/>
                    <a:pt x="1592" y="2538"/>
                  </a:cubicBezTo>
                  <a:cubicBezTo>
                    <a:pt x="1545" y="2512"/>
                    <a:pt x="1497" y="2483"/>
                    <a:pt x="1452" y="2452"/>
                  </a:cubicBezTo>
                  <a:cubicBezTo>
                    <a:pt x="1399" y="2417"/>
                    <a:pt x="1347" y="2380"/>
                    <a:pt x="1298" y="2341"/>
                  </a:cubicBezTo>
                  <a:lnTo>
                    <a:pt x="1298" y="2341"/>
                  </a:lnTo>
                  <a:lnTo>
                    <a:pt x="1335" y="2372"/>
                  </a:lnTo>
                  <a:cubicBezTo>
                    <a:pt x="1185" y="2253"/>
                    <a:pt x="1047" y="2119"/>
                    <a:pt x="922" y="1975"/>
                  </a:cubicBezTo>
                  <a:cubicBezTo>
                    <a:pt x="885" y="1934"/>
                    <a:pt x="850" y="1891"/>
                    <a:pt x="817" y="1848"/>
                  </a:cubicBezTo>
                  <a:lnTo>
                    <a:pt x="817" y="1848"/>
                  </a:lnTo>
                  <a:lnTo>
                    <a:pt x="846" y="1885"/>
                  </a:lnTo>
                  <a:cubicBezTo>
                    <a:pt x="725" y="1727"/>
                    <a:pt x="618" y="1556"/>
                    <a:pt x="530" y="1377"/>
                  </a:cubicBezTo>
                  <a:cubicBezTo>
                    <a:pt x="505" y="1328"/>
                    <a:pt x="482" y="1277"/>
                    <a:pt x="460" y="1223"/>
                  </a:cubicBezTo>
                  <a:lnTo>
                    <a:pt x="460" y="1223"/>
                  </a:lnTo>
                  <a:lnTo>
                    <a:pt x="476" y="1262"/>
                  </a:lnTo>
                  <a:cubicBezTo>
                    <a:pt x="460" y="1225"/>
                    <a:pt x="445" y="1188"/>
                    <a:pt x="431" y="1149"/>
                  </a:cubicBezTo>
                  <a:cubicBezTo>
                    <a:pt x="423" y="1131"/>
                    <a:pt x="417" y="1112"/>
                    <a:pt x="411" y="1092"/>
                  </a:cubicBezTo>
                  <a:cubicBezTo>
                    <a:pt x="401" y="1062"/>
                    <a:pt x="387" y="1034"/>
                    <a:pt x="374" y="1006"/>
                  </a:cubicBezTo>
                  <a:lnTo>
                    <a:pt x="374" y="1006"/>
                  </a:lnTo>
                  <a:cubicBezTo>
                    <a:pt x="349" y="936"/>
                    <a:pt x="331" y="864"/>
                    <a:pt x="312" y="794"/>
                  </a:cubicBezTo>
                  <a:cubicBezTo>
                    <a:pt x="302" y="753"/>
                    <a:pt x="293" y="712"/>
                    <a:pt x="285" y="671"/>
                  </a:cubicBezTo>
                  <a:cubicBezTo>
                    <a:pt x="281" y="650"/>
                    <a:pt x="277" y="628"/>
                    <a:pt x="273" y="607"/>
                  </a:cubicBezTo>
                  <a:cubicBezTo>
                    <a:pt x="269" y="584"/>
                    <a:pt x="265" y="568"/>
                    <a:pt x="254" y="547"/>
                  </a:cubicBezTo>
                  <a:cubicBezTo>
                    <a:pt x="254" y="546"/>
                    <a:pt x="253" y="544"/>
                    <a:pt x="253" y="543"/>
                  </a:cubicBezTo>
                  <a:lnTo>
                    <a:pt x="253" y="543"/>
                  </a:lnTo>
                  <a:cubicBezTo>
                    <a:pt x="245" y="515"/>
                    <a:pt x="241" y="485"/>
                    <a:pt x="238" y="455"/>
                  </a:cubicBezTo>
                  <a:lnTo>
                    <a:pt x="238" y="455"/>
                  </a:lnTo>
                  <a:cubicBezTo>
                    <a:pt x="239" y="460"/>
                    <a:pt x="239" y="465"/>
                    <a:pt x="240" y="469"/>
                  </a:cubicBezTo>
                  <a:lnTo>
                    <a:pt x="236" y="439"/>
                  </a:lnTo>
                  <a:lnTo>
                    <a:pt x="236" y="439"/>
                  </a:lnTo>
                  <a:cubicBezTo>
                    <a:pt x="237" y="444"/>
                    <a:pt x="237" y="450"/>
                    <a:pt x="238" y="455"/>
                  </a:cubicBezTo>
                  <a:lnTo>
                    <a:pt x="238" y="455"/>
                  </a:lnTo>
                  <a:cubicBezTo>
                    <a:pt x="237" y="451"/>
                    <a:pt x="236" y="447"/>
                    <a:pt x="236" y="443"/>
                  </a:cubicBezTo>
                  <a:lnTo>
                    <a:pt x="236" y="443"/>
                  </a:lnTo>
                  <a:cubicBezTo>
                    <a:pt x="223" y="328"/>
                    <a:pt x="215" y="213"/>
                    <a:pt x="217" y="98"/>
                  </a:cubicBezTo>
                  <a:cubicBezTo>
                    <a:pt x="219" y="49"/>
                    <a:pt x="174" y="1"/>
                    <a:pt x="12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367;p33">
              <a:extLst>
                <a:ext uri="{FF2B5EF4-FFF2-40B4-BE49-F238E27FC236}">
                  <a16:creationId xmlns:a16="http://schemas.microsoft.com/office/drawing/2014/main" id="{80FD8678-DDB2-0F36-09AA-A1C3CF6714B0}"/>
                </a:ext>
              </a:extLst>
            </p:cNvPr>
            <p:cNvSpPr/>
            <p:nvPr/>
          </p:nvSpPr>
          <p:spPr>
            <a:xfrm>
              <a:off x="6943400" y="4879425"/>
              <a:ext cx="64175" cy="67575"/>
            </a:xfrm>
            <a:custGeom>
              <a:avLst/>
              <a:gdLst/>
              <a:ahLst/>
              <a:cxnLst/>
              <a:rect l="l" t="t" r="r" b="b"/>
              <a:pathLst>
                <a:path w="2567" h="2703" extrusionOk="0">
                  <a:moveTo>
                    <a:pt x="35" y="2530"/>
                  </a:moveTo>
                  <a:cubicBezTo>
                    <a:pt x="37" y="2534"/>
                    <a:pt x="37" y="2540"/>
                    <a:pt x="37" y="2544"/>
                  </a:cubicBezTo>
                  <a:lnTo>
                    <a:pt x="35" y="2530"/>
                  </a:lnTo>
                  <a:close/>
                  <a:moveTo>
                    <a:pt x="2438" y="1"/>
                  </a:moveTo>
                  <a:cubicBezTo>
                    <a:pt x="2436" y="1"/>
                    <a:pt x="2435" y="1"/>
                    <a:pt x="2433" y="1"/>
                  </a:cubicBezTo>
                  <a:cubicBezTo>
                    <a:pt x="2398" y="3"/>
                    <a:pt x="2363" y="15"/>
                    <a:pt x="2338" y="40"/>
                  </a:cubicBezTo>
                  <a:cubicBezTo>
                    <a:pt x="2042" y="346"/>
                    <a:pt x="1747" y="652"/>
                    <a:pt x="1451" y="958"/>
                  </a:cubicBezTo>
                  <a:cubicBezTo>
                    <a:pt x="1155" y="1264"/>
                    <a:pt x="855" y="1566"/>
                    <a:pt x="555" y="1868"/>
                  </a:cubicBezTo>
                  <a:cubicBezTo>
                    <a:pt x="471" y="1955"/>
                    <a:pt x="386" y="2039"/>
                    <a:pt x="302" y="2125"/>
                  </a:cubicBezTo>
                  <a:cubicBezTo>
                    <a:pt x="261" y="2168"/>
                    <a:pt x="218" y="2209"/>
                    <a:pt x="175" y="2250"/>
                  </a:cubicBezTo>
                  <a:cubicBezTo>
                    <a:pt x="154" y="2273"/>
                    <a:pt x="134" y="2294"/>
                    <a:pt x="111" y="2314"/>
                  </a:cubicBezTo>
                  <a:cubicBezTo>
                    <a:pt x="91" y="2335"/>
                    <a:pt x="70" y="2355"/>
                    <a:pt x="56" y="2382"/>
                  </a:cubicBezTo>
                  <a:cubicBezTo>
                    <a:pt x="38" y="2414"/>
                    <a:pt x="31" y="2444"/>
                    <a:pt x="30" y="2476"/>
                  </a:cubicBezTo>
                  <a:lnTo>
                    <a:pt x="30" y="2476"/>
                  </a:lnTo>
                  <a:cubicBezTo>
                    <a:pt x="26" y="2486"/>
                    <a:pt x="22" y="2495"/>
                    <a:pt x="20" y="2505"/>
                  </a:cubicBezTo>
                  <a:lnTo>
                    <a:pt x="20" y="2505"/>
                  </a:lnTo>
                  <a:cubicBezTo>
                    <a:pt x="18" y="2509"/>
                    <a:pt x="16" y="2512"/>
                    <a:pt x="15" y="2515"/>
                  </a:cubicBezTo>
                  <a:lnTo>
                    <a:pt x="11" y="2554"/>
                  </a:lnTo>
                  <a:cubicBezTo>
                    <a:pt x="11" y="2559"/>
                    <a:pt x="8" y="2565"/>
                    <a:pt x="8" y="2571"/>
                  </a:cubicBezTo>
                  <a:cubicBezTo>
                    <a:pt x="6" y="2581"/>
                    <a:pt x="6" y="2591"/>
                    <a:pt x="4" y="2600"/>
                  </a:cubicBezTo>
                  <a:cubicBezTo>
                    <a:pt x="0" y="2632"/>
                    <a:pt x="23" y="2663"/>
                    <a:pt x="45" y="2682"/>
                  </a:cubicBezTo>
                  <a:cubicBezTo>
                    <a:pt x="65" y="2697"/>
                    <a:pt x="85" y="2703"/>
                    <a:pt x="107" y="2703"/>
                  </a:cubicBezTo>
                  <a:cubicBezTo>
                    <a:pt x="116" y="2703"/>
                    <a:pt x="125" y="2702"/>
                    <a:pt x="134" y="2700"/>
                  </a:cubicBezTo>
                  <a:lnTo>
                    <a:pt x="167" y="2694"/>
                  </a:lnTo>
                  <a:cubicBezTo>
                    <a:pt x="177" y="2692"/>
                    <a:pt x="187" y="2690"/>
                    <a:pt x="196" y="2687"/>
                  </a:cubicBezTo>
                  <a:lnTo>
                    <a:pt x="196" y="2687"/>
                  </a:lnTo>
                  <a:lnTo>
                    <a:pt x="193" y="2688"/>
                  </a:lnTo>
                  <a:cubicBezTo>
                    <a:pt x="207" y="2684"/>
                    <a:pt x="220" y="2678"/>
                    <a:pt x="233" y="2672"/>
                  </a:cubicBezTo>
                  <a:lnTo>
                    <a:pt x="233" y="2672"/>
                  </a:lnTo>
                  <a:cubicBezTo>
                    <a:pt x="233" y="2672"/>
                    <a:pt x="233" y="2672"/>
                    <a:pt x="233" y="2672"/>
                  </a:cubicBezTo>
                  <a:cubicBezTo>
                    <a:pt x="244" y="2672"/>
                    <a:pt x="255" y="2671"/>
                    <a:pt x="274" y="2665"/>
                  </a:cubicBezTo>
                  <a:cubicBezTo>
                    <a:pt x="315" y="2655"/>
                    <a:pt x="350" y="2630"/>
                    <a:pt x="376" y="2598"/>
                  </a:cubicBezTo>
                  <a:cubicBezTo>
                    <a:pt x="395" y="2577"/>
                    <a:pt x="413" y="2556"/>
                    <a:pt x="432" y="2536"/>
                  </a:cubicBezTo>
                  <a:cubicBezTo>
                    <a:pt x="467" y="2495"/>
                    <a:pt x="502" y="2454"/>
                    <a:pt x="539" y="2415"/>
                  </a:cubicBezTo>
                  <a:cubicBezTo>
                    <a:pt x="610" y="2335"/>
                    <a:pt x="680" y="2254"/>
                    <a:pt x="752" y="2174"/>
                  </a:cubicBezTo>
                  <a:lnTo>
                    <a:pt x="1177" y="1702"/>
                  </a:lnTo>
                  <a:cubicBezTo>
                    <a:pt x="1463" y="1385"/>
                    <a:pt x="1751" y="1073"/>
                    <a:pt x="2040" y="759"/>
                  </a:cubicBezTo>
                  <a:lnTo>
                    <a:pt x="2527" y="229"/>
                  </a:lnTo>
                  <a:cubicBezTo>
                    <a:pt x="2550" y="204"/>
                    <a:pt x="2566" y="171"/>
                    <a:pt x="2566" y="134"/>
                  </a:cubicBezTo>
                  <a:cubicBezTo>
                    <a:pt x="2566" y="101"/>
                    <a:pt x="2552" y="62"/>
                    <a:pt x="2527" y="40"/>
                  </a:cubicBezTo>
                  <a:cubicBezTo>
                    <a:pt x="2504" y="18"/>
                    <a:pt x="2471" y="1"/>
                    <a:pt x="243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368;p33">
              <a:extLst>
                <a:ext uri="{FF2B5EF4-FFF2-40B4-BE49-F238E27FC236}">
                  <a16:creationId xmlns:a16="http://schemas.microsoft.com/office/drawing/2014/main" id="{EFEEB769-3062-196B-7525-51AED04667A7}"/>
                </a:ext>
              </a:extLst>
            </p:cNvPr>
            <p:cNvSpPr/>
            <p:nvPr/>
          </p:nvSpPr>
          <p:spPr>
            <a:xfrm>
              <a:off x="7031025" y="4905375"/>
              <a:ext cx="14550" cy="46200"/>
            </a:xfrm>
            <a:custGeom>
              <a:avLst/>
              <a:gdLst/>
              <a:ahLst/>
              <a:cxnLst/>
              <a:rect l="l" t="t" r="r" b="b"/>
              <a:pathLst>
                <a:path w="582" h="1848" extrusionOk="0">
                  <a:moveTo>
                    <a:pt x="384" y="1794"/>
                  </a:moveTo>
                  <a:cubicBezTo>
                    <a:pt x="386" y="1795"/>
                    <a:pt x="387" y="1795"/>
                    <a:pt x="388" y="1796"/>
                  </a:cubicBezTo>
                  <a:lnTo>
                    <a:pt x="384" y="1794"/>
                  </a:lnTo>
                  <a:close/>
                  <a:moveTo>
                    <a:pt x="312" y="1"/>
                  </a:moveTo>
                  <a:cubicBezTo>
                    <a:pt x="267" y="1"/>
                    <a:pt x="222" y="23"/>
                    <a:pt x="199" y="66"/>
                  </a:cubicBezTo>
                  <a:lnTo>
                    <a:pt x="197" y="66"/>
                  </a:lnTo>
                  <a:cubicBezTo>
                    <a:pt x="82" y="273"/>
                    <a:pt x="21" y="508"/>
                    <a:pt x="8" y="744"/>
                  </a:cubicBezTo>
                  <a:cubicBezTo>
                    <a:pt x="0" y="865"/>
                    <a:pt x="10" y="984"/>
                    <a:pt x="29" y="1103"/>
                  </a:cubicBezTo>
                  <a:cubicBezTo>
                    <a:pt x="43" y="1210"/>
                    <a:pt x="70" y="1315"/>
                    <a:pt x="107" y="1418"/>
                  </a:cubicBezTo>
                  <a:cubicBezTo>
                    <a:pt x="132" y="1486"/>
                    <a:pt x="158" y="1551"/>
                    <a:pt x="195" y="1611"/>
                  </a:cubicBezTo>
                  <a:cubicBezTo>
                    <a:pt x="212" y="1638"/>
                    <a:pt x="230" y="1662"/>
                    <a:pt x="247" y="1687"/>
                  </a:cubicBezTo>
                  <a:cubicBezTo>
                    <a:pt x="263" y="1707"/>
                    <a:pt x="277" y="1730"/>
                    <a:pt x="296" y="1749"/>
                  </a:cubicBezTo>
                  <a:cubicBezTo>
                    <a:pt x="314" y="1769"/>
                    <a:pt x="344" y="1785"/>
                    <a:pt x="370" y="1791"/>
                  </a:cubicBezTo>
                  <a:lnTo>
                    <a:pt x="370" y="1791"/>
                  </a:lnTo>
                  <a:cubicBezTo>
                    <a:pt x="384" y="1801"/>
                    <a:pt x="399" y="1810"/>
                    <a:pt x="413" y="1818"/>
                  </a:cubicBezTo>
                  <a:cubicBezTo>
                    <a:pt x="427" y="1829"/>
                    <a:pt x="444" y="1839"/>
                    <a:pt x="462" y="1843"/>
                  </a:cubicBezTo>
                  <a:cubicBezTo>
                    <a:pt x="472" y="1846"/>
                    <a:pt x="481" y="1847"/>
                    <a:pt x="491" y="1847"/>
                  </a:cubicBezTo>
                  <a:cubicBezTo>
                    <a:pt x="511" y="1847"/>
                    <a:pt x="530" y="1841"/>
                    <a:pt x="547" y="1829"/>
                  </a:cubicBezTo>
                  <a:cubicBezTo>
                    <a:pt x="569" y="1810"/>
                    <a:pt x="582" y="1781"/>
                    <a:pt x="579" y="1753"/>
                  </a:cubicBezTo>
                  <a:cubicBezTo>
                    <a:pt x="579" y="1734"/>
                    <a:pt x="573" y="1720"/>
                    <a:pt x="567" y="1701"/>
                  </a:cubicBezTo>
                  <a:cubicBezTo>
                    <a:pt x="561" y="1687"/>
                    <a:pt x="556" y="1672"/>
                    <a:pt x="552" y="1657"/>
                  </a:cubicBezTo>
                  <a:lnTo>
                    <a:pt x="552" y="1657"/>
                  </a:lnTo>
                  <a:cubicBezTo>
                    <a:pt x="552" y="1656"/>
                    <a:pt x="552" y="1655"/>
                    <a:pt x="553" y="1654"/>
                  </a:cubicBezTo>
                  <a:cubicBezTo>
                    <a:pt x="555" y="1625"/>
                    <a:pt x="547" y="1592"/>
                    <a:pt x="532" y="1566"/>
                  </a:cubicBezTo>
                  <a:cubicBezTo>
                    <a:pt x="524" y="1553"/>
                    <a:pt x="518" y="1541"/>
                    <a:pt x="510" y="1529"/>
                  </a:cubicBezTo>
                  <a:cubicBezTo>
                    <a:pt x="495" y="1502"/>
                    <a:pt x="483" y="1475"/>
                    <a:pt x="469" y="1447"/>
                  </a:cubicBezTo>
                  <a:cubicBezTo>
                    <a:pt x="456" y="1420"/>
                    <a:pt x="444" y="1393"/>
                    <a:pt x="432" y="1366"/>
                  </a:cubicBezTo>
                  <a:cubicBezTo>
                    <a:pt x="417" y="1340"/>
                    <a:pt x="405" y="1311"/>
                    <a:pt x="393" y="1282"/>
                  </a:cubicBezTo>
                  <a:lnTo>
                    <a:pt x="393" y="1282"/>
                  </a:lnTo>
                  <a:lnTo>
                    <a:pt x="409" y="1319"/>
                  </a:lnTo>
                  <a:cubicBezTo>
                    <a:pt x="358" y="1200"/>
                    <a:pt x="323" y="1075"/>
                    <a:pt x="306" y="945"/>
                  </a:cubicBezTo>
                  <a:lnTo>
                    <a:pt x="306" y="945"/>
                  </a:lnTo>
                  <a:lnTo>
                    <a:pt x="312" y="986"/>
                  </a:lnTo>
                  <a:cubicBezTo>
                    <a:pt x="294" y="849"/>
                    <a:pt x="294" y="711"/>
                    <a:pt x="310" y="573"/>
                  </a:cubicBezTo>
                  <a:lnTo>
                    <a:pt x="310" y="573"/>
                  </a:lnTo>
                  <a:lnTo>
                    <a:pt x="306" y="612"/>
                  </a:lnTo>
                  <a:cubicBezTo>
                    <a:pt x="323" y="489"/>
                    <a:pt x="356" y="368"/>
                    <a:pt x="403" y="253"/>
                  </a:cubicBezTo>
                  <a:lnTo>
                    <a:pt x="403" y="253"/>
                  </a:lnTo>
                  <a:lnTo>
                    <a:pt x="390" y="286"/>
                  </a:lnTo>
                  <a:cubicBezTo>
                    <a:pt x="403" y="257"/>
                    <a:pt x="415" y="228"/>
                    <a:pt x="430" y="202"/>
                  </a:cubicBezTo>
                  <a:cubicBezTo>
                    <a:pt x="446" y="169"/>
                    <a:pt x="452" y="134"/>
                    <a:pt x="442" y="97"/>
                  </a:cubicBezTo>
                  <a:cubicBezTo>
                    <a:pt x="434" y="66"/>
                    <a:pt x="411" y="33"/>
                    <a:pt x="382" y="19"/>
                  </a:cubicBezTo>
                  <a:cubicBezTo>
                    <a:pt x="360" y="7"/>
                    <a:pt x="336" y="1"/>
                    <a:pt x="312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369;p33">
              <a:extLst>
                <a:ext uri="{FF2B5EF4-FFF2-40B4-BE49-F238E27FC236}">
                  <a16:creationId xmlns:a16="http://schemas.microsoft.com/office/drawing/2014/main" id="{06881D90-5309-E9E7-5409-3EC8D1D8DF16}"/>
                </a:ext>
              </a:extLst>
            </p:cNvPr>
            <p:cNvSpPr/>
            <p:nvPr/>
          </p:nvSpPr>
          <p:spPr>
            <a:xfrm>
              <a:off x="7038400" y="4868900"/>
              <a:ext cx="11900" cy="8250"/>
            </a:xfrm>
            <a:custGeom>
              <a:avLst/>
              <a:gdLst/>
              <a:ahLst/>
              <a:cxnLst/>
              <a:rect l="l" t="t" r="r" b="b"/>
              <a:pathLst>
                <a:path w="476" h="330" extrusionOk="0">
                  <a:moveTo>
                    <a:pt x="310" y="0"/>
                  </a:moveTo>
                  <a:cubicBezTo>
                    <a:pt x="295" y="0"/>
                    <a:pt x="280" y="2"/>
                    <a:pt x="266" y="5"/>
                  </a:cubicBezTo>
                  <a:lnTo>
                    <a:pt x="266" y="7"/>
                  </a:lnTo>
                  <a:lnTo>
                    <a:pt x="178" y="19"/>
                  </a:lnTo>
                  <a:cubicBezTo>
                    <a:pt x="169" y="21"/>
                    <a:pt x="161" y="21"/>
                    <a:pt x="155" y="23"/>
                  </a:cubicBezTo>
                  <a:cubicBezTo>
                    <a:pt x="147" y="25"/>
                    <a:pt x="141" y="27"/>
                    <a:pt x="135" y="31"/>
                  </a:cubicBezTo>
                  <a:lnTo>
                    <a:pt x="91" y="46"/>
                  </a:lnTo>
                  <a:lnTo>
                    <a:pt x="63" y="58"/>
                  </a:lnTo>
                  <a:cubicBezTo>
                    <a:pt x="48" y="66"/>
                    <a:pt x="36" y="77"/>
                    <a:pt x="28" y="89"/>
                  </a:cubicBezTo>
                  <a:cubicBezTo>
                    <a:pt x="19" y="97"/>
                    <a:pt x="15" y="107"/>
                    <a:pt x="11" y="118"/>
                  </a:cubicBezTo>
                  <a:cubicBezTo>
                    <a:pt x="3" y="132"/>
                    <a:pt x="1" y="149"/>
                    <a:pt x="1" y="165"/>
                  </a:cubicBezTo>
                  <a:cubicBezTo>
                    <a:pt x="3" y="186"/>
                    <a:pt x="7" y="206"/>
                    <a:pt x="17" y="227"/>
                  </a:cubicBezTo>
                  <a:cubicBezTo>
                    <a:pt x="34" y="255"/>
                    <a:pt x="63" y="272"/>
                    <a:pt x="91" y="282"/>
                  </a:cubicBezTo>
                  <a:lnTo>
                    <a:pt x="135" y="299"/>
                  </a:lnTo>
                  <a:cubicBezTo>
                    <a:pt x="141" y="301"/>
                    <a:pt x="147" y="305"/>
                    <a:pt x="155" y="305"/>
                  </a:cubicBezTo>
                  <a:cubicBezTo>
                    <a:pt x="161" y="307"/>
                    <a:pt x="169" y="307"/>
                    <a:pt x="178" y="309"/>
                  </a:cubicBezTo>
                  <a:lnTo>
                    <a:pt x="266" y="323"/>
                  </a:lnTo>
                  <a:cubicBezTo>
                    <a:pt x="280" y="327"/>
                    <a:pt x="295" y="329"/>
                    <a:pt x="310" y="329"/>
                  </a:cubicBezTo>
                  <a:cubicBezTo>
                    <a:pt x="325" y="329"/>
                    <a:pt x="340" y="327"/>
                    <a:pt x="354" y="323"/>
                  </a:cubicBezTo>
                  <a:cubicBezTo>
                    <a:pt x="381" y="315"/>
                    <a:pt x="406" y="301"/>
                    <a:pt x="426" y="280"/>
                  </a:cubicBezTo>
                  <a:cubicBezTo>
                    <a:pt x="455" y="249"/>
                    <a:pt x="473" y="208"/>
                    <a:pt x="473" y="165"/>
                  </a:cubicBezTo>
                  <a:cubicBezTo>
                    <a:pt x="476" y="142"/>
                    <a:pt x="471" y="120"/>
                    <a:pt x="461" y="101"/>
                  </a:cubicBezTo>
                  <a:cubicBezTo>
                    <a:pt x="453" y="81"/>
                    <a:pt x="443" y="62"/>
                    <a:pt x="426" y="48"/>
                  </a:cubicBezTo>
                  <a:cubicBezTo>
                    <a:pt x="406" y="27"/>
                    <a:pt x="381" y="13"/>
                    <a:pt x="354" y="5"/>
                  </a:cubicBezTo>
                  <a:cubicBezTo>
                    <a:pt x="340" y="2"/>
                    <a:pt x="325" y="0"/>
                    <a:pt x="31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370;p33">
              <a:extLst>
                <a:ext uri="{FF2B5EF4-FFF2-40B4-BE49-F238E27FC236}">
                  <a16:creationId xmlns:a16="http://schemas.microsoft.com/office/drawing/2014/main" id="{209B42D6-027C-B209-E478-9E09FF400222}"/>
                </a:ext>
              </a:extLst>
            </p:cNvPr>
            <p:cNvSpPr/>
            <p:nvPr/>
          </p:nvSpPr>
          <p:spPr>
            <a:xfrm>
              <a:off x="7085725" y="4929125"/>
              <a:ext cx="32675" cy="6000"/>
            </a:xfrm>
            <a:custGeom>
              <a:avLst/>
              <a:gdLst/>
              <a:ahLst/>
              <a:cxnLst/>
              <a:rect l="l" t="t" r="r" b="b"/>
              <a:pathLst>
                <a:path w="1307" h="240" extrusionOk="0">
                  <a:moveTo>
                    <a:pt x="1078" y="1"/>
                  </a:moveTo>
                  <a:cubicBezTo>
                    <a:pt x="1050" y="1"/>
                    <a:pt x="1020" y="4"/>
                    <a:pt x="990" y="4"/>
                  </a:cubicBezTo>
                  <a:cubicBezTo>
                    <a:pt x="918" y="8"/>
                    <a:pt x="844" y="10"/>
                    <a:pt x="773" y="12"/>
                  </a:cubicBezTo>
                  <a:cubicBezTo>
                    <a:pt x="629" y="18"/>
                    <a:pt x="483" y="20"/>
                    <a:pt x="339" y="24"/>
                  </a:cubicBezTo>
                  <a:cubicBezTo>
                    <a:pt x="257" y="26"/>
                    <a:pt x="175" y="28"/>
                    <a:pt x="93" y="30"/>
                  </a:cubicBezTo>
                  <a:cubicBezTo>
                    <a:pt x="45" y="30"/>
                    <a:pt x="0" y="71"/>
                    <a:pt x="2" y="121"/>
                  </a:cubicBezTo>
                  <a:cubicBezTo>
                    <a:pt x="4" y="170"/>
                    <a:pt x="41" y="209"/>
                    <a:pt x="93" y="211"/>
                  </a:cubicBezTo>
                  <a:cubicBezTo>
                    <a:pt x="382" y="217"/>
                    <a:pt x="672" y="225"/>
                    <a:pt x="962" y="236"/>
                  </a:cubicBezTo>
                  <a:cubicBezTo>
                    <a:pt x="1003" y="238"/>
                    <a:pt x="1044" y="240"/>
                    <a:pt x="1085" y="240"/>
                  </a:cubicBezTo>
                  <a:cubicBezTo>
                    <a:pt x="1105" y="240"/>
                    <a:pt x="1126" y="238"/>
                    <a:pt x="1144" y="238"/>
                  </a:cubicBezTo>
                  <a:lnTo>
                    <a:pt x="1177" y="236"/>
                  </a:lnTo>
                  <a:cubicBezTo>
                    <a:pt x="1208" y="234"/>
                    <a:pt x="1225" y="227"/>
                    <a:pt x="1251" y="215"/>
                  </a:cubicBezTo>
                  <a:cubicBezTo>
                    <a:pt x="1286" y="201"/>
                    <a:pt x="1307" y="156"/>
                    <a:pt x="1307" y="121"/>
                  </a:cubicBezTo>
                  <a:cubicBezTo>
                    <a:pt x="1307" y="86"/>
                    <a:pt x="1286" y="40"/>
                    <a:pt x="1251" y="26"/>
                  </a:cubicBezTo>
                  <a:cubicBezTo>
                    <a:pt x="1229" y="16"/>
                    <a:pt x="1208" y="10"/>
                    <a:pt x="1183" y="8"/>
                  </a:cubicBezTo>
                  <a:cubicBezTo>
                    <a:pt x="1175" y="6"/>
                    <a:pt x="1167" y="6"/>
                    <a:pt x="1159" y="6"/>
                  </a:cubicBezTo>
                  <a:lnTo>
                    <a:pt x="1099" y="1"/>
                  </a:lnTo>
                  <a:cubicBezTo>
                    <a:pt x="1092" y="1"/>
                    <a:pt x="1085" y="1"/>
                    <a:pt x="107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371;p33">
              <a:extLst>
                <a:ext uri="{FF2B5EF4-FFF2-40B4-BE49-F238E27FC236}">
                  <a16:creationId xmlns:a16="http://schemas.microsoft.com/office/drawing/2014/main" id="{D64FD1F4-97D3-294C-378D-75581CEBA5B5}"/>
                </a:ext>
              </a:extLst>
            </p:cNvPr>
            <p:cNvSpPr/>
            <p:nvPr/>
          </p:nvSpPr>
          <p:spPr>
            <a:xfrm>
              <a:off x="7142725" y="4892225"/>
              <a:ext cx="83900" cy="96275"/>
            </a:xfrm>
            <a:custGeom>
              <a:avLst/>
              <a:gdLst/>
              <a:ahLst/>
              <a:cxnLst/>
              <a:rect l="l" t="t" r="r" b="b"/>
              <a:pathLst>
                <a:path w="3356" h="3851" extrusionOk="0">
                  <a:moveTo>
                    <a:pt x="2386" y="1636"/>
                  </a:moveTo>
                  <a:lnTo>
                    <a:pt x="2391" y="1668"/>
                  </a:lnTo>
                  <a:lnTo>
                    <a:pt x="2391" y="1668"/>
                  </a:lnTo>
                  <a:cubicBezTo>
                    <a:pt x="2389" y="1657"/>
                    <a:pt x="2387" y="1646"/>
                    <a:pt x="2386" y="1636"/>
                  </a:cubicBezTo>
                  <a:close/>
                  <a:moveTo>
                    <a:pt x="2462" y="1925"/>
                  </a:moveTo>
                  <a:lnTo>
                    <a:pt x="2467" y="1938"/>
                  </a:lnTo>
                  <a:lnTo>
                    <a:pt x="2467" y="1938"/>
                  </a:lnTo>
                  <a:cubicBezTo>
                    <a:pt x="2465" y="1934"/>
                    <a:pt x="2463" y="1929"/>
                    <a:pt x="2462" y="1925"/>
                  </a:cubicBezTo>
                  <a:close/>
                  <a:moveTo>
                    <a:pt x="2470" y="1944"/>
                  </a:moveTo>
                  <a:lnTo>
                    <a:pt x="2478" y="1964"/>
                  </a:lnTo>
                  <a:cubicBezTo>
                    <a:pt x="2475" y="1958"/>
                    <a:pt x="2472" y="1951"/>
                    <a:pt x="2470" y="1944"/>
                  </a:cubicBezTo>
                  <a:close/>
                  <a:moveTo>
                    <a:pt x="1007" y="2073"/>
                  </a:moveTo>
                  <a:lnTo>
                    <a:pt x="1010" y="2091"/>
                  </a:lnTo>
                  <a:lnTo>
                    <a:pt x="1010" y="2091"/>
                  </a:lnTo>
                  <a:cubicBezTo>
                    <a:pt x="1009" y="2085"/>
                    <a:pt x="1008" y="2079"/>
                    <a:pt x="1007" y="2073"/>
                  </a:cubicBezTo>
                  <a:close/>
                  <a:moveTo>
                    <a:pt x="2799" y="2392"/>
                  </a:moveTo>
                  <a:lnTo>
                    <a:pt x="2804" y="2396"/>
                  </a:lnTo>
                  <a:lnTo>
                    <a:pt x="2804" y="2396"/>
                  </a:lnTo>
                  <a:cubicBezTo>
                    <a:pt x="2803" y="2395"/>
                    <a:pt x="2801" y="2393"/>
                    <a:pt x="2799" y="2392"/>
                  </a:cubicBezTo>
                  <a:close/>
                  <a:moveTo>
                    <a:pt x="2996" y="2511"/>
                  </a:moveTo>
                  <a:lnTo>
                    <a:pt x="3022" y="2521"/>
                  </a:lnTo>
                  <a:lnTo>
                    <a:pt x="3022" y="2521"/>
                  </a:lnTo>
                  <a:cubicBezTo>
                    <a:pt x="3013" y="2518"/>
                    <a:pt x="3004" y="2514"/>
                    <a:pt x="2996" y="2511"/>
                  </a:cubicBezTo>
                  <a:close/>
                  <a:moveTo>
                    <a:pt x="2541" y="0"/>
                  </a:moveTo>
                  <a:cubicBezTo>
                    <a:pt x="2532" y="0"/>
                    <a:pt x="2522" y="1"/>
                    <a:pt x="2513" y="4"/>
                  </a:cubicBezTo>
                  <a:cubicBezTo>
                    <a:pt x="2486" y="13"/>
                    <a:pt x="2456" y="29"/>
                    <a:pt x="2445" y="58"/>
                  </a:cubicBezTo>
                  <a:cubicBezTo>
                    <a:pt x="2441" y="67"/>
                    <a:pt x="2438" y="76"/>
                    <a:pt x="2434" y="85"/>
                  </a:cubicBezTo>
                  <a:lnTo>
                    <a:pt x="2434" y="85"/>
                  </a:lnTo>
                  <a:lnTo>
                    <a:pt x="2433" y="85"/>
                  </a:lnTo>
                  <a:cubicBezTo>
                    <a:pt x="2430" y="91"/>
                    <a:pt x="2428" y="97"/>
                    <a:pt x="2425" y="104"/>
                  </a:cubicBezTo>
                  <a:lnTo>
                    <a:pt x="2425" y="104"/>
                  </a:lnTo>
                  <a:cubicBezTo>
                    <a:pt x="2325" y="330"/>
                    <a:pt x="2209" y="551"/>
                    <a:pt x="2086" y="767"/>
                  </a:cubicBezTo>
                  <a:cubicBezTo>
                    <a:pt x="2022" y="882"/>
                    <a:pt x="1954" y="997"/>
                    <a:pt x="1887" y="1110"/>
                  </a:cubicBezTo>
                  <a:cubicBezTo>
                    <a:pt x="1817" y="1223"/>
                    <a:pt x="1743" y="1332"/>
                    <a:pt x="1669" y="1440"/>
                  </a:cubicBezTo>
                  <a:cubicBezTo>
                    <a:pt x="1587" y="1555"/>
                    <a:pt x="1503" y="1669"/>
                    <a:pt x="1421" y="1783"/>
                  </a:cubicBezTo>
                  <a:lnTo>
                    <a:pt x="1421" y="1783"/>
                  </a:lnTo>
                  <a:cubicBezTo>
                    <a:pt x="1411" y="1796"/>
                    <a:pt x="1401" y="1809"/>
                    <a:pt x="1391" y="1821"/>
                  </a:cubicBezTo>
                  <a:cubicBezTo>
                    <a:pt x="1379" y="1836"/>
                    <a:pt x="1366" y="1851"/>
                    <a:pt x="1354" y="1866"/>
                  </a:cubicBezTo>
                  <a:lnTo>
                    <a:pt x="1354" y="1866"/>
                  </a:lnTo>
                  <a:cubicBezTo>
                    <a:pt x="1316" y="1911"/>
                    <a:pt x="1282" y="1959"/>
                    <a:pt x="1246" y="2005"/>
                  </a:cubicBezTo>
                  <a:cubicBezTo>
                    <a:pt x="1204" y="2057"/>
                    <a:pt x="1162" y="2106"/>
                    <a:pt x="1120" y="2159"/>
                  </a:cubicBezTo>
                  <a:lnTo>
                    <a:pt x="1120" y="2159"/>
                  </a:lnTo>
                  <a:cubicBezTo>
                    <a:pt x="1093" y="2192"/>
                    <a:pt x="1066" y="2225"/>
                    <a:pt x="1039" y="2258"/>
                  </a:cubicBezTo>
                  <a:lnTo>
                    <a:pt x="1039" y="2258"/>
                  </a:lnTo>
                  <a:cubicBezTo>
                    <a:pt x="1028" y="2207"/>
                    <a:pt x="1019" y="2156"/>
                    <a:pt x="1012" y="2104"/>
                  </a:cubicBezTo>
                  <a:lnTo>
                    <a:pt x="1012" y="2104"/>
                  </a:lnTo>
                  <a:cubicBezTo>
                    <a:pt x="983" y="1877"/>
                    <a:pt x="983" y="1645"/>
                    <a:pt x="1013" y="1418"/>
                  </a:cubicBezTo>
                  <a:lnTo>
                    <a:pt x="1013" y="1418"/>
                  </a:lnTo>
                  <a:lnTo>
                    <a:pt x="1009" y="1461"/>
                  </a:lnTo>
                  <a:cubicBezTo>
                    <a:pt x="1022" y="1362"/>
                    <a:pt x="1040" y="1264"/>
                    <a:pt x="1064" y="1167"/>
                  </a:cubicBezTo>
                  <a:lnTo>
                    <a:pt x="1064" y="1167"/>
                  </a:lnTo>
                  <a:cubicBezTo>
                    <a:pt x="1126" y="992"/>
                    <a:pt x="1191" y="818"/>
                    <a:pt x="1256" y="644"/>
                  </a:cubicBezTo>
                  <a:lnTo>
                    <a:pt x="1256" y="644"/>
                  </a:lnTo>
                  <a:cubicBezTo>
                    <a:pt x="1258" y="639"/>
                    <a:pt x="1261" y="635"/>
                    <a:pt x="1264" y="631"/>
                  </a:cubicBezTo>
                  <a:cubicBezTo>
                    <a:pt x="1266" y="627"/>
                    <a:pt x="1268" y="623"/>
                    <a:pt x="1268" y="619"/>
                  </a:cubicBezTo>
                  <a:cubicBezTo>
                    <a:pt x="1277" y="602"/>
                    <a:pt x="1282" y="588"/>
                    <a:pt x="1285" y="573"/>
                  </a:cubicBezTo>
                  <a:lnTo>
                    <a:pt x="1285" y="573"/>
                  </a:lnTo>
                  <a:lnTo>
                    <a:pt x="1285" y="578"/>
                  </a:lnTo>
                  <a:cubicBezTo>
                    <a:pt x="1293" y="557"/>
                    <a:pt x="1299" y="539"/>
                    <a:pt x="1307" y="518"/>
                  </a:cubicBezTo>
                  <a:cubicBezTo>
                    <a:pt x="1307" y="518"/>
                    <a:pt x="1306" y="518"/>
                    <a:pt x="1306" y="518"/>
                  </a:cubicBezTo>
                  <a:lnTo>
                    <a:pt x="1306" y="518"/>
                  </a:lnTo>
                  <a:cubicBezTo>
                    <a:pt x="1321" y="464"/>
                    <a:pt x="1305" y="407"/>
                    <a:pt x="1258" y="370"/>
                  </a:cubicBezTo>
                  <a:cubicBezTo>
                    <a:pt x="1234" y="352"/>
                    <a:pt x="1201" y="342"/>
                    <a:pt x="1169" y="342"/>
                  </a:cubicBezTo>
                  <a:cubicBezTo>
                    <a:pt x="1133" y="342"/>
                    <a:pt x="1098" y="354"/>
                    <a:pt x="1075" y="382"/>
                  </a:cubicBezTo>
                  <a:cubicBezTo>
                    <a:pt x="1046" y="417"/>
                    <a:pt x="1013" y="452"/>
                    <a:pt x="991" y="491"/>
                  </a:cubicBezTo>
                  <a:cubicBezTo>
                    <a:pt x="974" y="524"/>
                    <a:pt x="956" y="557"/>
                    <a:pt x="939" y="590"/>
                  </a:cubicBezTo>
                  <a:cubicBezTo>
                    <a:pt x="902" y="664"/>
                    <a:pt x="870" y="742"/>
                    <a:pt x="839" y="818"/>
                  </a:cubicBezTo>
                  <a:cubicBezTo>
                    <a:pt x="783" y="954"/>
                    <a:pt x="742" y="1093"/>
                    <a:pt x="713" y="1237"/>
                  </a:cubicBezTo>
                  <a:cubicBezTo>
                    <a:pt x="683" y="1393"/>
                    <a:pt x="666" y="1551"/>
                    <a:pt x="661" y="1709"/>
                  </a:cubicBezTo>
                  <a:lnTo>
                    <a:pt x="661" y="1709"/>
                  </a:lnTo>
                  <a:cubicBezTo>
                    <a:pt x="657" y="1721"/>
                    <a:pt x="654" y="1733"/>
                    <a:pt x="650" y="1745"/>
                  </a:cubicBezTo>
                  <a:cubicBezTo>
                    <a:pt x="516" y="2176"/>
                    <a:pt x="381" y="2605"/>
                    <a:pt x="243" y="3035"/>
                  </a:cubicBezTo>
                  <a:cubicBezTo>
                    <a:pt x="167" y="3275"/>
                    <a:pt x="89" y="3518"/>
                    <a:pt x="13" y="3758"/>
                  </a:cubicBezTo>
                  <a:cubicBezTo>
                    <a:pt x="1" y="3795"/>
                    <a:pt x="27" y="3840"/>
                    <a:pt x="64" y="3848"/>
                  </a:cubicBezTo>
                  <a:cubicBezTo>
                    <a:pt x="71" y="3850"/>
                    <a:pt x="78" y="3851"/>
                    <a:pt x="84" y="3851"/>
                  </a:cubicBezTo>
                  <a:cubicBezTo>
                    <a:pt x="117" y="3851"/>
                    <a:pt x="144" y="3830"/>
                    <a:pt x="155" y="3797"/>
                  </a:cubicBezTo>
                  <a:cubicBezTo>
                    <a:pt x="300" y="3374"/>
                    <a:pt x="444" y="2948"/>
                    <a:pt x="590" y="2523"/>
                  </a:cubicBezTo>
                  <a:cubicBezTo>
                    <a:pt x="624" y="2423"/>
                    <a:pt x="659" y="2324"/>
                    <a:pt x="693" y="2224"/>
                  </a:cubicBezTo>
                  <a:lnTo>
                    <a:pt x="693" y="2224"/>
                  </a:lnTo>
                  <a:cubicBezTo>
                    <a:pt x="716" y="2373"/>
                    <a:pt x="751" y="2519"/>
                    <a:pt x="798" y="2661"/>
                  </a:cubicBezTo>
                  <a:cubicBezTo>
                    <a:pt x="818" y="2718"/>
                    <a:pt x="857" y="2764"/>
                    <a:pt x="917" y="2780"/>
                  </a:cubicBezTo>
                  <a:cubicBezTo>
                    <a:pt x="932" y="2784"/>
                    <a:pt x="948" y="2787"/>
                    <a:pt x="964" y="2787"/>
                  </a:cubicBezTo>
                  <a:cubicBezTo>
                    <a:pt x="1008" y="2787"/>
                    <a:pt x="1055" y="2770"/>
                    <a:pt x="1083" y="2737"/>
                  </a:cubicBezTo>
                  <a:cubicBezTo>
                    <a:pt x="1215" y="2581"/>
                    <a:pt x="1340" y="2416"/>
                    <a:pt x="1457" y="2248"/>
                  </a:cubicBezTo>
                  <a:cubicBezTo>
                    <a:pt x="1513" y="2168"/>
                    <a:pt x="1566" y="2090"/>
                    <a:pt x="1617" y="2010"/>
                  </a:cubicBezTo>
                  <a:cubicBezTo>
                    <a:pt x="1667" y="1927"/>
                    <a:pt x="1720" y="1847"/>
                    <a:pt x="1771" y="1765"/>
                  </a:cubicBezTo>
                  <a:cubicBezTo>
                    <a:pt x="1874" y="1603"/>
                    <a:pt x="1973" y="1438"/>
                    <a:pt x="2067" y="1270"/>
                  </a:cubicBezTo>
                  <a:cubicBezTo>
                    <a:pt x="2077" y="1253"/>
                    <a:pt x="2086" y="1237"/>
                    <a:pt x="2095" y="1220"/>
                  </a:cubicBezTo>
                  <a:lnTo>
                    <a:pt x="2095" y="1220"/>
                  </a:lnTo>
                  <a:cubicBezTo>
                    <a:pt x="2089" y="1271"/>
                    <a:pt x="2084" y="1322"/>
                    <a:pt x="2082" y="1373"/>
                  </a:cubicBezTo>
                  <a:cubicBezTo>
                    <a:pt x="2073" y="1502"/>
                    <a:pt x="2082" y="1632"/>
                    <a:pt x="2098" y="1761"/>
                  </a:cubicBezTo>
                  <a:lnTo>
                    <a:pt x="2094" y="1720"/>
                  </a:lnTo>
                  <a:lnTo>
                    <a:pt x="2094" y="1720"/>
                  </a:lnTo>
                  <a:cubicBezTo>
                    <a:pt x="2108" y="1839"/>
                    <a:pt x="2133" y="1954"/>
                    <a:pt x="2174" y="2067"/>
                  </a:cubicBezTo>
                  <a:cubicBezTo>
                    <a:pt x="2215" y="2178"/>
                    <a:pt x="2267" y="2287"/>
                    <a:pt x="2332" y="2386"/>
                  </a:cubicBezTo>
                  <a:cubicBezTo>
                    <a:pt x="2398" y="2484"/>
                    <a:pt x="2470" y="2572"/>
                    <a:pt x="2560" y="2646"/>
                  </a:cubicBezTo>
                  <a:cubicBezTo>
                    <a:pt x="2655" y="2727"/>
                    <a:pt x="2760" y="2798"/>
                    <a:pt x="2881" y="2837"/>
                  </a:cubicBezTo>
                  <a:cubicBezTo>
                    <a:pt x="2945" y="2858"/>
                    <a:pt x="3010" y="2868"/>
                    <a:pt x="3076" y="2877"/>
                  </a:cubicBezTo>
                  <a:cubicBezTo>
                    <a:pt x="3086" y="2878"/>
                    <a:pt x="3096" y="2878"/>
                    <a:pt x="3106" y="2878"/>
                  </a:cubicBezTo>
                  <a:cubicBezTo>
                    <a:pt x="3136" y="2878"/>
                    <a:pt x="3165" y="2873"/>
                    <a:pt x="3193" y="2862"/>
                  </a:cubicBezTo>
                  <a:cubicBezTo>
                    <a:pt x="3216" y="2854"/>
                    <a:pt x="3236" y="2846"/>
                    <a:pt x="3257" y="2835"/>
                  </a:cubicBezTo>
                  <a:cubicBezTo>
                    <a:pt x="3265" y="2833"/>
                    <a:pt x="3272" y="2829"/>
                    <a:pt x="3279" y="2825"/>
                  </a:cubicBezTo>
                  <a:lnTo>
                    <a:pt x="3279" y="2825"/>
                  </a:lnTo>
                  <a:cubicBezTo>
                    <a:pt x="3294" y="2820"/>
                    <a:pt x="3308" y="2811"/>
                    <a:pt x="3321" y="2798"/>
                  </a:cubicBezTo>
                  <a:cubicBezTo>
                    <a:pt x="3341" y="2780"/>
                    <a:pt x="3355" y="2747"/>
                    <a:pt x="3353" y="2718"/>
                  </a:cubicBezTo>
                  <a:cubicBezTo>
                    <a:pt x="3352" y="2666"/>
                    <a:pt x="3315" y="2613"/>
                    <a:pt x="3262" y="2604"/>
                  </a:cubicBezTo>
                  <a:lnTo>
                    <a:pt x="3262" y="2604"/>
                  </a:lnTo>
                  <a:cubicBezTo>
                    <a:pt x="3259" y="2603"/>
                    <a:pt x="3256" y="2602"/>
                    <a:pt x="3252" y="2600"/>
                  </a:cubicBezTo>
                  <a:lnTo>
                    <a:pt x="3252" y="2600"/>
                  </a:lnTo>
                  <a:lnTo>
                    <a:pt x="3262" y="2604"/>
                  </a:lnTo>
                  <a:lnTo>
                    <a:pt x="3262" y="2604"/>
                  </a:lnTo>
                  <a:cubicBezTo>
                    <a:pt x="3261" y="2604"/>
                    <a:pt x="3261" y="2604"/>
                    <a:pt x="3261" y="2604"/>
                  </a:cubicBezTo>
                  <a:lnTo>
                    <a:pt x="3261" y="2604"/>
                  </a:lnTo>
                  <a:cubicBezTo>
                    <a:pt x="3256" y="2602"/>
                    <a:pt x="3251" y="2600"/>
                    <a:pt x="3246" y="2598"/>
                  </a:cubicBezTo>
                  <a:lnTo>
                    <a:pt x="3246" y="2598"/>
                  </a:lnTo>
                  <a:cubicBezTo>
                    <a:pt x="3248" y="2599"/>
                    <a:pt x="3250" y="2599"/>
                    <a:pt x="3252" y="2600"/>
                  </a:cubicBezTo>
                  <a:lnTo>
                    <a:pt x="3252" y="2600"/>
                  </a:lnTo>
                  <a:lnTo>
                    <a:pt x="3244" y="2597"/>
                  </a:lnTo>
                  <a:lnTo>
                    <a:pt x="3244" y="2597"/>
                  </a:lnTo>
                  <a:cubicBezTo>
                    <a:pt x="3245" y="2597"/>
                    <a:pt x="3245" y="2598"/>
                    <a:pt x="3246" y="2598"/>
                  </a:cubicBezTo>
                  <a:lnTo>
                    <a:pt x="3246" y="2598"/>
                  </a:lnTo>
                  <a:cubicBezTo>
                    <a:pt x="3242" y="2596"/>
                    <a:pt x="3238" y="2595"/>
                    <a:pt x="3234" y="2593"/>
                  </a:cubicBezTo>
                  <a:lnTo>
                    <a:pt x="3234" y="2593"/>
                  </a:lnTo>
                  <a:lnTo>
                    <a:pt x="3244" y="2597"/>
                  </a:lnTo>
                  <a:lnTo>
                    <a:pt x="3244" y="2597"/>
                  </a:lnTo>
                  <a:cubicBezTo>
                    <a:pt x="3238" y="2594"/>
                    <a:pt x="3232" y="2591"/>
                    <a:pt x="3226" y="2587"/>
                  </a:cubicBezTo>
                  <a:cubicBezTo>
                    <a:pt x="3220" y="2585"/>
                    <a:pt x="3214" y="2581"/>
                    <a:pt x="3208" y="2579"/>
                  </a:cubicBezTo>
                  <a:cubicBezTo>
                    <a:pt x="3195" y="2572"/>
                    <a:pt x="3179" y="2562"/>
                    <a:pt x="3162" y="2558"/>
                  </a:cubicBezTo>
                  <a:cubicBezTo>
                    <a:pt x="3156" y="2557"/>
                    <a:pt x="3149" y="2556"/>
                    <a:pt x="3143" y="2555"/>
                  </a:cubicBezTo>
                  <a:lnTo>
                    <a:pt x="3143" y="2555"/>
                  </a:lnTo>
                  <a:cubicBezTo>
                    <a:pt x="3120" y="2549"/>
                    <a:pt x="3097" y="2545"/>
                    <a:pt x="3074" y="2538"/>
                  </a:cubicBezTo>
                  <a:cubicBezTo>
                    <a:pt x="3059" y="2534"/>
                    <a:pt x="3043" y="2529"/>
                    <a:pt x="3028" y="2524"/>
                  </a:cubicBezTo>
                  <a:lnTo>
                    <a:pt x="3028" y="2524"/>
                  </a:lnTo>
                  <a:cubicBezTo>
                    <a:pt x="2955" y="2492"/>
                    <a:pt x="2883" y="2454"/>
                    <a:pt x="2819" y="2407"/>
                  </a:cubicBezTo>
                  <a:lnTo>
                    <a:pt x="2819" y="2407"/>
                  </a:lnTo>
                  <a:cubicBezTo>
                    <a:pt x="2747" y="2350"/>
                    <a:pt x="2681" y="2283"/>
                    <a:pt x="2624" y="2212"/>
                  </a:cubicBezTo>
                  <a:lnTo>
                    <a:pt x="2624" y="2212"/>
                  </a:lnTo>
                  <a:cubicBezTo>
                    <a:pt x="2562" y="2127"/>
                    <a:pt x="2510" y="2037"/>
                    <a:pt x="2469" y="1942"/>
                  </a:cubicBezTo>
                  <a:lnTo>
                    <a:pt x="2469" y="1942"/>
                  </a:lnTo>
                  <a:cubicBezTo>
                    <a:pt x="2433" y="1855"/>
                    <a:pt x="2408" y="1764"/>
                    <a:pt x="2392" y="1672"/>
                  </a:cubicBezTo>
                  <a:lnTo>
                    <a:pt x="2392" y="1672"/>
                  </a:lnTo>
                  <a:cubicBezTo>
                    <a:pt x="2367" y="1490"/>
                    <a:pt x="2371" y="1306"/>
                    <a:pt x="2396" y="1126"/>
                  </a:cubicBezTo>
                  <a:lnTo>
                    <a:pt x="2396" y="1126"/>
                  </a:lnTo>
                  <a:lnTo>
                    <a:pt x="2390" y="1163"/>
                  </a:lnTo>
                  <a:cubicBezTo>
                    <a:pt x="2408" y="1028"/>
                    <a:pt x="2437" y="894"/>
                    <a:pt x="2472" y="760"/>
                  </a:cubicBezTo>
                  <a:cubicBezTo>
                    <a:pt x="2507" y="629"/>
                    <a:pt x="2544" y="497"/>
                    <a:pt x="2585" y="368"/>
                  </a:cubicBezTo>
                  <a:cubicBezTo>
                    <a:pt x="2608" y="294"/>
                    <a:pt x="2632" y="220"/>
                    <a:pt x="2657" y="146"/>
                  </a:cubicBezTo>
                  <a:cubicBezTo>
                    <a:pt x="2673" y="91"/>
                    <a:pt x="2640" y="31"/>
                    <a:pt x="2589" y="11"/>
                  </a:cubicBezTo>
                  <a:cubicBezTo>
                    <a:pt x="2575" y="4"/>
                    <a:pt x="2558" y="0"/>
                    <a:pt x="254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372;p33">
              <a:extLst>
                <a:ext uri="{FF2B5EF4-FFF2-40B4-BE49-F238E27FC236}">
                  <a16:creationId xmlns:a16="http://schemas.microsoft.com/office/drawing/2014/main" id="{A93D5DB5-A5F0-0407-FEB9-B685AA65EA96}"/>
                </a:ext>
              </a:extLst>
            </p:cNvPr>
            <p:cNvSpPr/>
            <p:nvPr/>
          </p:nvSpPr>
          <p:spPr>
            <a:xfrm>
              <a:off x="7228375" y="4811100"/>
              <a:ext cx="47000" cy="196625"/>
            </a:xfrm>
            <a:custGeom>
              <a:avLst/>
              <a:gdLst/>
              <a:ahLst/>
              <a:cxnLst/>
              <a:rect l="l" t="t" r="r" b="b"/>
              <a:pathLst>
                <a:path w="1880" h="7865" extrusionOk="0">
                  <a:moveTo>
                    <a:pt x="1358" y="0"/>
                  </a:moveTo>
                  <a:cubicBezTo>
                    <a:pt x="1353" y="0"/>
                    <a:pt x="1348" y="1"/>
                    <a:pt x="1343" y="1"/>
                  </a:cubicBezTo>
                  <a:cubicBezTo>
                    <a:pt x="1292" y="10"/>
                    <a:pt x="1238" y="57"/>
                    <a:pt x="1244" y="112"/>
                  </a:cubicBezTo>
                  <a:cubicBezTo>
                    <a:pt x="1279" y="402"/>
                    <a:pt x="1314" y="692"/>
                    <a:pt x="1339" y="981"/>
                  </a:cubicBezTo>
                  <a:cubicBezTo>
                    <a:pt x="1351" y="1125"/>
                    <a:pt x="1372" y="1267"/>
                    <a:pt x="1388" y="1411"/>
                  </a:cubicBezTo>
                  <a:cubicBezTo>
                    <a:pt x="1402" y="1552"/>
                    <a:pt x="1417" y="1700"/>
                    <a:pt x="1429" y="1848"/>
                  </a:cubicBezTo>
                  <a:cubicBezTo>
                    <a:pt x="1481" y="2424"/>
                    <a:pt x="1505" y="3005"/>
                    <a:pt x="1487" y="3582"/>
                  </a:cubicBezTo>
                  <a:cubicBezTo>
                    <a:pt x="1478" y="3858"/>
                    <a:pt x="1458" y="4131"/>
                    <a:pt x="1423" y="4404"/>
                  </a:cubicBezTo>
                  <a:cubicBezTo>
                    <a:pt x="1423" y="4418"/>
                    <a:pt x="1421" y="4433"/>
                    <a:pt x="1419" y="4447"/>
                  </a:cubicBezTo>
                  <a:cubicBezTo>
                    <a:pt x="1418" y="4454"/>
                    <a:pt x="1417" y="4456"/>
                    <a:pt x="1417" y="4456"/>
                  </a:cubicBezTo>
                  <a:cubicBezTo>
                    <a:pt x="1417" y="4456"/>
                    <a:pt x="1420" y="4435"/>
                    <a:pt x="1420" y="4435"/>
                  </a:cubicBezTo>
                  <a:lnTo>
                    <a:pt x="1420" y="4435"/>
                  </a:lnTo>
                  <a:cubicBezTo>
                    <a:pt x="1420" y="4435"/>
                    <a:pt x="1419" y="4439"/>
                    <a:pt x="1417" y="4451"/>
                  </a:cubicBezTo>
                  <a:cubicBezTo>
                    <a:pt x="1413" y="4482"/>
                    <a:pt x="1409" y="4513"/>
                    <a:pt x="1405" y="4544"/>
                  </a:cubicBezTo>
                  <a:cubicBezTo>
                    <a:pt x="1396" y="4601"/>
                    <a:pt x="1386" y="4659"/>
                    <a:pt x="1376" y="4718"/>
                  </a:cubicBezTo>
                  <a:cubicBezTo>
                    <a:pt x="1355" y="4838"/>
                    <a:pt x="1333" y="4957"/>
                    <a:pt x="1306" y="5074"/>
                  </a:cubicBezTo>
                  <a:cubicBezTo>
                    <a:pt x="1255" y="5308"/>
                    <a:pt x="1193" y="5540"/>
                    <a:pt x="1117" y="5768"/>
                  </a:cubicBezTo>
                  <a:cubicBezTo>
                    <a:pt x="1078" y="5881"/>
                    <a:pt x="1037" y="5994"/>
                    <a:pt x="992" y="6105"/>
                  </a:cubicBezTo>
                  <a:cubicBezTo>
                    <a:pt x="969" y="6161"/>
                    <a:pt x="948" y="6216"/>
                    <a:pt x="928" y="6271"/>
                  </a:cubicBezTo>
                  <a:cubicBezTo>
                    <a:pt x="922" y="6286"/>
                    <a:pt x="918" y="6298"/>
                    <a:pt x="911" y="6313"/>
                  </a:cubicBezTo>
                  <a:cubicBezTo>
                    <a:pt x="911" y="6314"/>
                    <a:pt x="910" y="6316"/>
                    <a:pt x="910" y="6318"/>
                  </a:cubicBezTo>
                  <a:lnTo>
                    <a:pt x="910" y="6318"/>
                  </a:lnTo>
                  <a:cubicBezTo>
                    <a:pt x="912" y="6313"/>
                    <a:pt x="915" y="6307"/>
                    <a:pt x="915" y="6307"/>
                  </a:cubicBezTo>
                  <a:lnTo>
                    <a:pt x="915" y="6307"/>
                  </a:lnTo>
                  <a:cubicBezTo>
                    <a:pt x="915" y="6307"/>
                    <a:pt x="914" y="6310"/>
                    <a:pt x="909" y="6319"/>
                  </a:cubicBezTo>
                  <a:cubicBezTo>
                    <a:pt x="909" y="6319"/>
                    <a:pt x="909" y="6319"/>
                    <a:pt x="909" y="6319"/>
                  </a:cubicBezTo>
                  <a:lnTo>
                    <a:pt x="909" y="6319"/>
                  </a:lnTo>
                  <a:cubicBezTo>
                    <a:pt x="909" y="6319"/>
                    <a:pt x="910" y="6318"/>
                    <a:pt x="910" y="6318"/>
                  </a:cubicBezTo>
                  <a:lnTo>
                    <a:pt x="910" y="6318"/>
                  </a:lnTo>
                  <a:cubicBezTo>
                    <a:pt x="908" y="6322"/>
                    <a:pt x="906" y="6326"/>
                    <a:pt x="906" y="6328"/>
                  </a:cubicBezTo>
                  <a:lnTo>
                    <a:pt x="906" y="6328"/>
                  </a:lnTo>
                  <a:cubicBezTo>
                    <a:pt x="907" y="6325"/>
                    <a:pt x="908" y="6322"/>
                    <a:pt x="909" y="6319"/>
                  </a:cubicBezTo>
                  <a:lnTo>
                    <a:pt x="909" y="6319"/>
                  </a:lnTo>
                  <a:cubicBezTo>
                    <a:pt x="908" y="6323"/>
                    <a:pt x="907" y="6326"/>
                    <a:pt x="905" y="6329"/>
                  </a:cubicBezTo>
                  <a:cubicBezTo>
                    <a:pt x="905" y="6329"/>
                    <a:pt x="905" y="6328"/>
                    <a:pt x="906" y="6328"/>
                  </a:cubicBezTo>
                  <a:lnTo>
                    <a:pt x="906" y="6328"/>
                  </a:lnTo>
                  <a:cubicBezTo>
                    <a:pt x="894" y="6353"/>
                    <a:pt x="883" y="6379"/>
                    <a:pt x="870" y="6403"/>
                  </a:cubicBezTo>
                  <a:cubicBezTo>
                    <a:pt x="772" y="6617"/>
                    <a:pt x="659" y="6822"/>
                    <a:pt x="531" y="7017"/>
                  </a:cubicBezTo>
                  <a:cubicBezTo>
                    <a:pt x="501" y="7067"/>
                    <a:pt x="474" y="7118"/>
                    <a:pt x="445" y="7169"/>
                  </a:cubicBezTo>
                  <a:cubicBezTo>
                    <a:pt x="416" y="7223"/>
                    <a:pt x="386" y="7270"/>
                    <a:pt x="353" y="7317"/>
                  </a:cubicBezTo>
                  <a:cubicBezTo>
                    <a:pt x="318" y="7364"/>
                    <a:pt x="287" y="7410"/>
                    <a:pt x="254" y="7453"/>
                  </a:cubicBezTo>
                  <a:cubicBezTo>
                    <a:pt x="248" y="7459"/>
                    <a:pt x="244" y="7465"/>
                    <a:pt x="240" y="7471"/>
                  </a:cubicBezTo>
                  <a:cubicBezTo>
                    <a:pt x="240" y="7473"/>
                    <a:pt x="232" y="7482"/>
                    <a:pt x="232" y="7482"/>
                  </a:cubicBezTo>
                  <a:cubicBezTo>
                    <a:pt x="232" y="7482"/>
                    <a:pt x="232" y="7481"/>
                    <a:pt x="234" y="7480"/>
                  </a:cubicBezTo>
                  <a:cubicBezTo>
                    <a:pt x="235" y="7477"/>
                    <a:pt x="236" y="7476"/>
                    <a:pt x="236" y="7476"/>
                  </a:cubicBezTo>
                  <a:lnTo>
                    <a:pt x="236" y="7476"/>
                  </a:lnTo>
                  <a:cubicBezTo>
                    <a:pt x="236" y="7476"/>
                    <a:pt x="227" y="7488"/>
                    <a:pt x="225" y="7490"/>
                  </a:cubicBezTo>
                  <a:cubicBezTo>
                    <a:pt x="221" y="7494"/>
                    <a:pt x="217" y="7500"/>
                    <a:pt x="213" y="7504"/>
                  </a:cubicBezTo>
                  <a:cubicBezTo>
                    <a:pt x="194" y="7529"/>
                    <a:pt x="176" y="7551"/>
                    <a:pt x="157" y="7576"/>
                  </a:cubicBezTo>
                  <a:cubicBezTo>
                    <a:pt x="116" y="7623"/>
                    <a:pt x="77" y="7673"/>
                    <a:pt x="42" y="7726"/>
                  </a:cubicBezTo>
                  <a:cubicBezTo>
                    <a:pt x="1" y="7788"/>
                    <a:pt x="61" y="7865"/>
                    <a:pt x="126" y="7865"/>
                  </a:cubicBezTo>
                  <a:cubicBezTo>
                    <a:pt x="140" y="7865"/>
                    <a:pt x="156" y="7861"/>
                    <a:pt x="170" y="7851"/>
                  </a:cubicBezTo>
                  <a:cubicBezTo>
                    <a:pt x="373" y="7724"/>
                    <a:pt x="521" y="7527"/>
                    <a:pt x="688" y="7358"/>
                  </a:cubicBezTo>
                  <a:cubicBezTo>
                    <a:pt x="854" y="7188"/>
                    <a:pt x="987" y="6960"/>
                    <a:pt x="1105" y="6746"/>
                  </a:cubicBezTo>
                  <a:cubicBezTo>
                    <a:pt x="1226" y="6526"/>
                    <a:pt x="1337" y="6300"/>
                    <a:pt x="1425" y="6066"/>
                  </a:cubicBezTo>
                  <a:cubicBezTo>
                    <a:pt x="1513" y="5832"/>
                    <a:pt x="1583" y="5606"/>
                    <a:pt x="1643" y="5370"/>
                  </a:cubicBezTo>
                  <a:cubicBezTo>
                    <a:pt x="1768" y="4866"/>
                    <a:pt x="1834" y="4351"/>
                    <a:pt x="1854" y="3833"/>
                  </a:cubicBezTo>
                  <a:cubicBezTo>
                    <a:pt x="1879" y="3241"/>
                    <a:pt x="1844" y="2654"/>
                    <a:pt x="1778" y="2066"/>
                  </a:cubicBezTo>
                  <a:cubicBezTo>
                    <a:pt x="1746" y="1766"/>
                    <a:pt x="1704" y="1466"/>
                    <a:pt x="1659" y="1168"/>
                  </a:cubicBezTo>
                  <a:cubicBezTo>
                    <a:pt x="1616" y="870"/>
                    <a:pt x="1559" y="587"/>
                    <a:pt x="1507" y="297"/>
                  </a:cubicBezTo>
                  <a:cubicBezTo>
                    <a:pt x="1493" y="227"/>
                    <a:pt x="1481" y="155"/>
                    <a:pt x="1468" y="84"/>
                  </a:cubicBezTo>
                  <a:cubicBezTo>
                    <a:pt x="1459" y="34"/>
                    <a:pt x="1406" y="0"/>
                    <a:pt x="135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373;p33">
              <a:extLst>
                <a:ext uri="{FF2B5EF4-FFF2-40B4-BE49-F238E27FC236}">
                  <a16:creationId xmlns:a16="http://schemas.microsoft.com/office/drawing/2014/main" id="{22939479-D999-DDA7-C564-563C82B06E96}"/>
                </a:ext>
              </a:extLst>
            </p:cNvPr>
            <p:cNvSpPr/>
            <p:nvPr/>
          </p:nvSpPr>
          <p:spPr>
            <a:xfrm>
              <a:off x="6424800" y="4748400"/>
              <a:ext cx="867100" cy="18675"/>
            </a:xfrm>
            <a:custGeom>
              <a:avLst/>
              <a:gdLst/>
              <a:ahLst/>
              <a:cxnLst/>
              <a:rect l="l" t="t" r="r" b="b"/>
              <a:pathLst>
                <a:path w="34684" h="747" extrusionOk="0">
                  <a:moveTo>
                    <a:pt x="26545" y="0"/>
                  </a:moveTo>
                  <a:cubicBezTo>
                    <a:pt x="24716" y="0"/>
                    <a:pt x="22886" y="17"/>
                    <a:pt x="21059" y="36"/>
                  </a:cubicBezTo>
                  <a:cubicBezTo>
                    <a:pt x="16592" y="81"/>
                    <a:pt x="12124" y="157"/>
                    <a:pt x="7655" y="282"/>
                  </a:cubicBezTo>
                  <a:cubicBezTo>
                    <a:pt x="6396" y="317"/>
                    <a:pt x="5137" y="352"/>
                    <a:pt x="3877" y="397"/>
                  </a:cubicBezTo>
                  <a:cubicBezTo>
                    <a:pt x="3259" y="420"/>
                    <a:pt x="2641" y="447"/>
                    <a:pt x="2022" y="473"/>
                  </a:cubicBezTo>
                  <a:cubicBezTo>
                    <a:pt x="1379" y="500"/>
                    <a:pt x="740" y="566"/>
                    <a:pt x="97" y="597"/>
                  </a:cubicBezTo>
                  <a:cubicBezTo>
                    <a:pt x="3" y="601"/>
                    <a:pt x="1" y="747"/>
                    <a:pt x="95" y="747"/>
                  </a:cubicBezTo>
                  <a:cubicBezTo>
                    <a:pt x="96" y="747"/>
                    <a:pt x="96" y="747"/>
                    <a:pt x="97" y="747"/>
                  </a:cubicBezTo>
                  <a:lnTo>
                    <a:pt x="99" y="747"/>
                  </a:lnTo>
                  <a:cubicBezTo>
                    <a:pt x="328" y="740"/>
                    <a:pt x="556" y="739"/>
                    <a:pt x="785" y="739"/>
                  </a:cubicBezTo>
                  <a:cubicBezTo>
                    <a:pt x="938" y="739"/>
                    <a:pt x="1091" y="739"/>
                    <a:pt x="1244" y="739"/>
                  </a:cubicBezTo>
                  <a:cubicBezTo>
                    <a:pt x="1435" y="739"/>
                    <a:pt x="1626" y="738"/>
                    <a:pt x="1817" y="734"/>
                  </a:cubicBezTo>
                  <a:cubicBezTo>
                    <a:pt x="2365" y="722"/>
                    <a:pt x="2916" y="704"/>
                    <a:pt x="3464" y="687"/>
                  </a:cubicBezTo>
                  <a:cubicBezTo>
                    <a:pt x="4588" y="658"/>
                    <a:pt x="5710" y="621"/>
                    <a:pt x="6832" y="593"/>
                  </a:cubicBezTo>
                  <a:cubicBezTo>
                    <a:pt x="9077" y="533"/>
                    <a:pt x="11323" y="484"/>
                    <a:pt x="13566" y="449"/>
                  </a:cubicBezTo>
                  <a:cubicBezTo>
                    <a:pt x="16534" y="401"/>
                    <a:pt x="19501" y="381"/>
                    <a:pt x="22469" y="381"/>
                  </a:cubicBezTo>
                  <a:cubicBezTo>
                    <a:pt x="23969" y="381"/>
                    <a:pt x="25470" y="386"/>
                    <a:pt x="26971" y="395"/>
                  </a:cubicBezTo>
                  <a:cubicBezTo>
                    <a:pt x="28487" y="404"/>
                    <a:pt x="30002" y="416"/>
                    <a:pt x="31518" y="416"/>
                  </a:cubicBezTo>
                  <a:cubicBezTo>
                    <a:pt x="32523" y="416"/>
                    <a:pt x="33528" y="411"/>
                    <a:pt x="34534" y="395"/>
                  </a:cubicBezTo>
                  <a:cubicBezTo>
                    <a:pt x="34684" y="393"/>
                    <a:pt x="34682" y="169"/>
                    <a:pt x="34534" y="161"/>
                  </a:cubicBezTo>
                  <a:cubicBezTo>
                    <a:pt x="31875" y="37"/>
                    <a:pt x="29210" y="0"/>
                    <a:pt x="2654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374;p33">
              <a:extLst>
                <a:ext uri="{FF2B5EF4-FFF2-40B4-BE49-F238E27FC236}">
                  <a16:creationId xmlns:a16="http://schemas.microsoft.com/office/drawing/2014/main" id="{6369191F-6F59-F332-0268-18B574CE86E5}"/>
                </a:ext>
              </a:extLst>
            </p:cNvPr>
            <p:cNvSpPr/>
            <p:nvPr/>
          </p:nvSpPr>
          <p:spPr>
            <a:xfrm>
              <a:off x="6692350" y="4800225"/>
              <a:ext cx="49425" cy="37475"/>
            </a:xfrm>
            <a:custGeom>
              <a:avLst/>
              <a:gdLst/>
              <a:ahLst/>
              <a:cxnLst/>
              <a:rect l="l" t="t" r="r" b="b"/>
              <a:pathLst>
                <a:path w="1977" h="1499" extrusionOk="0">
                  <a:moveTo>
                    <a:pt x="501" y="537"/>
                  </a:moveTo>
                  <a:lnTo>
                    <a:pt x="499" y="539"/>
                  </a:lnTo>
                  <a:lnTo>
                    <a:pt x="499" y="539"/>
                  </a:lnTo>
                  <a:cubicBezTo>
                    <a:pt x="500" y="538"/>
                    <a:pt x="501" y="538"/>
                    <a:pt x="501" y="537"/>
                  </a:cubicBezTo>
                  <a:close/>
                  <a:moveTo>
                    <a:pt x="1830" y="1"/>
                  </a:moveTo>
                  <a:cubicBezTo>
                    <a:pt x="1818" y="1"/>
                    <a:pt x="1807" y="2"/>
                    <a:pt x="1796" y="5"/>
                  </a:cubicBezTo>
                  <a:cubicBezTo>
                    <a:pt x="1765" y="15"/>
                    <a:pt x="1730" y="36"/>
                    <a:pt x="1716" y="69"/>
                  </a:cubicBezTo>
                  <a:cubicBezTo>
                    <a:pt x="1677" y="147"/>
                    <a:pt x="1640" y="225"/>
                    <a:pt x="1605" y="305"/>
                  </a:cubicBezTo>
                  <a:cubicBezTo>
                    <a:pt x="1570" y="385"/>
                    <a:pt x="1537" y="463"/>
                    <a:pt x="1504" y="541"/>
                  </a:cubicBezTo>
                  <a:cubicBezTo>
                    <a:pt x="1436" y="699"/>
                    <a:pt x="1366" y="860"/>
                    <a:pt x="1299" y="1018"/>
                  </a:cubicBezTo>
                  <a:cubicBezTo>
                    <a:pt x="1282" y="1055"/>
                    <a:pt x="1266" y="1092"/>
                    <a:pt x="1250" y="1130"/>
                  </a:cubicBezTo>
                  <a:lnTo>
                    <a:pt x="1250" y="1130"/>
                  </a:lnTo>
                  <a:cubicBezTo>
                    <a:pt x="1163" y="1048"/>
                    <a:pt x="1083" y="959"/>
                    <a:pt x="1009" y="866"/>
                  </a:cubicBezTo>
                  <a:lnTo>
                    <a:pt x="1009" y="866"/>
                  </a:lnTo>
                  <a:lnTo>
                    <a:pt x="1031" y="892"/>
                  </a:lnTo>
                  <a:cubicBezTo>
                    <a:pt x="908" y="734"/>
                    <a:pt x="808" y="562"/>
                    <a:pt x="732" y="379"/>
                  </a:cubicBezTo>
                  <a:lnTo>
                    <a:pt x="732" y="379"/>
                  </a:lnTo>
                  <a:lnTo>
                    <a:pt x="744" y="412"/>
                  </a:lnTo>
                  <a:cubicBezTo>
                    <a:pt x="732" y="379"/>
                    <a:pt x="717" y="346"/>
                    <a:pt x="705" y="313"/>
                  </a:cubicBezTo>
                  <a:cubicBezTo>
                    <a:pt x="693" y="280"/>
                    <a:pt x="676" y="247"/>
                    <a:pt x="643" y="231"/>
                  </a:cubicBezTo>
                  <a:cubicBezTo>
                    <a:pt x="620" y="220"/>
                    <a:pt x="595" y="211"/>
                    <a:pt x="570" y="211"/>
                  </a:cubicBezTo>
                  <a:cubicBezTo>
                    <a:pt x="559" y="211"/>
                    <a:pt x="549" y="213"/>
                    <a:pt x="538" y="217"/>
                  </a:cubicBezTo>
                  <a:cubicBezTo>
                    <a:pt x="421" y="260"/>
                    <a:pt x="314" y="327"/>
                    <a:pt x="230" y="418"/>
                  </a:cubicBezTo>
                  <a:cubicBezTo>
                    <a:pt x="187" y="463"/>
                    <a:pt x="148" y="514"/>
                    <a:pt x="115" y="568"/>
                  </a:cubicBezTo>
                  <a:cubicBezTo>
                    <a:pt x="82" y="621"/>
                    <a:pt x="60" y="681"/>
                    <a:pt x="41" y="740"/>
                  </a:cubicBezTo>
                  <a:cubicBezTo>
                    <a:pt x="19" y="806"/>
                    <a:pt x="10" y="876"/>
                    <a:pt x="2" y="946"/>
                  </a:cubicBezTo>
                  <a:cubicBezTo>
                    <a:pt x="1" y="974"/>
                    <a:pt x="16" y="1007"/>
                    <a:pt x="37" y="1030"/>
                  </a:cubicBezTo>
                  <a:lnTo>
                    <a:pt x="37" y="1030"/>
                  </a:lnTo>
                  <a:cubicBezTo>
                    <a:pt x="41" y="1067"/>
                    <a:pt x="47" y="1103"/>
                    <a:pt x="56" y="1139"/>
                  </a:cubicBezTo>
                  <a:cubicBezTo>
                    <a:pt x="65" y="1171"/>
                    <a:pt x="95" y="1193"/>
                    <a:pt x="128" y="1193"/>
                  </a:cubicBezTo>
                  <a:cubicBezTo>
                    <a:pt x="130" y="1193"/>
                    <a:pt x="133" y="1193"/>
                    <a:pt x="136" y="1192"/>
                  </a:cubicBezTo>
                  <a:cubicBezTo>
                    <a:pt x="171" y="1186"/>
                    <a:pt x="199" y="1157"/>
                    <a:pt x="199" y="1121"/>
                  </a:cubicBezTo>
                  <a:cubicBezTo>
                    <a:pt x="199" y="1098"/>
                    <a:pt x="199" y="1075"/>
                    <a:pt x="199" y="1053"/>
                  </a:cubicBezTo>
                  <a:cubicBezTo>
                    <a:pt x="200" y="1048"/>
                    <a:pt x="201" y="1044"/>
                    <a:pt x="201" y="1039"/>
                  </a:cubicBezTo>
                  <a:lnTo>
                    <a:pt x="201" y="1039"/>
                  </a:lnTo>
                  <a:cubicBezTo>
                    <a:pt x="222" y="1023"/>
                    <a:pt x="239" y="1001"/>
                    <a:pt x="243" y="977"/>
                  </a:cubicBezTo>
                  <a:cubicBezTo>
                    <a:pt x="250" y="928"/>
                    <a:pt x="265" y="877"/>
                    <a:pt x="283" y="829"/>
                  </a:cubicBezTo>
                  <a:lnTo>
                    <a:pt x="283" y="829"/>
                  </a:lnTo>
                  <a:cubicBezTo>
                    <a:pt x="313" y="761"/>
                    <a:pt x="350" y="696"/>
                    <a:pt x="397" y="638"/>
                  </a:cubicBezTo>
                  <a:lnTo>
                    <a:pt x="397" y="638"/>
                  </a:lnTo>
                  <a:lnTo>
                    <a:pt x="374" y="664"/>
                  </a:lnTo>
                  <a:cubicBezTo>
                    <a:pt x="406" y="623"/>
                    <a:pt x="443" y="585"/>
                    <a:pt x="483" y="552"/>
                  </a:cubicBezTo>
                  <a:lnTo>
                    <a:pt x="483" y="552"/>
                  </a:lnTo>
                  <a:cubicBezTo>
                    <a:pt x="490" y="547"/>
                    <a:pt x="497" y="542"/>
                    <a:pt x="503" y="538"/>
                  </a:cubicBezTo>
                  <a:lnTo>
                    <a:pt x="503" y="538"/>
                  </a:lnTo>
                  <a:cubicBezTo>
                    <a:pt x="623" y="809"/>
                    <a:pt x="788" y="1059"/>
                    <a:pt x="997" y="1273"/>
                  </a:cubicBezTo>
                  <a:cubicBezTo>
                    <a:pt x="1062" y="1338"/>
                    <a:pt x="1130" y="1400"/>
                    <a:pt x="1204" y="1457"/>
                  </a:cubicBezTo>
                  <a:cubicBezTo>
                    <a:pt x="1220" y="1474"/>
                    <a:pt x="1241" y="1486"/>
                    <a:pt x="1266" y="1492"/>
                  </a:cubicBezTo>
                  <a:cubicBezTo>
                    <a:pt x="1278" y="1496"/>
                    <a:pt x="1290" y="1499"/>
                    <a:pt x="1302" y="1499"/>
                  </a:cubicBezTo>
                  <a:cubicBezTo>
                    <a:pt x="1308" y="1499"/>
                    <a:pt x="1315" y="1498"/>
                    <a:pt x="1321" y="1496"/>
                  </a:cubicBezTo>
                  <a:cubicBezTo>
                    <a:pt x="1360" y="1490"/>
                    <a:pt x="1407" y="1468"/>
                    <a:pt x="1424" y="1429"/>
                  </a:cubicBezTo>
                  <a:cubicBezTo>
                    <a:pt x="1564" y="1110"/>
                    <a:pt x="1701" y="792"/>
                    <a:pt x="1841" y="473"/>
                  </a:cubicBezTo>
                  <a:cubicBezTo>
                    <a:pt x="1884" y="375"/>
                    <a:pt x="1925" y="274"/>
                    <a:pt x="1964" y="173"/>
                  </a:cubicBezTo>
                  <a:cubicBezTo>
                    <a:pt x="1977" y="143"/>
                    <a:pt x="1968" y="93"/>
                    <a:pt x="1952" y="69"/>
                  </a:cubicBezTo>
                  <a:cubicBezTo>
                    <a:pt x="1933" y="42"/>
                    <a:pt x="1913" y="23"/>
                    <a:pt x="1886" y="11"/>
                  </a:cubicBezTo>
                  <a:cubicBezTo>
                    <a:pt x="1868" y="5"/>
                    <a:pt x="1849" y="1"/>
                    <a:pt x="183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375;p33">
              <a:extLst>
                <a:ext uri="{FF2B5EF4-FFF2-40B4-BE49-F238E27FC236}">
                  <a16:creationId xmlns:a16="http://schemas.microsoft.com/office/drawing/2014/main" id="{2B378BFA-C1E5-D9B0-F0BA-B6BBDBBF59FE}"/>
                </a:ext>
              </a:extLst>
            </p:cNvPr>
            <p:cNvSpPr/>
            <p:nvPr/>
          </p:nvSpPr>
          <p:spPr>
            <a:xfrm>
              <a:off x="6678075" y="4851300"/>
              <a:ext cx="143675" cy="138950"/>
            </a:xfrm>
            <a:custGeom>
              <a:avLst/>
              <a:gdLst/>
              <a:ahLst/>
              <a:cxnLst/>
              <a:rect l="l" t="t" r="r" b="b"/>
              <a:pathLst>
                <a:path w="5747" h="5558" extrusionOk="0">
                  <a:moveTo>
                    <a:pt x="4756" y="179"/>
                  </a:moveTo>
                  <a:cubicBezTo>
                    <a:pt x="4754" y="179"/>
                    <a:pt x="4752" y="179"/>
                    <a:pt x="4751" y="179"/>
                  </a:cubicBezTo>
                  <a:lnTo>
                    <a:pt x="4751" y="179"/>
                  </a:lnTo>
                  <a:cubicBezTo>
                    <a:pt x="4752" y="179"/>
                    <a:pt x="4754" y="179"/>
                    <a:pt x="4756" y="179"/>
                  </a:cubicBezTo>
                  <a:close/>
                  <a:moveTo>
                    <a:pt x="4733" y="181"/>
                  </a:moveTo>
                  <a:cubicBezTo>
                    <a:pt x="4733" y="181"/>
                    <a:pt x="4732" y="181"/>
                    <a:pt x="4730" y="181"/>
                  </a:cubicBezTo>
                  <a:lnTo>
                    <a:pt x="4730" y="181"/>
                  </a:lnTo>
                  <a:cubicBezTo>
                    <a:pt x="4731" y="181"/>
                    <a:pt x="4732" y="181"/>
                    <a:pt x="4733" y="181"/>
                  </a:cubicBezTo>
                  <a:close/>
                  <a:moveTo>
                    <a:pt x="4445" y="226"/>
                  </a:moveTo>
                  <a:cubicBezTo>
                    <a:pt x="4442" y="227"/>
                    <a:pt x="4440" y="227"/>
                    <a:pt x="4438" y="228"/>
                  </a:cubicBezTo>
                  <a:cubicBezTo>
                    <a:pt x="4443" y="227"/>
                    <a:pt x="4445" y="227"/>
                    <a:pt x="4445" y="226"/>
                  </a:cubicBezTo>
                  <a:close/>
                  <a:moveTo>
                    <a:pt x="2361" y="3065"/>
                  </a:moveTo>
                  <a:cubicBezTo>
                    <a:pt x="2362" y="3066"/>
                    <a:pt x="2362" y="3067"/>
                    <a:pt x="2363" y="3067"/>
                  </a:cubicBezTo>
                  <a:cubicBezTo>
                    <a:pt x="2362" y="3066"/>
                    <a:pt x="2361" y="3066"/>
                    <a:pt x="2361" y="3065"/>
                  </a:cubicBezTo>
                  <a:close/>
                  <a:moveTo>
                    <a:pt x="1003" y="5163"/>
                  </a:moveTo>
                  <a:cubicBezTo>
                    <a:pt x="1003" y="5163"/>
                    <a:pt x="1001" y="5165"/>
                    <a:pt x="999" y="5167"/>
                  </a:cubicBezTo>
                  <a:lnTo>
                    <a:pt x="999" y="5167"/>
                  </a:lnTo>
                  <a:cubicBezTo>
                    <a:pt x="1000" y="5166"/>
                    <a:pt x="1001" y="5164"/>
                    <a:pt x="1003" y="5163"/>
                  </a:cubicBezTo>
                  <a:close/>
                  <a:moveTo>
                    <a:pt x="4851" y="0"/>
                  </a:moveTo>
                  <a:cubicBezTo>
                    <a:pt x="4648" y="0"/>
                    <a:pt x="4446" y="12"/>
                    <a:pt x="4244" y="31"/>
                  </a:cubicBezTo>
                  <a:cubicBezTo>
                    <a:pt x="3899" y="62"/>
                    <a:pt x="3556" y="115"/>
                    <a:pt x="3215" y="168"/>
                  </a:cubicBezTo>
                  <a:cubicBezTo>
                    <a:pt x="2852" y="228"/>
                    <a:pt x="2492" y="292"/>
                    <a:pt x="2130" y="353"/>
                  </a:cubicBezTo>
                  <a:cubicBezTo>
                    <a:pt x="1769" y="415"/>
                    <a:pt x="1434" y="470"/>
                    <a:pt x="1085" y="518"/>
                  </a:cubicBezTo>
                  <a:cubicBezTo>
                    <a:pt x="1066" y="522"/>
                    <a:pt x="1048" y="524"/>
                    <a:pt x="1029" y="526"/>
                  </a:cubicBezTo>
                  <a:cubicBezTo>
                    <a:pt x="1027" y="526"/>
                    <a:pt x="1015" y="528"/>
                    <a:pt x="1009" y="529"/>
                  </a:cubicBezTo>
                  <a:lnTo>
                    <a:pt x="1009" y="529"/>
                  </a:lnTo>
                  <a:cubicBezTo>
                    <a:pt x="1003" y="529"/>
                    <a:pt x="997" y="530"/>
                    <a:pt x="994" y="530"/>
                  </a:cubicBezTo>
                  <a:cubicBezTo>
                    <a:pt x="955" y="536"/>
                    <a:pt x="916" y="540"/>
                    <a:pt x="877" y="546"/>
                  </a:cubicBezTo>
                  <a:cubicBezTo>
                    <a:pt x="801" y="555"/>
                    <a:pt x="725" y="565"/>
                    <a:pt x="647" y="571"/>
                  </a:cubicBezTo>
                  <a:cubicBezTo>
                    <a:pt x="512" y="585"/>
                    <a:pt x="376" y="598"/>
                    <a:pt x="240" y="604"/>
                  </a:cubicBezTo>
                  <a:cubicBezTo>
                    <a:pt x="212" y="604"/>
                    <a:pt x="181" y="606"/>
                    <a:pt x="150" y="606"/>
                  </a:cubicBezTo>
                  <a:cubicBezTo>
                    <a:pt x="95" y="608"/>
                    <a:pt x="45" y="641"/>
                    <a:pt x="23" y="692"/>
                  </a:cubicBezTo>
                  <a:cubicBezTo>
                    <a:pt x="0" y="744"/>
                    <a:pt x="12" y="805"/>
                    <a:pt x="51" y="844"/>
                  </a:cubicBezTo>
                  <a:cubicBezTo>
                    <a:pt x="401" y="1194"/>
                    <a:pt x="740" y="1553"/>
                    <a:pt x="1068" y="1923"/>
                  </a:cubicBezTo>
                  <a:cubicBezTo>
                    <a:pt x="1231" y="2108"/>
                    <a:pt x="1393" y="2295"/>
                    <a:pt x="1551" y="2484"/>
                  </a:cubicBezTo>
                  <a:cubicBezTo>
                    <a:pt x="1709" y="2675"/>
                    <a:pt x="1870" y="2862"/>
                    <a:pt x="2026" y="3053"/>
                  </a:cubicBezTo>
                  <a:cubicBezTo>
                    <a:pt x="2114" y="3160"/>
                    <a:pt x="2204" y="3264"/>
                    <a:pt x="2291" y="3373"/>
                  </a:cubicBezTo>
                  <a:cubicBezTo>
                    <a:pt x="2311" y="3402"/>
                    <a:pt x="2334" y="3429"/>
                    <a:pt x="2354" y="3458"/>
                  </a:cubicBezTo>
                  <a:lnTo>
                    <a:pt x="2367" y="3474"/>
                  </a:lnTo>
                  <a:cubicBezTo>
                    <a:pt x="2368" y="3475"/>
                    <a:pt x="2376" y="3486"/>
                    <a:pt x="2379" y="3489"/>
                  </a:cubicBezTo>
                  <a:lnTo>
                    <a:pt x="2379" y="3489"/>
                  </a:lnTo>
                  <a:cubicBezTo>
                    <a:pt x="2377" y="3487"/>
                    <a:pt x="2375" y="3484"/>
                    <a:pt x="2373" y="3482"/>
                  </a:cubicBezTo>
                  <a:lnTo>
                    <a:pt x="2373" y="3482"/>
                  </a:lnTo>
                  <a:cubicBezTo>
                    <a:pt x="2377" y="3488"/>
                    <a:pt x="2379" y="3490"/>
                    <a:pt x="2379" y="3490"/>
                  </a:cubicBezTo>
                  <a:cubicBezTo>
                    <a:pt x="2379" y="3490"/>
                    <a:pt x="2379" y="3490"/>
                    <a:pt x="2379" y="3489"/>
                  </a:cubicBezTo>
                  <a:lnTo>
                    <a:pt x="2379" y="3489"/>
                  </a:lnTo>
                  <a:cubicBezTo>
                    <a:pt x="2387" y="3500"/>
                    <a:pt x="2397" y="3511"/>
                    <a:pt x="2406" y="3521"/>
                  </a:cubicBezTo>
                  <a:cubicBezTo>
                    <a:pt x="2424" y="3546"/>
                    <a:pt x="2443" y="3571"/>
                    <a:pt x="2461" y="3595"/>
                  </a:cubicBezTo>
                  <a:lnTo>
                    <a:pt x="2461" y="3595"/>
                  </a:lnTo>
                  <a:cubicBezTo>
                    <a:pt x="2197" y="3746"/>
                    <a:pt x="1946" y="3920"/>
                    <a:pt x="1705" y="4105"/>
                  </a:cubicBezTo>
                  <a:cubicBezTo>
                    <a:pt x="1432" y="4318"/>
                    <a:pt x="1179" y="4555"/>
                    <a:pt x="955" y="4818"/>
                  </a:cubicBezTo>
                  <a:cubicBezTo>
                    <a:pt x="824" y="4974"/>
                    <a:pt x="699" y="5136"/>
                    <a:pt x="583" y="5304"/>
                  </a:cubicBezTo>
                  <a:cubicBezTo>
                    <a:pt x="528" y="5389"/>
                    <a:pt x="604" y="5498"/>
                    <a:pt x="694" y="5500"/>
                  </a:cubicBezTo>
                  <a:cubicBezTo>
                    <a:pt x="1335" y="5506"/>
                    <a:pt x="1974" y="5512"/>
                    <a:pt x="2613" y="5520"/>
                  </a:cubicBezTo>
                  <a:cubicBezTo>
                    <a:pt x="3250" y="5526"/>
                    <a:pt x="3885" y="5528"/>
                    <a:pt x="4522" y="5533"/>
                  </a:cubicBezTo>
                  <a:cubicBezTo>
                    <a:pt x="4701" y="5535"/>
                    <a:pt x="4877" y="5535"/>
                    <a:pt x="5056" y="5537"/>
                  </a:cubicBezTo>
                  <a:cubicBezTo>
                    <a:pt x="5126" y="5537"/>
                    <a:pt x="5195" y="5531"/>
                    <a:pt x="5266" y="5531"/>
                  </a:cubicBezTo>
                  <a:cubicBezTo>
                    <a:pt x="5287" y="5531"/>
                    <a:pt x="5308" y="5531"/>
                    <a:pt x="5329" y="5533"/>
                  </a:cubicBezTo>
                  <a:cubicBezTo>
                    <a:pt x="5372" y="5537"/>
                    <a:pt x="5416" y="5541"/>
                    <a:pt x="5459" y="5545"/>
                  </a:cubicBezTo>
                  <a:cubicBezTo>
                    <a:pt x="5481" y="5547"/>
                    <a:pt x="5504" y="5547"/>
                    <a:pt x="5524" y="5549"/>
                  </a:cubicBezTo>
                  <a:cubicBezTo>
                    <a:pt x="5535" y="5551"/>
                    <a:pt x="5547" y="5551"/>
                    <a:pt x="5557" y="5553"/>
                  </a:cubicBezTo>
                  <a:cubicBezTo>
                    <a:pt x="5561" y="5553"/>
                    <a:pt x="5563" y="5554"/>
                    <a:pt x="5565" y="5554"/>
                  </a:cubicBezTo>
                  <a:lnTo>
                    <a:pt x="5565" y="5554"/>
                  </a:lnTo>
                  <a:cubicBezTo>
                    <a:pt x="5576" y="5556"/>
                    <a:pt x="5588" y="5557"/>
                    <a:pt x="5600" y="5557"/>
                  </a:cubicBezTo>
                  <a:cubicBezTo>
                    <a:pt x="5674" y="5557"/>
                    <a:pt x="5746" y="5491"/>
                    <a:pt x="5742" y="5415"/>
                  </a:cubicBezTo>
                  <a:cubicBezTo>
                    <a:pt x="5738" y="5339"/>
                    <a:pt x="5681" y="5274"/>
                    <a:pt x="5600" y="5274"/>
                  </a:cubicBezTo>
                  <a:lnTo>
                    <a:pt x="5590" y="5274"/>
                  </a:lnTo>
                  <a:cubicBezTo>
                    <a:pt x="5566" y="5277"/>
                    <a:pt x="5554" y="5279"/>
                    <a:pt x="5552" y="5279"/>
                  </a:cubicBezTo>
                  <a:cubicBezTo>
                    <a:pt x="5550" y="5279"/>
                    <a:pt x="5556" y="5278"/>
                    <a:pt x="5568" y="5276"/>
                  </a:cubicBezTo>
                  <a:cubicBezTo>
                    <a:pt x="5566" y="5275"/>
                    <a:pt x="5564" y="5275"/>
                    <a:pt x="5562" y="5275"/>
                  </a:cubicBezTo>
                  <a:cubicBezTo>
                    <a:pt x="5554" y="5275"/>
                    <a:pt x="5543" y="5278"/>
                    <a:pt x="5535" y="5278"/>
                  </a:cubicBezTo>
                  <a:cubicBezTo>
                    <a:pt x="5518" y="5278"/>
                    <a:pt x="5500" y="5280"/>
                    <a:pt x="5481" y="5282"/>
                  </a:cubicBezTo>
                  <a:cubicBezTo>
                    <a:pt x="5440" y="5284"/>
                    <a:pt x="5401" y="5286"/>
                    <a:pt x="5362" y="5288"/>
                  </a:cubicBezTo>
                  <a:cubicBezTo>
                    <a:pt x="5332" y="5291"/>
                    <a:pt x="5303" y="5293"/>
                    <a:pt x="5274" y="5293"/>
                  </a:cubicBezTo>
                  <a:cubicBezTo>
                    <a:pt x="5263" y="5293"/>
                    <a:pt x="5252" y="5293"/>
                    <a:pt x="5241" y="5292"/>
                  </a:cubicBezTo>
                  <a:cubicBezTo>
                    <a:pt x="5202" y="5290"/>
                    <a:pt x="5161" y="5288"/>
                    <a:pt x="5122" y="5284"/>
                  </a:cubicBezTo>
                  <a:cubicBezTo>
                    <a:pt x="5082" y="5282"/>
                    <a:pt x="5042" y="5281"/>
                    <a:pt x="5002" y="5281"/>
                  </a:cubicBezTo>
                  <a:cubicBezTo>
                    <a:pt x="4961" y="5281"/>
                    <a:pt x="4921" y="5282"/>
                    <a:pt x="4881" y="5282"/>
                  </a:cubicBezTo>
                  <a:cubicBezTo>
                    <a:pt x="4801" y="5280"/>
                    <a:pt x="4721" y="5280"/>
                    <a:pt x="4641" y="5278"/>
                  </a:cubicBezTo>
                  <a:cubicBezTo>
                    <a:pt x="4323" y="5274"/>
                    <a:pt x="4002" y="5272"/>
                    <a:pt x="3682" y="5267"/>
                  </a:cubicBezTo>
                  <a:cubicBezTo>
                    <a:pt x="3047" y="5259"/>
                    <a:pt x="2410" y="5253"/>
                    <a:pt x="1775" y="5249"/>
                  </a:cubicBezTo>
                  <a:cubicBezTo>
                    <a:pt x="1498" y="5247"/>
                    <a:pt x="1221" y="5246"/>
                    <a:pt x="943" y="5243"/>
                  </a:cubicBezTo>
                  <a:lnTo>
                    <a:pt x="943" y="5243"/>
                  </a:lnTo>
                  <a:cubicBezTo>
                    <a:pt x="948" y="5237"/>
                    <a:pt x="953" y="5231"/>
                    <a:pt x="957" y="5224"/>
                  </a:cubicBezTo>
                  <a:lnTo>
                    <a:pt x="992" y="5177"/>
                  </a:lnTo>
                  <a:cubicBezTo>
                    <a:pt x="995" y="5175"/>
                    <a:pt x="996" y="5172"/>
                    <a:pt x="998" y="5169"/>
                  </a:cubicBezTo>
                  <a:lnTo>
                    <a:pt x="998" y="5169"/>
                  </a:lnTo>
                  <a:lnTo>
                    <a:pt x="1019" y="5142"/>
                  </a:lnTo>
                  <a:cubicBezTo>
                    <a:pt x="1046" y="5107"/>
                    <a:pt x="1074" y="5074"/>
                    <a:pt x="1101" y="5039"/>
                  </a:cubicBezTo>
                  <a:cubicBezTo>
                    <a:pt x="1210" y="4908"/>
                    <a:pt x="1325" y="4783"/>
                    <a:pt x="1442" y="4659"/>
                  </a:cubicBezTo>
                  <a:cubicBezTo>
                    <a:pt x="1561" y="4538"/>
                    <a:pt x="1683" y="4423"/>
                    <a:pt x="1812" y="4314"/>
                  </a:cubicBezTo>
                  <a:cubicBezTo>
                    <a:pt x="1845" y="4285"/>
                    <a:pt x="1878" y="4259"/>
                    <a:pt x="1913" y="4230"/>
                  </a:cubicBezTo>
                  <a:cubicBezTo>
                    <a:pt x="1927" y="4218"/>
                    <a:pt x="1941" y="4207"/>
                    <a:pt x="1958" y="4195"/>
                  </a:cubicBezTo>
                  <a:lnTo>
                    <a:pt x="1983" y="4175"/>
                  </a:lnTo>
                  <a:cubicBezTo>
                    <a:pt x="1987" y="4172"/>
                    <a:pt x="1991" y="4168"/>
                    <a:pt x="1997" y="4164"/>
                  </a:cubicBezTo>
                  <a:cubicBezTo>
                    <a:pt x="2000" y="4162"/>
                    <a:pt x="2000" y="4161"/>
                    <a:pt x="2000" y="4161"/>
                  </a:cubicBezTo>
                  <a:lnTo>
                    <a:pt x="2000" y="4161"/>
                  </a:lnTo>
                  <a:cubicBezTo>
                    <a:pt x="2000" y="4161"/>
                    <a:pt x="1992" y="4167"/>
                    <a:pt x="1992" y="4167"/>
                  </a:cubicBezTo>
                  <a:cubicBezTo>
                    <a:pt x="1991" y="4167"/>
                    <a:pt x="1992" y="4166"/>
                    <a:pt x="1995" y="4164"/>
                  </a:cubicBezTo>
                  <a:cubicBezTo>
                    <a:pt x="2063" y="4113"/>
                    <a:pt x="2130" y="4064"/>
                    <a:pt x="2202" y="4018"/>
                  </a:cubicBezTo>
                  <a:cubicBezTo>
                    <a:pt x="2361" y="3914"/>
                    <a:pt x="2525" y="3819"/>
                    <a:pt x="2695" y="3735"/>
                  </a:cubicBezTo>
                  <a:cubicBezTo>
                    <a:pt x="2747" y="3708"/>
                    <a:pt x="2771" y="3624"/>
                    <a:pt x="2737" y="3575"/>
                  </a:cubicBezTo>
                  <a:cubicBezTo>
                    <a:pt x="2665" y="3472"/>
                    <a:pt x="2591" y="3371"/>
                    <a:pt x="2515" y="3271"/>
                  </a:cubicBezTo>
                  <a:cubicBezTo>
                    <a:pt x="2480" y="3221"/>
                    <a:pt x="2443" y="3172"/>
                    <a:pt x="2406" y="3123"/>
                  </a:cubicBezTo>
                  <a:cubicBezTo>
                    <a:pt x="2396" y="3110"/>
                    <a:pt x="2385" y="3096"/>
                    <a:pt x="2375" y="3084"/>
                  </a:cubicBezTo>
                  <a:lnTo>
                    <a:pt x="2365" y="3071"/>
                  </a:lnTo>
                  <a:cubicBezTo>
                    <a:pt x="2358" y="3062"/>
                    <a:pt x="2355" y="3058"/>
                    <a:pt x="2355" y="3058"/>
                  </a:cubicBezTo>
                  <a:lnTo>
                    <a:pt x="2355" y="3058"/>
                  </a:lnTo>
                  <a:cubicBezTo>
                    <a:pt x="2355" y="3058"/>
                    <a:pt x="2357" y="3060"/>
                    <a:pt x="2361" y="3065"/>
                  </a:cubicBezTo>
                  <a:lnTo>
                    <a:pt x="2361" y="3065"/>
                  </a:lnTo>
                  <a:cubicBezTo>
                    <a:pt x="2358" y="3061"/>
                    <a:pt x="2354" y="3052"/>
                    <a:pt x="2352" y="3051"/>
                  </a:cubicBezTo>
                  <a:cubicBezTo>
                    <a:pt x="2332" y="3022"/>
                    <a:pt x="2313" y="2995"/>
                    <a:pt x="2293" y="2967"/>
                  </a:cubicBezTo>
                  <a:cubicBezTo>
                    <a:pt x="2289" y="2962"/>
                    <a:pt x="2287" y="2956"/>
                    <a:pt x="2283" y="2950"/>
                  </a:cubicBezTo>
                  <a:lnTo>
                    <a:pt x="2270" y="2933"/>
                  </a:lnTo>
                  <a:lnTo>
                    <a:pt x="2270" y="2933"/>
                  </a:lnTo>
                  <a:cubicBezTo>
                    <a:pt x="2270" y="2933"/>
                    <a:pt x="2270" y="2934"/>
                    <a:pt x="2270" y="2934"/>
                  </a:cubicBezTo>
                  <a:lnTo>
                    <a:pt x="2262" y="2923"/>
                  </a:lnTo>
                  <a:lnTo>
                    <a:pt x="2270" y="2933"/>
                  </a:lnTo>
                  <a:lnTo>
                    <a:pt x="2270" y="2933"/>
                  </a:lnTo>
                  <a:cubicBezTo>
                    <a:pt x="2260" y="2927"/>
                    <a:pt x="2249" y="2907"/>
                    <a:pt x="2241" y="2899"/>
                  </a:cubicBezTo>
                  <a:cubicBezTo>
                    <a:pt x="2223" y="2872"/>
                    <a:pt x="2202" y="2847"/>
                    <a:pt x="2184" y="2821"/>
                  </a:cubicBezTo>
                  <a:cubicBezTo>
                    <a:pt x="2141" y="2765"/>
                    <a:pt x="2098" y="2710"/>
                    <a:pt x="2054" y="2652"/>
                  </a:cubicBezTo>
                  <a:cubicBezTo>
                    <a:pt x="1978" y="2556"/>
                    <a:pt x="1902" y="2457"/>
                    <a:pt x="1822" y="2363"/>
                  </a:cubicBezTo>
                  <a:cubicBezTo>
                    <a:pt x="1504" y="1980"/>
                    <a:pt x="1175" y="1609"/>
                    <a:pt x="834" y="1247"/>
                  </a:cubicBezTo>
                  <a:cubicBezTo>
                    <a:pt x="714" y="1119"/>
                    <a:pt x="592" y="992"/>
                    <a:pt x="468" y="867"/>
                  </a:cubicBezTo>
                  <a:lnTo>
                    <a:pt x="468" y="867"/>
                  </a:lnTo>
                  <a:cubicBezTo>
                    <a:pt x="656" y="851"/>
                    <a:pt x="842" y="828"/>
                    <a:pt x="1027" y="803"/>
                  </a:cubicBezTo>
                  <a:cubicBezTo>
                    <a:pt x="1370" y="756"/>
                    <a:pt x="1713" y="701"/>
                    <a:pt x="2054" y="641"/>
                  </a:cubicBezTo>
                  <a:cubicBezTo>
                    <a:pt x="2416" y="579"/>
                    <a:pt x="2776" y="514"/>
                    <a:pt x="3137" y="448"/>
                  </a:cubicBezTo>
                  <a:cubicBezTo>
                    <a:pt x="3476" y="388"/>
                    <a:pt x="3817" y="333"/>
                    <a:pt x="4156" y="273"/>
                  </a:cubicBezTo>
                  <a:cubicBezTo>
                    <a:pt x="4173" y="269"/>
                    <a:pt x="4191" y="267"/>
                    <a:pt x="4210" y="263"/>
                  </a:cubicBezTo>
                  <a:cubicBezTo>
                    <a:pt x="4218" y="263"/>
                    <a:pt x="4228" y="261"/>
                    <a:pt x="4238" y="259"/>
                  </a:cubicBezTo>
                  <a:cubicBezTo>
                    <a:pt x="4242" y="259"/>
                    <a:pt x="4249" y="257"/>
                    <a:pt x="4255" y="257"/>
                  </a:cubicBezTo>
                  <a:cubicBezTo>
                    <a:pt x="4260" y="256"/>
                    <a:pt x="4261" y="256"/>
                    <a:pt x="4260" y="256"/>
                  </a:cubicBezTo>
                  <a:cubicBezTo>
                    <a:pt x="4257" y="256"/>
                    <a:pt x="4243" y="257"/>
                    <a:pt x="4242" y="257"/>
                  </a:cubicBezTo>
                  <a:cubicBezTo>
                    <a:pt x="4241" y="257"/>
                    <a:pt x="4245" y="257"/>
                    <a:pt x="4259" y="255"/>
                  </a:cubicBezTo>
                  <a:cubicBezTo>
                    <a:pt x="4300" y="251"/>
                    <a:pt x="4341" y="242"/>
                    <a:pt x="4382" y="236"/>
                  </a:cubicBezTo>
                  <a:cubicBezTo>
                    <a:pt x="4390" y="234"/>
                    <a:pt x="4401" y="232"/>
                    <a:pt x="4409" y="230"/>
                  </a:cubicBezTo>
                  <a:cubicBezTo>
                    <a:pt x="4410" y="230"/>
                    <a:pt x="4412" y="230"/>
                    <a:pt x="4414" y="230"/>
                  </a:cubicBezTo>
                  <a:lnTo>
                    <a:pt x="4414" y="230"/>
                  </a:lnTo>
                  <a:cubicBezTo>
                    <a:pt x="4413" y="230"/>
                    <a:pt x="4412" y="230"/>
                    <a:pt x="4411" y="230"/>
                  </a:cubicBezTo>
                  <a:cubicBezTo>
                    <a:pt x="4404" y="231"/>
                    <a:pt x="4402" y="232"/>
                    <a:pt x="4403" y="232"/>
                  </a:cubicBezTo>
                  <a:cubicBezTo>
                    <a:pt x="4406" y="232"/>
                    <a:pt x="4441" y="226"/>
                    <a:pt x="4444" y="226"/>
                  </a:cubicBezTo>
                  <a:cubicBezTo>
                    <a:pt x="4445" y="226"/>
                    <a:pt x="4445" y="226"/>
                    <a:pt x="4445" y="226"/>
                  </a:cubicBezTo>
                  <a:lnTo>
                    <a:pt x="4445" y="226"/>
                  </a:lnTo>
                  <a:cubicBezTo>
                    <a:pt x="4461" y="223"/>
                    <a:pt x="4477" y="220"/>
                    <a:pt x="4493" y="218"/>
                  </a:cubicBezTo>
                  <a:lnTo>
                    <a:pt x="4542" y="209"/>
                  </a:lnTo>
                  <a:cubicBezTo>
                    <a:pt x="4553" y="209"/>
                    <a:pt x="4561" y="207"/>
                    <a:pt x="4569" y="205"/>
                  </a:cubicBezTo>
                  <a:cubicBezTo>
                    <a:pt x="4571" y="205"/>
                    <a:pt x="4573" y="205"/>
                    <a:pt x="4575" y="205"/>
                  </a:cubicBezTo>
                  <a:lnTo>
                    <a:pt x="4575" y="205"/>
                  </a:lnTo>
                  <a:cubicBezTo>
                    <a:pt x="4570" y="206"/>
                    <a:pt x="4566" y="207"/>
                    <a:pt x="4561" y="207"/>
                  </a:cubicBezTo>
                  <a:cubicBezTo>
                    <a:pt x="4575" y="205"/>
                    <a:pt x="4579" y="205"/>
                    <a:pt x="4578" y="205"/>
                  </a:cubicBezTo>
                  <a:lnTo>
                    <a:pt x="4578" y="205"/>
                  </a:lnTo>
                  <a:cubicBezTo>
                    <a:pt x="4578" y="205"/>
                    <a:pt x="4577" y="205"/>
                    <a:pt x="4575" y="205"/>
                  </a:cubicBezTo>
                  <a:lnTo>
                    <a:pt x="4575" y="205"/>
                  </a:lnTo>
                  <a:cubicBezTo>
                    <a:pt x="4583" y="204"/>
                    <a:pt x="4590" y="203"/>
                    <a:pt x="4598" y="201"/>
                  </a:cubicBezTo>
                  <a:cubicBezTo>
                    <a:pt x="4633" y="195"/>
                    <a:pt x="4666" y="191"/>
                    <a:pt x="4699" y="187"/>
                  </a:cubicBezTo>
                  <a:cubicBezTo>
                    <a:pt x="4707" y="185"/>
                    <a:pt x="4713" y="183"/>
                    <a:pt x="4721" y="183"/>
                  </a:cubicBezTo>
                  <a:cubicBezTo>
                    <a:pt x="4722" y="183"/>
                    <a:pt x="4722" y="183"/>
                    <a:pt x="4723" y="183"/>
                  </a:cubicBezTo>
                  <a:lnTo>
                    <a:pt x="4723" y="183"/>
                  </a:lnTo>
                  <a:cubicBezTo>
                    <a:pt x="4724" y="183"/>
                    <a:pt x="4725" y="183"/>
                    <a:pt x="4727" y="183"/>
                  </a:cubicBezTo>
                  <a:cubicBezTo>
                    <a:pt x="4735" y="183"/>
                    <a:pt x="4743" y="180"/>
                    <a:pt x="4751" y="179"/>
                  </a:cubicBezTo>
                  <a:lnTo>
                    <a:pt x="4751" y="179"/>
                  </a:lnTo>
                  <a:cubicBezTo>
                    <a:pt x="4749" y="179"/>
                    <a:pt x="4748" y="179"/>
                    <a:pt x="4746" y="180"/>
                  </a:cubicBezTo>
                  <a:lnTo>
                    <a:pt x="4746" y="180"/>
                  </a:lnTo>
                  <a:cubicBezTo>
                    <a:pt x="4748" y="179"/>
                    <a:pt x="4749" y="179"/>
                    <a:pt x="4750" y="179"/>
                  </a:cubicBezTo>
                  <a:cubicBezTo>
                    <a:pt x="4758" y="179"/>
                    <a:pt x="4768" y="177"/>
                    <a:pt x="4777" y="177"/>
                  </a:cubicBezTo>
                  <a:cubicBezTo>
                    <a:pt x="4838" y="170"/>
                    <a:pt x="4898" y="164"/>
                    <a:pt x="4959" y="160"/>
                  </a:cubicBezTo>
                  <a:cubicBezTo>
                    <a:pt x="4988" y="158"/>
                    <a:pt x="5015" y="156"/>
                    <a:pt x="5044" y="156"/>
                  </a:cubicBezTo>
                  <a:cubicBezTo>
                    <a:pt x="5140" y="152"/>
                    <a:pt x="5140" y="8"/>
                    <a:pt x="5044" y="4"/>
                  </a:cubicBezTo>
                  <a:cubicBezTo>
                    <a:pt x="4979" y="2"/>
                    <a:pt x="4915" y="0"/>
                    <a:pt x="485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83570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2567608" y="476672"/>
            <a:ext cx="7763598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GRÁFICO DE UMA 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FUNÇÃO AFIM</a:t>
            </a:r>
          </a:p>
        </p:txBody>
      </p:sp>
      <p:sp>
        <p:nvSpPr>
          <p:cNvPr id="2" name="Text Box 9">
            <a:extLst>
              <a:ext uri="{FF2B5EF4-FFF2-40B4-BE49-F238E27FC236}">
                <a16:creationId xmlns:a16="http://schemas.microsoft.com/office/drawing/2014/main" id="{12874030-73EF-3F2B-6772-0A0D8DA94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1400199"/>
            <a:ext cx="5256584" cy="47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"/>
                <a:ea typeface="ＭＳ Ｐゴシック" pitchFamily="34" charset="-128"/>
              </a:rPr>
              <a:t>Vamos construir o gráfico da função 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f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(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x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) = 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x 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– 4.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D29052E6-86E3-CD68-6896-4D7C28670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766791"/>
              </p:ext>
            </p:extLst>
          </p:nvPr>
        </p:nvGraphicFramePr>
        <p:xfrm>
          <a:off x="781932" y="2160577"/>
          <a:ext cx="1844899" cy="22977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cs typeface="Verdana"/>
                        </a:rPr>
                        <a:t>x</a:t>
                      </a: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f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x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pt-BR" sz="1800" i="0" dirty="0">
                        <a:solidFill>
                          <a:schemeClr val="bg1"/>
                        </a:solidFill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5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3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dirty="0">
                          <a:latin typeface="Nunito ExtraBold" pitchFamily="2" charset="0"/>
                          <a:cs typeface="Verdana"/>
                        </a:rPr>
                        <a:t>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pt-BR" sz="1800" dirty="0"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" name="Grupo 55">
            <a:extLst>
              <a:ext uri="{FF2B5EF4-FFF2-40B4-BE49-F238E27FC236}">
                <a16:creationId xmlns:a16="http://schemas.microsoft.com/office/drawing/2014/main" id="{327FB118-BA05-6D96-FBDE-101D0CC01FCE}"/>
              </a:ext>
            </a:extLst>
          </p:cNvPr>
          <p:cNvGrpSpPr>
            <a:grpSpLocks/>
          </p:cNvGrpSpPr>
          <p:nvPr/>
        </p:nvGrpSpPr>
        <p:grpSpPr bwMode="auto">
          <a:xfrm>
            <a:off x="918796" y="2636912"/>
            <a:ext cx="1571169" cy="515269"/>
            <a:chOff x="1040297" y="2783716"/>
            <a:chExt cx="1620109" cy="619128"/>
          </a:xfrm>
        </p:grpSpPr>
        <p:sp>
          <p:nvSpPr>
            <p:cNvPr id="5" name="Retângulo 33">
              <a:extLst>
                <a:ext uri="{FF2B5EF4-FFF2-40B4-BE49-F238E27FC236}">
                  <a16:creationId xmlns:a16="http://schemas.microsoft.com/office/drawing/2014/main" id="{AC7834EC-926D-0291-DF7C-158032EF5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297" y="2783716"/>
              <a:ext cx="349100" cy="61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2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6" name="Retângulo 34">
              <a:extLst>
                <a:ext uri="{FF2B5EF4-FFF2-40B4-BE49-F238E27FC236}">
                  <a16:creationId xmlns:a16="http://schemas.microsoft.com/office/drawing/2014/main" id="{53E3CEA0-071E-6FA9-27F0-539FD347D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9071" y="2783716"/>
              <a:ext cx="481335" cy="61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–2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A9DE7B-DD05-DE80-4E15-234397CF6172}"/>
              </a:ext>
            </a:extLst>
          </p:cNvPr>
          <p:cNvSpPr txBox="1"/>
          <p:nvPr/>
        </p:nvSpPr>
        <p:spPr>
          <a:xfrm>
            <a:off x="3215680" y="2276872"/>
            <a:ext cx="1964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1F4E79"/>
                </a:solidFill>
                <a:latin typeface="Calibri" panose="020F0502020204030204" pitchFamily="34" charset="0"/>
              </a:rPr>
              <a:t>Para x = 2 temos:</a:t>
            </a:r>
          </a:p>
          <a:p>
            <a:r>
              <a:rPr lang="pt-BR" sz="1800" b="0" i="0" u="none" strike="noStrike" baseline="0" dirty="0">
                <a:solidFill>
                  <a:srgbClr val="1F4E79"/>
                </a:solidFill>
                <a:latin typeface="Calibri" panose="020F0502020204030204" pitchFamily="34" charset="0"/>
              </a:rPr>
              <a:t>f(2) = 2 – 4</a:t>
            </a:r>
          </a:p>
          <a:p>
            <a:r>
              <a:rPr lang="pt-BR" sz="1800" b="0" i="0" u="none" strike="noStrike" baseline="0" dirty="0">
                <a:solidFill>
                  <a:srgbClr val="1F4E79"/>
                </a:solidFill>
                <a:latin typeface="Calibri" panose="020F0502020204030204" pitchFamily="34" charset="0"/>
              </a:rPr>
              <a:t>Y = -2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28CBBF5-D078-C56B-B042-BBEDB7BA5879}"/>
              </a:ext>
            </a:extLst>
          </p:cNvPr>
          <p:cNvSpPr txBox="1"/>
          <p:nvPr/>
        </p:nvSpPr>
        <p:spPr>
          <a:xfrm>
            <a:off x="3215680" y="3861048"/>
            <a:ext cx="1964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1F4E79"/>
                </a:solidFill>
                <a:latin typeface="Calibri" panose="020F0502020204030204" pitchFamily="34" charset="0"/>
              </a:rPr>
              <a:t>Para x = 5 temos:</a:t>
            </a:r>
          </a:p>
          <a:p>
            <a:r>
              <a:rPr lang="pt-BR" sz="1800" b="0" i="0" u="none" strike="noStrike" baseline="0" dirty="0">
                <a:solidFill>
                  <a:srgbClr val="1F4E79"/>
                </a:solidFill>
                <a:latin typeface="Calibri" panose="020F0502020204030204" pitchFamily="34" charset="0"/>
              </a:rPr>
              <a:t>f(5) = 5 – 4</a:t>
            </a:r>
          </a:p>
          <a:p>
            <a:r>
              <a:rPr lang="pt-BR" sz="1800" b="0" i="0" u="none" strike="noStrike" baseline="0" dirty="0">
                <a:solidFill>
                  <a:srgbClr val="1F4E79"/>
                </a:solidFill>
                <a:latin typeface="Calibri" panose="020F0502020204030204" pitchFamily="34" charset="0"/>
              </a:rPr>
              <a:t>Y = -1</a:t>
            </a:r>
            <a:endParaRPr lang="pt-BR" dirty="0"/>
          </a:p>
        </p:txBody>
      </p:sp>
      <p:grpSp>
        <p:nvGrpSpPr>
          <p:cNvPr id="10" name="Grupo 55">
            <a:extLst>
              <a:ext uri="{FF2B5EF4-FFF2-40B4-BE49-F238E27FC236}">
                <a16:creationId xmlns:a16="http://schemas.microsoft.com/office/drawing/2014/main" id="{BFA3F212-9D6E-CB5F-4AE3-5CAFCB42B20E}"/>
              </a:ext>
            </a:extLst>
          </p:cNvPr>
          <p:cNvGrpSpPr>
            <a:grpSpLocks/>
          </p:cNvGrpSpPr>
          <p:nvPr/>
        </p:nvGrpSpPr>
        <p:grpSpPr bwMode="auto">
          <a:xfrm>
            <a:off x="918796" y="3757138"/>
            <a:ext cx="1507049" cy="515269"/>
            <a:chOff x="1040297" y="2783716"/>
            <a:chExt cx="1553992" cy="619128"/>
          </a:xfrm>
        </p:grpSpPr>
        <p:sp>
          <p:nvSpPr>
            <p:cNvPr id="11" name="Retângulo 33">
              <a:extLst>
                <a:ext uri="{FF2B5EF4-FFF2-40B4-BE49-F238E27FC236}">
                  <a16:creationId xmlns:a16="http://schemas.microsoft.com/office/drawing/2014/main" id="{FFF0C3B1-ACFD-FBE1-FC39-7D6FE126B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297" y="2783716"/>
              <a:ext cx="349101" cy="61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5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12" name="Retângulo 34">
              <a:extLst>
                <a:ext uri="{FF2B5EF4-FFF2-40B4-BE49-F238E27FC236}">
                  <a16:creationId xmlns:a16="http://schemas.microsoft.com/office/drawing/2014/main" id="{520250AD-1FA8-8ABC-C0DE-793190A26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188" y="2783716"/>
              <a:ext cx="349101" cy="61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cxnSp>
        <p:nvCxnSpPr>
          <p:cNvPr id="13" name="Conector de seta reta 5">
            <a:extLst>
              <a:ext uri="{FF2B5EF4-FFF2-40B4-BE49-F238E27FC236}">
                <a16:creationId xmlns:a16="http://schemas.microsoft.com/office/drawing/2014/main" id="{E13A1972-0125-1C67-D903-1B6697E80850}"/>
              </a:ext>
            </a:extLst>
          </p:cNvPr>
          <p:cNvCxnSpPr>
            <a:cxnSpLocks/>
          </p:cNvCxnSpPr>
          <p:nvPr/>
        </p:nvCxnSpPr>
        <p:spPr bwMode="auto">
          <a:xfrm flipV="1">
            <a:off x="7752184" y="1976263"/>
            <a:ext cx="0" cy="29649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de seta reta 7">
            <a:extLst>
              <a:ext uri="{FF2B5EF4-FFF2-40B4-BE49-F238E27FC236}">
                <a16:creationId xmlns:a16="http://schemas.microsoft.com/office/drawing/2014/main" id="{A06B7E1F-9D87-31DF-3189-D21CEDF3466E}"/>
              </a:ext>
            </a:extLst>
          </p:cNvPr>
          <p:cNvCxnSpPr>
            <a:cxnSpLocks/>
          </p:cNvCxnSpPr>
          <p:nvPr/>
        </p:nvCxnSpPr>
        <p:spPr bwMode="auto">
          <a:xfrm flipV="1">
            <a:off x="7392144" y="3861048"/>
            <a:ext cx="2484868" cy="12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511AA91-C821-666C-DC9B-8FDB6272BB36}"/>
              </a:ext>
            </a:extLst>
          </p:cNvPr>
          <p:cNvCxnSpPr>
            <a:cxnSpLocks/>
          </p:cNvCxnSpPr>
          <p:nvPr/>
        </p:nvCxnSpPr>
        <p:spPr bwMode="auto">
          <a:xfrm>
            <a:off x="7752184" y="4640559"/>
            <a:ext cx="7362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0AAD223-737B-92CA-8368-A53E13D29F1C}"/>
              </a:ext>
            </a:extLst>
          </p:cNvPr>
          <p:cNvCxnSpPr>
            <a:cxnSpLocks/>
          </p:cNvCxnSpPr>
          <p:nvPr/>
        </p:nvCxnSpPr>
        <p:spPr bwMode="auto">
          <a:xfrm flipH="1">
            <a:off x="8507716" y="3905531"/>
            <a:ext cx="1144" cy="70660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3E112D5-ED97-068C-E078-112D2632A32D}"/>
              </a:ext>
            </a:extLst>
          </p:cNvPr>
          <p:cNvSpPr txBox="1"/>
          <p:nvPr/>
        </p:nvSpPr>
        <p:spPr>
          <a:xfrm>
            <a:off x="8291384" y="3898422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D1BB333-4EE0-83DC-917D-05EAE64AD5C2}"/>
              </a:ext>
            </a:extLst>
          </p:cNvPr>
          <p:cNvSpPr txBox="1"/>
          <p:nvPr/>
        </p:nvSpPr>
        <p:spPr>
          <a:xfrm>
            <a:off x="7284725" y="4437112"/>
            <a:ext cx="395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- 2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A64648B-60BD-D849-1520-BF20FFA201DA}"/>
              </a:ext>
            </a:extLst>
          </p:cNvPr>
          <p:cNvSpPr txBox="1"/>
          <p:nvPr/>
        </p:nvSpPr>
        <p:spPr>
          <a:xfrm>
            <a:off x="9300948" y="3868432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5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3E31207-6754-1C57-1531-C6EC705A887F}"/>
              </a:ext>
            </a:extLst>
          </p:cNvPr>
          <p:cNvSpPr txBox="1"/>
          <p:nvPr/>
        </p:nvSpPr>
        <p:spPr>
          <a:xfrm>
            <a:off x="7401861" y="3309985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</a:t>
            </a:r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50DF29A4-AC45-4B13-E0AB-0A160F3764F5}"/>
              </a:ext>
            </a:extLst>
          </p:cNvPr>
          <p:cNvCxnSpPr>
            <a:cxnSpLocks/>
          </p:cNvCxnSpPr>
          <p:nvPr/>
        </p:nvCxnSpPr>
        <p:spPr bwMode="auto">
          <a:xfrm>
            <a:off x="7752184" y="3488431"/>
            <a:ext cx="169278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D9D3EBC3-48B3-9ED2-469E-5A571E4FCE2C}"/>
              </a:ext>
            </a:extLst>
          </p:cNvPr>
          <p:cNvCxnSpPr>
            <a:cxnSpLocks/>
          </p:cNvCxnSpPr>
          <p:nvPr/>
        </p:nvCxnSpPr>
        <p:spPr bwMode="auto">
          <a:xfrm>
            <a:off x="9444964" y="3488431"/>
            <a:ext cx="0" cy="33486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Elipse 47">
            <a:extLst>
              <a:ext uri="{FF2B5EF4-FFF2-40B4-BE49-F238E27FC236}">
                <a16:creationId xmlns:a16="http://schemas.microsoft.com/office/drawing/2014/main" id="{31EB6E81-3401-38ED-3EB7-5519E6CB3983}"/>
              </a:ext>
            </a:extLst>
          </p:cNvPr>
          <p:cNvSpPr/>
          <p:nvPr/>
        </p:nvSpPr>
        <p:spPr>
          <a:xfrm>
            <a:off x="8471716" y="4596104"/>
            <a:ext cx="72000" cy="72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6F52642C-22E1-6D7E-973C-875B4ACC5236}"/>
              </a:ext>
            </a:extLst>
          </p:cNvPr>
          <p:cNvSpPr/>
          <p:nvPr/>
        </p:nvSpPr>
        <p:spPr>
          <a:xfrm>
            <a:off x="9406642" y="3449873"/>
            <a:ext cx="72000" cy="72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C108EB2-6117-8A8C-F2CF-719574C8C795}"/>
              </a:ext>
            </a:extLst>
          </p:cNvPr>
          <p:cNvSpPr txBox="1"/>
          <p:nvPr/>
        </p:nvSpPr>
        <p:spPr>
          <a:xfrm>
            <a:off x="9732997" y="3899820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x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9B1E806-0C68-5057-F512-4113D891FF1F}"/>
              </a:ext>
            </a:extLst>
          </p:cNvPr>
          <p:cNvSpPr txBox="1"/>
          <p:nvPr/>
        </p:nvSpPr>
        <p:spPr>
          <a:xfrm>
            <a:off x="7756728" y="1843517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y</a:t>
            </a:r>
          </a:p>
        </p:txBody>
      </p: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4EDACDBF-7753-73FC-6F1E-603CCB0B2032}"/>
              </a:ext>
            </a:extLst>
          </p:cNvPr>
          <p:cNvCxnSpPr>
            <a:cxnSpLocks/>
          </p:cNvCxnSpPr>
          <p:nvPr/>
        </p:nvCxnSpPr>
        <p:spPr>
          <a:xfrm flipV="1">
            <a:off x="8049930" y="2958180"/>
            <a:ext cx="1827082" cy="2199012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559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8" grpId="0"/>
      <p:bldP spid="21" grpId="0"/>
      <p:bldP spid="22" grpId="0"/>
      <p:bldP spid="23" grpId="0"/>
      <p:bldP spid="48" grpId="0" animBg="1"/>
      <p:bldP spid="49" grpId="0" animBg="1"/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2567608" y="476672"/>
            <a:ext cx="7763598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GRÁFICO DE UMA 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FUNÇÃO AFIM</a:t>
            </a:r>
          </a:p>
        </p:txBody>
      </p:sp>
      <p:sp>
        <p:nvSpPr>
          <p:cNvPr id="2" name="Text Box 9">
            <a:extLst>
              <a:ext uri="{FF2B5EF4-FFF2-40B4-BE49-F238E27FC236}">
                <a16:creationId xmlns:a16="http://schemas.microsoft.com/office/drawing/2014/main" id="{12874030-73EF-3F2B-6772-0A0D8DA94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1400199"/>
            <a:ext cx="5256584" cy="47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"/>
                <a:ea typeface="ＭＳ Ｐゴシック" pitchFamily="34" charset="-128"/>
              </a:rPr>
              <a:t>Vamos construir o gráfico da função 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f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(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x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) = 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4 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– 2x.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D29052E6-86E3-CD68-6896-4D7C28670DD6}"/>
              </a:ext>
            </a:extLst>
          </p:cNvPr>
          <p:cNvGraphicFramePr>
            <a:graphicFrameLocks noGrp="1"/>
          </p:cNvGraphicFramePr>
          <p:nvPr/>
        </p:nvGraphicFramePr>
        <p:xfrm>
          <a:off x="781932" y="2160577"/>
          <a:ext cx="1844899" cy="22977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cs typeface="Verdana"/>
                        </a:rPr>
                        <a:t>x</a:t>
                      </a: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f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x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pt-BR" sz="1800" i="0" dirty="0">
                        <a:solidFill>
                          <a:schemeClr val="bg1"/>
                        </a:solidFill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5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3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dirty="0">
                          <a:latin typeface="Nunito ExtraBold" pitchFamily="2" charset="0"/>
                          <a:cs typeface="Verdana"/>
                        </a:rPr>
                        <a:t>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pt-BR" sz="1800" dirty="0"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" name="Grupo 55">
            <a:extLst>
              <a:ext uri="{FF2B5EF4-FFF2-40B4-BE49-F238E27FC236}">
                <a16:creationId xmlns:a16="http://schemas.microsoft.com/office/drawing/2014/main" id="{327FB118-BA05-6D96-FBDE-101D0CC01FCE}"/>
              </a:ext>
            </a:extLst>
          </p:cNvPr>
          <p:cNvGrpSpPr>
            <a:grpSpLocks/>
          </p:cNvGrpSpPr>
          <p:nvPr/>
        </p:nvGrpSpPr>
        <p:grpSpPr bwMode="auto">
          <a:xfrm>
            <a:off x="918796" y="2636912"/>
            <a:ext cx="1507049" cy="515269"/>
            <a:chOff x="1040297" y="2783716"/>
            <a:chExt cx="1553992" cy="619128"/>
          </a:xfrm>
        </p:grpSpPr>
        <p:sp>
          <p:nvSpPr>
            <p:cNvPr id="5" name="Retângulo 33">
              <a:extLst>
                <a:ext uri="{FF2B5EF4-FFF2-40B4-BE49-F238E27FC236}">
                  <a16:creationId xmlns:a16="http://schemas.microsoft.com/office/drawing/2014/main" id="{AC7834EC-926D-0291-DF7C-158032EF5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297" y="2783716"/>
              <a:ext cx="349101" cy="61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6" name="Retângulo 34">
              <a:extLst>
                <a:ext uri="{FF2B5EF4-FFF2-40B4-BE49-F238E27FC236}">
                  <a16:creationId xmlns:a16="http://schemas.microsoft.com/office/drawing/2014/main" id="{53E3CEA0-071E-6FA9-27F0-539FD347D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188" y="2783716"/>
              <a:ext cx="349101" cy="61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2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A9DE7B-DD05-DE80-4E15-234397CF6172}"/>
              </a:ext>
            </a:extLst>
          </p:cNvPr>
          <p:cNvSpPr txBox="1"/>
          <p:nvPr/>
        </p:nvSpPr>
        <p:spPr>
          <a:xfrm>
            <a:off x="3215680" y="2276872"/>
            <a:ext cx="1964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Para x = 1 temos:</a:t>
            </a:r>
          </a:p>
          <a:p>
            <a:r>
              <a:rPr lang="pt-BR" dirty="0"/>
              <a:t>Y = 4 – 2. 1</a:t>
            </a:r>
          </a:p>
          <a:p>
            <a:r>
              <a:rPr lang="pt-BR" dirty="0"/>
              <a:t>Y = 4 – 2 = 2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28CBBF5-D078-C56B-B042-BBEDB7BA5879}"/>
              </a:ext>
            </a:extLst>
          </p:cNvPr>
          <p:cNvSpPr txBox="1"/>
          <p:nvPr/>
        </p:nvSpPr>
        <p:spPr>
          <a:xfrm>
            <a:off x="3215680" y="3861048"/>
            <a:ext cx="1964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Para x = 2 temos:</a:t>
            </a:r>
          </a:p>
          <a:p>
            <a:r>
              <a:rPr lang="pt-BR" dirty="0"/>
              <a:t>Y = 4 – 2. 2</a:t>
            </a:r>
          </a:p>
          <a:p>
            <a:r>
              <a:rPr lang="pt-BR" dirty="0"/>
              <a:t>Y = 4 – 4 = 0</a:t>
            </a:r>
          </a:p>
        </p:txBody>
      </p:sp>
      <p:grpSp>
        <p:nvGrpSpPr>
          <p:cNvPr id="10" name="Grupo 55">
            <a:extLst>
              <a:ext uri="{FF2B5EF4-FFF2-40B4-BE49-F238E27FC236}">
                <a16:creationId xmlns:a16="http://schemas.microsoft.com/office/drawing/2014/main" id="{BFA3F212-9D6E-CB5F-4AE3-5CAFCB42B20E}"/>
              </a:ext>
            </a:extLst>
          </p:cNvPr>
          <p:cNvGrpSpPr>
            <a:grpSpLocks/>
          </p:cNvGrpSpPr>
          <p:nvPr/>
        </p:nvGrpSpPr>
        <p:grpSpPr bwMode="auto">
          <a:xfrm>
            <a:off x="918796" y="3764685"/>
            <a:ext cx="1507049" cy="515269"/>
            <a:chOff x="1040297" y="2783716"/>
            <a:chExt cx="1553992" cy="619128"/>
          </a:xfrm>
        </p:grpSpPr>
        <p:sp>
          <p:nvSpPr>
            <p:cNvPr id="11" name="Retângulo 33">
              <a:extLst>
                <a:ext uri="{FF2B5EF4-FFF2-40B4-BE49-F238E27FC236}">
                  <a16:creationId xmlns:a16="http://schemas.microsoft.com/office/drawing/2014/main" id="{FFF0C3B1-ACFD-FBE1-FC39-7D6FE126B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297" y="2783716"/>
              <a:ext cx="349101" cy="61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2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12" name="Retângulo 34">
              <a:extLst>
                <a:ext uri="{FF2B5EF4-FFF2-40B4-BE49-F238E27FC236}">
                  <a16:creationId xmlns:a16="http://schemas.microsoft.com/office/drawing/2014/main" id="{520250AD-1FA8-8ABC-C0DE-793190A26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188" y="2783716"/>
              <a:ext cx="349101" cy="61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0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cxnSp>
        <p:nvCxnSpPr>
          <p:cNvPr id="13" name="Conector de seta reta 5">
            <a:extLst>
              <a:ext uri="{FF2B5EF4-FFF2-40B4-BE49-F238E27FC236}">
                <a16:creationId xmlns:a16="http://schemas.microsoft.com/office/drawing/2014/main" id="{E13A1972-0125-1C67-D903-1B6697E80850}"/>
              </a:ext>
            </a:extLst>
          </p:cNvPr>
          <p:cNvCxnSpPr>
            <a:cxnSpLocks/>
          </p:cNvCxnSpPr>
          <p:nvPr/>
        </p:nvCxnSpPr>
        <p:spPr bwMode="auto">
          <a:xfrm flipV="1">
            <a:off x="7752184" y="1556792"/>
            <a:ext cx="0" cy="33843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de seta reta 7">
            <a:extLst>
              <a:ext uri="{FF2B5EF4-FFF2-40B4-BE49-F238E27FC236}">
                <a16:creationId xmlns:a16="http://schemas.microsoft.com/office/drawing/2014/main" id="{A06B7E1F-9D87-31DF-3189-D21CEDF3466E}"/>
              </a:ext>
            </a:extLst>
          </p:cNvPr>
          <p:cNvCxnSpPr>
            <a:cxnSpLocks/>
          </p:cNvCxnSpPr>
          <p:nvPr/>
        </p:nvCxnSpPr>
        <p:spPr bwMode="auto">
          <a:xfrm flipV="1">
            <a:off x="7392144" y="3861048"/>
            <a:ext cx="2484868" cy="12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511AA91-C821-666C-DC9B-8FDB6272BB36}"/>
              </a:ext>
            </a:extLst>
          </p:cNvPr>
          <p:cNvCxnSpPr>
            <a:cxnSpLocks/>
          </p:cNvCxnSpPr>
          <p:nvPr/>
        </p:nvCxnSpPr>
        <p:spPr bwMode="auto">
          <a:xfrm>
            <a:off x="7743668" y="3005236"/>
            <a:ext cx="47490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0AAD223-737B-92CA-8368-A53E13D29F1C}"/>
              </a:ext>
            </a:extLst>
          </p:cNvPr>
          <p:cNvCxnSpPr>
            <a:cxnSpLocks/>
          </p:cNvCxnSpPr>
          <p:nvPr/>
        </p:nvCxnSpPr>
        <p:spPr bwMode="auto">
          <a:xfrm>
            <a:off x="8218575" y="3005236"/>
            <a:ext cx="0" cy="86993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3E112D5-ED97-068C-E078-112D2632A32D}"/>
              </a:ext>
            </a:extLst>
          </p:cNvPr>
          <p:cNvSpPr txBox="1"/>
          <p:nvPr/>
        </p:nvSpPr>
        <p:spPr>
          <a:xfrm>
            <a:off x="8057673" y="3882190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D1BB333-4EE0-83DC-917D-05EAE64AD5C2}"/>
              </a:ext>
            </a:extLst>
          </p:cNvPr>
          <p:cNvSpPr txBox="1"/>
          <p:nvPr/>
        </p:nvSpPr>
        <p:spPr>
          <a:xfrm>
            <a:off x="7348082" y="2829442"/>
            <a:ext cx="395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A64648B-60BD-D849-1520-BF20FFA201DA}"/>
              </a:ext>
            </a:extLst>
          </p:cNvPr>
          <p:cNvSpPr txBox="1"/>
          <p:nvPr/>
        </p:nvSpPr>
        <p:spPr>
          <a:xfrm>
            <a:off x="8480414" y="3861048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3E31207-6754-1C57-1531-C6EC705A887F}"/>
              </a:ext>
            </a:extLst>
          </p:cNvPr>
          <p:cNvSpPr txBox="1"/>
          <p:nvPr/>
        </p:nvSpPr>
        <p:spPr>
          <a:xfrm>
            <a:off x="7472886" y="3880321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0</a:t>
            </a:r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31EB6E81-3401-38ED-3EB7-5519E6CB3983}"/>
              </a:ext>
            </a:extLst>
          </p:cNvPr>
          <p:cNvSpPr/>
          <p:nvPr/>
        </p:nvSpPr>
        <p:spPr>
          <a:xfrm>
            <a:off x="8172954" y="2990270"/>
            <a:ext cx="72000" cy="72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6F52642C-22E1-6D7E-973C-875B4ACC5236}"/>
              </a:ext>
            </a:extLst>
          </p:cNvPr>
          <p:cNvSpPr/>
          <p:nvPr/>
        </p:nvSpPr>
        <p:spPr>
          <a:xfrm>
            <a:off x="8570460" y="3861048"/>
            <a:ext cx="72000" cy="72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C108EB2-6117-8A8C-F2CF-719574C8C795}"/>
              </a:ext>
            </a:extLst>
          </p:cNvPr>
          <p:cNvSpPr txBox="1"/>
          <p:nvPr/>
        </p:nvSpPr>
        <p:spPr>
          <a:xfrm>
            <a:off x="9732997" y="3899820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x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9B1E806-0C68-5057-F512-4113D891FF1F}"/>
              </a:ext>
            </a:extLst>
          </p:cNvPr>
          <p:cNvSpPr txBox="1"/>
          <p:nvPr/>
        </p:nvSpPr>
        <p:spPr>
          <a:xfrm>
            <a:off x="7733582" y="1379142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y</a:t>
            </a:r>
          </a:p>
        </p:txBody>
      </p: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4EDACDBF-7753-73FC-6F1E-603CCB0B2032}"/>
              </a:ext>
            </a:extLst>
          </p:cNvPr>
          <p:cNvCxnSpPr>
            <a:cxnSpLocks/>
          </p:cNvCxnSpPr>
          <p:nvPr/>
        </p:nvCxnSpPr>
        <p:spPr>
          <a:xfrm>
            <a:off x="7682881" y="1873405"/>
            <a:ext cx="1149423" cy="2491699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264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8" grpId="0"/>
      <p:bldP spid="21" grpId="0"/>
      <p:bldP spid="22" grpId="0"/>
      <p:bldP spid="23" grpId="0"/>
      <p:bldP spid="48" grpId="0" animBg="1"/>
      <p:bldP spid="49" grpId="0" animBg="1"/>
      <p:bldP spid="50" grpId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50347" y="1616886"/>
            <a:ext cx="8892480" cy="47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"/>
                <a:ea typeface="ＭＳ Ｐゴシック" pitchFamily="34" charset="-128"/>
              </a:rPr>
              <a:t>Vamos construir o gráfico da função 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f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(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x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) = 3</a:t>
            </a:r>
            <a:r>
              <a:rPr lang="pt-BR" altLang="pt-BR" i="1" dirty="0">
                <a:latin typeface="Nunito "/>
                <a:ea typeface="ＭＳ Ｐゴシック" pitchFamily="34" charset="-128"/>
              </a:rPr>
              <a:t>x </a:t>
            </a:r>
            <a:r>
              <a:rPr lang="pt-BR" altLang="pt-BR" dirty="0">
                <a:latin typeface="Nunito "/>
                <a:ea typeface="ＭＳ Ｐゴシック" pitchFamily="34" charset="-128"/>
              </a:rPr>
              <a:t>– 2.</a:t>
            </a:r>
          </a:p>
        </p:txBody>
      </p:sp>
      <p:pic>
        <p:nvPicPr>
          <p:cNvPr id="9" name="Picture 3" descr="G:\DEPTO\PPTs\Vereda_DIGITAL\Editados\Matematica\Lote 1\VD-MAT-Lote1-Cap3\VD-MAT-Lote1-Cap3\img\PNG\Slide_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6121" y="2382582"/>
            <a:ext cx="3240360" cy="317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23672"/>
              </p:ext>
            </p:extLst>
          </p:nvPr>
        </p:nvGraphicFramePr>
        <p:xfrm>
          <a:off x="1775519" y="2347549"/>
          <a:ext cx="1844899" cy="32605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cs typeface="Verdana"/>
                        </a:rPr>
                        <a:t>x</a:t>
                      </a: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f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x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pt-BR" sz="1800" i="0" dirty="0">
                        <a:solidFill>
                          <a:schemeClr val="bg1"/>
                        </a:solidFill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5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3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dirty="0">
                          <a:latin typeface="Nunito ExtraBold" pitchFamily="2" charset="0"/>
                          <a:cs typeface="Verdana"/>
                        </a:rPr>
                        <a:t>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pt-BR" sz="1800" dirty="0"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pt-BR" sz="1800" dirty="0"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pt-BR" sz="1800" dirty="0"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729" marB="45729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" name="Grupo 55"/>
          <p:cNvGrpSpPr>
            <a:grpSpLocks/>
          </p:cNvGrpSpPr>
          <p:nvPr/>
        </p:nvGrpSpPr>
        <p:grpSpPr bwMode="auto">
          <a:xfrm>
            <a:off x="1869899" y="2778625"/>
            <a:ext cx="1621313" cy="461044"/>
            <a:chOff x="981386" y="2783716"/>
            <a:chExt cx="1671814" cy="553973"/>
          </a:xfrm>
        </p:grpSpPr>
        <p:sp>
          <p:nvSpPr>
            <p:cNvPr id="12" name="Retângulo 33"/>
            <p:cNvSpPr>
              <a:spLocks noChangeArrowheads="1"/>
            </p:cNvSpPr>
            <p:nvPr/>
          </p:nvSpPr>
          <p:spPr bwMode="auto">
            <a:xfrm>
              <a:off x="981386" y="2783716"/>
              <a:ext cx="466925" cy="55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–1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17" name="Retângulo 34"/>
            <p:cNvSpPr>
              <a:spLocks noChangeArrowheads="1"/>
            </p:cNvSpPr>
            <p:nvPr/>
          </p:nvSpPr>
          <p:spPr bwMode="auto">
            <a:xfrm>
              <a:off x="2186275" y="2783716"/>
              <a:ext cx="466925" cy="55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–5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18" name="Grupo 57"/>
          <p:cNvGrpSpPr>
            <a:grpSpLocks/>
          </p:cNvGrpSpPr>
          <p:nvPr/>
        </p:nvGrpSpPr>
        <p:grpSpPr bwMode="auto">
          <a:xfrm>
            <a:off x="1930078" y="3866059"/>
            <a:ext cx="1501485" cy="589227"/>
            <a:chOff x="1040762" y="3872648"/>
            <a:chExt cx="1548305" cy="707886"/>
          </a:xfrm>
        </p:grpSpPr>
        <p:sp>
          <p:nvSpPr>
            <p:cNvPr id="19" name="Retângulo 40"/>
            <p:cNvSpPr>
              <a:spLocks noChangeArrowheads="1"/>
            </p:cNvSpPr>
            <p:nvPr/>
          </p:nvSpPr>
          <p:spPr bwMode="auto">
            <a:xfrm>
              <a:off x="2250407" y="3974984"/>
              <a:ext cx="338660" cy="5538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0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grpSp>
          <p:nvGrpSpPr>
            <p:cNvPr id="20" name="Grupo 47"/>
            <p:cNvGrpSpPr>
              <a:grpSpLocks/>
            </p:cNvGrpSpPr>
            <p:nvPr/>
          </p:nvGrpSpPr>
          <p:grpSpPr bwMode="auto">
            <a:xfrm>
              <a:off x="1040762" y="3872648"/>
              <a:ext cx="348172" cy="707886"/>
              <a:chOff x="1010963" y="3872648"/>
              <a:chExt cx="348172" cy="707886"/>
            </a:xfrm>
          </p:grpSpPr>
          <p:sp>
            <p:nvSpPr>
              <p:cNvPr id="21" name="Retângulo 35"/>
              <p:cNvSpPr>
                <a:spLocks noChangeArrowheads="1"/>
              </p:cNvSpPr>
              <p:nvPr/>
            </p:nvSpPr>
            <p:spPr bwMode="auto">
              <a:xfrm>
                <a:off x="1010963" y="3872648"/>
                <a:ext cx="348172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pt-BR" altLang="pt-BR" sz="2000" dirty="0">
                    <a:latin typeface="Nunito ExtraBold" pitchFamily="2" charset="0"/>
                    <a:ea typeface="ＭＳ Ｐゴシック" pitchFamily="34" charset="-128"/>
                  </a:rPr>
                  <a:t>2</a:t>
                </a:r>
              </a:p>
              <a:p>
                <a:pPr algn="ctr" eaLnBrk="1" hangingPunct="1"/>
                <a:r>
                  <a:rPr lang="pt-BR" altLang="pt-BR" sz="2000" dirty="0">
                    <a:latin typeface="Nunito ExtraBold" pitchFamily="2" charset="0"/>
                    <a:ea typeface="ＭＳ Ｐゴシック" pitchFamily="34" charset="-128"/>
                  </a:rPr>
                  <a:t>3</a:t>
                </a:r>
                <a:endParaRPr lang="pt-BR" altLang="pt-BR" sz="2000" dirty="0">
                  <a:latin typeface="Calibri" pitchFamily="34" charset="0"/>
                  <a:ea typeface="ＭＳ Ｐゴシック" pitchFamily="34" charset="-128"/>
                </a:endParaRPr>
              </a:p>
            </p:txBody>
          </p:sp>
          <p:cxnSp>
            <p:nvCxnSpPr>
              <p:cNvPr id="22" name="Conector reto 46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1030709" y="4216199"/>
                <a:ext cx="308681" cy="2509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23" name="Grupo 59"/>
          <p:cNvGrpSpPr>
            <a:grpSpLocks/>
          </p:cNvGrpSpPr>
          <p:nvPr/>
        </p:nvGrpSpPr>
        <p:grpSpPr bwMode="auto">
          <a:xfrm>
            <a:off x="1934833" y="5093203"/>
            <a:ext cx="1496872" cy="461044"/>
            <a:chOff x="1045517" y="5099709"/>
            <a:chExt cx="1543549" cy="553973"/>
          </a:xfrm>
        </p:grpSpPr>
        <p:sp>
          <p:nvSpPr>
            <p:cNvPr id="24" name="Retângulo 48"/>
            <p:cNvSpPr>
              <a:spLocks noChangeArrowheads="1"/>
            </p:cNvSpPr>
            <p:nvPr/>
          </p:nvSpPr>
          <p:spPr bwMode="auto">
            <a:xfrm>
              <a:off x="1045517" y="5099709"/>
              <a:ext cx="338660" cy="55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2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25" name="Retângulo 49"/>
            <p:cNvSpPr>
              <a:spLocks noChangeArrowheads="1"/>
            </p:cNvSpPr>
            <p:nvPr/>
          </p:nvSpPr>
          <p:spPr bwMode="auto">
            <a:xfrm>
              <a:off x="2250406" y="5099709"/>
              <a:ext cx="338660" cy="55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4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26" name="Grupo 56"/>
          <p:cNvGrpSpPr>
            <a:grpSpLocks/>
          </p:cNvGrpSpPr>
          <p:nvPr/>
        </p:nvGrpSpPr>
        <p:grpSpPr bwMode="auto">
          <a:xfrm>
            <a:off x="1934752" y="3280276"/>
            <a:ext cx="1558526" cy="461044"/>
            <a:chOff x="1045439" y="3286124"/>
            <a:chExt cx="1607878" cy="553973"/>
          </a:xfrm>
        </p:grpSpPr>
        <p:sp>
          <p:nvSpPr>
            <p:cNvPr id="27" name="Retângulo 41"/>
            <p:cNvSpPr>
              <a:spLocks noChangeArrowheads="1"/>
            </p:cNvSpPr>
            <p:nvPr/>
          </p:nvSpPr>
          <p:spPr bwMode="auto">
            <a:xfrm>
              <a:off x="1045439" y="3286124"/>
              <a:ext cx="338819" cy="55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0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28" name="Retângulo 52"/>
            <p:cNvSpPr>
              <a:spLocks noChangeArrowheads="1"/>
            </p:cNvSpPr>
            <p:nvPr/>
          </p:nvSpPr>
          <p:spPr bwMode="auto">
            <a:xfrm>
              <a:off x="2186158" y="3286124"/>
              <a:ext cx="467159" cy="55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–2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29" name="Grupo 58"/>
          <p:cNvGrpSpPr>
            <a:grpSpLocks/>
          </p:cNvGrpSpPr>
          <p:nvPr/>
        </p:nvGrpSpPr>
        <p:grpSpPr bwMode="auto">
          <a:xfrm>
            <a:off x="1934833" y="4616952"/>
            <a:ext cx="1496872" cy="461044"/>
            <a:chOff x="1045517" y="4622664"/>
            <a:chExt cx="1543549" cy="553973"/>
          </a:xfrm>
        </p:grpSpPr>
        <p:sp>
          <p:nvSpPr>
            <p:cNvPr id="30" name="Retângulo 53"/>
            <p:cNvSpPr>
              <a:spLocks noChangeArrowheads="1"/>
            </p:cNvSpPr>
            <p:nvPr/>
          </p:nvSpPr>
          <p:spPr bwMode="auto">
            <a:xfrm>
              <a:off x="1045517" y="4622664"/>
              <a:ext cx="338660" cy="55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31" name="Retângulo 54"/>
            <p:cNvSpPr>
              <a:spLocks noChangeArrowheads="1"/>
            </p:cNvSpPr>
            <p:nvPr/>
          </p:nvSpPr>
          <p:spPr bwMode="auto">
            <a:xfrm>
              <a:off x="2250406" y="4622664"/>
              <a:ext cx="338660" cy="55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pic>
        <p:nvPicPr>
          <p:cNvPr id="32" name="Picture 3" descr="G:\DEPTO\PPTs\Vereda_DIGITAL\Editados\Matematica\Lote 1\VD-MAT-Lote1-Cap3\VD-MAT-Lote1-Cap3\img\PNG\Slide_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2184" y="2472682"/>
            <a:ext cx="3096716" cy="3033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tângulo 3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25299" y="586533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GRÁFICO DA FUNÇÃO AFIM</a:t>
            </a:r>
          </a:p>
        </p:txBody>
      </p:sp>
    </p:spTree>
    <p:extLst>
      <p:ext uri="{BB962C8B-B14F-4D97-AF65-F5344CB8AC3E}">
        <p14:creationId xmlns:p14="http://schemas.microsoft.com/office/powerpoint/2010/main" val="2304889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144603" y="2259330"/>
            <a:ext cx="197512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sz="2000" i="1" dirty="0">
                <a:latin typeface="Nunito "/>
                <a:ea typeface="ＭＳ Ｐゴシック" pitchFamily="34" charset="-128"/>
              </a:rPr>
              <a:t>g</a:t>
            </a:r>
            <a:r>
              <a:rPr lang="pt-BR" altLang="pt-BR" sz="2000" dirty="0">
                <a:latin typeface="Nunito "/>
                <a:ea typeface="ＭＳ Ｐゴシック" pitchFamily="34" charset="-128"/>
              </a:rPr>
              <a:t>(</a:t>
            </a:r>
            <a:r>
              <a:rPr lang="pt-BR" altLang="pt-BR" sz="2000" i="1" dirty="0">
                <a:latin typeface="Nunito "/>
                <a:ea typeface="ＭＳ Ｐゴシック" pitchFamily="34" charset="-128"/>
              </a:rPr>
              <a:t>x</a:t>
            </a:r>
            <a:r>
              <a:rPr lang="pt-BR" altLang="pt-BR" sz="2000" dirty="0">
                <a:latin typeface="Nunito "/>
                <a:ea typeface="ＭＳ Ｐゴシック" pitchFamily="34" charset="-128"/>
              </a:rPr>
              <a:t>) = –2</a:t>
            </a:r>
            <a:r>
              <a:rPr lang="pt-BR" altLang="pt-BR" sz="2000" i="1" dirty="0">
                <a:latin typeface="Nunito "/>
                <a:ea typeface="ＭＳ Ｐゴシック" pitchFamily="34" charset="-128"/>
              </a:rPr>
              <a:t>x</a:t>
            </a:r>
            <a:r>
              <a:rPr lang="pt-BR" altLang="pt-BR" sz="2000" dirty="0">
                <a:latin typeface="Nunito "/>
                <a:ea typeface="ＭＳ Ｐゴシック" pitchFamily="34" charset="-128"/>
              </a:rPr>
              <a:t> + 1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144603" y="5069107"/>
            <a:ext cx="77403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sz="2000" b="1" dirty="0">
                <a:latin typeface="Nunito" panose="00000500000000000000" pitchFamily="2" charset="0"/>
                <a:ea typeface="ＭＳ Ｐゴシック" pitchFamily="34" charset="-128"/>
              </a:rPr>
              <a:t>Dois pontos distintos são suficientes para determinar uma reta.</a:t>
            </a:r>
          </a:p>
        </p:txBody>
      </p:sp>
      <p:pic>
        <p:nvPicPr>
          <p:cNvPr id="12" name="Picture 2" descr="G:\DEPTO\PPTs\Vereda_DIGITAL\Editados\Matematica\Lote 1\VD-MAT-Lote1-Cap3\VD-MAT-Lote1-Cap3\img\PNG\Slide_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4823" y="2051321"/>
            <a:ext cx="2739529" cy="282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a 3"/>
          <p:cNvGraphicFramePr>
            <a:graphicFrameLocks noGrp="1"/>
          </p:cNvGraphicFramePr>
          <p:nvPr/>
        </p:nvGraphicFramePr>
        <p:xfrm>
          <a:off x="2727499" y="2846703"/>
          <a:ext cx="2400300" cy="14858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cs typeface="Verdana"/>
                        </a:rPr>
                        <a:t>x</a:t>
                      </a: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g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x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pt-BR" sz="1800" i="0" dirty="0">
                        <a:solidFill>
                          <a:schemeClr val="bg1"/>
                        </a:solidFill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4" name="Grupo 36"/>
          <p:cNvGrpSpPr>
            <a:grpSpLocks/>
          </p:cNvGrpSpPr>
          <p:nvPr/>
        </p:nvGrpSpPr>
        <p:grpSpPr bwMode="auto">
          <a:xfrm>
            <a:off x="2738612" y="3256278"/>
            <a:ext cx="1851046" cy="554000"/>
            <a:chOff x="655138" y="2701831"/>
            <a:chExt cx="1852285" cy="553913"/>
          </a:xfrm>
        </p:grpSpPr>
        <p:sp>
          <p:nvSpPr>
            <p:cNvPr id="15" name="Retângulo 37"/>
            <p:cNvSpPr>
              <a:spLocks noChangeArrowheads="1"/>
            </p:cNvSpPr>
            <p:nvPr/>
          </p:nvSpPr>
          <p:spPr bwMode="auto">
            <a:xfrm>
              <a:off x="655138" y="2701831"/>
              <a:ext cx="1150180" cy="553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–1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16" name="Retângulo 38"/>
            <p:cNvSpPr>
              <a:spLocks noChangeArrowheads="1"/>
            </p:cNvSpPr>
            <p:nvPr/>
          </p:nvSpPr>
          <p:spPr bwMode="auto">
            <a:xfrm>
              <a:off x="2168642" y="2701833"/>
              <a:ext cx="338781" cy="553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3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17" name="Grupo 47"/>
          <p:cNvGrpSpPr>
            <a:grpSpLocks/>
          </p:cNvGrpSpPr>
          <p:nvPr/>
        </p:nvGrpSpPr>
        <p:grpSpPr bwMode="auto">
          <a:xfrm>
            <a:off x="2711624" y="3745229"/>
            <a:ext cx="1874894" cy="567622"/>
            <a:chOff x="627503" y="3190590"/>
            <a:chExt cx="1876907" cy="568597"/>
          </a:xfrm>
        </p:grpSpPr>
        <p:sp>
          <p:nvSpPr>
            <p:cNvPr id="18" name="Retângulo 48"/>
            <p:cNvSpPr>
              <a:spLocks noChangeArrowheads="1"/>
            </p:cNvSpPr>
            <p:nvPr/>
          </p:nvSpPr>
          <p:spPr bwMode="auto">
            <a:xfrm>
              <a:off x="627503" y="3190590"/>
              <a:ext cx="1141701" cy="554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2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19" name="Retângulo 49"/>
            <p:cNvSpPr>
              <a:spLocks noChangeArrowheads="1"/>
            </p:cNvSpPr>
            <p:nvPr/>
          </p:nvSpPr>
          <p:spPr bwMode="auto">
            <a:xfrm>
              <a:off x="2037115" y="3204237"/>
              <a:ext cx="467295" cy="554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–3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25299" y="586533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GRÁFICO DA FUNÇÃO AFIM</a:t>
            </a:r>
          </a:p>
        </p:txBody>
      </p:sp>
    </p:spTree>
    <p:extLst>
      <p:ext uri="{BB962C8B-B14F-4D97-AF65-F5344CB8AC3E}">
        <p14:creationId xmlns:p14="http://schemas.microsoft.com/office/powerpoint/2010/main" val="1680067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1539104" y="303654"/>
            <a:ext cx="8771709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COEFICIENTES DE UMA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FUNÇÃO AFIM</a:t>
            </a:r>
          </a:p>
        </p:txBody>
      </p:sp>
      <p:cxnSp>
        <p:nvCxnSpPr>
          <p:cNvPr id="13" name="Conector de seta reta 5">
            <a:extLst>
              <a:ext uri="{FF2B5EF4-FFF2-40B4-BE49-F238E27FC236}">
                <a16:creationId xmlns:a16="http://schemas.microsoft.com/office/drawing/2014/main" id="{E13A1972-0125-1C67-D903-1B6697E80850}"/>
              </a:ext>
            </a:extLst>
          </p:cNvPr>
          <p:cNvCxnSpPr>
            <a:cxnSpLocks/>
          </p:cNvCxnSpPr>
          <p:nvPr/>
        </p:nvCxnSpPr>
        <p:spPr bwMode="auto">
          <a:xfrm flipV="1">
            <a:off x="1515912" y="4201063"/>
            <a:ext cx="0" cy="1846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de seta reta 7">
            <a:extLst>
              <a:ext uri="{FF2B5EF4-FFF2-40B4-BE49-F238E27FC236}">
                <a16:creationId xmlns:a16="http://schemas.microsoft.com/office/drawing/2014/main" id="{A06B7E1F-9D87-31DF-3189-D21CEDF3466E}"/>
              </a:ext>
            </a:extLst>
          </p:cNvPr>
          <p:cNvCxnSpPr>
            <a:cxnSpLocks/>
          </p:cNvCxnSpPr>
          <p:nvPr/>
        </p:nvCxnSpPr>
        <p:spPr bwMode="auto">
          <a:xfrm>
            <a:off x="1200943" y="5456719"/>
            <a:ext cx="136666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C108EB2-6117-8A8C-F2CF-719574C8C795}"/>
              </a:ext>
            </a:extLst>
          </p:cNvPr>
          <p:cNvSpPr txBox="1"/>
          <p:nvPr/>
        </p:nvSpPr>
        <p:spPr>
          <a:xfrm>
            <a:off x="2367397" y="5559887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x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9B1E806-0C68-5057-F512-4113D891FF1F}"/>
              </a:ext>
            </a:extLst>
          </p:cNvPr>
          <p:cNvSpPr txBox="1"/>
          <p:nvPr/>
        </p:nvSpPr>
        <p:spPr>
          <a:xfrm>
            <a:off x="1193226" y="4051292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y</a:t>
            </a:r>
          </a:p>
        </p:txBody>
      </p: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4EDACDBF-7753-73FC-6F1E-603CCB0B2032}"/>
              </a:ext>
            </a:extLst>
          </p:cNvPr>
          <p:cNvCxnSpPr>
            <a:cxnSpLocks/>
          </p:cNvCxnSpPr>
          <p:nvPr/>
        </p:nvCxnSpPr>
        <p:spPr>
          <a:xfrm flipV="1">
            <a:off x="1193226" y="4827305"/>
            <a:ext cx="1247558" cy="1069134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4E612113-AEE4-EE22-1FD9-1815CB4E9353}"/>
                  </a:ext>
                </a:extLst>
              </p:cNvPr>
              <p:cNvSpPr txBox="1"/>
              <p:nvPr/>
            </p:nvSpPr>
            <p:spPr>
              <a:xfrm>
                <a:off x="1199456" y="1438785"/>
                <a:ext cx="10257151" cy="23610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2000" dirty="0">
                    <a:latin typeface="+mj-lt"/>
                  </a:rPr>
                  <a:t>O coeficiente “a” é chamado de taxa de variação ou coeficiente angular. É ele o responsável pela declividade ou inclinação da reta. Se a &gt; 0, a reta será crescente. Se a &lt; 0, a reta será decrescente.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BR" sz="2000" dirty="0">
                    <a:latin typeface="+mj-lt"/>
                  </a:rPr>
                  <a:t>Coeficiente angular da reta r é o numero real a que expressa à tangente trigonométrica de sua inclinação </a:t>
                </a:r>
                <a14:m>
                  <m:oMath xmlns:m="http://schemas.openxmlformats.org/officeDocument/2006/math">
                    <m:r>
                      <a:rPr lang="pt-B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BR" sz="2000" dirty="0">
                    <a:latin typeface="+mj-lt"/>
                  </a:rPr>
                  <a:t>, ou seja, a = </a:t>
                </a:r>
                <a:r>
                  <a:rPr lang="pt-BR" sz="2000" dirty="0" err="1">
                    <a:latin typeface="+mj-lt"/>
                  </a:rPr>
                  <a:t>tg</a:t>
                </a:r>
                <a14:m>
                  <m:oMath xmlns:m="http://schemas.openxmlformats.org/officeDocument/2006/math">
                    <m:r>
                      <a:rPr lang="pt-B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BR" sz="2000" dirty="0"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4E612113-AEE4-EE22-1FD9-1815CB4E9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456" y="1438785"/>
                <a:ext cx="10257151" cy="2361031"/>
              </a:xfrm>
              <a:prstGeom prst="rect">
                <a:avLst/>
              </a:prstGeom>
              <a:blipFill>
                <a:blip r:embed="rId2"/>
                <a:stretch>
                  <a:fillRect l="-654" r="-595" b="-38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Seta: para a Direita 28">
            <a:extLst>
              <a:ext uri="{FF2B5EF4-FFF2-40B4-BE49-F238E27FC236}">
                <a16:creationId xmlns:a16="http://schemas.microsoft.com/office/drawing/2014/main" id="{48BE5ED0-799A-8FE1-8766-553E8A0F9F8D}"/>
              </a:ext>
            </a:extLst>
          </p:cNvPr>
          <p:cNvSpPr/>
          <p:nvPr/>
        </p:nvSpPr>
        <p:spPr>
          <a:xfrm>
            <a:off x="2855640" y="4827305"/>
            <a:ext cx="720080" cy="4018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07B3DC58-F68A-B902-3DF4-4882A92B0ED4}"/>
              </a:ext>
            </a:extLst>
          </p:cNvPr>
          <p:cNvSpPr txBox="1"/>
          <p:nvPr/>
        </p:nvSpPr>
        <p:spPr>
          <a:xfrm>
            <a:off x="3990576" y="4582869"/>
            <a:ext cx="181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Função crescente</a:t>
            </a:r>
          </a:p>
        </p:txBody>
      </p:sp>
      <p:cxnSp>
        <p:nvCxnSpPr>
          <p:cNvPr id="31" name="Conector de seta reta 5">
            <a:extLst>
              <a:ext uri="{FF2B5EF4-FFF2-40B4-BE49-F238E27FC236}">
                <a16:creationId xmlns:a16="http://schemas.microsoft.com/office/drawing/2014/main" id="{55748C02-E313-3A9C-5C1D-9B3728A72135}"/>
              </a:ext>
            </a:extLst>
          </p:cNvPr>
          <p:cNvCxnSpPr>
            <a:cxnSpLocks/>
          </p:cNvCxnSpPr>
          <p:nvPr/>
        </p:nvCxnSpPr>
        <p:spPr bwMode="auto">
          <a:xfrm flipV="1">
            <a:off x="7230934" y="4009011"/>
            <a:ext cx="0" cy="1846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de seta reta 7">
            <a:extLst>
              <a:ext uri="{FF2B5EF4-FFF2-40B4-BE49-F238E27FC236}">
                <a16:creationId xmlns:a16="http://schemas.microsoft.com/office/drawing/2014/main" id="{A4CFB245-B94D-B366-F292-397AC48A2DBD}"/>
              </a:ext>
            </a:extLst>
          </p:cNvPr>
          <p:cNvCxnSpPr>
            <a:cxnSpLocks/>
          </p:cNvCxnSpPr>
          <p:nvPr/>
        </p:nvCxnSpPr>
        <p:spPr bwMode="auto">
          <a:xfrm>
            <a:off x="6915965" y="5264667"/>
            <a:ext cx="136666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04AE13C-E57A-3D2C-5097-D93F597C6876}"/>
              </a:ext>
            </a:extLst>
          </p:cNvPr>
          <p:cNvSpPr txBox="1"/>
          <p:nvPr/>
        </p:nvSpPr>
        <p:spPr>
          <a:xfrm>
            <a:off x="8082419" y="5367835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x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C4A41FE-800B-FD73-84D3-843C4E75EC74}"/>
              </a:ext>
            </a:extLst>
          </p:cNvPr>
          <p:cNvSpPr txBox="1"/>
          <p:nvPr/>
        </p:nvSpPr>
        <p:spPr>
          <a:xfrm>
            <a:off x="6908248" y="3859240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y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6F356DCA-2C92-C9DD-EF0B-5BF5499511F8}"/>
              </a:ext>
            </a:extLst>
          </p:cNvPr>
          <p:cNvCxnSpPr>
            <a:cxnSpLocks/>
          </p:cNvCxnSpPr>
          <p:nvPr/>
        </p:nvCxnSpPr>
        <p:spPr>
          <a:xfrm>
            <a:off x="6915965" y="4376212"/>
            <a:ext cx="836219" cy="1097651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ta: para a Direita 37">
            <a:extLst>
              <a:ext uri="{FF2B5EF4-FFF2-40B4-BE49-F238E27FC236}">
                <a16:creationId xmlns:a16="http://schemas.microsoft.com/office/drawing/2014/main" id="{44E149C8-C049-FD94-5035-9148FB7EBC27}"/>
              </a:ext>
            </a:extLst>
          </p:cNvPr>
          <p:cNvSpPr/>
          <p:nvPr/>
        </p:nvSpPr>
        <p:spPr>
          <a:xfrm>
            <a:off x="8955142" y="4827305"/>
            <a:ext cx="720080" cy="4018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E555AB0-F5C3-E6A7-3BBF-81F1214D03CB}"/>
              </a:ext>
            </a:extLst>
          </p:cNvPr>
          <p:cNvSpPr txBox="1"/>
          <p:nvPr/>
        </p:nvSpPr>
        <p:spPr>
          <a:xfrm>
            <a:off x="10090078" y="4582869"/>
            <a:ext cx="181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Função decrescente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A1A13B4-54A8-4F8B-0132-EEB0B3C0F288}"/>
              </a:ext>
            </a:extLst>
          </p:cNvPr>
          <p:cNvSpPr txBox="1"/>
          <p:nvPr/>
        </p:nvSpPr>
        <p:spPr>
          <a:xfrm>
            <a:off x="2216017" y="3990395"/>
            <a:ext cx="181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a&gt;0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911D9C8-EC68-650D-5DC2-1A493AAC179D}"/>
              </a:ext>
            </a:extLst>
          </p:cNvPr>
          <p:cNvSpPr txBox="1"/>
          <p:nvPr/>
        </p:nvSpPr>
        <p:spPr>
          <a:xfrm>
            <a:off x="7866393" y="38702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a&lt;0</a:t>
            </a:r>
          </a:p>
        </p:txBody>
      </p:sp>
    </p:spTree>
    <p:extLst>
      <p:ext uri="{BB962C8B-B14F-4D97-AF65-F5344CB8AC3E}">
        <p14:creationId xmlns:p14="http://schemas.microsoft.com/office/powerpoint/2010/main" val="453067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24" grpId="0"/>
      <p:bldP spid="29" grpId="0" animBg="1"/>
      <p:bldP spid="30" grpId="0"/>
      <p:bldP spid="33" grpId="0"/>
      <p:bldP spid="34" grpId="0"/>
      <p:bldP spid="38" grpId="0" animBg="1"/>
      <p:bldP spid="39" grpId="0"/>
      <p:bldP spid="40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1539104" y="303654"/>
            <a:ext cx="8771709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COEFICIENTES DE UMA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FUNÇÃO AFIM</a:t>
            </a:r>
          </a:p>
        </p:txBody>
      </p:sp>
      <p:cxnSp>
        <p:nvCxnSpPr>
          <p:cNvPr id="13" name="Conector de seta reta 5">
            <a:extLst>
              <a:ext uri="{FF2B5EF4-FFF2-40B4-BE49-F238E27FC236}">
                <a16:creationId xmlns:a16="http://schemas.microsoft.com/office/drawing/2014/main" id="{E13A1972-0125-1C67-D903-1B6697E80850}"/>
              </a:ext>
            </a:extLst>
          </p:cNvPr>
          <p:cNvCxnSpPr>
            <a:cxnSpLocks/>
          </p:cNvCxnSpPr>
          <p:nvPr/>
        </p:nvCxnSpPr>
        <p:spPr bwMode="auto">
          <a:xfrm flipV="1">
            <a:off x="1515912" y="4201063"/>
            <a:ext cx="0" cy="1846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de seta reta 7">
            <a:extLst>
              <a:ext uri="{FF2B5EF4-FFF2-40B4-BE49-F238E27FC236}">
                <a16:creationId xmlns:a16="http://schemas.microsoft.com/office/drawing/2014/main" id="{A06B7E1F-9D87-31DF-3189-D21CEDF3466E}"/>
              </a:ext>
            </a:extLst>
          </p:cNvPr>
          <p:cNvCxnSpPr>
            <a:cxnSpLocks/>
          </p:cNvCxnSpPr>
          <p:nvPr/>
        </p:nvCxnSpPr>
        <p:spPr bwMode="auto">
          <a:xfrm>
            <a:off x="1200943" y="5456719"/>
            <a:ext cx="136666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C108EB2-6117-8A8C-F2CF-719574C8C795}"/>
              </a:ext>
            </a:extLst>
          </p:cNvPr>
          <p:cNvSpPr txBox="1"/>
          <p:nvPr/>
        </p:nvSpPr>
        <p:spPr>
          <a:xfrm>
            <a:off x="2367397" y="5559887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x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9B1E806-0C68-5057-F512-4113D891FF1F}"/>
              </a:ext>
            </a:extLst>
          </p:cNvPr>
          <p:cNvSpPr txBox="1"/>
          <p:nvPr/>
        </p:nvSpPr>
        <p:spPr>
          <a:xfrm>
            <a:off x="1193226" y="4051292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y</a:t>
            </a:r>
          </a:p>
        </p:txBody>
      </p: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4EDACDBF-7753-73FC-6F1E-603CCB0B2032}"/>
              </a:ext>
            </a:extLst>
          </p:cNvPr>
          <p:cNvCxnSpPr>
            <a:cxnSpLocks/>
          </p:cNvCxnSpPr>
          <p:nvPr/>
        </p:nvCxnSpPr>
        <p:spPr>
          <a:xfrm flipV="1">
            <a:off x="1014000" y="4644641"/>
            <a:ext cx="1247558" cy="1069134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E612113-AEE4-EE22-1FD9-1815CB4E9353}"/>
              </a:ext>
            </a:extLst>
          </p:cNvPr>
          <p:cNvSpPr txBox="1"/>
          <p:nvPr/>
        </p:nvSpPr>
        <p:spPr>
          <a:xfrm>
            <a:off x="1199456" y="1438785"/>
            <a:ext cx="10257151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+mj-lt"/>
              </a:rPr>
              <a:t>O coeficiente “b” é chamado de termo independente ou coeficiente linear. Graficamente, b é a ordenada do ponto onde a reta “corta” o eixo y. Se cortar acima do eixo x, “b” é positivo, se cortar abaixo do eixo x, “b” é negativo.</a:t>
            </a:r>
          </a:p>
        </p:txBody>
      </p:sp>
      <p:cxnSp>
        <p:nvCxnSpPr>
          <p:cNvPr id="31" name="Conector de seta reta 5">
            <a:extLst>
              <a:ext uri="{FF2B5EF4-FFF2-40B4-BE49-F238E27FC236}">
                <a16:creationId xmlns:a16="http://schemas.microsoft.com/office/drawing/2014/main" id="{55748C02-E313-3A9C-5C1D-9B3728A72135}"/>
              </a:ext>
            </a:extLst>
          </p:cNvPr>
          <p:cNvCxnSpPr>
            <a:cxnSpLocks/>
          </p:cNvCxnSpPr>
          <p:nvPr/>
        </p:nvCxnSpPr>
        <p:spPr bwMode="auto">
          <a:xfrm flipV="1">
            <a:off x="7230934" y="4009011"/>
            <a:ext cx="0" cy="1846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de seta reta 7">
            <a:extLst>
              <a:ext uri="{FF2B5EF4-FFF2-40B4-BE49-F238E27FC236}">
                <a16:creationId xmlns:a16="http://schemas.microsoft.com/office/drawing/2014/main" id="{A4CFB245-B94D-B366-F292-397AC48A2DBD}"/>
              </a:ext>
            </a:extLst>
          </p:cNvPr>
          <p:cNvCxnSpPr>
            <a:cxnSpLocks/>
          </p:cNvCxnSpPr>
          <p:nvPr/>
        </p:nvCxnSpPr>
        <p:spPr bwMode="auto">
          <a:xfrm>
            <a:off x="6915965" y="5264667"/>
            <a:ext cx="136666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04AE13C-E57A-3D2C-5097-D93F597C6876}"/>
              </a:ext>
            </a:extLst>
          </p:cNvPr>
          <p:cNvSpPr txBox="1"/>
          <p:nvPr/>
        </p:nvSpPr>
        <p:spPr>
          <a:xfrm>
            <a:off x="8082419" y="5367835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x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C4A41FE-800B-FD73-84D3-843C4E75EC74}"/>
              </a:ext>
            </a:extLst>
          </p:cNvPr>
          <p:cNvSpPr txBox="1"/>
          <p:nvPr/>
        </p:nvSpPr>
        <p:spPr>
          <a:xfrm>
            <a:off x="6908248" y="3859240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y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6F356DCA-2C92-C9DD-EF0B-5BF5499511F8}"/>
              </a:ext>
            </a:extLst>
          </p:cNvPr>
          <p:cNvCxnSpPr>
            <a:cxnSpLocks/>
          </p:cNvCxnSpPr>
          <p:nvPr/>
        </p:nvCxnSpPr>
        <p:spPr>
          <a:xfrm flipV="1">
            <a:off x="6809047" y="4644641"/>
            <a:ext cx="1554369" cy="1304639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A1A13B4-54A8-4F8B-0132-EEB0B3C0F288}"/>
              </a:ext>
            </a:extLst>
          </p:cNvPr>
          <p:cNvSpPr txBox="1"/>
          <p:nvPr/>
        </p:nvSpPr>
        <p:spPr>
          <a:xfrm>
            <a:off x="2216017" y="3990395"/>
            <a:ext cx="181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b&gt;0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911D9C8-EC68-650D-5DC2-1A493AAC179D}"/>
              </a:ext>
            </a:extLst>
          </p:cNvPr>
          <p:cNvSpPr txBox="1"/>
          <p:nvPr/>
        </p:nvSpPr>
        <p:spPr>
          <a:xfrm>
            <a:off x="7866393" y="38702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b&lt;0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7BCDB9A9-7F2D-DF85-B699-1C33BF3F68F9}"/>
              </a:ext>
            </a:extLst>
          </p:cNvPr>
          <p:cNvSpPr/>
          <p:nvPr/>
        </p:nvSpPr>
        <p:spPr>
          <a:xfrm>
            <a:off x="1451608" y="5262666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Arco 2">
            <a:extLst>
              <a:ext uri="{FF2B5EF4-FFF2-40B4-BE49-F238E27FC236}">
                <a16:creationId xmlns:a16="http://schemas.microsoft.com/office/drawing/2014/main" id="{7AAD655C-32D7-AB1E-514A-5BCE0189A2C2}"/>
              </a:ext>
            </a:extLst>
          </p:cNvPr>
          <p:cNvSpPr/>
          <p:nvPr/>
        </p:nvSpPr>
        <p:spPr>
          <a:xfrm rot="8774576">
            <a:off x="1468632" y="4593688"/>
            <a:ext cx="836216" cy="1152127"/>
          </a:xfrm>
          <a:prstGeom prst="arc">
            <a:avLst>
              <a:gd name="adj1" fmla="val 18056021"/>
              <a:gd name="adj2" fmla="val 0"/>
            </a:avLst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6960822-FE87-5FFC-EAFD-CF5B740590EE}"/>
              </a:ext>
            </a:extLst>
          </p:cNvPr>
          <p:cNvSpPr txBox="1"/>
          <p:nvPr/>
        </p:nvSpPr>
        <p:spPr>
          <a:xfrm>
            <a:off x="1860352" y="5696357"/>
            <a:ext cx="41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85F6700-7EBF-5589-A9DB-B4000C1DCD14}"/>
              </a:ext>
            </a:extLst>
          </p:cNvPr>
          <p:cNvSpPr/>
          <p:nvPr/>
        </p:nvSpPr>
        <p:spPr>
          <a:xfrm>
            <a:off x="7201991" y="555301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Arco 7">
            <a:extLst>
              <a:ext uri="{FF2B5EF4-FFF2-40B4-BE49-F238E27FC236}">
                <a16:creationId xmlns:a16="http://schemas.microsoft.com/office/drawing/2014/main" id="{439DBC28-7B96-FFDE-8D8F-1395C9675218}"/>
              </a:ext>
            </a:extLst>
          </p:cNvPr>
          <p:cNvSpPr/>
          <p:nvPr/>
        </p:nvSpPr>
        <p:spPr>
          <a:xfrm rot="8774576">
            <a:off x="7219015" y="4884037"/>
            <a:ext cx="836216" cy="1152127"/>
          </a:xfrm>
          <a:prstGeom prst="arc">
            <a:avLst>
              <a:gd name="adj1" fmla="val 18056021"/>
              <a:gd name="adj2" fmla="val 0"/>
            </a:avLst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B9CBF7F-1D2B-8E65-1F29-1B827C80B45E}"/>
              </a:ext>
            </a:extLst>
          </p:cNvPr>
          <p:cNvSpPr txBox="1"/>
          <p:nvPr/>
        </p:nvSpPr>
        <p:spPr>
          <a:xfrm>
            <a:off x="7610735" y="5986706"/>
            <a:ext cx="41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414747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24" grpId="0"/>
      <p:bldP spid="33" grpId="0"/>
      <p:bldP spid="34" grpId="0"/>
      <p:bldP spid="40" grpId="0"/>
      <p:bldP spid="41" grpId="0"/>
      <p:bldP spid="2" grpId="0" animBg="1"/>
      <p:bldP spid="3" grpId="0" animBg="1"/>
      <p:bldP spid="4" grpId="0"/>
      <p:bldP spid="7" grpId="0" animBg="1"/>
      <p:bldP spid="8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1539104" y="303654"/>
            <a:ext cx="8771709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Zero ou raiz da 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FUNÇÃO AFIM</a:t>
            </a:r>
          </a:p>
        </p:txBody>
      </p:sp>
      <p:cxnSp>
        <p:nvCxnSpPr>
          <p:cNvPr id="13" name="Conector de seta reta 5">
            <a:extLst>
              <a:ext uri="{FF2B5EF4-FFF2-40B4-BE49-F238E27FC236}">
                <a16:creationId xmlns:a16="http://schemas.microsoft.com/office/drawing/2014/main" id="{E13A1972-0125-1C67-D903-1B6697E80850}"/>
              </a:ext>
            </a:extLst>
          </p:cNvPr>
          <p:cNvCxnSpPr>
            <a:cxnSpLocks/>
          </p:cNvCxnSpPr>
          <p:nvPr/>
        </p:nvCxnSpPr>
        <p:spPr bwMode="auto">
          <a:xfrm flipV="1">
            <a:off x="1600309" y="2557278"/>
            <a:ext cx="0" cy="392754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de seta reta 7">
            <a:extLst>
              <a:ext uri="{FF2B5EF4-FFF2-40B4-BE49-F238E27FC236}">
                <a16:creationId xmlns:a16="http://schemas.microsoft.com/office/drawing/2014/main" id="{A06B7E1F-9D87-31DF-3189-D21CEDF3466E}"/>
              </a:ext>
            </a:extLst>
          </p:cNvPr>
          <p:cNvCxnSpPr>
            <a:cxnSpLocks/>
          </p:cNvCxnSpPr>
          <p:nvPr/>
        </p:nvCxnSpPr>
        <p:spPr bwMode="auto">
          <a:xfrm>
            <a:off x="800953" y="5461703"/>
            <a:ext cx="331195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C108EB2-6117-8A8C-F2CF-719574C8C795}"/>
              </a:ext>
            </a:extLst>
          </p:cNvPr>
          <p:cNvSpPr txBox="1"/>
          <p:nvPr/>
        </p:nvSpPr>
        <p:spPr>
          <a:xfrm>
            <a:off x="4003727" y="5563077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x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9B1E806-0C68-5057-F512-4113D891FF1F}"/>
              </a:ext>
            </a:extLst>
          </p:cNvPr>
          <p:cNvSpPr txBox="1"/>
          <p:nvPr/>
        </p:nvSpPr>
        <p:spPr>
          <a:xfrm>
            <a:off x="1693621" y="2612964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y</a:t>
            </a:r>
          </a:p>
        </p:txBody>
      </p: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4EDACDBF-7753-73FC-6F1E-603CCB0B2032}"/>
              </a:ext>
            </a:extLst>
          </p:cNvPr>
          <p:cNvCxnSpPr>
            <a:cxnSpLocks/>
          </p:cNvCxnSpPr>
          <p:nvPr/>
        </p:nvCxnSpPr>
        <p:spPr>
          <a:xfrm>
            <a:off x="1310094" y="3375423"/>
            <a:ext cx="1865766" cy="2596805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4E612113-AEE4-EE22-1FD9-1815CB4E9353}"/>
                  </a:ext>
                </a:extLst>
              </p:cNvPr>
              <p:cNvSpPr txBox="1"/>
              <p:nvPr/>
            </p:nvSpPr>
            <p:spPr>
              <a:xfrm>
                <a:off x="1127448" y="1438785"/>
                <a:ext cx="10329159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2000" dirty="0">
                    <a:latin typeface="+mj-lt"/>
                  </a:rPr>
                  <a:t>Chama-se zero ou raiz da função do 1° grau f(x) = </a:t>
                </a:r>
                <a:r>
                  <a:rPr lang="pt-BR" sz="2000" dirty="0" err="1">
                    <a:latin typeface="+mj-lt"/>
                  </a:rPr>
                  <a:t>ax</a:t>
                </a:r>
                <a:r>
                  <a:rPr lang="pt-BR" sz="2000" dirty="0">
                    <a:latin typeface="+mj-lt"/>
                  </a:rPr>
                  <a:t> + b o valor de x para o qual f(x) = 0 . Logo </a:t>
                </a:r>
                <a:r>
                  <a:rPr lang="pt-BR" sz="2000" dirty="0" err="1">
                    <a:latin typeface="+mj-lt"/>
                  </a:rPr>
                  <a:t>ax</a:t>
                </a:r>
                <a:r>
                  <a:rPr lang="pt-BR" sz="2000" dirty="0">
                    <a:latin typeface="+mj-lt"/>
                  </a:rPr>
                  <a:t> + b = 0 </a:t>
                </a:r>
                <a14:m>
                  <m:oMath xmlns:m="http://schemas.openxmlformats.org/officeDocument/2006/math">
                    <m:r>
                      <a:rPr lang="pt-BR" sz="200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pt-BR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000" dirty="0" err="1">
                    <a:latin typeface="+mj-lt"/>
                  </a:rPr>
                  <a:t>ax</a:t>
                </a:r>
                <a:r>
                  <a:rPr lang="pt-BR" sz="2000" dirty="0">
                    <a:latin typeface="+mj-lt"/>
                  </a:rPr>
                  <a:t> = -b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pt-BR" sz="2000" dirty="0">
                    <a:latin typeface="+mj-lt"/>
                  </a:rPr>
                  <a:t> x = -b/a.</a:t>
                </a: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4E612113-AEE4-EE22-1FD9-1815CB4E9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1438785"/>
                <a:ext cx="10329159" cy="977191"/>
              </a:xfrm>
              <a:prstGeom prst="rect">
                <a:avLst/>
              </a:prstGeom>
              <a:blipFill>
                <a:blip r:embed="rId2"/>
                <a:stretch>
                  <a:fillRect l="-649" r="-590" b="-106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CaixaDeTexto 39">
            <a:extLst>
              <a:ext uri="{FF2B5EF4-FFF2-40B4-BE49-F238E27FC236}">
                <a16:creationId xmlns:a16="http://schemas.microsoft.com/office/drawing/2014/main" id="{5A1A13B4-54A8-4F8B-0132-EEB0B3C0F288}"/>
              </a:ext>
            </a:extLst>
          </p:cNvPr>
          <p:cNvSpPr txBox="1"/>
          <p:nvPr/>
        </p:nvSpPr>
        <p:spPr>
          <a:xfrm>
            <a:off x="2785424" y="3745180"/>
            <a:ext cx="181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Raiz ou zero 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7BCDB9A9-7F2D-DF85-B699-1C33BF3F68F9}"/>
              </a:ext>
            </a:extLst>
          </p:cNvPr>
          <p:cNvSpPr/>
          <p:nvPr/>
        </p:nvSpPr>
        <p:spPr>
          <a:xfrm>
            <a:off x="2733847" y="5407703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Arco 2">
            <a:extLst>
              <a:ext uri="{FF2B5EF4-FFF2-40B4-BE49-F238E27FC236}">
                <a16:creationId xmlns:a16="http://schemas.microsoft.com/office/drawing/2014/main" id="{7AAD655C-32D7-AB1E-514A-5BCE0189A2C2}"/>
              </a:ext>
            </a:extLst>
          </p:cNvPr>
          <p:cNvSpPr/>
          <p:nvPr/>
        </p:nvSpPr>
        <p:spPr>
          <a:xfrm rot="3636896">
            <a:off x="1882625" y="3759703"/>
            <a:ext cx="1391455" cy="1903617"/>
          </a:xfrm>
          <a:prstGeom prst="arc">
            <a:avLst>
              <a:gd name="adj1" fmla="val 16634521"/>
              <a:gd name="adj2" fmla="val 0"/>
            </a:avLst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6960822-FE87-5FFC-EAFD-CF5B740590EE}"/>
              </a:ext>
            </a:extLst>
          </p:cNvPr>
          <p:cNvSpPr txBox="1"/>
          <p:nvPr/>
        </p:nvSpPr>
        <p:spPr>
          <a:xfrm>
            <a:off x="1262208" y="5495132"/>
            <a:ext cx="41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B71D92E-3E71-BAD6-6345-F8553C0FFC99}"/>
              </a:ext>
            </a:extLst>
          </p:cNvPr>
          <p:cNvSpPr txBox="1"/>
          <p:nvPr/>
        </p:nvSpPr>
        <p:spPr>
          <a:xfrm>
            <a:off x="5269670" y="3136561"/>
            <a:ext cx="3950429" cy="2802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0" i="0" u="none" strike="noStrike" baseline="0" dirty="0">
                <a:solidFill>
                  <a:srgbClr val="1F4E79"/>
                </a:solidFill>
                <a:latin typeface="Calibri" panose="020F0502020204030204" pitchFamily="34" charset="0"/>
              </a:rPr>
              <a:t>Observação: geometricamente ,o zero da função do 1º grau é a abscissa do ponto em que a reta corta o eixo x.</a:t>
            </a:r>
            <a:endParaRPr lang="pt-BR" sz="2400" dirty="0"/>
          </a:p>
        </p:txBody>
      </p:sp>
      <p:grpSp>
        <p:nvGrpSpPr>
          <p:cNvPr id="163" name="Google Shape;251;p36">
            <a:extLst>
              <a:ext uri="{FF2B5EF4-FFF2-40B4-BE49-F238E27FC236}">
                <a16:creationId xmlns:a16="http://schemas.microsoft.com/office/drawing/2014/main" id="{94F9ED6E-DEDE-3298-D94A-8E9E4283516F}"/>
              </a:ext>
            </a:extLst>
          </p:cNvPr>
          <p:cNvGrpSpPr/>
          <p:nvPr/>
        </p:nvGrpSpPr>
        <p:grpSpPr>
          <a:xfrm rot="-1837666">
            <a:off x="9556024" y="2485395"/>
            <a:ext cx="1425411" cy="2215993"/>
            <a:chOff x="4984438" y="-4790075"/>
            <a:chExt cx="2235800" cy="3475850"/>
          </a:xfrm>
        </p:grpSpPr>
        <p:sp>
          <p:nvSpPr>
            <p:cNvPr id="164" name="Google Shape;252;p36">
              <a:extLst>
                <a:ext uri="{FF2B5EF4-FFF2-40B4-BE49-F238E27FC236}">
                  <a16:creationId xmlns:a16="http://schemas.microsoft.com/office/drawing/2014/main" id="{AE016AE0-EA60-AEC7-3014-E926BF0FF758}"/>
                </a:ext>
              </a:extLst>
            </p:cNvPr>
            <p:cNvSpPr/>
            <p:nvPr/>
          </p:nvSpPr>
          <p:spPr>
            <a:xfrm>
              <a:off x="6824088" y="-4378950"/>
              <a:ext cx="269400" cy="196875"/>
            </a:xfrm>
            <a:custGeom>
              <a:avLst/>
              <a:gdLst/>
              <a:ahLst/>
              <a:cxnLst/>
              <a:rect l="l" t="t" r="r" b="b"/>
              <a:pathLst>
                <a:path w="10776" h="7875" extrusionOk="0">
                  <a:moveTo>
                    <a:pt x="8974" y="1"/>
                  </a:moveTo>
                  <a:lnTo>
                    <a:pt x="1" y="3403"/>
                  </a:lnTo>
                  <a:cubicBezTo>
                    <a:pt x="1" y="3403"/>
                    <a:pt x="3819" y="7875"/>
                    <a:pt x="4096" y="7875"/>
                  </a:cubicBezTo>
                  <a:cubicBezTo>
                    <a:pt x="4099" y="7875"/>
                    <a:pt x="4102" y="7874"/>
                    <a:pt x="4104" y="7873"/>
                  </a:cubicBezTo>
                  <a:cubicBezTo>
                    <a:pt x="4337" y="7806"/>
                    <a:pt x="10775" y="2803"/>
                    <a:pt x="10742" y="2269"/>
                  </a:cubicBezTo>
                  <a:cubicBezTo>
                    <a:pt x="10675" y="1735"/>
                    <a:pt x="8974" y="1"/>
                    <a:pt x="8974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253;p36">
              <a:extLst>
                <a:ext uri="{FF2B5EF4-FFF2-40B4-BE49-F238E27FC236}">
                  <a16:creationId xmlns:a16="http://schemas.microsoft.com/office/drawing/2014/main" id="{6930ECA7-AC45-B66A-F87D-605D693B8742}"/>
                </a:ext>
              </a:extLst>
            </p:cNvPr>
            <p:cNvSpPr/>
            <p:nvPr/>
          </p:nvSpPr>
          <p:spPr>
            <a:xfrm>
              <a:off x="4984438" y="-4790075"/>
              <a:ext cx="2235800" cy="3475850"/>
            </a:xfrm>
            <a:custGeom>
              <a:avLst/>
              <a:gdLst/>
              <a:ahLst/>
              <a:cxnLst/>
              <a:rect l="l" t="t" r="r" b="b"/>
              <a:pathLst>
                <a:path w="89432" h="139034" extrusionOk="0">
                  <a:moveTo>
                    <a:pt x="8640" y="1"/>
                  </a:moveTo>
                  <a:cubicBezTo>
                    <a:pt x="6372" y="1"/>
                    <a:pt x="4204" y="968"/>
                    <a:pt x="2669" y="2636"/>
                  </a:cubicBezTo>
                  <a:cubicBezTo>
                    <a:pt x="935" y="4237"/>
                    <a:pt x="1" y="6539"/>
                    <a:pt x="101" y="8874"/>
                  </a:cubicBezTo>
                  <a:lnTo>
                    <a:pt x="1635" y="42231"/>
                  </a:lnTo>
                  <a:lnTo>
                    <a:pt x="1635" y="131695"/>
                  </a:lnTo>
                  <a:cubicBezTo>
                    <a:pt x="1635" y="135765"/>
                    <a:pt x="4938" y="139034"/>
                    <a:pt x="8974" y="139034"/>
                  </a:cubicBezTo>
                  <a:lnTo>
                    <a:pt x="79925" y="139034"/>
                  </a:lnTo>
                  <a:cubicBezTo>
                    <a:pt x="84128" y="138867"/>
                    <a:pt x="87497" y="135498"/>
                    <a:pt x="87697" y="131261"/>
                  </a:cubicBezTo>
                  <a:lnTo>
                    <a:pt x="87697" y="41831"/>
                  </a:lnTo>
                  <a:lnTo>
                    <a:pt x="89231" y="8473"/>
                  </a:lnTo>
                  <a:cubicBezTo>
                    <a:pt x="89431" y="3870"/>
                    <a:pt x="85762" y="1"/>
                    <a:pt x="811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254;p36">
              <a:extLst>
                <a:ext uri="{FF2B5EF4-FFF2-40B4-BE49-F238E27FC236}">
                  <a16:creationId xmlns:a16="http://schemas.microsoft.com/office/drawing/2014/main" id="{6D2E249A-7188-28C2-E604-E12A61366DBD}"/>
                </a:ext>
              </a:extLst>
            </p:cNvPr>
            <p:cNvSpPr/>
            <p:nvPr/>
          </p:nvSpPr>
          <p:spPr>
            <a:xfrm>
              <a:off x="5059513" y="-4763375"/>
              <a:ext cx="2159050" cy="3449150"/>
            </a:xfrm>
            <a:custGeom>
              <a:avLst/>
              <a:gdLst/>
              <a:ahLst/>
              <a:cxnLst/>
              <a:rect l="l" t="t" r="r" b="b"/>
              <a:pathLst>
                <a:path w="86362" h="137966" extrusionOk="0">
                  <a:moveTo>
                    <a:pt x="82125" y="0"/>
                  </a:moveTo>
                  <a:lnTo>
                    <a:pt x="82125" y="0"/>
                  </a:lnTo>
                  <a:cubicBezTo>
                    <a:pt x="83226" y="1501"/>
                    <a:pt x="83793" y="3336"/>
                    <a:pt x="83726" y="5204"/>
                  </a:cubicBezTo>
                  <a:lnTo>
                    <a:pt x="82192" y="38561"/>
                  </a:lnTo>
                  <a:lnTo>
                    <a:pt x="82192" y="127992"/>
                  </a:lnTo>
                  <a:cubicBezTo>
                    <a:pt x="81992" y="132195"/>
                    <a:pt x="78623" y="135564"/>
                    <a:pt x="74420" y="135764"/>
                  </a:cubicBezTo>
                  <a:lnTo>
                    <a:pt x="3469" y="135764"/>
                  </a:lnTo>
                  <a:cubicBezTo>
                    <a:pt x="2268" y="135731"/>
                    <a:pt x="1067" y="135430"/>
                    <a:pt x="0" y="134863"/>
                  </a:cubicBezTo>
                  <a:lnTo>
                    <a:pt x="0" y="134863"/>
                  </a:lnTo>
                  <a:cubicBezTo>
                    <a:pt x="1368" y="136798"/>
                    <a:pt x="3603" y="137966"/>
                    <a:pt x="5971" y="137966"/>
                  </a:cubicBezTo>
                  <a:lnTo>
                    <a:pt x="76922" y="137966"/>
                  </a:lnTo>
                  <a:cubicBezTo>
                    <a:pt x="81125" y="137799"/>
                    <a:pt x="84494" y="134396"/>
                    <a:pt x="84694" y="130193"/>
                  </a:cubicBezTo>
                  <a:lnTo>
                    <a:pt x="84694" y="40763"/>
                  </a:lnTo>
                  <a:lnTo>
                    <a:pt x="86228" y="7405"/>
                  </a:lnTo>
                  <a:cubicBezTo>
                    <a:pt x="86362" y="4370"/>
                    <a:pt x="84794" y="1501"/>
                    <a:pt x="82125" y="0"/>
                  </a:cubicBezTo>
                  <a:close/>
                </a:path>
              </a:pathLst>
            </a:custGeom>
            <a:solidFill>
              <a:srgbClr val="D9D9D9">
                <a:alpha val="30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255;p36">
              <a:extLst>
                <a:ext uri="{FF2B5EF4-FFF2-40B4-BE49-F238E27FC236}">
                  <a16:creationId xmlns:a16="http://schemas.microsoft.com/office/drawing/2014/main" id="{264AD966-6652-4051-566C-49FB1CF2B410}"/>
                </a:ext>
              </a:extLst>
            </p:cNvPr>
            <p:cNvSpPr/>
            <p:nvPr/>
          </p:nvSpPr>
          <p:spPr>
            <a:xfrm>
              <a:off x="4984438" y="-4790075"/>
              <a:ext cx="2235800" cy="3475850"/>
            </a:xfrm>
            <a:custGeom>
              <a:avLst/>
              <a:gdLst/>
              <a:ahLst/>
              <a:cxnLst/>
              <a:rect l="l" t="t" r="r" b="b"/>
              <a:pathLst>
                <a:path w="89432" h="139034" fill="none" extrusionOk="0">
                  <a:moveTo>
                    <a:pt x="81125" y="1"/>
                  </a:moveTo>
                  <a:lnTo>
                    <a:pt x="8640" y="1"/>
                  </a:lnTo>
                  <a:cubicBezTo>
                    <a:pt x="6372" y="1"/>
                    <a:pt x="4204" y="968"/>
                    <a:pt x="2669" y="2636"/>
                  </a:cubicBezTo>
                  <a:cubicBezTo>
                    <a:pt x="935" y="4237"/>
                    <a:pt x="1" y="6539"/>
                    <a:pt x="101" y="8874"/>
                  </a:cubicBezTo>
                  <a:lnTo>
                    <a:pt x="1635" y="42231"/>
                  </a:lnTo>
                  <a:lnTo>
                    <a:pt x="1635" y="131695"/>
                  </a:lnTo>
                  <a:cubicBezTo>
                    <a:pt x="1635" y="135765"/>
                    <a:pt x="4938" y="139034"/>
                    <a:pt x="8974" y="139034"/>
                  </a:cubicBezTo>
                  <a:lnTo>
                    <a:pt x="79925" y="139034"/>
                  </a:lnTo>
                  <a:cubicBezTo>
                    <a:pt x="84128" y="138867"/>
                    <a:pt x="87497" y="135498"/>
                    <a:pt x="87697" y="131261"/>
                  </a:cubicBezTo>
                  <a:lnTo>
                    <a:pt x="87697" y="41831"/>
                  </a:lnTo>
                  <a:lnTo>
                    <a:pt x="89231" y="8473"/>
                  </a:lnTo>
                  <a:cubicBezTo>
                    <a:pt x="89431" y="3870"/>
                    <a:pt x="85762" y="1"/>
                    <a:pt x="81125" y="1"/>
                  </a:cubicBezTo>
                  <a:close/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256;p36">
              <a:extLst>
                <a:ext uri="{FF2B5EF4-FFF2-40B4-BE49-F238E27FC236}">
                  <a16:creationId xmlns:a16="http://schemas.microsoft.com/office/drawing/2014/main" id="{BCA5EC35-163C-9EB9-6299-1EBE3DD00962}"/>
                </a:ext>
              </a:extLst>
            </p:cNvPr>
            <p:cNvSpPr/>
            <p:nvPr/>
          </p:nvSpPr>
          <p:spPr>
            <a:xfrm>
              <a:off x="5096188" y="-4677500"/>
              <a:ext cx="2020650" cy="908175"/>
            </a:xfrm>
            <a:custGeom>
              <a:avLst/>
              <a:gdLst/>
              <a:ahLst/>
              <a:cxnLst/>
              <a:rect l="l" t="t" r="r" b="b"/>
              <a:pathLst>
                <a:path w="80826" h="36327" extrusionOk="0">
                  <a:moveTo>
                    <a:pt x="5104" y="1"/>
                  </a:moveTo>
                  <a:cubicBezTo>
                    <a:pt x="2269" y="1"/>
                    <a:pt x="1" y="2369"/>
                    <a:pt x="134" y="5205"/>
                  </a:cubicBezTo>
                  <a:lnTo>
                    <a:pt x="1535" y="36327"/>
                  </a:lnTo>
                  <a:lnTo>
                    <a:pt x="79291" y="36327"/>
                  </a:lnTo>
                  <a:lnTo>
                    <a:pt x="80692" y="5205"/>
                  </a:lnTo>
                  <a:cubicBezTo>
                    <a:pt x="80825" y="2369"/>
                    <a:pt x="78557" y="1"/>
                    <a:pt x="75721" y="1"/>
                  </a:cubicBezTo>
                  <a:close/>
                </a:path>
              </a:pathLst>
            </a:custGeom>
            <a:solidFill>
              <a:srgbClr val="263238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257;p36">
              <a:extLst>
                <a:ext uri="{FF2B5EF4-FFF2-40B4-BE49-F238E27FC236}">
                  <a16:creationId xmlns:a16="http://schemas.microsoft.com/office/drawing/2014/main" id="{F550C097-2E04-5F60-4F2E-7484AC493373}"/>
                </a:ext>
              </a:extLst>
            </p:cNvPr>
            <p:cNvSpPr/>
            <p:nvPr/>
          </p:nvSpPr>
          <p:spPr>
            <a:xfrm>
              <a:off x="5203763" y="-4475675"/>
              <a:ext cx="1797150" cy="607950"/>
            </a:xfrm>
            <a:custGeom>
              <a:avLst/>
              <a:gdLst/>
              <a:ahLst/>
              <a:cxnLst/>
              <a:rect l="l" t="t" r="r" b="b"/>
              <a:pathLst>
                <a:path w="71886" h="24318" extrusionOk="0">
                  <a:moveTo>
                    <a:pt x="1" y="0"/>
                  </a:moveTo>
                  <a:lnTo>
                    <a:pt x="1" y="24318"/>
                  </a:lnTo>
                  <a:lnTo>
                    <a:pt x="71885" y="24318"/>
                  </a:lnTo>
                  <a:lnTo>
                    <a:pt x="71885" y="0"/>
                  </a:ln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258;p36">
              <a:extLst>
                <a:ext uri="{FF2B5EF4-FFF2-40B4-BE49-F238E27FC236}">
                  <a16:creationId xmlns:a16="http://schemas.microsoft.com/office/drawing/2014/main" id="{CCBA1022-4B39-05AB-CEF3-DA77CE078583}"/>
                </a:ext>
              </a:extLst>
            </p:cNvPr>
            <p:cNvSpPr/>
            <p:nvPr/>
          </p:nvSpPr>
          <p:spPr>
            <a:xfrm>
              <a:off x="5292163" y="-4387275"/>
              <a:ext cx="1620350" cy="431150"/>
            </a:xfrm>
            <a:custGeom>
              <a:avLst/>
              <a:gdLst/>
              <a:ahLst/>
              <a:cxnLst/>
              <a:rect l="l" t="t" r="r" b="b"/>
              <a:pathLst>
                <a:path w="64814" h="17246" extrusionOk="0">
                  <a:moveTo>
                    <a:pt x="1" y="0"/>
                  </a:moveTo>
                  <a:lnTo>
                    <a:pt x="1" y="17246"/>
                  </a:lnTo>
                  <a:lnTo>
                    <a:pt x="64814" y="17246"/>
                  </a:lnTo>
                  <a:lnTo>
                    <a:pt x="6481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259;p36">
              <a:extLst>
                <a:ext uri="{FF2B5EF4-FFF2-40B4-BE49-F238E27FC236}">
                  <a16:creationId xmlns:a16="http://schemas.microsoft.com/office/drawing/2014/main" id="{D1545698-7DA8-7055-C32B-9BE8552ABEA1}"/>
                </a:ext>
              </a:extLst>
            </p:cNvPr>
            <p:cNvSpPr/>
            <p:nvPr/>
          </p:nvSpPr>
          <p:spPr>
            <a:xfrm>
              <a:off x="5207113" y="-3522500"/>
              <a:ext cx="906500" cy="266050"/>
            </a:xfrm>
            <a:custGeom>
              <a:avLst/>
              <a:gdLst/>
              <a:ahLst/>
              <a:cxnLst/>
              <a:rect l="l" t="t" r="r" b="b"/>
              <a:pathLst>
                <a:path w="36260" h="10642" extrusionOk="0">
                  <a:moveTo>
                    <a:pt x="2068" y="1"/>
                  </a:moveTo>
                  <a:cubicBezTo>
                    <a:pt x="934" y="1"/>
                    <a:pt x="0" y="901"/>
                    <a:pt x="0" y="2069"/>
                  </a:cubicBezTo>
                  <a:lnTo>
                    <a:pt x="0" y="8573"/>
                  </a:lnTo>
                  <a:cubicBezTo>
                    <a:pt x="0" y="9708"/>
                    <a:pt x="934" y="10642"/>
                    <a:pt x="2068" y="10642"/>
                  </a:cubicBezTo>
                  <a:lnTo>
                    <a:pt x="34191" y="10642"/>
                  </a:lnTo>
                  <a:cubicBezTo>
                    <a:pt x="35359" y="10642"/>
                    <a:pt x="36259" y="9708"/>
                    <a:pt x="36259" y="8573"/>
                  </a:cubicBezTo>
                  <a:lnTo>
                    <a:pt x="36259" y="2069"/>
                  </a:lnTo>
                  <a:cubicBezTo>
                    <a:pt x="36259" y="901"/>
                    <a:pt x="35359" y="1"/>
                    <a:pt x="34191" y="1"/>
                  </a:cubicBezTo>
                  <a:close/>
                </a:path>
              </a:pathLst>
            </a:custGeom>
            <a:solidFill>
              <a:srgbClr val="7D7D7D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260;p36">
              <a:extLst>
                <a:ext uri="{FF2B5EF4-FFF2-40B4-BE49-F238E27FC236}">
                  <a16:creationId xmlns:a16="http://schemas.microsoft.com/office/drawing/2014/main" id="{6AFEA84E-9CFC-A0F7-8AB7-7CAA6A40458A}"/>
                </a:ext>
              </a:extLst>
            </p:cNvPr>
            <p:cNvSpPr/>
            <p:nvPr/>
          </p:nvSpPr>
          <p:spPr>
            <a:xfrm>
              <a:off x="5397238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1" y="0"/>
                  </a:moveTo>
                  <a:lnTo>
                    <a:pt x="1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261;p36">
              <a:extLst>
                <a:ext uri="{FF2B5EF4-FFF2-40B4-BE49-F238E27FC236}">
                  <a16:creationId xmlns:a16="http://schemas.microsoft.com/office/drawing/2014/main" id="{C20B39B2-1D07-A32A-EB2B-318B33EFF04C}"/>
                </a:ext>
              </a:extLst>
            </p:cNvPr>
            <p:cNvSpPr/>
            <p:nvPr/>
          </p:nvSpPr>
          <p:spPr>
            <a:xfrm>
              <a:off x="5580713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0" y="0"/>
                  </a:moveTo>
                  <a:lnTo>
                    <a:pt x="0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262;p36">
              <a:extLst>
                <a:ext uri="{FF2B5EF4-FFF2-40B4-BE49-F238E27FC236}">
                  <a16:creationId xmlns:a16="http://schemas.microsoft.com/office/drawing/2014/main" id="{0A7D1756-2495-E7BB-53CB-3AA5D09CAF01}"/>
                </a:ext>
              </a:extLst>
            </p:cNvPr>
            <p:cNvSpPr/>
            <p:nvPr/>
          </p:nvSpPr>
          <p:spPr>
            <a:xfrm>
              <a:off x="5763338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0" y="0"/>
                  </a:moveTo>
                  <a:lnTo>
                    <a:pt x="0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263;p36">
              <a:extLst>
                <a:ext uri="{FF2B5EF4-FFF2-40B4-BE49-F238E27FC236}">
                  <a16:creationId xmlns:a16="http://schemas.microsoft.com/office/drawing/2014/main" id="{06EE8496-5BBA-BFF7-2F92-F98CE4B19C48}"/>
                </a:ext>
              </a:extLst>
            </p:cNvPr>
            <p:cNvSpPr/>
            <p:nvPr/>
          </p:nvSpPr>
          <p:spPr>
            <a:xfrm>
              <a:off x="5945963" y="-3519150"/>
              <a:ext cx="25" cy="262700"/>
            </a:xfrm>
            <a:custGeom>
              <a:avLst/>
              <a:gdLst/>
              <a:ahLst/>
              <a:cxnLst/>
              <a:rect l="l" t="t" r="r" b="b"/>
              <a:pathLst>
                <a:path w="1" h="10508" fill="none" extrusionOk="0">
                  <a:moveTo>
                    <a:pt x="1" y="0"/>
                  </a:moveTo>
                  <a:lnTo>
                    <a:pt x="1" y="10508"/>
                  </a:lnTo>
                </a:path>
              </a:pathLst>
            </a:custGeom>
            <a:noFill/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264;p36">
              <a:extLst>
                <a:ext uri="{FF2B5EF4-FFF2-40B4-BE49-F238E27FC236}">
                  <a16:creationId xmlns:a16="http://schemas.microsoft.com/office/drawing/2014/main" id="{DB9EE279-3FFC-3398-B5D5-783DA16490E4}"/>
                </a:ext>
              </a:extLst>
            </p:cNvPr>
            <p:cNvSpPr/>
            <p:nvPr/>
          </p:nvSpPr>
          <p:spPr>
            <a:xfrm>
              <a:off x="6344588" y="-3376550"/>
              <a:ext cx="322750" cy="209325"/>
            </a:xfrm>
            <a:custGeom>
              <a:avLst/>
              <a:gdLst/>
              <a:ahLst/>
              <a:cxnLst/>
              <a:rect l="l" t="t" r="r" b="b"/>
              <a:pathLst>
                <a:path w="12910" h="8373" extrusionOk="0">
                  <a:moveTo>
                    <a:pt x="1935" y="0"/>
                  </a:moveTo>
                  <a:cubicBezTo>
                    <a:pt x="868" y="0"/>
                    <a:pt x="0" y="867"/>
                    <a:pt x="0" y="1935"/>
                  </a:cubicBezTo>
                  <a:lnTo>
                    <a:pt x="0" y="6438"/>
                  </a:lnTo>
                  <a:cubicBezTo>
                    <a:pt x="0" y="7506"/>
                    <a:pt x="868" y="8373"/>
                    <a:pt x="1935" y="8373"/>
                  </a:cubicBezTo>
                  <a:lnTo>
                    <a:pt x="10975" y="8373"/>
                  </a:lnTo>
                  <a:cubicBezTo>
                    <a:pt x="12042" y="8373"/>
                    <a:pt x="12910" y="7506"/>
                    <a:pt x="12910" y="6438"/>
                  </a:cubicBezTo>
                  <a:lnTo>
                    <a:pt x="12910" y="1935"/>
                  </a:lnTo>
                  <a:cubicBezTo>
                    <a:pt x="12910" y="867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265;p36">
              <a:extLst>
                <a:ext uri="{FF2B5EF4-FFF2-40B4-BE49-F238E27FC236}">
                  <a16:creationId xmlns:a16="http://schemas.microsoft.com/office/drawing/2014/main" id="{103D77C0-756A-5E3D-ABDB-9382ED365BE8}"/>
                </a:ext>
              </a:extLst>
            </p:cNvPr>
            <p:cNvSpPr/>
            <p:nvPr/>
          </p:nvSpPr>
          <p:spPr>
            <a:xfrm>
              <a:off x="521211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266;p36">
              <a:extLst>
                <a:ext uri="{FF2B5EF4-FFF2-40B4-BE49-F238E27FC236}">
                  <a16:creationId xmlns:a16="http://schemas.microsoft.com/office/drawing/2014/main" id="{E326EAA2-168A-A7C8-46AD-26B3F938E0DB}"/>
                </a:ext>
              </a:extLst>
            </p:cNvPr>
            <p:cNvSpPr/>
            <p:nvPr/>
          </p:nvSpPr>
          <p:spPr>
            <a:xfrm>
              <a:off x="559071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1" y="868"/>
                    <a:pt x="1" y="1936"/>
                  </a:cubicBezTo>
                  <a:lnTo>
                    <a:pt x="1" y="7906"/>
                  </a:lnTo>
                  <a:cubicBezTo>
                    <a:pt x="1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267;p36">
              <a:extLst>
                <a:ext uri="{FF2B5EF4-FFF2-40B4-BE49-F238E27FC236}">
                  <a16:creationId xmlns:a16="http://schemas.microsoft.com/office/drawing/2014/main" id="{E74F6A34-005E-160E-17D6-6B38E91A9A9E}"/>
                </a:ext>
              </a:extLst>
            </p:cNvPr>
            <p:cNvSpPr/>
            <p:nvPr/>
          </p:nvSpPr>
          <p:spPr>
            <a:xfrm>
              <a:off x="5968488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34" y="1936"/>
                  </a:cubicBezTo>
                  <a:lnTo>
                    <a:pt x="34" y="7906"/>
                  </a:lnTo>
                  <a:cubicBezTo>
                    <a:pt x="34" y="8974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268;p36">
              <a:extLst>
                <a:ext uri="{FF2B5EF4-FFF2-40B4-BE49-F238E27FC236}">
                  <a16:creationId xmlns:a16="http://schemas.microsoft.com/office/drawing/2014/main" id="{79EAD5AA-B7D5-AB59-A31E-2BC4A19FD8BF}"/>
                </a:ext>
              </a:extLst>
            </p:cNvPr>
            <p:cNvSpPr/>
            <p:nvPr/>
          </p:nvSpPr>
          <p:spPr>
            <a:xfrm>
              <a:off x="6347088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269;p36">
              <a:extLst>
                <a:ext uri="{FF2B5EF4-FFF2-40B4-BE49-F238E27FC236}">
                  <a16:creationId xmlns:a16="http://schemas.microsoft.com/office/drawing/2014/main" id="{90362C3D-922C-10C8-A390-24399D05ED11}"/>
                </a:ext>
              </a:extLst>
            </p:cNvPr>
            <p:cNvSpPr/>
            <p:nvPr/>
          </p:nvSpPr>
          <p:spPr>
            <a:xfrm>
              <a:off x="6724863" y="-3088025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09" y="8974"/>
                    <a:pt x="12909" y="7906"/>
                  </a:cubicBezTo>
                  <a:lnTo>
                    <a:pt x="12909" y="1936"/>
                  </a:lnTo>
                  <a:cubicBezTo>
                    <a:pt x="12909" y="868"/>
                    <a:pt x="12042" y="1"/>
                    <a:pt x="11008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270;p36">
              <a:extLst>
                <a:ext uri="{FF2B5EF4-FFF2-40B4-BE49-F238E27FC236}">
                  <a16:creationId xmlns:a16="http://schemas.microsoft.com/office/drawing/2014/main" id="{57350C0B-B2B0-6D93-95C1-38A719217B32}"/>
                </a:ext>
              </a:extLst>
            </p:cNvPr>
            <p:cNvSpPr/>
            <p:nvPr/>
          </p:nvSpPr>
          <p:spPr>
            <a:xfrm>
              <a:off x="521211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271;p36">
              <a:extLst>
                <a:ext uri="{FF2B5EF4-FFF2-40B4-BE49-F238E27FC236}">
                  <a16:creationId xmlns:a16="http://schemas.microsoft.com/office/drawing/2014/main" id="{19DCA005-E074-3946-3A43-643C4ED9171B}"/>
                </a:ext>
              </a:extLst>
            </p:cNvPr>
            <p:cNvSpPr/>
            <p:nvPr/>
          </p:nvSpPr>
          <p:spPr>
            <a:xfrm>
              <a:off x="559071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272;p36">
              <a:extLst>
                <a:ext uri="{FF2B5EF4-FFF2-40B4-BE49-F238E27FC236}">
                  <a16:creationId xmlns:a16="http://schemas.microsoft.com/office/drawing/2014/main" id="{0D9FC8CC-5A54-5521-4C87-B812C818BBEE}"/>
                </a:ext>
              </a:extLst>
            </p:cNvPr>
            <p:cNvSpPr/>
            <p:nvPr/>
          </p:nvSpPr>
          <p:spPr>
            <a:xfrm>
              <a:off x="5969313" y="-2756950"/>
              <a:ext cx="321925" cy="245200"/>
            </a:xfrm>
            <a:custGeom>
              <a:avLst/>
              <a:gdLst/>
              <a:ahLst/>
              <a:cxnLst/>
              <a:rect l="l" t="t" r="r" b="b"/>
              <a:pathLst>
                <a:path w="12877" h="9808" extrusionOk="0">
                  <a:moveTo>
                    <a:pt x="1902" y="1"/>
                  </a:moveTo>
                  <a:cubicBezTo>
                    <a:pt x="835" y="1"/>
                    <a:pt x="1" y="835"/>
                    <a:pt x="1" y="1902"/>
                  </a:cubicBezTo>
                  <a:lnTo>
                    <a:pt x="1" y="7906"/>
                  </a:lnTo>
                  <a:cubicBezTo>
                    <a:pt x="1" y="8974"/>
                    <a:pt x="835" y="9808"/>
                    <a:pt x="1902" y="9808"/>
                  </a:cubicBezTo>
                  <a:lnTo>
                    <a:pt x="10975" y="9808"/>
                  </a:lnTo>
                  <a:cubicBezTo>
                    <a:pt x="12009" y="9808"/>
                    <a:pt x="12877" y="8974"/>
                    <a:pt x="12877" y="7906"/>
                  </a:cubicBezTo>
                  <a:lnTo>
                    <a:pt x="12877" y="1902"/>
                  </a:lnTo>
                  <a:cubicBezTo>
                    <a:pt x="12877" y="835"/>
                    <a:pt x="12009" y="1"/>
                    <a:pt x="10942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273;p36">
              <a:extLst>
                <a:ext uri="{FF2B5EF4-FFF2-40B4-BE49-F238E27FC236}">
                  <a16:creationId xmlns:a16="http://schemas.microsoft.com/office/drawing/2014/main" id="{E56A8A2E-13A3-F0E5-9888-A299E2B5954A}"/>
                </a:ext>
              </a:extLst>
            </p:cNvPr>
            <p:cNvSpPr/>
            <p:nvPr/>
          </p:nvSpPr>
          <p:spPr>
            <a:xfrm>
              <a:off x="6347088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274;p36">
              <a:extLst>
                <a:ext uri="{FF2B5EF4-FFF2-40B4-BE49-F238E27FC236}">
                  <a16:creationId xmlns:a16="http://schemas.microsoft.com/office/drawing/2014/main" id="{5007F715-D242-B1B7-713F-38D88244D99A}"/>
                </a:ext>
              </a:extLst>
            </p:cNvPr>
            <p:cNvSpPr/>
            <p:nvPr/>
          </p:nvSpPr>
          <p:spPr>
            <a:xfrm>
              <a:off x="6724863" y="-27577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3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41"/>
                    <a:pt x="12909" y="8973"/>
                    <a:pt x="12909" y="7906"/>
                  </a:cubicBezTo>
                  <a:lnTo>
                    <a:pt x="12909" y="1935"/>
                  </a:lnTo>
                  <a:cubicBezTo>
                    <a:pt x="12909" y="868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275;p36">
              <a:extLst>
                <a:ext uri="{FF2B5EF4-FFF2-40B4-BE49-F238E27FC236}">
                  <a16:creationId xmlns:a16="http://schemas.microsoft.com/office/drawing/2014/main" id="{A205C1B6-7606-9BF9-A640-3BECAA575F3A}"/>
                </a:ext>
              </a:extLst>
            </p:cNvPr>
            <p:cNvSpPr/>
            <p:nvPr/>
          </p:nvSpPr>
          <p:spPr>
            <a:xfrm>
              <a:off x="521211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276;p36">
              <a:extLst>
                <a:ext uri="{FF2B5EF4-FFF2-40B4-BE49-F238E27FC236}">
                  <a16:creationId xmlns:a16="http://schemas.microsoft.com/office/drawing/2014/main" id="{1B24AF9A-097F-41CC-FCF9-55B8D39101ED}"/>
                </a:ext>
              </a:extLst>
            </p:cNvPr>
            <p:cNvSpPr/>
            <p:nvPr/>
          </p:nvSpPr>
          <p:spPr>
            <a:xfrm>
              <a:off x="559071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1" y="834"/>
                    <a:pt x="1" y="1901"/>
                  </a:cubicBezTo>
                  <a:lnTo>
                    <a:pt x="1" y="7906"/>
                  </a:lnTo>
                  <a:cubicBezTo>
                    <a:pt x="1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277;p36">
              <a:extLst>
                <a:ext uri="{FF2B5EF4-FFF2-40B4-BE49-F238E27FC236}">
                  <a16:creationId xmlns:a16="http://schemas.microsoft.com/office/drawing/2014/main" id="{1A6D0FA1-2F83-4738-4B81-69C915789AD4}"/>
                </a:ext>
              </a:extLst>
            </p:cNvPr>
            <p:cNvSpPr/>
            <p:nvPr/>
          </p:nvSpPr>
          <p:spPr>
            <a:xfrm>
              <a:off x="5968488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67"/>
                    <a:pt x="34" y="1935"/>
                  </a:cubicBezTo>
                  <a:lnTo>
                    <a:pt x="34" y="7906"/>
                  </a:lnTo>
                  <a:cubicBezTo>
                    <a:pt x="34" y="8973"/>
                    <a:pt x="868" y="9840"/>
                    <a:pt x="1935" y="9840"/>
                  </a:cubicBezTo>
                  <a:lnTo>
                    <a:pt x="11008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35"/>
                  </a:lnTo>
                  <a:cubicBezTo>
                    <a:pt x="12910" y="867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278;p36">
              <a:extLst>
                <a:ext uri="{FF2B5EF4-FFF2-40B4-BE49-F238E27FC236}">
                  <a16:creationId xmlns:a16="http://schemas.microsoft.com/office/drawing/2014/main" id="{2605660B-0B4C-9107-BDB4-A0F5A6D865C2}"/>
                </a:ext>
              </a:extLst>
            </p:cNvPr>
            <p:cNvSpPr/>
            <p:nvPr/>
          </p:nvSpPr>
          <p:spPr>
            <a:xfrm>
              <a:off x="6347088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0975" y="9840"/>
                  </a:lnTo>
                  <a:cubicBezTo>
                    <a:pt x="12042" y="9840"/>
                    <a:pt x="12910" y="8973"/>
                    <a:pt x="12910" y="7906"/>
                  </a:cubicBezTo>
                  <a:lnTo>
                    <a:pt x="12910" y="1901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279;p36">
              <a:extLst>
                <a:ext uri="{FF2B5EF4-FFF2-40B4-BE49-F238E27FC236}">
                  <a16:creationId xmlns:a16="http://schemas.microsoft.com/office/drawing/2014/main" id="{47DBFFCD-9EB7-C8ED-A659-709F8C398E05}"/>
                </a:ext>
              </a:extLst>
            </p:cNvPr>
            <p:cNvSpPr/>
            <p:nvPr/>
          </p:nvSpPr>
          <p:spPr>
            <a:xfrm>
              <a:off x="6724863" y="-24267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0" y="1901"/>
                  </a:cubicBezTo>
                  <a:lnTo>
                    <a:pt x="0" y="7906"/>
                  </a:lnTo>
                  <a:cubicBezTo>
                    <a:pt x="0" y="8973"/>
                    <a:pt x="868" y="9840"/>
                    <a:pt x="1935" y="9840"/>
                  </a:cubicBezTo>
                  <a:lnTo>
                    <a:pt x="11008" y="9840"/>
                  </a:lnTo>
                  <a:cubicBezTo>
                    <a:pt x="12042" y="9840"/>
                    <a:pt x="12909" y="8973"/>
                    <a:pt x="12909" y="7906"/>
                  </a:cubicBezTo>
                  <a:lnTo>
                    <a:pt x="12909" y="1901"/>
                  </a:lnTo>
                  <a:cubicBezTo>
                    <a:pt x="12909" y="834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280;p36">
              <a:extLst>
                <a:ext uri="{FF2B5EF4-FFF2-40B4-BE49-F238E27FC236}">
                  <a16:creationId xmlns:a16="http://schemas.microsoft.com/office/drawing/2014/main" id="{2850A80E-723E-30CD-20A3-744DA7A65B51}"/>
                </a:ext>
              </a:extLst>
            </p:cNvPr>
            <p:cNvSpPr/>
            <p:nvPr/>
          </p:nvSpPr>
          <p:spPr>
            <a:xfrm>
              <a:off x="5212113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281;p36">
              <a:extLst>
                <a:ext uri="{FF2B5EF4-FFF2-40B4-BE49-F238E27FC236}">
                  <a16:creationId xmlns:a16="http://schemas.microsoft.com/office/drawing/2014/main" id="{A5AD958F-A4F0-87EC-A8E5-C5901A3211D7}"/>
                </a:ext>
              </a:extLst>
            </p:cNvPr>
            <p:cNvSpPr/>
            <p:nvPr/>
          </p:nvSpPr>
          <p:spPr>
            <a:xfrm>
              <a:off x="5590713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282;p36">
              <a:extLst>
                <a:ext uri="{FF2B5EF4-FFF2-40B4-BE49-F238E27FC236}">
                  <a16:creationId xmlns:a16="http://schemas.microsoft.com/office/drawing/2014/main" id="{4F68D910-852B-33C4-87D2-D98B1712E393}"/>
                </a:ext>
              </a:extLst>
            </p:cNvPr>
            <p:cNvSpPr/>
            <p:nvPr/>
          </p:nvSpPr>
          <p:spPr>
            <a:xfrm>
              <a:off x="5969313" y="-2096475"/>
              <a:ext cx="321925" cy="246025"/>
            </a:xfrm>
            <a:custGeom>
              <a:avLst/>
              <a:gdLst/>
              <a:ahLst/>
              <a:cxnLst/>
              <a:rect l="l" t="t" r="r" b="b"/>
              <a:pathLst>
                <a:path w="12877" h="9841" extrusionOk="0">
                  <a:moveTo>
                    <a:pt x="1902" y="1"/>
                  </a:moveTo>
                  <a:cubicBezTo>
                    <a:pt x="835" y="1"/>
                    <a:pt x="1" y="868"/>
                    <a:pt x="1" y="1935"/>
                  </a:cubicBezTo>
                  <a:lnTo>
                    <a:pt x="1" y="7906"/>
                  </a:lnTo>
                  <a:cubicBezTo>
                    <a:pt x="1" y="8974"/>
                    <a:pt x="835" y="9841"/>
                    <a:pt x="1902" y="9841"/>
                  </a:cubicBezTo>
                  <a:lnTo>
                    <a:pt x="10975" y="9841"/>
                  </a:lnTo>
                  <a:cubicBezTo>
                    <a:pt x="12009" y="9841"/>
                    <a:pt x="12877" y="8974"/>
                    <a:pt x="12877" y="7906"/>
                  </a:cubicBezTo>
                  <a:lnTo>
                    <a:pt x="12877" y="1935"/>
                  </a:lnTo>
                  <a:cubicBezTo>
                    <a:pt x="12877" y="868"/>
                    <a:pt x="12009" y="1"/>
                    <a:pt x="10942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283;p36">
              <a:extLst>
                <a:ext uri="{FF2B5EF4-FFF2-40B4-BE49-F238E27FC236}">
                  <a16:creationId xmlns:a16="http://schemas.microsoft.com/office/drawing/2014/main" id="{B3078B86-783A-7513-112E-3DF23AF50F17}"/>
                </a:ext>
              </a:extLst>
            </p:cNvPr>
            <p:cNvSpPr/>
            <p:nvPr/>
          </p:nvSpPr>
          <p:spPr>
            <a:xfrm>
              <a:off x="6347088" y="-2096475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1"/>
                  </a:moveTo>
                  <a:cubicBezTo>
                    <a:pt x="868" y="1"/>
                    <a:pt x="0" y="868"/>
                    <a:pt x="0" y="1935"/>
                  </a:cubicBezTo>
                  <a:lnTo>
                    <a:pt x="0" y="7906"/>
                  </a:lnTo>
                  <a:cubicBezTo>
                    <a:pt x="0" y="8974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8974"/>
                    <a:pt x="12910" y="7906"/>
                  </a:cubicBezTo>
                  <a:lnTo>
                    <a:pt x="12910" y="1935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284;p36">
              <a:extLst>
                <a:ext uri="{FF2B5EF4-FFF2-40B4-BE49-F238E27FC236}">
                  <a16:creationId xmlns:a16="http://schemas.microsoft.com/office/drawing/2014/main" id="{E556B52D-A23C-38A5-66A9-763152763993}"/>
                </a:ext>
              </a:extLst>
            </p:cNvPr>
            <p:cNvSpPr/>
            <p:nvPr/>
          </p:nvSpPr>
          <p:spPr>
            <a:xfrm>
              <a:off x="5212113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40"/>
                  </a:lnTo>
                  <a:cubicBezTo>
                    <a:pt x="0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285;p36">
              <a:extLst>
                <a:ext uri="{FF2B5EF4-FFF2-40B4-BE49-F238E27FC236}">
                  <a16:creationId xmlns:a16="http://schemas.microsoft.com/office/drawing/2014/main" id="{4AC346B6-3C6C-6525-E110-D5D18F08168D}"/>
                </a:ext>
              </a:extLst>
            </p:cNvPr>
            <p:cNvSpPr/>
            <p:nvPr/>
          </p:nvSpPr>
          <p:spPr>
            <a:xfrm>
              <a:off x="5590713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1" y="868"/>
                    <a:pt x="1" y="1936"/>
                  </a:cubicBezTo>
                  <a:lnTo>
                    <a:pt x="1" y="7940"/>
                  </a:lnTo>
                  <a:cubicBezTo>
                    <a:pt x="1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286;p36">
              <a:extLst>
                <a:ext uri="{FF2B5EF4-FFF2-40B4-BE49-F238E27FC236}">
                  <a16:creationId xmlns:a16="http://schemas.microsoft.com/office/drawing/2014/main" id="{0925BA7D-00CA-3B9F-657D-4672DE3805AA}"/>
                </a:ext>
              </a:extLst>
            </p:cNvPr>
            <p:cNvSpPr/>
            <p:nvPr/>
          </p:nvSpPr>
          <p:spPr>
            <a:xfrm>
              <a:off x="5968488" y="-1765400"/>
              <a:ext cx="322750" cy="246025"/>
            </a:xfrm>
            <a:custGeom>
              <a:avLst/>
              <a:gdLst/>
              <a:ahLst/>
              <a:cxnLst/>
              <a:rect l="l" t="t" r="r" b="b"/>
              <a:pathLst>
                <a:path w="12910" h="9841" extrusionOk="0">
                  <a:moveTo>
                    <a:pt x="1935" y="0"/>
                  </a:moveTo>
                  <a:cubicBezTo>
                    <a:pt x="868" y="0"/>
                    <a:pt x="0" y="834"/>
                    <a:pt x="34" y="1902"/>
                  </a:cubicBezTo>
                  <a:lnTo>
                    <a:pt x="34" y="7906"/>
                  </a:lnTo>
                  <a:cubicBezTo>
                    <a:pt x="34" y="8973"/>
                    <a:pt x="868" y="9841"/>
                    <a:pt x="1935" y="9841"/>
                  </a:cubicBezTo>
                  <a:lnTo>
                    <a:pt x="11008" y="9841"/>
                  </a:lnTo>
                  <a:cubicBezTo>
                    <a:pt x="12042" y="9807"/>
                    <a:pt x="12910" y="8973"/>
                    <a:pt x="12910" y="7906"/>
                  </a:cubicBezTo>
                  <a:lnTo>
                    <a:pt x="12910" y="1902"/>
                  </a:lnTo>
                  <a:cubicBezTo>
                    <a:pt x="12910" y="834"/>
                    <a:pt x="12042" y="0"/>
                    <a:pt x="10975" y="0"/>
                  </a:cubicBezTo>
                  <a:close/>
                </a:path>
              </a:pathLst>
            </a:custGeom>
            <a:solidFill>
              <a:srgbClr val="99999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287;p36">
              <a:extLst>
                <a:ext uri="{FF2B5EF4-FFF2-40B4-BE49-F238E27FC236}">
                  <a16:creationId xmlns:a16="http://schemas.microsoft.com/office/drawing/2014/main" id="{79EFEA59-7310-7122-BB2E-61D4CF47F99F}"/>
                </a:ext>
              </a:extLst>
            </p:cNvPr>
            <p:cNvSpPr/>
            <p:nvPr/>
          </p:nvSpPr>
          <p:spPr>
            <a:xfrm>
              <a:off x="6347088" y="-1766250"/>
              <a:ext cx="322750" cy="246050"/>
            </a:xfrm>
            <a:custGeom>
              <a:avLst/>
              <a:gdLst/>
              <a:ahLst/>
              <a:cxnLst/>
              <a:rect l="l" t="t" r="r" b="b"/>
              <a:pathLst>
                <a:path w="12910" h="9842" extrusionOk="0">
                  <a:moveTo>
                    <a:pt x="1935" y="1"/>
                  </a:moveTo>
                  <a:cubicBezTo>
                    <a:pt x="868" y="1"/>
                    <a:pt x="0" y="868"/>
                    <a:pt x="0" y="1936"/>
                  </a:cubicBezTo>
                  <a:lnTo>
                    <a:pt x="0" y="7940"/>
                  </a:lnTo>
                  <a:cubicBezTo>
                    <a:pt x="0" y="9007"/>
                    <a:pt x="868" y="9841"/>
                    <a:pt x="1935" y="9841"/>
                  </a:cubicBezTo>
                  <a:lnTo>
                    <a:pt x="10975" y="9841"/>
                  </a:lnTo>
                  <a:cubicBezTo>
                    <a:pt x="12042" y="9841"/>
                    <a:pt x="12910" y="9007"/>
                    <a:pt x="12910" y="7940"/>
                  </a:cubicBezTo>
                  <a:lnTo>
                    <a:pt x="12910" y="1936"/>
                  </a:lnTo>
                  <a:cubicBezTo>
                    <a:pt x="12910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288;p36">
              <a:extLst>
                <a:ext uri="{FF2B5EF4-FFF2-40B4-BE49-F238E27FC236}">
                  <a16:creationId xmlns:a16="http://schemas.microsoft.com/office/drawing/2014/main" id="{957DA8B3-8431-B2EE-F1E4-2677E9F396B5}"/>
                </a:ext>
              </a:extLst>
            </p:cNvPr>
            <p:cNvSpPr/>
            <p:nvPr/>
          </p:nvSpPr>
          <p:spPr>
            <a:xfrm>
              <a:off x="6724863" y="-2096475"/>
              <a:ext cx="322750" cy="576275"/>
            </a:xfrm>
            <a:custGeom>
              <a:avLst/>
              <a:gdLst/>
              <a:ahLst/>
              <a:cxnLst/>
              <a:rect l="l" t="t" r="r" b="b"/>
              <a:pathLst>
                <a:path w="12910" h="23051" extrusionOk="0">
                  <a:moveTo>
                    <a:pt x="1968" y="1"/>
                  </a:moveTo>
                  <a:cubicBezTo>
                    <a:pt x="901" y="1"/>
                    <a:pt x="0" y="868"/>
                    <a:pt x="0" y="1969"/>
                  </a:cubicBezTo>
                  <a:lnTo>
                    <a:pt x="0" y="21116"/>
                  </a:lnTo>
                  <a:cubicBezTo>
                    <a:pt x="0" y="22183"/>
                    <a:pt x="901" y="23050"/>
                    <a:pt x="1968" y="23050"/>
                  </a:cubicBezTo>
                  <a:lnTo>
                    <a:pt x="10975" y="23050"/>
                  </a:lnTo>
                  <a:cubicBezTo>
                    <a:pt x="12042" y="23050"/>
                    <a:pt x="12909" y="22183"/>
                    <a:pt x="12909" y="21116"/>
                  </a:cubicBezTo>
                  <a:lnTo>
                    <a:pt x="12909" y="1969"/>
                  </a:lnTo>
                  <a:cubicBezTo>
                    <a:pt x="12909" y="868"/>
                    <a:pt x="12042" y="1"/>
                    <a:pt x="10975" y="1"/>
                  </a:cubicBezTo>
                  <a:close/>
                </a:path>
              </a:pathLst>
            </a:custGeom>
            <a:solidFill>
              <a:srgbClr val="D9D9D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289;p36">
              <a:extLst>
                <a:ext uri="{FF2B5EF4-FFF2-40B4-BE49-F238E27FC236}">
                  <a16:creationId xmlns:a16="http://schemas.microsoft.com/office/drawing/2014/main" id="{78861675-BE69-688B-F6A3-8630C441D776}"/>
                </a:ext>
              </a:extLst>
            </p:cNvPr>
            <p:cNvSpPr/>
            <p:nvPr/>
          </p:nvSpPr>
          <p:spPr>
            <a:xfrm>
              <a:off x="6724863" y="-3376550"/>
              <a:ext cx="322750" cy="209325"/>
            </a:xfrm>
            <a:custGeom>
              <a:avLst/>
              <a:gdLst/>
              <a:ahLst/>
              <a:cxnLst/>
              <a:rect l="l" t="t" r="r" b="b"/>
              <a:pathLst>
                <a:path w="12910" h="8373" extrusionOk="0">
                  <a:moveTo>
                    <a:pt x="1935" y="0"/>
                  </a:moveTo>
                  <a:cubicBezTo>
                    <a:pt x="868" y="0"/>
                    <a:pt x="0" y="867"/>
                    <a:pt x="0" y="1935"/>
                  </a:cubicBezTo>
                  <a:lnTo>
                    <a:pt x="0" y="6438"/>
                  </a:lnTo>
                  <a:cubicBezTo>
                    <a:pt x="0" y="7506"/>
                    <a:pt x="868" y="8373"/>
                    <a:pt x="1935" y="8373"/>
                  </a:cubicBezTo>
                  <a:lnTo>
                    <a:pt x="11008" y="8373"/>
                  </a:lnTo>
                  <a:cubicBezTo>
                    <a:pt x="12042" y="8373"/>
                    <a:pt x="12909" y="7506"/>
                    <a:pt x="12909" y="6438"/>
                  </a:cubicBezTo>
                  <a:lnTo>
                    <a:pt x="12909" y="1935"/>
                  </a:lnTo>
                  <a:cubicBezTo>
                    <a:pt x="12909" y="867"/>
                    <a:pt x="12042" y="0"/>
                    <a:pt x="11008" y="0"/>
                  </a:cubicBezTo>
                  <a:close/>
                </a:path>
              </a:pathLst>
            </a:custGeom>
            <a:solidFill>
              <a:srgbClr val="E0A3C9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290;p36">
              <a:extLst>
                <a:ext uri="{FF2B5EF4-FFF2-40B4-BE49-F238E27FC236}">
                  <a16:creationId xmlns:a16="http://schemas.microsoft.com/office/drawing/2014/main" id="{224B2BBA-88B2-FA4E-20B9-3106B9D9C0D5}"/>
                </a:ext>
              </a:extLst>
            </p:cNvPr>
            <p:cNvSpPr/>
            <p:nvPr/>
          </p:nvSpPr>
          <p:spPr>
            <a:xfrm>
              <a:off x="6767388" y="-3324425"/>
              <a:ext cx="120950" cy="120100"/>
            </a:xfrm>
            <a:custGeom>
              <a:avLst/>
              <a:gdLst/>
              <a:ahLst/>
              <a:cxnLst/>
              <a:rect l="l" t="t" r="r" b="b"/>
              <a:pathLst>
                <a:path w="4838" h="4804" extrusionOk="0">
                  <a:moveTo>
                    <a:pt x="2436" y="517"/>
                  </a:moveTo>
                  <a:cubicBezTo>
                    <a:pt x="2869" y="517"/>
                    <a:pt x="3269" y="684"/>
                    <a:pt x="3536" y="1017"/>
                  </a:cubicBezTo>
                  <a:cubicBezTo>
                    <a:pt x="4070" y="1885"/>
                    <a:pt x="4070" y="2952"/>
                    <a:pt x="3536" y="3786"/>
                  </a:cubicBezTo>
                  <a:cubicBezTo>
                    <a:pt x="3289" y="4095"/>
                    <a:pt x="2927" y="4290"/>
                    <a:pt x="2529" y="4290"/>
                  </a:cubicBezTo>
                  <a:cubicBezTo>
                    <a:pt x="2498" y="4290"/>
                    <a:pt x="2467" y="4289"/>
                    <a:pt x="2436" y="4286"/>
                  </a:cubicBezTo>
                  <a:cubicBezTo>
                    <a:pt x="2404" y="4289"/>
                    <a:pt x="2373" y="4290"/>
                    <a:pt x="2341" y="4290"/>
                  </a:cubicBezTo>
                  <a:cubicBezTo>
                    <a:pt x="1940" y="4290"/>
                    <a:pt x="1549" y="4095"/>
                    <a:pt x="1301" y="3786"/>
                  </a:cubicBezTo>
                  <a:cubicBezTo>
                    <a:pt x="768" y="2952"/>
                    <a:pt x="768" y="1885"/>
                    <a:pt x="1301" y="1017"/>
                  </a:cubicBezTo>
                  <a:cubicBezTo>
                    <a:pt x="1568" y="684"/>
                    <a:pt x="2002" y="517"/>
                    <a:pt x="2436" y="517"/>
                  </a:cubicBezTo>
                  <a:close/>
                  <a:moveTo>
                    <a:pt x="2419" y="0"/>
                  </a:moveTo>
                  <a:cubicBezTo>
                    <a:pt x="1835" y="0"/>
                    <a:pt x="1251" y="217"/>
                    <a:pt x="801" y="650"/>
                  </a:cubicBezTo>
                  <a:cubicBezTo>
                    <a:pt x="0" y="1685"/>
                    <a:pt x="0" y="3119"/>
                    <a:pt x="801" y="4153"/>
                  </a:cubicBezTo>
                  <a:cubicBezTo>
                    <a:pt x="1251" y="4587"/>
                    <a:pt x="1835" y="4803"/>
                    <a:pt x="2419" y="4803"/>
                  </a:cubicBezTo>
                  <a:cubicBezTo>
                    <a:pt x="3003" y="4803"/>
                    <a:pt x="3586" y="4587"/>
                    <a:pt x="4037" y="4153"/>
                  </a:cubicBezTo>
                  <a:cubicBezTo>
                    <a:pt x="4837" y="3119"/>
                    <a:pt x="4837" y="1685"/>
                    <a:pt x="4037" y="650"/>
                  </a:cubicBezTo>
                  <a:cubicBezTo>
                    <a:pt x="3586" y="217"/>
                    <a:pt x="3003" y="0"/>
                    <a:pt x="24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291;p36">
              <a:extLst>
                <a:ext uri="{FF2B5EF4-FFF2-40B4-BE49-F238E27FC236}">
                  <a16:creationId xmlns:a16="http://schemas.microsoft.com/office/drawing/2014/main" id="{9DE005FF-E47F-1813-D73F-2CD189D5252F}"/>
                </a:ext>
              </a:extLst>
            </p:cNvPr>
            <p:cNvSpPr/>
            <p:nvPr/>
          </p:nvSpPr>
          <p:spPr>
            <a:xfrm>
              <a:off x="6907488" y="-3322675"/>
              <a:ext cx="95925" cy="117100"/>
            </a:xfrm>
            <a:custGeom>
              <a:avLst/>
              <a:gdLst/>
              <a:ahLst/>
              <a:cxnLst/>
              <a:rect l="l" t="t" r="r" b="b"/>
              <a:pathLst>
                <a:path w="3837" h="4684" extrusionOk="0">
                  <a:moveTo>
                    <a:pt x="3449" y="0"/>
                  </a:moveTo>
                  <a:cubicBezTo>
                    <a:pt x="3401" y="0"/>
                    <a:pt x="3352" y="31"/>
                    <a:pt x="3303" y="80"/>
                  </a:cubicBezTo>
                  <a:cubicBezTo>
                    <a:pt x="3236" y="113"/>
                    <a:pt x="3203" y="214"/>
                    <a:pt x="3203" y="280"/>
                  </a:cubicBezTo>
                  <a:lnTo>
                    <a:pt x="3203" y="3716"/>
                  </a:lnTo>
                  <a:lnTo>
                    <a:pt x="834" y="247"/>
                  </a:lnTo>
                  <a:cubicBezTo>
                    <a:pt x="768" y="180"/>
                    <a:pt x="701" y="113"/>
                    <a:pt x="601" y="80"/>
                  </a:cubicBezTo>
                  <a:cubicBezTo>
                    <a:pt x="534" y="13"/>
                    <a:pt x="467" y="13"/>
                    <a:pt x="367" y="13"/>
                  </a:cubicBezTo>
                  <a:cubicBezTo>
                    <a:pt x="349" y="7"/>
                    <a:pt x="331" y="5"/>
                    <a:pt x="313" y="5"/>
                  </a:cubicBezTo>
                  <a:cubicBezTo>
                    <a:pt x="232" y="5"/>
                    <a:pt x="155" y="59"/>
                    <a:pt x="101" y="113"/>
                  </a:cubicBezTo>
                  <a:cubicBezTo>
                    <a:pt x="34" y="180"/>
                    <a:pt x="0" y="314"/>
                    <a:pt x="0" y="414"/>
                  </a:cubicBezTo>
                  <a:lnTo>
                    <a:pt x="0" y="4383"/>
                  </a:lnTo>
                  <a:cubicBezTo>
                    <a:pt x="0" y="4450"/>
                    <a:pt x="34" y="4550"/>
                    <a:pt x="101" y="4583"/>
                  </a:cubicBezTo>
                  <a:cubicBezTo>
                    <a:pt x="167" y="4650"/>
                    <a:pt x="234" y="4683"/>
                    <a:pt x="301" y="4683"/>
                  </a:cubicBezTo>
                  <a:cubicBezTo>
                    <a:pt x="401" y="4683"/>
                    <a:pt x="467" y="4650"/>
                    <a:pt x="534" y="4617"/>
                  </a:cubicBezTo>
                  <a:cubicBezTo>
                    <a:pt x="601" y="4550"/>
                    <a:pt x="634" y="4483"/>
                    <a:pt x="634" y="4417"/>
                  </a:cubicBezTo>
                  <a:lnTo>
                    <a:pt x="634" y="1014"/>
                  </a:lnTo>
                  <a:lnTo>
                    <a:pt x="3003" y="4483"/>
                  </a:lnTo>
                  <a:cubicBezTo>
                    <a:pt x="3069" y="4550"/>
                    <a:pt x="3136" y="4583"/>
                    <a:pt x="3203" y="4650"/>
                  </a:cubicBezTo>
                  <a:cubicBezTo>
                    <a:pt x="3269" y="4683"/>
                    <a:pt x="3336" y="4683"/>
                    <a:pt x="3403" y="4683"/>
                  </a:cubicBezTo>
                  <a:cubicBezTo>
                    <a:pt x="3536" y="4683"/>
                    <a:pt x="3636" y="4650"/>
                    <a:pt x="3703" y="4583"/>
                  </a:cubicBezTo>
                  <a:cubicBezTo>
                    <a:pt x="3770" y="4483"/>
                    <a:pt x="3837" y="4383"/>
                    <a:pt x="3803" y="4283"/>
                  </a:cubicBezTo>
                  <a:lnTo>
                    <a:pt x="3803" y="280"/>
                  </a:lnTo>
                  <a:cubicBezTo>
                    <a:pt x="3837" y="214"/>
                    <a:pt x="3803" y="113"/>
                    <a:pt x="3736" y="80"/>
                  </a:cubicBezTo>
                  <a:cubicBezTo>
                    <a:pt x="3688" y="31"/>
                    <a:pt x="3639" y="0"/>
                    <a:pt x="3577" y="0"/>
                  </a:cubicBezTo>
                  <a:cubicBezTo>
                    <a:pt x="3554" y="0"/>
                    <a:pt x="3530" y="4"/>
                    <a:pt x="3503" y="13"/>
                  </a:cubicBezTo>
                  <a:cubicBezTo>
                    <a:pt x="3485" y="4"/>
                    <a:pt x="3467" y="0"/>
                    <a:pt x="34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292;p36">
              <a:extLst>
                <a:ext uri="{FF2B5EF4-FFF2-40B4-BE49-F238E27FC236}">
                  <a16:creationId xmlns:a16="http://schemas.microsoft.com/office/drawing/2014/main" id="{86CC2218-1CD6-9539-57B6-885A52BF0A74}"/>
                </a:ext>
              </a:extLst>
            </p:cNvPr>
            <p:cNvSpPr/>
            <p:nvPr/>
          </p:nvSpPr>
          <p:spPr>
            <a:xfrm>
              <a:off x="5255463" y="-3007950"/>
              <a:ext cx="125950" cy="113850"/>
            </a:xfrm>
            <a:custGeom>
              <a:avLst/>
              <a:gdLst/>
              <a:ahLst/>
              <a:cxnLst/>
              <a:rect l="l" t="t" r="r" b="b"/>
              <a:pathLst>
                <a:path w="5038" h="4554" extrusionOk="0">
                  <a:moveTo>
                    <a:pt x="501" y="0"/>
                  </a:moveTo>
                  <a:cubicBezTo>
                    <a:pt x="368" y="0"/>
                    <a:pt x="234" y="33"/>
                    <a:pt x="168" y="134"/>
                  </a:cubicBezTo>
                  <a:cubicBezTo>
                    <a:pt x="68" y="200"/>
                    <a:pt x="1" y="300"/>
                    <a:pt x="1" y="434"/>
                  </a:cubicBezTo>
                  <a:lnTo>
                    <a:pt x="1" y="4337"/>
                  </a:lnTo>
                  <a:cubicBezTo>
                    <a:pt x="1" y="4403"/>
                    <a:pt x="34" y="4470"/>
                    <a:pt x="101" y="4503"/>
                  </a:cubicBezTo>
                  <a:cubicBezTo>
                    <a:pt x="168" y="4537"/>
                    <a:pt x="234" y="4553"/>
                    <a:pt x="301" y="4553"/>
                  </a:cubicBezTo>
                  <a:cubicBezTo>
                    <a:pt x="368" y="4553"/>
                    <a:pt x="435" y="4537"/>
                    <a:pt x="501" y="4503"/>
                  </a:cubicBezTo>
                  <a:cubicBezTo>
                    <a:pt x="568" y="4470"/>
                    <a:pt x="601" y="4403"/>
                    <a:pt x="601" y="4337"/>
                  </a:cubicBezTo>
                  <a:lnTo>
                    <a:pt x="601" y="767"/>
                  </a:lnTo>
                  <a:lnTo>
                    <a:pt x="2136" y="4170"/>
                  </a:lnTo>
                  <a:cubicBezTo>
                    <a:pt x="2169" y="4270"/>
                    <a:pt x="2236" y="4337"/>
                    <a:pt x="2303" y="4403"/>
                  </a:cubicBezTo>
                  <a:cubicBezTo>
                    <a:pt x="2369" y="4437"/>
                    <a:pt x="2436" y="4470"/>
                    <a:pt x="2536" y="4470"/>
                  </a:cubicBezTo>
                  <a:cubicBezTo>
                    <a:pt x="2603" y="4470"/>
                    <a:pt x="2670" y="4437"/>
                    <a:pt x="2736" y="4403"/>
                  </a:cubicBezTo>
                  <a:cubicBezTo>
                    <a:pt x="2803" y="4337"/>
                    <a:pt x="2870" y="4270"/>
                    <a:pt x="2903" y="4203"/>
                  </a:cubicBezTo>
                  <a:lnTo>
                    <a:pt x="4437" y="734"/>
                  </a:lnTo>
                  <a:lnTo>
                    <a:pt x="4437" y="4303"/>
                  </a:lnTo>
                  <a:cubicBezTo>
                    <a:pt x="4437" y="4370"/>
                    <a:pt x="4471" y="4437"/>
                    <a:pt x="4538" y="4470"/>
                  </a:cubicBezTo>
                  <a:cubicBezTo>
                    <a:pt x="4604" y="4537"/>
                    <a:pt x="4671" y="4537"/>
                    <a:pt x="4738" y="4537"/>
                  </a:cubicBezTo>
                  <a:cubicBezTo>
                    <a:pt x="4838" y="4537"/>
                    <a:pt x="4904" y="4537"/>
                    <a:pt x="4971" y="4470"/>
                  </a:cubicBezTo>
                  <a:cubicBezTo>
                    <a:pt x="5005" y="4437"/>
                    <a:pt x="5038" y="4370"/>
                    <a:pt x="5038" y="4303"/>
                  </a:cubicBezTo>
                  <a:lnTo>
                    <a:pt x="5038" y="434"/>
                  </a:lnTo>
                  <a:cubicBezTo>
                    <a:pt x="5038" y="300"/>
                    <a:pt x="5005" y="200"/>
                    <a:pt x="4904" y="134"/>
                  </a:cubicBezTo>
                  <a:cubicBezTo>
                    <a:pt x="4799" y="45"/>
                    <a:pt x="4675" y="4"/>
                    <a:pt x="4551" y="4"/>
                  </a:cubicBezTo>
                  <a:cubicBezTo>
                    <a:pt x="4441" y="4"/>
                    <a:pt x="4332" y="37"/>
                    <a:pt x="4237" y="100"/>
                  </a:cubicBezTo>
                  <a:cubicBezTo>
                    <a:pt x="4137" y="167"/>
                    <a:pt x="4071" y="267"/>
                    <a:pt x="4004" y="367"/>
                  </a:cubicBezTo>
                  <a:lnTo>
                    <a:pt x="2536" y="3669"/>
                  </a:lnTo>
                  <a:lnTo>
                    <a:pt x="1035" y="367"/>
                  </a:lnTo>
                  <a:cubicBezTo>
                    <a:pt x="1002" y="267"/>
                    <a:pt x="902" y="167"/>
                    <a:pt x="802" y="100"/>
                  </a:cubicBezTo>
                  <a:cubicBezTo>
                    <a:pt x="701" y="33"/>
                    <a:pt x="601" y="0"/>
                    <a:pt x="5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293;p36">
              <a:extLst>
                <a:ext uri="{FF2B5EF4-FFF2-40B4-BE49-F238E27FC236}">
                  <a16:creationId xmlns:a16="http://schemas.microsoft.com/office/drawing/2014/main" id="{351A51B1-CA39-53FC-C4F6-7E2DA82DAF46}"/>
                </a:ext>
              </a:extLst>
            </p:cNvPr>
            <p:cNvSpPr/>
            <p:nvPr/>
          </p:nvSpPr>
          <p:spPr>
            <a:xfrm>
              <a:off x="5406413" y="-3011500"/>
              <a:ext cx="90925" cy="121150"/>
            </a:xfrm>
            <a:custGeom>
              <a:avLst/>
              <a:gdLst/>
              <a:ahLst/>
              <a:cxnLst/>
              <a:rect l="l" t="t" r="r" b="b"/>
              <a:pathLst>
                <a:path w="3637" h="4846" extrusionOk="0">
                  <a:moveTo>
                    <a:pt x="2045" y="0"/>
                  </a:moveTo>
                  <a:cubicBezTo>
                    <a:pt x="1788" y="0"/>
                    <a:pt x="1517" y="65"/>
                    <a:pt x="1268" y="175"/>
                  </a:cubicBezTo>
                  <a:cubicBezTo>
                    <a:pt x="1001" y="309"/>
                    <a:pt x="768" y="476"/>
                    <a:pt x="568" y="709"/>
                  </a:cubicBezTo>
                  <a:cubicBezTo>
                    <a:pt x="401" y="943"/>
                    <a:pt x="234" y="1176"/>
                    <a:pt x="167" y="1476"/>
                  </a:cubicBezTo>
                  <a:cubicBezTo>
                    <a:pt x="67" y="1777"/>
                    <a:pt x="1" y="2077"/>
                    <a:pt x="1" y="2410"/>
                  </a:cubicBezTo>
                  <a:cubicBezTo>
                    <a:pt x="1" y="2844"/>
                    <a:pt x="67" y="3244"/>
                    <a:pt x="267" y="3645"/>
                  </a:cubicBezTo>
                  <a:cubicBezTo>
                    <a:pt x="401" y="3978"/>
                    <a:pt x="668" y="4278"/>
                    <a:pt x="1001" y="4479"/>
                  </a:cubicBezTo>
                  <a:cubicBezTo>
                    <a:pt x="1335" y="4712"/>
                    <a:pt x="1769" y="4845"/>
                    <a:pt x="2169" y="4845"/>
                  </a:cubicBezTo>
                  <a:cubicBezTo>
                    <a:pt x="2636" y="4845"/>
                    <a:pt x="3069" y="4712"/>
                    <a:pt x="3470" y="4479"/>
                  </a:cubicBezTo>
                  <a:cubicBezTo>
                    <a:pt x="3570" y="4412"/>
                    <a:pt x="3637" y="4345"/>
                    <a:pt x="3637" y="4212"/>
                  </a:cubicBezTo>
                  <a:cubicBezTo>
                    <a:pt x="3637" y="4145"/>
                    <a:pt x="3603" y="4078"/>
                    <a:pt x="3570" y="4045"/>
                  </a:cubicBezTo>
                  <a:cubicBezTo>
                    <a:pt x="3503" y="4012"/>
                    <a:pt x="3436" y="3978"/>
                    <a:pt x="3370" y="3978"/>
                  </a:cubicBezTo>
                  <a:cubicBezTo>
                    <a:pt x="3336" y="3978"/>
                    <a:pt x="3303" y="3978"/>
                    <a:pt x="3270" y="4012"/>
                  </a:cubicBezTo>
                  <a:cubicBezTo>
                    <a:pt x="3103" y="4078"/>
                    <a:pt x="2936" y="4178"/>
                    <a:pt x="2769" y="4212"/>
                  </a:cubicBezTo>
                  <a:cubicBezTo>
                    <a:pt x="2602" y="4278"/>
                    <a:pt x="2436" y="4312"/>
                    <a:pt x="2269" y="4312"/>
                  </a:cubicBezTo>
                  <a:cubicBezTo>
                    <a:pt x="2069" y="4312"/>
                    <a:pt x="1869" y="4278"/>
                    <a:pt x="1702" y="4212"/>
                  </a:cubicBezTo>
                  <a:cubicBezTo>
                    <a:pt x="1535" y="4145"/>
                    <a:pt x="1368" y="4045"/>
                    <a:pt x="1235" y="3945"/>
                  </a:cubicBezTo>
                  <a:cubicBezTo>
                    <a:pt x="1135" y="3811"/>
                    <a:pt x="1035" y="3678"/>
                    <a:pt x="935" y="3511"/>
                  </a:cubicBezTo>
                  <a:cubicBezTo>
                    <a:pt x="868" y="3344"/>
                    <a:pt x="801" y="3178"/>
                    <a:pt x="768" y="3011"/>
                  </a:cubicBezTo>
                  <a:cubicBezTo>
                    <a:pt x="701" y="2611"/>
                    <a:pt x="701" y="2210"/>
                    <a:pt x="768" y="1843"/>
                  </a:cubicBezTo>
                  <a:cubicBezTo>
                    <a:pt x="801" y="1643"/>
                    <a:pt x="868" y="1476"/>
                    <a:pt x="935" y="1310"/>
                  </a:cubicBezTo>
                  <a:cubicBezTo>
                    <a:pt x="1035" y="1176"/>
                    <a:pt x="1135" y="1009"/>
                    <a:pt x="1235" y="909"/>
                  </a:cubicBezTo>
                  <a:cubicBezTo>
                    <a:pt x="1368" y="776"/>
                    <a:pt x="1502" y="709"/>
                    <a:pt x="1668" y="642"/>
                  </a:cubicBezTo>
                  <a:cubicBezTo>
                    <a:pt x="1835" y="576"/>
                    <a:pt x="2035" y="542"/>
                    <a:pt x="2236" y="542"/>
                  </a:cubicBezTo>
                  <a:lnTo>
                    <a:pt x="2502" y="542"/>
                  </a:lnTo>
                  <a:lnTo>
                    <a:pt x="2703" y="576"/>
                  </a:lnTo>
                  <a:lnTo>
                    <a:pt x="2869" y="609"/>
                  </a:lnTo>
                  <a:lnTo>
                    <a:pt x="3003" y="676"/>
                  </a:lnTo>
                  <a:lnTo>
                    <a:pt x="3103" y="709"/>
                  </a:lnTo>
                  <a:lnTo>
                    <a:pt x="3203" y="743"/>
                  </a:lnTo>
                  <a:cubicBezTo>
                    <a:pt x="3203" y="776"/>
                    <a:pt x="3270" y="776"/>
                    <a:pt x="3303" y="776"/>
                  </a:cubicBezTo>
                  <a:cubicBezTo>
                    <a:pt x="3370" y="776"/>
                    <a:pt x="3436" y="743"/>
                    <a:pt x="3470" y="709"/>
                  </a:cubicBezTo>
                  <a:cubicBezTo>
                    <a:pt x="3503" y="642"/>
                    <a:pt x="3536" y="576"/>
                    <a:pt x="3536" y="509"/>
                  </a:cubicBezTo>
                  <a:cubicBezTo>
                    <a:pt x="3536" y="409"/>
                    <a:pt x="3470" y="342"/>
                    <a:pt x="3403" y="309"/>
                  </a:cubicBezTo>
                  <a:cubicBezTo>
                    <a:pt x="3074" y="129"/>
                    <a:pt x="2718" y="4"/>
                    <a:pt x="2335" y="4"/>
                  </a:cubicBezTo>
                  <a:cubicBezTo>
                    <a:pt x="2291" y="4"/>
                    <a:pt x="2247" y="5"/>
                    <a:pt x="2202" y="9"/>
                  </a:cubicBezTo>
                  <a:cubicBezTo>
                    <a:pt x="2151" y="3"/>
                    <a:pt x="2098" y="0"/>
                    <a:pt x="20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294;p36">
              <a:extLst>
                <a:ext uri="{FF2B5EF4-FFF2-40B4-BE49-F238E27FC236}">
                  <a16:creationId xmlns:a16="http://schemas.microsoft.com/office/drawing/2014/main" id="{A85D2F25-00E6-1EB7-0AB5-8D2CC88CE9B5}"/>
                </a:ext>
              </a:extLst>
            </p:cNvPr>
            <p:cNvSpPr/>
            <p:nvPr/>
          </p:nvSpPr>
          <p:spPr>
            <a:xfrm>
              <a:off x="5266313" y="-1698700"/>
              <a:ext cx="106775" cy="119275"/>
            </a:xfrm>
            <a:custGeom>
              <a:avLst/>
              <a:gdLst/>
              <a:ahLst/>
              <a:cxnLst/>
              <a:rect l="l" t="t" r="r" b="b"/>
              <a:pathLst>
                <a:path w="4271" h="4771" extrusionOk="0">
                  <a:moveTo>
                    <a:pt x="2135" y="635"/>
                  </a:moveTo>
                  <a:lnTo>
                    <a:pt x="3069" y="3036"/>
                  </a:lnTo>
                  <a:lnTo>
                    <a:pt x="1201" y="3036"/>
                  </a:lnTo>
                  <a:lnTo>
                    <a:pt x="2135" y="635"/>
                  </a:lnTo>
                  <a:close/>
                  <a:moveTo>
                    <a:pt x="2135" y="1"/>
                  </a:moveTo>
                  <a:cubicBezTo>
                    <a:pt x="2019" y="1"/>
                    <a:pt x="1902" y="34"/>
                    <a:pt x="1802" y="101"/>
                  </a:cubicBezTo>
                  <a:cubicBezTo>
                    <a:pt x="1702" y="201"/>
                    <a:pt x="1635" y="334"/>
                    <a:pt x="1568" y="468"/>
                  </a:cubicBezTo>
                  <a:lnTo>
                    <a:pt x="34" y="4337"/>
                  </a:lnTo>
                  <a:cubicBezTo>
                    <a:pt x="1" y="4371"/>
                    <a:pt x="1" y="4404"/>
                    <a:pt x="1" y="4437"/>
                  </a:cubicBezTo>
                  <a:cubicBezTo>
                    <a:pt x="1" y="4537"/>
                    <a:pt x="34" y="4604"/>
                    <a:pt x="101" y="4638"/>
                  </a:cubicBezTo>
                  <a:cubicBezTo>
                    <a:pt x="167" y="4704"/>
                    <a:pt x="234" y="4738"/>
                    <a:pt x="334" y="4738"/>
                  </a:cubicBezTo>
                  <a:cubicBezTo>
                    <a:pt x="468" y="4738"/>
                    <a:pt x="601" y="4638"/>
                    <a:pt x="634" y="4504"/>
                  </a:cubicBezTo>
                  <a:lnTo>
                    <a:pt x="1035" y="3537"/>
                  </a:lnTo>
                  <a:lnTo>
                    <a:pt x="3270" y="3537"/>
                  </a:lnTo>
                  <a:lnTo>
                    <a:pt x="3637" y="4537"/>
                  </a:lnTo>
                  <a:cubicBezTo>
                    <a:pt x="3703" y="4671"/>
                    <a:pt x="3803" y="4771"/>
                    <a:pt x="3937" y="4771"/>
                  </a:cubicBezTo>
                  <a:cubicBezTo>
                    <a:pt x="4037" y="4771"/>
                    <a:pt x="4104" y="4738"/>
                    <a:pt x="4170" y="4671"/>
                  </a:cubicBezTo>
                  <a:cubicBezTo>
                    <a:pt x="4237" y="4638"/>
                    <a:pt x="4270" y="4571"/>
                    <a:pt x="4270" y="4471"/>
                  </a:cubicBezTo>
                  <a:cubicBezTo>
                    <a:pt x="4270" y="4437"/>
                    <a:pt x="4270" y="4404"/>
                    <a:pt x="4270" y="4371"/>
                  </a:cubicBezTo>
                  <a:lnTo>
                    <a:pt x="2703" y="468"/>
                  </a:lnTo>
                  <a:cubicBezTo>
                    <a:pt x="2669" y="334"/>
                    <a:pt x="2569" y="201"/>
                    <a:pt x="2469" y="101"/>
                  </a:cubicBezTo>
                  <a:cubicBezTo>
                    <a:pt x="2369" y="34"/>
                    <a:pt x="2252" y="1"/>
                    <a:pt x="21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295;p36">
              <a:extLst>
                <a:ext uri="{FF2B5EF4-FFF2-40B4-BE49-F238E27FC236}">
                  <a16:creationId xmlns:a16="http://schemas.microsoft.com/office/drawing/2014/main" id="{2DBB3F46-DCD7-B716-0D8D-1E12FCC117D2}"/>
                </a:ext>
              </a:extLst>
            </p:cNvPr>
            <p:cNvSpPr/>
            <p:nvPr/>
          </p:nvSpPr>
          <p:spPr>
            <a:xfrm>
              <a:off x="5388063" y="-1699525"/>
              <a:ext cx="90925" cy="121775"/>
            </a:xfrm>
            <a:custGeom>
              <a:avLst/>
              <a:gdLst/>
              <a:ahLst/>
              <a:cxnLst/>
              <a:rect l="l" t="t" r="r" b="b"/>
              <a:pathLst>
                <a:path w="3637" h="4871" extrusionOk="0">
                  <a:moveTo>
                    <a:pt x="2202" y="1"/>
                  </a:moveTo>
                  <a:cubicBezTo>
                    <a:pt x="1902" y="1"/>
                    <a:pt x="1569" y="67"/>
                    <a:pt x="1268" y="201"/>
                  </a:cubicBezTo>
                  <a:cubicBezTo>
                    <a:pt x="1001" y="334"/>
                    <a:pt x="768" y="501"/>
                    <a:pt x="568" y="734"/>
                  </a:cubicBezTo>
                  <a:cubicBezTo>
                    <a:pt x="401" y="935"/>
                    <a:pt x="268" y="1201"/>
                    <a:pt x="168" y="1502"/>
                  </a:cubicBezTo>
                  <a:cubicBezTo>
                    <a:pt x="67" y="1802"/>
                    <a:pt x="1" y="2102"/>
                    <a:pt x="1" y="2436"/>
                  </a:cubicBezTo>
                  <a:cubicBezTo>
                    <a:pt x="1" y="2869"/>
                    <a:pt x="101" y="3270"/>
                    <a:pt x="268" y="3670"/>
                  </a:cubicBezTo>
                  <a:cubicBezTo>
                    <a:pt x="434" y="4003"/>
                    <a:pt x="668" y="4304"/>
                    <a:pt x="1001" y="4504"/>
                  </a:cubicBezTo>
                  <a:cubicBezTo>
                    <a:pt x="1368" y="4737"/>
                    <a:pt x="1769" y="4871"/>
                    <a:pt x="2169" y="4871"/>
                  </a:cubicBezTo>
                  <a:cubicBezTo>
                    <a:pt x="2636" y="4871"/>
                    <a:pt x="3070" y="4737"/>
                    <a:pt x="3470" y="4504"/>
                  </a:cubicBezTo>
                  <a:cubicBezTo>
                    <a:pt x="3570" y="4437"/>
                    <a:pt x="3637" y="4337"/>
                    <a:pt x="3637" y="4237"/>
                  </a:cubicBezTo>
                  <a:cubicBezTo>
                    <a:pt x="3637" y="4170"/>
                    <a:pt x="3603" y="4103"/>
                    <a:pt x="3570" y="4070"/>
                  </a:cubicBezTo>
                  <a:cubicBezTo>
                    <a:pt x="3503" y="4003"/>
                    <a:pt x="3470" y="4003"/>
                    <a:pt x="3403" y="4003"/>
                  </a:cubicBezTo>
                  <a:cubicBezTo>
                    <a:pt x="3336" y="4003"/>
                    <a:pt x="3303" y="4003"/>
                    <a:pt x="3270" y="4037"/>
                  </a:cubicBezTo>
                  <a:cubicBezTo>
                    <a:pt x="3103" y="4103"/>
                    <a:pt x="2970" y="4204"/>
                    <a:pt x="2803" y="4237"/>
                  </a:cubicBezTo>
                  <a:cubicBezTo>
                    <a:pt x="2636" y="4304"/>
                    <a:pt x="2469" y="4337"/>
                    <a:pt x="2269" y="4337"/>
                  </a:cubicBezTo>
                  <a:cubicBezTo>
                    <a:pt x="2069" y="4337"/>
                    <a:pt x="1869" y="4304"/>
                    <a:pt x="1702" y="4237"/>
                  </a:cubicBezTo>
                  <a:cubicBezTo>
                    <a:pt x="1535" y="4170"/>
                    <a:pt x="1368" y="4070"/>
                    <a:pt x="1268" y="3970"/>
                  </a:cubicBezTo>
                  <a:cubicBezTo>
                    <a:pt x="1135" y="3837"/>
                    <a:pt x="1035" y="3703"/>
                    <a:pt x="968" y="3536"/>
                  </a:cubicBezTo>
                  <a:cubicBezTo>
                    <a:pt x="868" y="3370"/>
                    <a:pt x="801" y="3203"/>
                    <a:pt x="768" y="3036"/>
                  </a:cubicBezTo>
                  <a:cubicBezTo>
                    <a:pt x="735" y="2836"/>
                    <a:pt x="701" y="2636"/>
                    <a:pt x="735" y="2436"/>
                  </a:cubicBezTo>
                  <a:cubicBezTo>
                    <a:pt x="701" y="2235"/>
                    <a:pt x="735" y="2035"/>
                    <a:pt x="768" y="1869"/>
                  </a:cubicBezTo>
                  <a:cubicBezTo>
                    <a:pt x="801" y="1668"/>
                    <a:pt x="868" y="1502"/>
                    <a:pt x="968" y="1335"/>
                  </a:cubicBezTo>
                  <a:cubicBezTo>
                    <a:pt x="1035" y="1201"/>
                    <a:pt x="1135" y="1035"/>
                    <a:pt x="1235" y="935"/>
                  </a:cubicBezTo>
                  <a:cubicBezTo>
                    <a:pt x="1368" y="801"/>
                    <a:pt x="1502" y="701"/>
                    <a:pt x="1669" y="668"/>
                  </a:cubicBezTo>
                  <a:cubicBezTo>
                    <a:pt x="1835" y="601"/>
                    <a:pt x="2036" y="568"/>
                    <a:pt x="2236" y="568"/>
                  </a:cubicBezTo>
                  <a:cubicBezTo>
                    <a:pt x="2286" y="551"/>
                    <a:pt x="2327" y="543"/>
                    <a:pt x="2369" y="543"/>
                  </a:cubicBezTo>
                  <a:cubicBezTo>
                    <a:pt x="2411" y="543"/>
                    <a:pt x="2452" y="551"/>
                    <a:pt x="2503" y="568"/>
                  </a:cubicBezTo>
                  <a:cubicBezTo>
                    <a:pt x="2569" y="568"/>
                    <a:pt x="2636" y="568"/>
                    <a:pt x="2703" y="601"/>
                  </a:cubicBezTo>
                  <a:lnTo>
                    <a:pt x="2869" y="634"/>
                  </a:lnTo>
                  <a:lnTo>
                    <a:pt x="3003" y="701"/>
                  </a:lnTo>
                  <a:lnTo>
                    <a:pt x="3103" y="734"/>
                  </a:lnTo>
                  <a:lnTo>
                    <a:pt x="3203" y="768"/>
                  </a:lnTo>
                  <a:cubicBezTo>
                    <a:pt x="3236" y="801"/>
                    <a:pt x="3270" y="801"/>
                    <a:pt x="3303" y="801"/>
                  </a:cubicBezTo>
                  <a:cubicBezTo>
                    <a:pt x="3370" y="801"/>
                    <a:pt x="3437" y="768"/>
                    <a:pt x="3470" y="734"/>
                  </a:cubicBezTo>
                  <a:cubicBezTo>
                    <a:pt x="3503" y="668"/>
                    <a:pt x="3537" y="601"/>
                    <a:pt x="3537" y="534"/>
                  </a:cubicBezTo>
                  <a:cubicBezTo>
                    <a:pt x="3537" y="434"/>
                    <a:pt x="3470" y="367"/>
                    <a:pt x="3403" y="334"/>
                  </a:cubicBezTo>
                  <a:cubicBezTo>
                    <a:pt x="3036" y="101"/>
                    <a:pt x="2636" y="1"/>
                    <a:pt x="2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296;p36">
              <a:extLst>
                <a:ext uri="{FF2B5EF4-FFF2-40B4-BE49-F238E27FC236}">
                  <a16:creationId xmlns:a16="http://schemas.microsoft.com/office/drawing/2014/main" id="{3BBBC91F-20B4-23BF-6F11-ACA6D17BBF65}"/>
                </a:ext>
              </a:extLst>
            </p:cNvPr>
            <p:cNvSpPr/>
            <p:nvPr/>
          </p:nvSpPr>
          <p:spPr>
            <a:xfrm>
              <a:off x="5323863" y="-2033100"/>
              <a:ext cx="90075" cy="121775"/>
            </a:xfrm>
            <a:custGeom>
              <a:avLst/>
              <a:gdLst/>
              <a:ahLst/>
              <a:cxnLst/>
              <a:rect l="l" t="t" r="r" b="b"/>
              <a:pathLst>
                <a:path w="3603" h="4871" extrusionOk="0">
                  <a:moveTo>
                    <a:pt x="2202" y="1"/>
                  </a:moveTo>
                  <a:cubicBezTo>
                    <a:pt x="1868" y="1"/>
                    <a:pt x="1535" y="67"/>
                    <a:pt x="1268" y="201"/>
                  </a:cubicBezTo>
                  <a:cubicBezTo>
                    <a:pt x="1001" y="334"/>
                    <a:pt x="734" y="501"/>
                    <a:pt x="567" y="735"/>
                  </a:cubicBezTo>
                  <a:cubicBezTo>
                    <a:pt x="367" y="968"/>
                    <a:pt x="234" y="1202"/>
                    <a:pt x="134" y="1502"/>
                  </a:cubicBezTo>
                  <a:cubicBezTo>
                    <a:pt x="34" y="1802"/>
                    <a:pt x="0" y="2102"/>
                    <a:pt x="0" y="2436"/>
                  </a:cubicBezTo>
                  <a:cubicBezTo>
                    <a:pt x="0" y="2869"/>
                    <a:pt x="67" y="3270"/>
                    <a:pt x="234" y="3670"/>
                  </a:cubicBezTo>
                  <a:cubicBezTo>
                    <a:pt x="401" y="4004"/>
                    <a:pt x="667" y="4304"/>
                    <a:pt x="1001" y="4504"/>
                  </a:cubicBezTo>
                  <a:cubicBezTo>
                    <a:pt x="1335" y="4737"/>
                    <a:pt x="1735" y="4871"/>
                    <a:pt x="2168" y="4871"/>
                  </a:cubicBezTo>
                  <a:cubicBezTo>
                    <a:pt x="2602" y="4871"/>
                    <a:pt x="3069" y="4737"/>
                    <a:pt x="3436" y="4504"/>
                  </a:cubicBezTo>
                  <a:cubicBezTo>
                    <a:pt x="3536" y="4471"/>
                    <a:pt x="3603" y="4370"/>
                    <a:pt x="3603" y="4237"/>
                  </a:cubicBezTo>
                  <a:cubicBezTo>
                    <a:pt x="3603" y="4170"/>
                    <a:pt x="3569" y="4137"/>
                    <a:pt x="3536" y="4070"/>
                  </a:cubicBezTo>
                  <a:cubicBezTo>
                    <a:pt x="3503" y="4037"/>
                    <a:pt x="3436" y="4004"/>
                    <a:pt x="3369" y="4004"/>
                  </a:cubicBezTo>
                  <a:cubicBezTo>
                    <a:pt x="3303" y="4004"/>
                    <a:pt x="3269" y="4004"/>
                    <a:pt x="3236" y="4037"/>
                  </a:cubicBezTo>
                  <a:cubicBezTo>
                    <a:pt x="3069" y="4137"/>
                    <a:pt x="2936" y="4204"/>
                    <a:pt x="2769" y="4270"/>
                  </a:cubicBezTo>
                  <a:cubicBezTo>
                    <a:pt x="2602" y="4304"/>
                    <a:pt x="2435" y="4337"/>
                    <a:pt x="2269" y="4337"/>
                  </a:cubicBezTo>
                  <a:cubicBezTo>
                    <a:pt x="2068" y="4337"/>
                    <a:pt x="1868" y="4304"/>
                    <a:pt x="1668" y="4237"/>
                  </a:cubicBezTo>
                  <a:cubicBezTo>
                    <a:pt x="1501" y="4170"/>
                    <a:pt x="1335" y="4070"/>
                    <a:pt x="1234" y="3970"/>
                  </a:cubicBezTo>
                  <a:cubicBezTo>
                    <a:pt x="1101" y="3837"/>
                    <a:pt x="1001" y="3703"/>
                    <a:pt x="934" y="3537"/>
                  </a:cubicBezTo>
                  <a:cubicBezTo>
                    <a:pt x="834" y="3403"/>
                    <a:pt x="767" y="3203"/>
                    <a:pt x="734" y="3036"/>
                  </a:cubicBezTo>
                  <a:cubicBezTo>
                    <a:pt x="701" y="2836"/>
                    <a:pt x="701" y="2636"/>
                    <a:pt x="701" y="2469"/>
                  </a:cubicBezTo>
                  <a:cubicBezTo>
                    <a:pt x="701" y="2269"/>
                    <a:pt x="701" y="2069"/>
                    <a:pt x="734" y="1869"/>
                  </a:cubicBezTo>
                  <a:cubicBezTo>
                    <a:pt x="767" y="1702"/>
                    <a:pt x="834" y="1502"/>
                    <a:pt x="934" y="1368"/>
                  </a:cubicBezTo>
                  <a:cubicBezTo>
                    <a:pt x="1001" y="1202"/>
                    <a:pt x="1101" y="1068"/>
                    <a:pt x="1234" y="935"/>
                  </a:cubicBezTo>
                  <a:cubicBezTo>
                    <a:pt x="1335" y="801"/>
                    <a:pt x="1468" y="735"/>
                    <a:pt x="1635" y="668"/>
                  </a:cubicBezTo>
                  <a:cubicBezTo>
                    <a:pt x="1835" y="601"/>
                    <a:pt x="2002" y="568"/>
                    <a:pt x="2202" y="568"/>
                  </a:cubicBezTo>
                  <a:lnTo>
                    <a:pt x="2469" y="568"/>
                  </a:lnTo>
                  <a:cubicBezTo>
                    <a:pt x="2535" y="568"/>
                    <a:pt x="2602" y="568"/>
                    <a:pt x="2669" y="601"/>
                  </a:cubicBezTo>
                  <a:lnTo>
                    <a:pt x="2836" y="634"/>
                  </a:lnTo>
                  <a:lnTo>
                    <a:pt x="2969" y="701"/>
                  </a:lnTo>
                  <a:lnTo>
                    <a:pt x="3102" y="735"/>
                  </a:lnTo>
                  <a:lnTo>
                    <a:pt x="3169" y="801"/>
                  </a:lnTo>
                  <a:lnTo>
                    <a:pt x="3269" y="801"/>
                  </a:lnTo>
                  <a:cubicBezTo>
                    <a:pt x="3336" y="801"/>
                    <a:pt x="3403" y="801"/>
                    <a:pt x="3436" y="735"/>
                  </a:cubicBezTo>
                  <a:cubicBezTo>
                    <a:pt x="3569" y="601"/>
                    <a:pt x="3536" y="401"/>
                    <a:pt x="3369" y="334"/>
                  </a:cubicBezTo>
                  <a:cubicBezTo>
                    <a:pt x="3002" y="101"/>
                    <a:pt x="2602" y="1"/>
                    <a:pt x="2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297;p36">
              <a:extLst>
                <a:ext uri="{FF2B5EF4-FFF2-40B4-BE49-F238E27FC236}">
                  <a16:creationId xmlns:a16="http://schemas.microsoft.com/office/drawing/2014/main" id="{E1A1A308-74D4-6F8F-0850-6FB9801C4133}"/>
                </a:ext>
              </a:extLst>
            </p:cNvPr>
            <p:cNvSpPr/>
            <p:nvPr/>
          </p:nvSpPr>
          <p:spPr>
            <a:xfrm>
              <a:off x="5297163" y="-2687725"/>
              <a:ext cx="136800" cy="124275"/>
            </a:xfrm>
            <a:custGeom>
              <a:avLst/>
              <a:gdLst/>
              <a:ahLst/>
              <a:cxnLst/>
              <a:rect l="l" t="t" r="r" b="b"/>
              <a:pathLst>
                <a:path w="5472" h="4971" extrusionOk="0">
                  <a:moveTo>
                    <a:pt x="1202" y="501"/>
                  </a:moveTo>
                  <a:cubicBezTo>
                    <a:pt x="1335" y="501"/>
                    <a:pt x="1469" y="534"/>
                    <a:pt x="1569" y="634"/>
                  </a:cubicBezTo>
                  <a:cubicBezTo>
                    <a:pt x="1669" y="734"/>
                    <a:pt x="1735" y="834"/>
                    <a:pt x="1769" y="968"/>
                  </a:cubicBezTo>
                  <a:cubicBezTo>
                    <a:pt x="1802" y="1101"/>
                    <a:pt x="1835" y="1234"/>
                    <a:pt x="1835" y="1401"/>
                  </a:cubicBezTo>
                  <a:cubicBezTo>
                    <a:pt x="1835" y="1535"/>
                    <a:pt x="1835" y="1701"/>
                    <a:pt x="1769" y="1835"/>
                  </a:cubicBezTo>
                  <a:cubicBezTo>
                    <a:pt x="1735" y="1968"/>
                    <a:pt x="1669" y="2068"/>
                    <a:pt x="1569" y="2168"/>
                  </a:cubicBezTo>
                  <a:cubicBezTo>
                    <a:pt x="1469" y="2269"/>
                    <a:pt x="1335" y="2335"/>
                    <a:pt x="1202" y="2335"/>
                  </a:cubicBezTo>
                  <a:cubicBezTo>
                    <a:pt x="1068" y="2335"/>
                    <a:pt x="935" y="2269"/>
                    <a:pt x="835" y="2202"/>
                  </a:cubicBezTo>
                  <a:cubicBezTo>
                    <a:pt x="735" y="2102"/>
                    <a:pt x="668" y="1968"/>
                    <a:pt x="635" y="1868"/>
                  </a:cubicBezTo>
                  <a:cubicBezTo>
                    <a:pt x="601" y="1701"/>
                    <a:pt x="568" y="1568"/>
                    <a:pt x="568" y="1401"/>
                  </a:cubicBezTo>
                  <a:cubicBezTo>
                    <a:pt x="568" y="1268"/>
                    <a:pt x="601" y="1101"/>
                    <a:pt x="635" y="968"/>
                  </a:cubicBezTo>
                  <a:cubicBezTo>
                    <a:pt x="668" y="834"/>
                    <a:pt x="735" y="734"/>
                    <a:pt x="835" y="634"/>
                  </a:cubicBezTo>
                  <a:cubicBezTo>
                    <a:pt x="935" y="534"/>
                    <a:pt x="1068" y="501"/>
                    <a:pt x="1202" y="501"/>
                  </a:cubicBezTo>
                  <a:close/>
                  <a:moveTo>
                    <a:pt x="1235" y="100"/>
                  </a:moveTo>
                  <a:cubicBezTo>
                    <a:pt x="901" y="100"/>
                    <a:pt x="601" y="234"/>
                    <a:pt x="401" y="467"/>
                  </a:cubicBezTo>
                  <a:cubicBezTo>
                    <a:pt x="1" y="1034"/>
                    <a:pt x="1" y="1768"/>
                    <a:pt x="401" y="2302"/>
                  </a:cubicBezTo>
                  <a:cubicBezTo>
                    <a:pt x="635" y="2552"/>
                    <a:pt x="935" y="2677"/>
                    <a:pt x="1231" y="2677"/>
                  </a:cubicBezTo>
                  <a:cubicBezTo>
                    <a:pt x="1527" y="2677"/>
                    <a:pt x="1819" y="2552"/>
                    <a:pt x="2036" y="2302"/>
                  </a:cubicBezTo>
                  <a:cubicBezTo>
                    <a:pt x="2236" y="2068"/>
                    <a:pt x="2369" y="1735"/>
                    <a:pt x="2336" y="1401"/>
                  </a:cubicBezTo>
                  <a:cubicBezTo>
                    <a:pt x="2336" y="1234"/>
                    <a:pt x="2336" y="1068"/>
                    <a:pt x="2269" y="934"/>
                  </a:cubicBezTo>
                  <a:cubicBezTo>
                    <a:pt x="2236" y="801"/>
                    <a:pt x="2169" y="634"/>
                    <a:pt x="2102" y="501"/>
                  </a:cubicBezTo>
                  <a:cubicBezTo>
                    <a:pt x="2002" y="401"/>
                    <a:pt x="1869" y="300"/>
                    <a:pt x="1735" y="234"/>
                  </a:cubicBezTo>
                  <a:cubicBezTo>
                    <a:pt x="1569" y="134"/>
                    <a:pt x="1402" y="100"/>
                    <a:pt x="1235" y="100"/>
                  </a:cubicBezTo>
                  <a:close/>
                  <a:moveTo>
                    <a:pt x="4371" y="2669"/>
                  </a:moveTo>
                  <a:cubicBezTo>
                    <a:pt x="4571" y="2669"/>
                    <a:pt x="4771" y="2769"/>
                    <a:pt x="4838" y="2936"/>
                  </a:cubicBezTo>
                  <a:cubicBezTo>
                    <a:pt x="4904" y="3036"/>
                    <a:pt x="4938" y="3136"/>
                    <a:pt x="4938" y="3236"/>
                  </a:cubicBezTo>
                  <a:cubicBezTo>
                    <a:pt x="4971" y="3336"/>
                    <a:pt x="4971" y="3436"/>
                    <a:pt x="4971" y="3569"/>
                  </a:cubicBezTo>
                  <a:cubicBezTo>
                    <a:pt x="4971" y="3703"/>
                    <a:pt x="4971" y="3870"/>
                    <a:pt x="4938" y="4003"/>
                  </a:cubicBezTo>
                  <a:cubicBezTo>
                    <a:pt x="4904" y="4137"/>
                    <a:pt x="4804" y="4237"/>
                    <a:pt x="4738" y="4337"/>
                  </a:cubicBezTo>
                  <a:cubicBezTo>
                    <a:pt x="4637" y="4437"/>
                    <a:pt x="4504" y="4470"/>
                    <a:pt x="4371" y="4470"/>
                  </a:cubicBezTo>
                  <a:cubicBezTo>
                    <a:pt x="4237" y="4470"/>
                    <a:pt x="4104" y="4437"/>
                    <a:pt x="4004" y="4337"/>
                  </a:cubicBezTo>
                  <a:cubicBezTo>
                    <a:pt x="3904" y="4237"/>
                    <a:pt x="3837" y="4137"/>
                    <a:pt x="3804" y="4003"/>
                  </a:cubicBezTo>
                  <a:cubicBezTo>
                    <a:pt x="3703" y="3736"/>
                    <a:pt x="3703" y="3403"/>
                    <a:pt x="3804" y="3136"/>
                  </a:cubicBezTo>
                  <a:cubicBezTo>
                    <a:pt x="3837" y="3002"/>
                    <a:pt x="3904" y="2869"/>
                    <a:pt x="4004" y="2802"/>
                  </a:cubicBezTo>
                  <a:cubicBezTo>
                    <a:pt x="4104" y="2702"/>
                    <a:pt x="4237" y="2669"/>
                    <a:pt x="4371" y="2669"/>
                  </a:cubicBezTo>
                  <a:close/>
                  <a:moveTo>
                    <a:pt x="4271" y="2297"/>
                  </a:moveTo>
                  <a:cubicBezTo>
                    <a:pt x="3978" y="2297"/>
                    <a:pt x="3720" y="2429"/>
                    <a:pt x="3570" y="2669"/>
                  </a:cubicBezTo>
                  <a:cubicBezTo>
                    <a:pt x="3337" y="2902"/>
                    <a:pt x="3236" y="3236"/>
                    <a:pt x="3236" y="3569"/>
                  </a:cubicBezTo>
                  <a:cubicBezTo>
                    <a:pt x="3236" y="3903"/>
                    <a:pt x="3337" y="4237"/>
                    <a:pt x="3537" y="4503"/>
                  </a:cubicBezTo>
                  <a:cubicBezTo>
                    <a:pt x="3751" y="4737"/>
                    <a:pt x="4044" y="4857"/>
                    <a:pt x="4344" y="4857"/>
                  </a:cubicBezTo>
                  <a:cubicBezTo>
                    <a:pt x="4558" y="4857"/>
                    <a:pt x="4776" y="4795"/>
                    <a:pt x="4971" y="4670"/>
                  </a:cubicBezTo>
                  <a:cubicBezTo>
                    <a:pt x="5138" y="4570"/>
                    <a:pt x="5271" y="4403"/>
                    <a:pt x="5338" y="4237"/>
                  </a:cubicBezTo>
                  <a:cubicBezTo>
                    <a:pt x="5438" y="4003"/>
                    <a:pt x="5471" y="3803"/>
                    <a:pt x="5471" y="3569"/>
                  </a:cubicBezTo>
                  <a:cubicBezTo>
                    <a:pt x="5471" y="3436"/>
                    <a:pt x="5438" y="3269"/>
                    <a:pt x="5405" y="3102"/>
                  </a:cubicBezTo>
                  <a:cubicBezTo>
                    <a:pt x="5371" y="2969"/>
                    <a:pt x="5305" y="2836"/>
                    <a:pt x="5205" y="2702"/>
                  </a:cubicBezTo>
                  <a:cubicBezTo>
                    <a:pt x="5138" y="2569"/>
                    <a:pt x="5004" y="2469"/>
                    <a:pt x="4871" y="2402"/>
                  </a:cubicBezTo>
                  <a:cubicBezTo>
                    <a:pt x="4704" y="2335"/>
                    <a:pt x="4537" y="2302"/>
                    <a:pt x="4371" y="2302"/>
                  </a:cubicBezTo>
                  <a:cubicBezTo>
                    <a:pt x="4337" y="2299"/>
                    <a:pt x="4304" y="2297"/>
                    <a:pt x="4271" y="2297"/>
                  </a:cubicBezTo>
                  <a:close/>
                  <a:moveTo>
                    <a:pt x="3970" y="0"/>
                  </a:moveTo>
                  <a:cubicBezTo>
                    <a:pt x="3904" y="0"/>
                    <a:pt x="3837" y="67"/>
                    <a:pt x="3804" y="134"/>
                  </a:cubicBezTo>
                  <a:lnTo>
                    <a:pt x="1235" y="4670"/>
                  </a:lnTo>
                  <a:cubicBezTo>
                    <a:pt x="1202" y="4704"/>
                    <a:pt x="1202" y="4737"/>
                    <a:pt x="1202" y="4770"/>
                  </a:cubicBezTo>
                  <a:cubicBezTo>
                    <a:pt x="1202" y="4837"/>
                    <a:pt x="1235" y="4870"/>
                    <a:pt x="1268" y="4904"/>
                  </a:cubicBezTo>
                  <a:cubicBezTo>
                    <a:pt x="1302" y="4937"/>
                    <a:pt x="1335" y="4970"/>
                    <a:pt x="1402" y="4970"/>
                  </a:cubicBezTo>
                  <a:cubicBezTo>
                    <a:pt x="1469" y="4937"/>
                    <a:pt x="1535" y="4904"/>
                    <a:pt x="1569" y="4837"/>
                  </a:cubicBezTo>
                  <a:lnTo>
                    <a:pt x="4137" y="334"/>
                  </a:lnTo>
                  <a:cubicBezTo>
                    <a:pt x="4137" y="300"/>
                    <a:pt x="4170" y="234"/>
                    <a:pt x="4170" y="200"/>
                  </a:cubicBezTo>
                  <a:cubicBezTo>
                    <a:pt x="4170" y="134"/>
                    <a:pt x="4137" y="100"/>
                    <a:pt x="4104" y="67"/>
                  </a:cubicBezTo>
                  <a:cubicBezTo>
                    <a:pt x="4070" y="34"/>
                    <a:pt x="4037" y="0"/>
                    <a:pt x="39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298;p36">
              <a:extLst>
                <a:ext uri="{FF2B5EF4-FFF2-40B4-BE49-F238E27FC236}">
                  <a16:creationId xmlns:a16="http://schemas.microsoft.com/office/drawing/2014/main" id="{39E27DB7-3796-6AB9-46C4-793555371DC4}"/>
                </a:ext>
              </a:extLst>
            </p:cNvPr>
            <p:cNvSpPr/>
            <p:nvPr/>
          </p:nvSpPr>
          <p:spPr>
            <a:xfrm>
              <a:off x="5714138" y="-2686075"/>
              <a:ext cx="78400" cy="116775"/>
            </a:xfrm>
            <a:custGeom>
              <a:avLst/>
              <a:gdLst/>
              <a:ahLst/>
              <a:cxnLst/>
              <a:rect l="l" t="t" r="r" b="b"/>
              <a:pathLst>
                <a:path w="3136" h="4671" extrusionOk="0">
                  <a:moveTo>
                    <a:pt x="267" y="1"/>
                  </a:moveTo>
                  <a:cubicBezTo>
                    <a:pt x="201" y="1"/>
                    <a:pt x="134" y="34"/>
                    <a:pt x="100" y="101"/>
                  </a:cubicBezTo>
                  <a:cubicBezTo>
                    <a:pt x="0" y="201"/>
                    <a:pt x="0" y="368"/>
                    <a:pt x="100" y="468"/>
                  </a:cubicBezTo>
                  <a:cubicBezTo>
                    <a:pt x="134" y="501"/>
                    <a:pt x="201" y="535"/>
                    <a:pt x="267" y="535"/>
                  </a:cubicBezTo>
                  <a:lnTo>
                    <a:pt x="2435" y="535"/>
                  </a:lnTo>
                  <a:lnTo>
                    <a:pt x="834" y="4204"/>
                  </a:lnTo>
                  <a:cubicBezTo>
                    <a:pt x="801" y="4271"/>
                    <a:pt x="801" y="4304"/>
                    <a:pt x="801" y="4371"/>
                  </a:cubicBezTo>
                  <a:cubicBezTo>
                    <a:pt x="801" y="4437"/>
                    <a:pt x="834" y="4538"/>
                    <a:pt x="901" y="4571"/>
                  </a:cubicBezTo>
                  <a:cubicBezTo>
                    <a:pt x="968" y="4638"/>
                    <a:pt x="1068" y="4671"/>
                    <a:pt x="1135" y="4671"/>
                  </a:cubicBezTo>
                  <a:cubicBezTo>
                    <a:pt x="1268" y="4671"/>
                    <a:pt x="1368" y="4604"/>
                    <a:pt x="1435" y="4471"/>
                  </a:cubicBezTo>
                  <a:lnTo>
                    <a:pt x="3103" y="601"/>
                  </a:lnTo>
                  <a:cubicBezTo>
                    <a:pt x="3136" y="501"/>
                    <a:pt x="3136" y="435"/>
                    <a:pt x="3136" y="335"/>
                  </a:cubicBezTo>
                  <a:cubicBezTo>
                    <a:pt x="3136" y="234"/>
                    <a:pt x="3103" y="168"/>
                    <a:pt x="3069" y="101"/>
                  </a:cubicBezTo>
                  <a:cubicBezTo>
                    <a:pt x="2969" y="34"/>
                    <a:pt x="2869" y="1"/>
                    <a:pt x="27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299;p36">
              <a:extLst>
                <a:ext uri="{FF2B5EF4-FFF2-40B4-BE49-F238E27FC236}">
                  <a16:creationId xmlns:a16="http://schemas.microsoft.com/office/drawing/2014/main" id="{2D9519E1-2A45-0C7B-1DF6-E5A091B98988}"/>
                </a:ext>
              </a:extLst>
            </p:cNvPr>
            <p:cNvSpPr/>
            <p:nvPr/>
          </p:nvSpPr>
          <p:spPr>
            <a:xfrm>
              <a:off x="6092738" y="-2687725"/>
              <a:ext cx="81750" cy="119700"/>
            </a:xfrm>
            <a:custGeom>
              <a:avLst/>
              <a:gdLst/>
              <a:ahLst/>
              <a:cxnLst/>
              <a:rect l="l" t="t" r="r" b="b"/>
              <a:pathLst>
                <a:path w="3270" h="4788" extrusionOk="0">
                  <a:moveTo>
                    <a:pt x="1755" y="459"/>
                  </a:moveTo>
                  <a:cubicBezTo>
                    <a:pt x="1948" y="459"/>
                    <a:pt x="2136" y="524"/>
                    <a:pt x="2302" y="634"/>
                  </a:cubicBezTo>
                  <a:cubicBezTo>
                    <a:pt x="2469" y="767"/>
                    <a:pt x="2569" y="1001"/>
                    <a:pt x="2569" y="1234"/>
                  </a:cubicBezTo>
                  <a:cubicBezTo>
                    <a:pt x="2569" y="1435"/>
                    <a:pt x="2469" y="1668"/>
                    <a:pt x="2302" y="1802"/>
                  </a:cubicBezTo>
                  <a:cubicBezTo>
                    <a:pt x="2102" y="1935"/>
                    <a:pt x="1869" y="2002"/>
                    <a:pt x="1635" y="2002"/>
                  </a:cubicBezTo>
                  <a:cubicBezTo>
                    <a:pt x="1402" y="2002"/>
                    <a:pt x="1168" y="1935"/>
                    <a:pt x="968" y="1802"/>
                  </a:cubicBezTo>
                  <a:cubicBezTo>
                    <a:pt x="801" y="1668"/>
                    <a:pt x="701" y="1435"/>
                    <a:pt x="734" y="1234"/>
                  </a:cubicBezTo>
                  <a:cubicBezTo>
                    <a:pt x="734" y="1101"/>
                    <a:pt x="734" y="968"/>
                    <a:pt x="801" y="868"/>
                  </a:cubicBezTo>
                  <a:cubicBezTo>
                    <a:pt x="834" y="767"/>
                    <a:pt x="935" y="701"/>
                    <a:pt x="1001" y="634"/>
                  </a:cubicBezTo>
                  <a:cubicBezTo>
                    <a:pt x="1101" y="567"/>
                    <a:pt x="1201" y="534"/>
                    <a:pt x="1301" y="501"/>
                  </a:cubicBezTo>
                  <a:cubicBezTo>
                    <a:pt x="1402" y="467"/>
                    <a:pt x="1535" y="467"/>
                    <a:pt x="1635" y="467"/>
                  </a:cubicBezTo>
                  <a:cubicBezTo>
                    <a:pt x="1675" y="462"/>
                    <a:pt x="1715" y="459"/>
                    <a:pt x="1755" y="459"/>
                  </a:cubicBezTo>
                  <a:close/>
                  <a:moveTo>
                    <a:pt x="1725" y="2596"/>
                  </a:moveTo>
                  <a:cubicBezTo>
                    <a:pt x="1928" y="2596"/>
                    <a:pt x="2128" y="2690"/>
                    <a:pt x="2302" y="2836"/>
                  </a:cubicBezTo>
                  <a:cubicBezTo>
                    <a:pt x="2502" y="3002"/>
                    <a:pt x="2602" y="3236"/>
                    <a:pt x="2569" y="3469"/>
                  </a:cubicBezTo>
                  <a:cubicBezTo>
                    <a:pt x="2602" y="3703"/>
                    <a:pt x="2502" y="3936"/>
                    <a:pt x="2302" y="4103"/>
                  </a:cubicBezTo>
                  <a:cubicBezTo>
                    <a:pt x="2102" y="4237"/>
                    <a:pt x="1869" y="4303"/>
                    <a:pt x="1635" y="4303"/>
                  </a:cubicBezTo>
                  <a:cubicBezTo>
                    <a:pt x="1468" y="4303"/>
                    <a:pt x="1301" y="4270"/>
                    <a:pt x="1135" y="4203"/>
                  </a:cubicBezTo>
                  <a:cubicBezTo>
                    <a:pt x="1001" y="4170"/>
                    <a:pt x="868" y="4070"/>
                    <a:pt x="801" y="3936"/>
                  </a:cubicBezTo>
                  <a:cubicBezTo>
                    <a:pt x="701" y="3803"/>
                    <a:pt x="668" y="3636"/>
                    <a:pt x="668" y="3469"/>
                  </a:cubicBezTo>
                  <a:cubicBezTo>
                    <a:pt x="668" y="3236"/>
                    <a:pt x="768" y="3002"/>
                    <a:pt x="935" y="2836"/>
                  </a:cubicBezTo>
                  <a:cubicBezTo>
                    <a:pt x="1109" y="2690"/>
                    <a:pt x="1308" y="2596"/>
                    <a:pt x="1533" y="2596"/>
                  </a:cubicBezTo>
                  <a:cubicBezTo>
                    <a:pt x="1567" y="2596"/>
                    <a:pt x="1601" y="2598"/>
                    <a:pt x="1635" y="2602"/>
                  </a:cubicBezTo>
                  <a:cubicBezTo>
                    <a:pt x="1665" y="2598"/>
                    <a:pt x="1695" y="2596"/>
                    <a:pt x="1725" y="2596"/>
                  </a:cubicBezTo>
                  <a:close/>
                  <a:moveTo>
                    <a:pt x="1635" y="0"/>
                  </a:moveTo>
                  <a:cubicBezTo>
                    <a:pt x="1368" y="0"/>
                    <a:pt x="1101" y="34"/>
                    <a:pt x="834" y="134"/>
                  </a:cubicBezTo>
                  <a:cubicBezTo>
                    <a:pt x="634" y="200"/>
                    <a:pt x="434" y="367"/>
                    <a:pt x="301" y="534"/>
                  </a:cubicBezTo>
                  <a:cubicBezTo>
                    <a:pt x="167" y="734"/>
                    <a:pt x="67" y="968"/>
                    <a:pt x="101" y="1234"/>
                  </a:cubicBezTo>
                  <a:cubicBezTo>
                    <a:pt x="67" y="1468"/>
                    <a:pt x="167" y="1735"/>
                    <a:pt x="301" y="1902"/>
                  </a:cubicBezTo>
                  <a:cubicBezTo>
                    <a:pt x="468" y="2135"/>
                    <a:pt x="701" y="2269"/>
                    <a:pt x="935" y="2302"/>
                  </a:cubicBezTo>
                  <a:cubicBezTo>
                    <a:pt x="668" y="2335"/>
                    <a:pt x="434" y="2502"/>
                    <a:pt x="267" y="2736"/>
                  </a:cubicBezTo>
                  <a:cubicBezTo>
                    <a:pt x="101" y="2936"/>
                    <a:pt x="1" y="3203"/>
                    <a:pt x="1" y="3469"/>
                  </a:cubicBezTo>
                  <a:cubicBezTo>
                    <a:pt x="1" y="3736"/>
                    <a:pt x="67" y="4003"/>
                    <a:pt x="234" y="4203"/>
                  </a:cubicBezTo>
                  <a:cubicBezTo>
                    <a:pt x="367" y="4403"/>
                    <a:pt x="568" y="4570"/>
                    <a:pt x="801" y="4637"/>
                  </a:cubicBezTo>
                  <a:cubicBezTo>
                    <a:pt x="1068" y="4737"/>
                    <a:pt x="1343" y="4787"/>
                    <a:pt x="1618" y="4787"/>
                  </a:cubicBezTo>
                  <a:cubicBezTo>
                    <a:pt x="1894" y="4787"/>
                    <a:pt x="2169" y="4737"/>
                    <a:pt x="2436" y="4637"/>
                  </a:cubicBezTo>
                  <a:cubicBezTo>
                    <a:pt x="2669" y="4570"/>
                    <a:pt x="2869" y="4403"/>
                    <a:pt x="3036" y="4203"/>
                  </a:cubicBezTo>
                  <a:cubicBezTo>
                    <a:pt x="3169" y="3970"/>
                    <a:pt x="3236" y="3736"/>
                    <a:pt x="3236" y="3469"/>
                  </a:cubicBezTo>
                  <a:cubicBezTo>
                    <a:pt x="3270" y="3203"/>
                    <a:pt x="3169" y="2936"/>
                    <a:pt x="3003" y="2736"/>
                  </a:cubicBezTo>
                  <a:cubicBezTo>
                    <a:pt x="2836" y="2502"/>
                    <a:pt x="2602" y="2369"/>
                    <a:pt x="2336" y="2302"/>
                  </a:cubicBezTo>
                  <a:cubicBezTo>
                    <a:pt x="2569" y="2269"/>
                    <a:pt x="2803" y="2135"/>
                    <a:pt x="2936" y="1935"/>
                  </a:cubicBezTo>
                  <a:cubicBezTo>
                    <a:pt x="3103" y="1735"/>
                    <a:pt x="3169" y="1501"/>
                    <a:pt x="3169" y="1234"/>
                  </a:cubicBezTo>
                  <a:cubicBezTo>
                    <a:pt x="3169" y="1068"/>
                    <a:pt x="3136" y="868"/>
                    <a:pt x="3036" y="701"/>
                  </a:cubicBezTo>
                  <a:cubicBezTo>
                    <a:pt x="2969" y="534"/>
                    <a:pt x="2869" y="401"/>
                    <a:pt x="2702" y="300"/>
                  </a:cubicBezTo>
                  <a:cubicBezTo>
                    <a:pt x="2569" y="200"/>
                    <a:pt x="2402" y="134"/>
                    <a:pt x="2235" y="67"/>
                  </a:cubicBezTo>
                  <a:cubicBezTo>
                    <a:pt x="2035" y="0"/>
                    <a:pt x="1835" y="0"/>
                    <a:pt x="1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300;p36">
              <a:extLst>
                <a:ext uri="{FF2B5EF4-FFF2-40B4-BE49-F238E27FC236}">
                  <a16:creationId xmlns:a16="http://schemas.microsoft.com/office/drawing/2014/main" id="{2C1F1138-785F-694F-4EA9-5F2C41DA491E}"/>
                </a:ext>
              </a:extLst>
            </p:cNvPr>
            <p:cNvSpPr/>
            <p:nvPr/>
          </p:nvSpPr>
          <p:spPr>
            <a:xfrm>
              <a:off x="6459663" y="-2687850"/>
              <a:ext cx="82600" cy="120225"/>
            </a:xfrm>
            <a:custGeom>
              <a:avLst/>
              <a:gdLst/>
              <a:ahLst/>
              <a:cxnLst/>
              <a:rect l="l" t="t" r="r" b="b"/>
              <a:pathLst>
                <a:path w="3304" h="4809" extrusionOk="0">
                  <a:moveTo>
                    <a:pt x="1552" y="500"/>
                  </a:moveTo>
                  <a:cubicBezTo>
                    <a:pt x="1579" y="500"/>
                    <a:pt x="1607" y="502"/>
                    <a:pt x="1635" y="506"/>
                  </a:cubicBezTo>
                  <a:cubicBezTo>
                    <a:pt x="1902" y="506"/>
                    <a:pt x="2169" y="606"/>
                    <a:pt x="2336" y="806"/>
                  </a:cubicBezTo>
                  <a:cubicBezTo>
                    <a:pt x="2502" y="1006"/>
                    <a:pt x="2603" y="1239"/>
                    <a:pt x="2569" y="1506"/>
                  </a:cubicBezTo>
                  <a:cubicBezTo>
                    <a:pt x="2603" y="1807"/>
                    <a:pt x="2502" y="2073"/>
                    <a:pt x="2302" y="2274"/>
                  </a:cubicBezTo>
                  <a:cubicBezTo>
                    <a:pt x="2128" y="2448"/>
                    <a:pt x="1902" y="2547"/>
                    <a:pt x="1670" y="2547"/>
                  </a:cubicBezTo>
                  <a:cubicBezTo>
                    <a:pt x="1636" y="2547"/>
                    <a:pt x="1602" y="2545"/>
                    <a:pt x="1568" y="2540"/>
                  </a:cubicBezTo>
                  <a:cubicBezTo>
                    <a:pt x="1535" y="2545"/>
                    <a:pt x="1501" y="2547"/>
                    <a:pt x="1467" y="2547"/>
                  </a:cubicBezTo>
                  <a:cubicBezTo>
                    <a:pt x="1236" y="2547"/>
                    <a:pt x="1018" y="2448"/>
                    <a:pt x="901" y="2274"/>
                  </a:cubicBezTo>
                  <a:cubicBezTo>
                    <a:pt x="735" y="2040"/>
                    <a:pt x="634" y="1807"/>
                    <a:pt x="668" y="1540"/>
                  </a:cubicBezTo>
                  <a:cubicBezTo>
                    <a:pt x="634" y="1273"/>
                    <a:pt x="735" y="1006"/>
                    <a:pt x="901" y="772"/>
                  </a:cubicBezTo>
                  <a:cubicBezTo>
                    <a:pt x="1081" y="623"/>
                    <a:pt x="1313" y="500"/>
                    <a:pt x="1552" y="500"/>
                  </a:cubicBezTo>
                  <a:close/>
                  <a:moveTo>
                    <a:pt x="1472" y="0"/>
                  </a:moveTo>
                  <a:cubicBezTo>
                    <a:pt x="1083" y="0"/>
                    <a:pt x="705" y="135"/>
                    <a:pt x="434" y="406"/>
                  </a:cubicBezTo>
                  <a:cubicBezTo>
                    <a:pt x="167" y="706"/>
                    <a:pt x="1" y="1106"/>
                    <a:pt x="34" y="1540"/>
                  </a:cubicBezTo>
                  <a:cubicBezTo>
                    <a:pt x="1" y="1907"/>
                    <a:pt x="167" y="2307"/>
                    <a:pt x="434" y="2607"/>
                  </a:cubicBezTo>
                  <a:cubicBezTo>
                    <a:pt x="709" y="2851"/>
                    <a:pt x="1039" y="3012"/>
                    <a:pt x="1400" y="3012"/>
                  </a:cubicBezTo>
                  <a:cubicBezTo>
                    <a:pt x="1434" y="3012"/>
                    <a:pt x="1468" y="3010"/>
                    <a:pt x="1502" y="3007"/>
                  </a:cubicBezTo>
                  <a:cubicBezTo>
                    <a:pt x="1769" y="3007"/>
                    <a:pt x="2035" y="2941"/>
                    <a:pt x="2269" y="2807"/>
                  </a:cubicBezTo>
                  <a:cubicBezTo>
                    <a:pt x="2436" y="2707"/>
                    <a:pt x="2569" y="2540"/>
                    <a:pt x="2636" y="2340"/>
                  </a:cubicBezTo>
                  <a:lnTo>
                    <a:pt x="2636" y="2807"/>
                  </a:lnTo>
                  <a:cubicBezTo>
                    <a:pt x="2636" y="2941"/>
                    <a:pt x="2636" y="3074"/>
                    <a:pt x="2603" y="3208"/>
                  </a:cubicBezTo>
                  <a:cubicBezTo>
                    <a:pt x="2569" y="3341"/>
                    <a:pt x="2569" y="3441"/>
                    <a:pt x="2502" y="3574"/>
                  </a:cubicBezTo>
                  <a:cubicBezTo>
                    <a:pt x="2469" y="3675"/>
                    <a:pt x="2436" y="3775"/>
                    <a:pt x="2369" y="3875"/>
                  </a:cubicBezTo>
                  <a:cubicBezTo>
                    <a:pt x="2302" y="3941"/>
                    <a:pt x="2236" y="4041"/>
                    <a:pt x="2136" y="4075"/>
                  </a:cubicBezTo>
                  <a:cubicBezTo>
                    <a:pt x="2035" y="4142"/>
                    <a:pt x="1935" y="4208"/>
                    <a:pt x="1835" y="4242"/>
                  </a:cubicBezTo>
                  <a:cubicBezTo>
                    <a:pt x="1702" y="4275"/>
                    <a:pt x="1568" y="4275"/>
                    <a:pt x="1435" y="4275"/>
                  </a:cubicBezTo>
                  <a:cubicBezTo>
                    <a:pt x="1135" y="4275"/>
                    <a:pt x="835" y="4208"/>
                    <a:pt x="601" y="4075"/>
                  </a:cubicBezTo>
                  <a:cubicBezTo>
                    <a:pt x="568" y="4075"/>
                    <a:pt x="534" y="4075"/>
                    <a:pt x="501" y="4041"/>
                  </a:cubicBezTo>
                  <a:cubicBezTo>
                    <a:pt x="434" y="4075"/>
                    <a:pt x="368" y="4108"/>
                    <a:pt x="334" y="4142"/>
                  </a:cubicBezTo>
                  <a:cubicBezTo>
                    <a:pt x="301" y="4208"/>
                    <a:pt x="268" y="4275"/>
                    <a:pt x="268" y="4375"/>
                  </a:cubicBezTo>
                  <a:cubicBezTo>
                    <a:pt x="268" y="4442"/>
                    <a:pt x="301" y="4542"/>
                    <a:pt x="401" y="4575"/>
                  </a:cubicBezTo>
                  <a:cubicBezTo>
                    <a:pt x="701" y="4709"/>
                    <a:pt x="1068" y="4809"/>
                    <a:pt x="1402" y="4809"/>
                  </a:cubicBezTo>
                  <a:cubicBezTo>
                    <a:pt x="1635" y="4809"/>
                    <a:pt x="1835" y="4775"/>
                    <a:pt x="2035" y="4709"/>
                  </a:cubicBezTo>
                  <a:cubicBezTo>
                    <a:pt x="2202" y="4675"/>
                    <a:pt x="2369" y="4609"/>
                    <a:pt x="2502" y="4475"/>
                  </a:cubicBezTo>
                  <a:cubicBezTo>
                    <a:pt x="2636" y="4375"/>
                    <a:pt x="2769" y="4275"/>
                    <a:pt x="2869" y="4142"/>
                  </a:cubicBezTo>
                  <a:cubicBezTo>
                    <a:pt x="2969" y="4008"/>
                    <a:pt x="3036" y="3841"/>
                    <a:pt x="3103" y="3675"/>
                  </a:cubicBezTo>
                  <a:cubicBezTo>
                    <a:pt x="3136" y="3508"/>
                    <a:pt x="3203" y="3341"/>
                    <a:pt x="3236" y="3174"/>
                  </a:cubicBezTo>
                  <a:cubicBezTo>
                    <a:pt x="3270" y="3007"/>
                    <a:pt x="3303" y="2807"/>
                    <a:pt x="3303" y="2640"/>
                  </a:cubicBezTo>
                  <a:lnTo>
                    <a:pt x="3303" y="2107"/>
                  </a:lnTo>
                  <a:cubicBezTo>
                    <a:pt x="3303" y="1907"/>
                    <a:pt x="3303" y="1673"/>
                    <a:pt x="3236" y="1473"/>
                  </a:cubicBezTo>
                  <a:cubicBezTo>
                    <a:pt x="3236" y="1273"/>
                    <a:pt x="3170" y="1073"/>
                    <a:pt x="3070" y="906"/>
                  </a:cubicBezTo>
                  <a:cubicBezTo>
                    <a:pt x="3003" y="706"/>
                    <a:pt x="2903" y="572"/>
                    <a:pt x="2769" y="439"/>
                  </a:cubicBezTo>
                  <a:cubicBezTo>
                    <a:pt x="2636" y="272"/>
                    <a:pt x="2469" y="172"/>
                    <a:pt x="2269" y="105"/>
                  </a:cubicBezTo>
                  <a:cubicBezTo>
                    <a:pt x="2035" y="39"/>
                    <a:pt x="1802" y="5"/>
                    <a:pt x="1602" y="5"/>
                  </a:cubicBezTo>
                  <a:cubicBezTo>
                    <a:pt x="1558" y="2"/>
                    <a:pt x="1515" y="0"/>
                    <a:pt x="14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301;p36">
              <a:extLst>
                <a:ext uri="{FF2B5EF4-FFF2-40B4-BE49-F238E27FC236}">
                  <a16:creationId xmlns:a16="http://schemas.microsoft.com/office/drawing/2014/main" id="{F316B4A8-C301-3ACF-77E3-4281287EEB13}"/>
                </a:ext>
              </a:extLst>
            </p:cNvPr>
            <p:cNvSpPr/>
            <p:nvPr/>
          </p:nvSpPr>
          <p:spPr>
            <a:xfrm>
              <a:off x="5712463" y="-2363325"/>
              <a:ext cx="89250" cy="116775"/>
            </a:xfrm>
            <a:custGeom>
              <a:avLst/>
              <a:gdLst/>
              <a:ahLst/>
              <a:cxnLst/>
              <a:rect l="l" t="t" r="r" b="b"/>
              <a:pathLst>
                <a:path w="3570" h="4671" extrusionOk="0">
                  <a:moveTo>
                    <a:pt x="2202" y="667"/>
                  </a:moveTo>
                  <a:lnTo>
                    <a:pt x="2202" y="3169"/>
                  </a:lnTo>
                  <a:lnTo>
                    <a:pt x="634" y="3169"/>
                  </a:lnTo>
                  <a:lnTo>
                    <a:pt x="2202" y="667"/>
                  </a:lnTo>
                  <a:close/>
                  <a:moveTo>
                    <a:pt x="2402" y="0"/>
                  </a:moveTo>
                  <a:cubicBezTo>
                    <a:pt x="2169" y="0"/>
                    <a:pt x="1969" y="100"/>
                    <a:pt x="1869" y="300"/>
                  </a:cubicBezTo>
                  <a:lnTo>
                    <a:pt x="67" y="3102"/>
                  </a:lnTo>
                  <a:cubicBezTo>
                    <a:pt x="34" y="3169"/>
                    <a:pt x="1" y="3236"/>
                    <a:pt x="1" y="3336"/>
                  </a:cubicBezTo>
                  <a:cubicBezTo>
                    <a:pt x="1" y="3403"/>
                    <a:pt x="34" y="3503"/>
                    <a:pt x="101" y="3569"/>
                  </a:cubicBezTo>
                  <a:cubicBezTo>
                    <a:pt x="167" y="3636"/>
                    <a:pt x="234" y="3670"/>
                    <a:pt x="334" y="3670"/>
                  </a:cubicBezTo>
                  <a:lnTo>
                    <a:pt x="2202" y="3670"/>
                  </a:lnTo>
                  <a:lnTo>
                    <a:pt x="2202" y="4370"/>
                  </a:lnTo>
                  <a:cubicBezTo>
                    <a:pt x="2202" y="4470"/>
                    <a:pt x="2236" y="4537"/>
                    <a:pt x="2302" y="4604"/>
                  </a:cubicBezTo>
                  <a:cubicBezTo>
                    <a:pt x="2369" y="4637"/>
                    <a:pt x="2436" y="4670"/>
                    <a:pt x="2536" y="4670"/>
                  </a:cubicBezTo>
                  <a:cubicBezTo>
                    <a:pt x="2603" y="4670"/>
                    <a:pt x="2669" y="4637"/>
                    <a:pt x="2736" y="4604"/>
                  </a:cubicBezTo>
                  <a:cubicBezTo>
                    <a:pt x="2803" y="4537"/>
                    <a:pt x="2836" y="4470"/>
                    <a:pt x="2836" y="4370"/>
                  </a:cubicBezTo>
                  <a:lnTo>
                    <a:pt x="2836" y="3670"/>
                  </a:lnTo>
                  <a:lnTo>
                    <a:pt x="3303" y="3670"/>
                  </a:lnTo>
                  <a:cubicBezTo>
                    <a:pt x="3370" y="3670"/>
                    <a:pt x="3436" y="3636"/>
                    <a:pt x="3503" y="3603"/>
                  </a:cubicBezTo>
                  <a:cubicBezTo>
                    <a:pt x="3537" y="3536"/>
                    <a:pt x="3570" y="3469"/>
                    <a:pt x="3570" y="3403"/>
                  </a:cubicBezTo>
                  <a:cubicBezTo>
                    <a:pt x="3570" y="3369"/>
                    <a:pt x="3537" y="3303"/>
                    <a:pt x="3503" y="3269"/>
                  </a:cubicBezTo>
                  <a:cubicBezTo>
                    <a:pt x="3436" y="3203"/>
                    <a:pt x="3370" y="3169"/>
                    <a:pt x="3303" y="3169"/>
                  </a:cubicBezTo>
                  <a:lnTo>
                    <a:pt x="2836" y="3169"/>
                  </a:lnTo>
                  <a:lnTo>
                    <a:pt x="2836" y="467"/>
                  </a:lnTo>
                  <a:cubicBezTo>
                    <a:pt x="2869" y="334"/>
                    <a:pt x="2803" y="200"/>
                    <a:pt x="2703" y="100"/>
                  </a:cubicBezTo>
                  <a:cubicBezTo>
                    <a:pt x="2636" y="34"/>
                    <a:pt x="2502" y="0"/>
                    <a:pt x="2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302;p36">
              <a:extLst>
                <a:ext uri="{FF2B5EF4-FFF2-40B4-BE49-F238E27FC236}">
                  <a16:creationId xmlns:a16="http://schemas.microsoft.com/office/drawing/2014/main" id="{E0B34477-C516-49D8-33D5-1B02CC801302}"/>
                </a:ext>
              </a:extLst>
            </p:cNvPr>
            <p:cNvSpPr/>
            <p:nvPr/>
          </p:nvSpPr>
          <p:spPr>
            <a:xfrm>
              <a:off x="6098588" y="-2362500"/>
              <a:ext cx="75900" cy="117825"/>
            </a:xfrm>
            <a:custGeom>
              <a:avLst/>
              <a:gdLst/>
              <a:ahLst/>
              <a:cxnLst/>
              <a:rect l="l" t="t" r="r" b="b"/>
              <a:pathLst>
                <a:path w="3036" h="4713" extrusionOk="0">
                  <a:moveTo>
                    <a:pt x="367" y="1"/>
                  </a:moveTo>
                  <a:cubicBezTo>
                    <a:pt x="133" y="1"/>
                    <a:pt x="33" y="101"/>
                    <a:pt x="33" y="301"/>
                  </a:cubicBezTo>
                  <a:lnTo>
                    <a:pt x="33" y="2436"/>
                  </a:lnTo>
                  <a:cubicBezTo>
                    <a:pt x="33" y="2502"/>
                    <a:pt x="67" y="2569"/>
                    <a:pt x="167" y="2602"/>
                  </a:cubicBezTo>
                  <a:cubicBezTo>
                    <a:pt x="267" y="2636"/>
                    <a:pt x="334" y="2669"/>
                    <a:pt x="434" y="2669"/>
                  </a:cubicBezTo>
                  <a:cubicBezTo>
                    <a:pt x="500" y="2669"/>
                    <a:pt x="534" y="2669"/>
                    <a:pt x="567" y="2636"/>
                  </a:cubicBezTo>
                  <a:cubicBezTo>
                    <a:pt x="667" y="2502"/>
                    <a:pt x="834" y="2402"/>
                    <a:pt x="1001" y="2336"/>
                  </a:cubicBezTo>
                  <a:cubicBezTo>
                    <a:pt x="1134" y="2269"/>
                    <a:pt x="1334" y="2202"/>
                    <a:pt x="1501" y="2202"/>
                  </a:cubicBezTo>
                  <a:cubicBezTo>
                    <a:pt x="1735" y="2202"/>
                    <a:pt x="2001" y="2302"/>
                    <a:pt x="2168" y="2469"/>
                  </a:cubicBezTo>
                  <a:cubicBezTo>
                    <a:pt x="2335" y="2669"/>
                    <a:pt x="2402" y="2936"/>
                    <a:pt x="2402" y="3170"/>
                  </a:cubicBezTo>
                  <a:cubicBezTo>
                    <a:pt x="2402" y="3436"/>
                    <a:pt x="2335" y="3703"/>
                    <a:pt x="2168" y="3937"/>
                  </a:cubicBezTo>
                  <a:cubicBezTo>
                    <a:pt x="1994" y="4082"/>
                    <a:pt x="1769" y="4177"/>
                    <a:pt x="1538" y="4177"/>
                  </a:cubicBezTo>
                  <a:cubicBezTo>
                    <a:pt x="1503" y="4177"/>
                    <a:pt x="1469" y="4175"/>
                    <a:pt x="1434" y="4170"/>
                  </a:cubicBezTo>
                  <a:cubicBezTo>
                    <a:pt x="1400" y="4173"/>
                    <a:pt x="1366" y="4174"/>
                    <a:pt x="1332" y="4174"/>
                  </a:cubicBezTo>
                  <a:cubicBezTo>
                    <a:pt x="972" y="4174"/>
                    <a:pt x="641" y="4017"/>
                    <a:pt x="367" y="3803"/>
                  </a:cubicBezTo>
                  <a:cubicBezTo>
                    <a:pt x="334" y="3770"/>
                    <a:pt x="300" y="3737"/>
                    <a:pt x="267" y="3737"/>
                  </a:cubicBezTo>
                  <a:cubicBezTo>
                    <a:pt x="200" y="3737"/>
                    <a:pt x="133" y="3803"/>
                    <a:pt x="67" y="3837"/>
                  </a:cubicBezTo>
                  <a:cubicBezTo>
                    <a:pt x="33" y="3903"/>
                    <a:pt x="0" y="3970"/>
                    <a:pt x="0" y="4037"/>
                  </a:cubicBezTo>
                  <a:cubicBezTo>
                    <a:pt x="0" y="4104"/>
                    <a:pt x="0" y="4170"/>
                    <a:pt x="67" y="4204"/>
                  </a:cubicBezTo>
                  <a:cubicBezTo>
                    <a:pt x="234" y="4370"/>
                    <a:pt x="434" y="4504"/>
                    <a:pt x="667" y="4571"/>
                  </a:cubicBezTo>
                  <a:cubicBezTo>
                    <a:pt x="887" y="4653"/>
                    <a:pt x="1084" y="4713"/>
                    <a:pt x="1295" y="4713"/>
                  </a:cubicBezTo>
                  <a:cubicBezTo>
                    <a:pt x="1341" y="4713"/>
                    <a:pt x="1387" y="4710"/>
                    <a:pt x="1434" y="4704"/>
                  </a:cubicBezTo>
                  <a:cubicBezTo>
                    <a:pt x="1471" y="4707"/>
                    <a:pt x="1508" y="4708"/>
                    <a:pt x="1544" y="4708"/>
                  </a:cubicBezTo>
                  <a:cubicBezTo>
                    <a:pt x="1935" y="4708"/>
                    <a:pt x="2294" y="4548"/>
                    <a:pt x="2569" y="4304"/>
                  </a:cubicBezTo>
                  <a:cubicBezTo>
                    <a:pt x="2902" y="4003"/>
                    <a:pt x="3036" y="3603"/>
                    <a:pt x="3036" y="3203"/>
                  </a:cubicBezTo>
                  <a:cubicBezTo>
                    <a:pt x="3036" y="2803"/>
                    <a:pt x="2902" y="2402"/>
                    <a:pt x="2635" y="2135"/>
                  </a:cubicBezTo>
                  <a:cubicBezTo>
                    <a:pt x="2391" y="1861"/>
                    <a:pt x="2035" y="1698"/>
                    <a:pt x="1695" y="1698"/>
                  </a:cubicBezTo>
                  <a:cubicBezTo>
                    <a:pt x="1663" y="1698"/>
                    <a:pt x="1632" y="1699"/>
                    <a:pt x="1601" y="1702"/>
                  </a:cubicBezTo>
                  <a:cubicBezTo>
                    <a:pt x="1468" y="1702"/>
                    <a:pt x="1334" y="1702"/>
                    <a:pt x="1201" y="1735"/>
                  </a:cubicBezTo>
                  <a:cubicBezTo>
                    <a:pt x="1101" y="1769"/>
                    <a:pt x="1034" y="1802"/>
                    <a:pt x="934" y="1835"/>
                  </a:cubicBezTo>
                  <a:cubicBezTo>
                    <a:pt x="867" y="1869"/>
                    <a:pt x="801" y="1902"/>
                    <a:pt x="734" y="1935"/>
                  </a:cubicBezTo>
                  <a:cubicBezTo>
                    <a:pt x="701" y="1969"/>
                    <a:pt x="634" y="2002"/>
                    <a:pt x="600" y="2035"/>
                  </a:cubicBezTo>
                  <a:lnTo>
                    <a:pt x="567" y="2069"/>
                  </a:lnTo>
                  <a:lnTo>
                    <a:pt x="567" y="501"/>
                  </a:lnTo>
                  <a:lnTo>
                    <a:pt x="2502" y="501"/>
                  </a:lnTo>
                  <a:cubicBezTo>
                    <a:pt x="2569" y="501"/>
                    <a:pt x="2635" y="468"/>
                    <a:pt x="2669" y="434"/>
                  </a:cubicBezTo>
                  <a:cubicBezTo>
                    <a:pt x="2735" y="368"/>
                    <a:pt x="2735" y="301"/>
                    <a:pt x="2735" y="267"/>
                  </a:cubicBezTo>
                  <a:cubicBezTo>
                    <a:pt x="2735" y="201"/>
                    <a:pt x="2735" y="134"/>
                    <a:pt x="2669" y="67"/>
                  </a:cubicBezTo>
                  <a:cubicBezTo>
                    <a:pt x="2635" y="34"/>
                    <a:pt x="2569" y="1"/>
                    <a:pt x="25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303;p36">
              <a:extLst>
                <a:ext uri="{FF2B5EF4-FFF2-40B4-BE49-F238E27FC236}">
                  <a16:creationId xmlns:a16="http://schemas.microsoft.com/office/drawing/2014/main" id="{5ABD3896-B522-7053-A7B9-CD6B3A7637F7}"/>
                </a:ext>
              </a:extLst>
            </p:cNvPr>
            <p:cNvSpPr/>
            <p:nvPr/>
          </p:nvSpPr>
          <p:spPr>
            <a:xfrm>
              <a:off x="6460513" y="-2365000"/>
              <a:ext cx="83375" cy="120225"/>
            </a:xfrm>
            <a:custGeom>
              <a:avLst/>
              <a:gdLst/>
              <a:ahLst/>
              <a:cxnLst/>
              <a:rect l="l" t="t" r="r" b="b"/>
              <a:pathLst>
                <a:path w="3335" h="4809" extrusionOk="0">
                  <a:moveTo>
                    <a:pt x="1768" y="2235"/>
                  </a:moveTo>
                  <a:cubicBezTo>
                    <a:pt x="2035" y="2235"/>
                    <a:pt x="2268" y="2336"/>
                    <a:pt x="2435" y="2536"/>
                  </a:cubicBezTo>
                  <a:cubicBezTo>
                    <a:pt x="2602" y="2736"/>
                    <a:pt x="2669" y="3003"/>
                    <a:pt x="2669" y="3270"/>
                  </a:cubicBezTo>
                  <a:cubicBezTo>
                    <a:pt x="2702" y="3536"/>
                    <a:pt x="2602" y="3803"/>
                    <a:pt x="2435" y="4037"/>
                  </a:cubicBezTo>
                  <a:cubicBezTo>
                    <a:pt x="2235" y="4204"/>
                    <a:pt x="1968" y="4304"/>
                    <a:pt x="1701" y="4304"/>
                  </a:cubicBezTo>
                  <a:cubicBezTo>
                    <a:pt x="1434" y="4304"/>
                    <a:pt x="1168" y="4204"/>
                    <a:pt x="1001" y="4003"/>
                  </a:cubicBezTo>
                  <a:cubicBezTo>
                    <a:pt x="634" y="3570"/>
                    <a:pt x="634" y="2969"/>
                    <a:pt x="1001" y="2536"/>
                  </a:cubicBezTo>
                  <a:cubicBezTo>
                    <a:pt x="1201" y="2336"/>
                    <a:pt x="1468" y="2235"/>
                    <a:pt x="1768" y="2235"/>
                  </a:cubicBezTo>
                  <a:close/>
                  <a:moveTo>
                    <a:pt x="1901" y="1"/>
                  </a:moveTo>
                  <a:cubicBezTo>
                    <a:pt x="1701" y="1"/>
                    <a:pt x="1468" y="34"/>
                    <a:pt x="1268" y="67"/>
                  </a:cubicBezTo>
                  <a:cubicBezTo>
                    <a:pt x="934" y="167"/>
                    <a:pt x="634" y="367"/>
                    <a:pt x="434" y="668"/>
                  </a:cubicBezTo>
                  <a:cubicBezTo>
                    <a:pt x="367" y="801"/>
                    <a:pt x="267" y="968"/>
                    <a:pt x="200" y="1135"/>
                  </a:cubicBezTo>
                  <a:cubicBezTo>
                    <a:pt x="167" y="1268"/>
                    <a:pt x="100" y="1468"/>
                    <a:pt x="67" y="1635"/>
                  </a:cubicBezTo>
                  <a:cubicBezTo>
                    <a:pt x="33" y="1802"/>
                    <a:pt x="0" y="1969"/>
                    <a:pt x="0" y="2169"/>
                  </a:cubicBezTo>
                  <a:lnTo>
                    <a:pt x="0" y="2702"/>
                  </a:lnTo>
                  <a:cubicBezTo>
                    <a:pt x="0" y="2903"/>
                    <a:pt x="0" y="3103"/>
                    <a:pt x="67" y="3336"/>
                  </a:cubicBezTo>
                  <a:cubicBezTo>
                    <a:pt x="100" y="3536"/>
                    <a:pt x="133" y="3737"/>
                    <a:pt x="234" y="3903"/>
                  </a:cubicBezTo>
                  <a:cubicBezTo>
                    <a:pt x="300" y="4070"/>
                    <a:pt x="400" y="4237"/>
                    <a:pt x="534" y="4370"/>
                  </a:cubicBezTo>
                  <a:cubicBezTo>
                    <a:pt x="667" y="4537"/>
                    <a:pt x="834" y="4637"/>
                    <a:pt x="1034" y="4704"/>
                  </a:cubicBezTo>
                  <a:cubicBezTo>
                    <a:pt x="1268" y="4771"/>
                    <a:pt x="1501" y="4804"/>
                    <a:pt x="1735" y="4804"/>
                  </a:cubicBezTo>
                  <a:cubicBezTo>
                    <a:pt x="1772" y="4807"/>
                    <a:pt x="1808" y="4808"/>
                    <a:pt x="1845" y="4808"/>
                  </a:cubicBezTo>
                  <a:cubicBezTo>
                    <a:pt x="2236" y="4808"/>
                    <a:pt x="2594" y="4648"/>
                    <a:pt x="2869" y="4404"/>
                  </a:cubicBezTo>
                  <a:cubicBezTo>
                    <a:pt x="3169" y="4103"/>
                    <a:pt x="3302" y="3703"/>
                    <a:pt x="3302" y="3270"/>
                  </a:cubicBezTo>
                  <a:cubicBezTo>
                    <a:pt x="3334" y="2473"/>
                    <a:pt x="2726" y="1797"/>
                    <a:pt x="1915" y="1797"/>
                  </a:cubicBezTo>
                  <a:cubicBezTo>
                    <a:pt x="1878" y="1797"/>
                    <a:pt x="1840" y="1799"/>
                    <a:pt x="1801" y="1802"/>
                  </a:cubicBezTo>
                  <a:cubicBezTo>
                    <a:pt x="1771" y="1797"/>
                    <a:pt x="1739" y="1795"/>
                    <a:pt x="1708" y="1795"/>
                  </a:cubicBezTo>
                  <a:cubicBezTo>
                    <a:pt x="1498" y="1795"/>
                    <a:pt x="1270" y="1886"/>
                    <a:pt x="1067" y="2002"/>
                  </a:cubicBezTo>
                  <a:cubicBezTo>
                    <a:pt x="901" y="2102"/>
                    <a:pt x="734" y="2269"/>
                    <a:pt x="667" y="2469"/>
                  </a:cubicBezTo>
                  <a:lnTo>
                    <a:pt x="667" y="2002"/>
                  </a:lnTo>
                  <a:cubicBezTo>
                    <a:pt x="701" y="1869"/>
                    <a:pt x="701" y="1735"/>
                    <a:pt x="734" y="1602"/>
                  </a:cubicBezTo>
                  <a:cubicBezTo>
                    <a:pt x="734" y="1468"/>
                    <a:pt x="767" y="1335"/>
                    <a:pt x="834" y="1235"/>
                  </a:cubicBezTo>
                  <a:cubicBezTo>
                    <a:pt x="867" y="1135"/>
                    <a:pt x="901" y="1035"/>
                    <a:pt x="967" y="935"/>
                  </a:cubicBezTo>
                  <a:cubicBezTo>
                    <a:pt x="1034" y="868"/>
                    <a:pt x="1101" y="768"/>
                    <a:pt x="1201" y="701"/>
                  </a:cubicBezTo>
                  <a:cubicBezTo>
                    <a:pt x="1268" y="668"/>
                    <a:pt x="1368" y="601"/>
                    <a:pt x="1501" y="568"/>
                  </a:cubicBezTo>
                  <a:cubicBezTo>
                    <a:pt x="1601" y="534"/>
                    <a:pt x="1735" y="534"/>
                    <a:pt x="1901" y="534"/>
                  </a:cubicBezTo>
                  <a:cubicBezTo>
                    <a:pt x="2168" y="534"/>
                    <a:pt x="2468" y="601"/>
                    <a:pt x="2735" y="734"/>
                  </a:cubicBezTo>
                  <a:lnTo>
                    <a:pt x="2802" y="734"/>
                  </a:lnTo>
                  <a:cubicBezTo>
                    <a:pt x="2869" y="734"/>
                    <a:pt x="2935" y="701"/>
                    <a:pt x="2969" y="668"/>
                  </a:cubicBezTo>
                  <a:cubicBezTo>
                    <a:pt x="3002" y="601"/>
                    <a:pt x="3036" y="534"/>
                    <a:pt x="3036" y="434"/>
                  </a:cubicBezTo>
                  <a:cubicBezTo>
                    <a:pt x="3036" y="367"/>
                    <a:pt x="3002" y="267"/>
                    <a:pt x="2935" y="234"/>
                  </a:cubicBezTo>
                  <a:cubicBezTo>
                    <a:pt x="2602" y="67"/>
                    <a:pt x="2268" y="1"/>
                    <a:pt x="19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304;p36">
              <a:extLst>
                <a:ext uri="{FF2B5EF4-FFF2-40B4-BE49-F238E27FC236}">
                  <a16:creationId xmlns:a16="http://schemas.microsoft.com/office/drawing/2014/main" id="{7048F08D-1E21-136C-FF7B-2717B429D209}"/>
                </a:ext>
              </a:extLst>
            </p:cNvPr>
            <p:cNvSpPr/>
            <p:nvPr/>
          </p:nvSpPr>
          <p:spPr>
            <a:xfrm>
              <a:off x="5724138" y="-2024750"/>
              <a:ext cx="45050" cy="116775"/>
            </a:xfrm>
            <a:custGeom>
              <a:avLst/>
              <a:gdLst/>
              <a:ahLst/>
              <a:cxnLst/>
              <a:rect l="l" t="t" r="r" b="b"/>
              <a:pathLst>
                <a:path w="1802" h="4671" extrusionOk="0">
                  <a:moveTo>
                    <a:pt x="1468" y="0"/>
                  </a:moveTo>
                  <a:cubicBezTo>
                    <a:pt x="1402" y="0"/>
                    <a:pt x="1368" y="34"/>
                    <a:pt x="1302" y="67"/>
                  </a:cubicBezTo>
                  <a:lnTo>
                    <a:pt x="167" y="767"/>
                  </a:lnTo>
                  <a:cubicBezTo>
                    <a:pt x="1" y="901"/>
                    <a:pt x="101" y="1168"/>
                    <a:pt x="301" y="1168"/>
                  </a:cubicBezTo>
                  <a:cubicBezTo>
                    <a:pt x="334" y="1168"/>
                    <a:pt x="401" y="1168"/>
                    <a:pt x="434" y="1134"/>
                  </a:cubicBezTo>
                  <a:lnTo>
                    <a:pt x="1135" y="734"/>
                  </a:lnTo>
                  <a:lnTo>
                    <a:pt x="1135" y="4370"/>
                  </a:lnTo>
                  <a:cubicBezTo>
                    <a:pt x="1135" y="4470"/>
                    <a:pt x="1168" y="4537"/>
                    <a:pt x="1235" y="4604"/>
                  </a:cubicBezTo>
                  <a:cubicBezTo>
                    <a:pt x="1302" y="4637"/>
                    <a:pt x="1368" y="4670"/>
                    <a:pt x="1468" y="4670"/>
                  </a:cubicBezTo>
                  <a:cubicBezTo>
                    <a:pt x="1535" y="4670"/>
                    <a:pt x="1635" y="4670"/>
                    <a:pt x="1702" y="4604"/>
                  </a:cubicBezTo>
                  <a:cubicBezTo>
                    <a:pt x="1769" y="4537"/>
                    <a:pt x="1802" y="4470"/>
                    <a:pt x="1802" y="4370"/>
                  </a:cubicBezTo>
                  <a:lnTo>
                    <a:pt x="1802" y="334"/>
                  </a:lnTo>
                  <a:cubicBezTo>
                    <a:pt x="1802" y="234"/>
                    <a:pt x="1769" y="167"/>
                    <a:pt x="1702" y="100"/>
                  </a:cubicBezTo>
                  <a:cubicBezTo>
                    <a:pt x="1635" y="34"/>
                    <a:pt x="1568" y="0"/>
                    <a:pt x="14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305;p36">
              <a:extLst>
                <a:ext uri="{FF2B5EF4-FFF2-40B4-BE49-F238E27FC236}">
                  <a16:creationId xmlns:a16="http://schemas.microsoft.com/office/drawing/2014/main" id="{474621C6-D69B-2E82-2D06-689ACAD89AB4}"/>
                </a:ext>
              </a:extLst>
            </p:cNvPr>
            <p:cNvSpPr/>
            <p:nvPr/>
          </p:nvSpPr>
          <p:spPr>
            <a:xfrm>
              <a:off x="6095238" y="-2025600"/>
              <a:ext cx="75075" cy="117950"/>
            </a:xfrm>
            <a:custGeom>
              <a:avLst/>
              <a:gdLst/>
              <a:ahLst/>
              <a:cxnLst/>
              <a:rect l="l" t="t" r="r" b="b"/>
              <a:pathLst>
                <a:path w="3003" h="4718" extrusionOk="0">
                  <a:moveTo>
                    <a:pt x="1568" y="1"/>
                  </a:moveTo>
                  <a:cubicBezTo>
                    <a:pt x="1302" y="1"/>
                    <a:pt x="1068" y="34"/>
                    <a:pt x="835" y="101"/>
                  </a:cubicBezTo>
                  <a:cubicBezTo>
                    <a:pt x="601" y="201"/>
                    <a:pt x="401" y="301"/>
                    <a:pt x="201" y="401"/>
                  </a:cubicBezTo>
                  <a:cubicBezTo>
                    <a:pt x="134" y="435"/>
                    <a:pt x="67" y="535"/>
                    <a:pt x="67" y="601"/>
                  </a:cubicBezTo>
                  <a:cubicBezTo>
                    <a:pt x="67" y="668"/>
                    <a:pt x="101" y="735"/>
                    <a:pt x="167" y="801"/>
                  </a:cubicBezTo>
                  <a:cubicBezTo>
                    <a:pt x="201" y="835"/>
                    <a:pt x="267" y="868"/>
                    <a:pt x="334" y="868"/>
                  </a:cubicBezTo>
                  <a:lnTo>
                    <a:pt x="434" y="868"/>
                  </a:lnTo>
                  <a:lnTo>
                    <a:pt x="634" y="768"/>
                  </a:lnTo>
                  <a:cubicBezTo>
                    <a:pt x="701" y="701"/>
                    <a:pt x="768" y="668"/>
                    <a:pt x="835" y="635"/>
                  </a:cubicBezTo>
                  <a:cubicBezTo>
                    <a:pt x="935" y="601"/>
                    <a:pt x="1001" y="568"/>
                    <a:pt x="1101" y="568"/>
                  </a:cubicBezTo>
                  <a:cubicBezTo>
                    <a:pt x="1196" y="544"/>
                    <a:pt x="1290" y="521"/>
                    <a:pt x="1396" y="521"/>
                  </a:cubicBezTo>
                  <a:cubicBezTo>
                    <a:pt x="1440" y="521"/>
                    <a:pt x="1486" y="525"/>
                    <a:pt x="1535" y="535"/>
                  </a:cubicBezTo>
                  <a:cubicBezTo>
                    <a:pt x="1561" y="530"/>
                    <a:pt x="1587" y="528"/>
                    <a:pt x="1614" y="528"/>
                  </a:cubicBezTo>
                  <a:cubicBezTo>
                    <a:pt x="1794" y="528"/>
                    <a:pt x="1990" y="623"/>
                    <a:pt x="2135" y="768"/>
                  </a:cubicBezTo>
                  <a:cubicBezTo>
                    <a:pt x="2302" y="935"/>
                    <a:pt x="2402" y="1135"/>
                    <a:pt x="2402" y="1369"/>
                  </a:cubicBezTo>
                  <a:cubicBezTo>
                    <a:pt x="2369" y="1535"/>
                    <a:pt x="2336" y="1702"/>
                    <a:pt x="2269" y="1836"/>
                  </a:cubicBezTo>
                  <a:cubicBezTo>
                    <a:pt x="2169" y="2002"/>
                    <a:pt x="2035" y="2202"/>
                    <a:pt x="1869" y="2336"/>
                  </a:cubicBezTo>
                  <a:lnTo>
                    <a:pt x="167" y="4070"/>
                  </a:lnTo>
                  <a:cubicBezTo>
                    <a:pt x="67" y="4137"/>
                    <a:pt x="34" y="4271"/>
                    <a:pt x="1" y="4371"/>
                  </a:cubicBezTo>
                  <a:cubicBezTo>
                    <a:pt x="1" y="4471"/>
                    <a:pt x="67" y="4571"/>
                    <a:pt x="134" y="4638"/>
                  </a:cubicBezTo>
                  <a:cubicBezTo>
                    <a:pt x="234" y="4671"/>
                    <a:pt x="334" y="4704"/>
                    <a:pt x="434" y="4704"/>
                  </a:cubicBezTo>
                  <a:lnTo>
                    <a:pt x="2703" y="4704"/>
                  </a:lnTo>
                  <a:cubicBezTo>
                    <a:pt x="2720" y="4713"/>
                    <a:pt x="2738" y="4717"/>
                    <a:pt x="2756" y="4717"/>
                  </a:cubicBezTo>
                  <a:cubicBezTo>
                    <a:pt x="2803" y="4717"/>
                    <a:pt x="2845" y="4686"/>
                    <a:pt x="2869" y="4638"/>
                  </a:cubicBezTo>
                  <a:cubicBezTo>
                    <a:pt x="2936" y="4604"/>
                    <a:pt x="2969" y="4537"/>
                    <a:pt x="2936" y="4471"/>
                  </a:cubicBezTo>
                  <a:cubicBezTo>
                    <a:pt x="2969" y="4404"/>
                    <a:pt x="2936" y="4337"/>
                    <a:pt x="2869" y="4304"/>
                  </a:cubicBezTo>
                  <a:cubicBezTo>
                    <a:pt x="2845" y="4255"/>
                    <a:pt x="2803" y="4224"/>
                    <a:pt x="2756" y="4224"/>
                  </a:cubicBezTo>
                  <a:cubicBezTo>
                    <a:pt x="2738" y="4224"/>
                    <a:pt x="2720" y="4228"/>
                    <a:pt x="2703" y="4237"/>
                  </a:cubicBezTo>
                  <a:lnTo>
                    <a:pt x="734" y="4237"/>
                  </a:lnTo>
                  <a:lnTo>
                    <a:pt x="2236" y="2770"/>
                  </a:lnTo>
                  <a:cubicBezTo>
                    <a:pt x="2469" y="2569"/>
                    <a:pt x="2669" y="2303"/>
                    <a:pt x="2803" y="2036"/>
                  </a:cubicBezTo>
                  <a:cubicBezTo>
                    <a:pt x="2936" y="1836"/>
                    <a:pt x="3003" y="1569"/>
                    <a:pt x="3003" y="1335"/>
                  </a:cubicBezTo>
                  <a:cubicBezTo>
                    <a:pt x="3003" y="968"/>
                    <a:pt x="2836" y="635"/>
                    <a:pt x="2569" y="401"/>
                  </a:cubicBezTo>
                  <a:cubicBezTo>
                    <a:pt x="2302" y="134"/>
                    <a:pt x="1935" y="1"/>
                    <a:pt x="1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306;p36">
              <a:extLst>
                <a:ext uri="{FF2B5EF4-FFF2-40B4-BE49-F238E27FC236}">
                  <a16:creationId xmlns:a16="http://schemas.microsoft.com/office/drawing/2014/main" id="{5D97B8ED-3D62-9F52-D353-4A35567C0075}"/>
                </a:ext>
              </a:extLst>
            </p:cNvPr>
            <p:cNvSpPr/>
            <p:nvPr/>
          </p:nvSpPr>
          <p:spPr>
            <a:xfrm>
              <a:off x="6465513" y="-2027250"/>
              <a:ext cx="73400" cy="120300"/>
            </a:xfrm>
            <a:custGeom>
              <a:avLst/>
              <a:gdLst/>
              <a:ahLst/>
              <a:cxnLst/>
              <a:rect l="l" t="t" r="r" b="b"/>
              <a:pathLst>
                <a:path w="2936" h="4812" extrusionOk="0">
                  <a:moveTo>
                    <a:pt x="1301" y="0"/>
                  </a:moveTo>
                  <a:cubicBezTo>
                    <a:pt x="1068" y="0"/>
                    <a:pt x="834" y="34"/>
                    <a:pt x="634" y="100"/>
                  </a:cubicBezTo>
                  <a:cubicBezTo>
                    <a:pt x="434" y="134"/>
                    <a:pt x="267" y="200"/>
                    <a:pt x="134" y="300"/>
                  </a:cubicBezTo>
                  <a:cubicBezTo>
                    <a:pt x="67" y="334"/>
                    <a:pt x="0" y="400"/>
                    <a:pt x="0" y="467"/>
                  </a:cubicBezTo>
                  <a:cubicBezTo>
                    <a:pt x="0" y="534"/>
                    <a:pt x="34" y="634"/>
                    <a:pt x="100" y="667"/>
                  </a:cubicBezTo>
                  <a:cubicBezTo>
                    <a:pt x="134" y="734"/>
                    <a:pt x="200" y="767"/>
                    <a:pt x="267" y="767"/>
                  </a:cubicBezTo>
                  <a:lnTo>
                    <a:pt x="334" y="767"/>
                  </a:lnTo>
                  <a:cubicBezTo>
                    <a:pt x="634" y="634"/>
                    <a:pt x="968" y="534"/>
                    <a:pt x="1301" y="534"/>
                  </a:cubicBezTo>
                  <a:cubicBezTo>
                    <a:pt x="1535" y="534"/>
                    <a:pt x="1735" y="601"/>
                    <a:pt x="1902" y="734"/>
                  </a:cubicBezTo>
                  <a:cubicBezTo>
                    <a:pt x="2068" y="867"/>
                    <a:pt x="2168" y="1101"/>
                    <a:pt x="2168" y="1301"/>
                  </a:cubicBezTo>
                  <a:cubicBezTo>
                    <a:pt x="2168" y="1535"/>
                    <a:pt x="2068" y="1768"/>
                    <a:pt x="1902" y="1902"/>
                  </a:cubicBezTo>
                  <a:cubicBezTo>
                    <a:pt x="1707" y="2041"/>
                    <a:pt x="1489" y="2110"/>
                    <a:pt x="1287" y="2110"/>
                  </a:cubicBezTo>
                  <a:cubicBezTo>
                    <a:pt x="1246" y="2110"/>
                    <a:pt x="1207" y="2107"/>
                    <a:pt x="1168" y="2102"/>
                  </a:cubicBezTo>
                  <a:lnTo>
                    <a:pt x="934" y="2102"/>
                  </a:lnTo>
                  <a:cubicBezTo>
                    <a:pt x="867" y="2102"/>
                    <a:pt x="801" y="2135"/>
                    <a:pt x="767" y="2202"/>
                  </a:cubicBezTo>
                  <a:cubicBezTo>
                    <a:pt x="734" y="2235"/>
                    <a:pt x="701" y="2302"/>
                    <a:pt x="701" y="2369"/>
                  </a:cubicBezTo>
                  <a:cubicBezTo>
                    <a:pt x="701" y="2402"/>
                    <a:pt x="734" y="2469"/>
                    <a:pt x="767" y="2535"/>
                  </a:cubicBezTo>
                  <a:cubicBezTo>
                    <a:pt x="801" y="2569"/>
                    <a:pt x="867" y="2602"/>
                    <a:pt x="934" y="2602"/>
                  </a:cubicBezTo>
                  <a:lnTo>
                    <a:pt x="1168" y="2602"/>
                  </a:lnTo>
                  <a:cubicBezTo>
                    <a:pt x="1206" y="2598"/>
                    <a:pt x="1245" y="2596"/>
                    <a:pt x="1282" y="2596"/>
                  </a:cubicBezTo>
                  <a:cubicBezTo>
                    <a:pt x="1536" y="2596"/>
                    <a:pt x="1765" y="2690"/>
                    <a:pt x="1968" y="2836"/>
                  </a:cubicBezTo>
                  <a:cubicBezTo>
                    <a:pt x="2168" y="3002"/>
                    <a:pt x="2302" y="3269"/>
                    <a:pt x="2302" y="3536"/>
                  </a:cubicBezTo>
                  <a:cubicBezTo>
                    <a:pt x="2302" y="3770"/>
                    <a:pt x="2202" y="3970"/>
                    <a:pt x="2002" y="4103"/>
                  </a:cubicBezTo>
                  <a:cubicBezTo>
                    <a:pt x="1801" y="4237"/>
                    <a:pt x="1568" y="4303"/>
                    <a:pt x="1301" y="4303"/>
                  </a:cubicBezTo>
                  <a:cubicBezTo>
                    <a:pt x="1001" y="4303"/>
                    <a:pt x="701" y="4237"/>
                    <a:pt x="400" y="4103"/>
                  </a:cubicBezTo>
                  <a:lnTo>
                    <a:pt x="334" y="4103"/>
                  </a:lnTo>
                  <a:cubicBezTo>
                    <a:pt x="267" y="4103"/>
                    <a:pt x="200" y="4136"/>
                    <a:pt x="167" y="4170"/>
                  </a:cubicBezTo>
                  <a:cubicBezTo>
                    <a:pt x="100" y="4237"/>
                    <a:pt x="67" y="4303"/>
                    <a:pt x="67" y="4370"/>
                  </a:cubicBezTo>
                  <a:cubicBezTo>
                    <a:pt x="67" y="4470"/>
                    <a:pt x="134" y="4570"/>
                    <a:pt x="234" y="4603"/>
                  </a:cubicBezTo>
                  <a:cubicBezTo>
                    <a:pt x="539" y="4742"/>
                    <a:pt x="845" y="4812"/>
                    <a:pt x="1151" y="4812"/>
                  </a:cubicBezTo>
                  <a:cubicBezTo>
                    <a:pt x="1212" y="4812"/>
                    <a:pt x="1273" y="4809"/>
                    <a:pt x="1334" y="4804"/>
                  </a:cubicBezTo>
                  <a:cubicBezTo>
                    <a:pt x="1535" y="4804"/>
                    <a:pt x="1735" y="4770"/>
                    <a:pt x="1935" y="4737"/>
                  </a:cubicBezTo>
                  <a:cubicBezTo>
                    <a:pt x="2135" y="4670"/>
                    <a:pt x="2302" y="4603"/>
                    <a:pt x="2435" y="4503"/>
                  </a:cubicBezTo>
                  <a:cubicBezTo>
                    <a:pt x="2602" y="4403"/>
                    <a:pt x="2735" y="4237"/>
                    <a:pt x="2802" y="4070"/>
                  </a:cubicBezTo>
                  <a:cubicBezTo>
                    <a:pt x="2902" y="3903"/>
                    <a:pt x="2936" y="3703"/>
                    <a:pt x="2936" y="3503"/>
                  </a:cubicBezTo>
                  <a:cubicBezTo>
                    <a:pt x="2936" y="3202"/>
                    <a:pt x="2869" y="2936"/>
                    <a:pt x="2702" y="2702"/>
                  </a:cubicBezTo>
                  <a:cubicBezTo>
                    <a:pt x="2535" y="2502"/>
                    <a:pt x="2302" y="2369"/>
                    <a:pt x="2035" y="2302"/>
                  </a:cubicBezTo>
                  <a:cubicBezTo>
                    <a:pt x="2268" y="2235"/>
                    <a:pt x="2469" y="2102"/>
                    <a:pt x="2602" y="1902"/>
                  </a:cubicBezTo>
                  <a:cubicBezTo>
                    <a:pt x="2769" y="1735"/>
                    <a:pt x="2836" y="1501"/>
                    <a:pt x="2836" y="1268"/>
                  </a:cubicBezTo>
                  <a:cubicBezTo>
                    <a:pt x="2836" y="1001"/>
                    <a:pt x="2769" y="767"/>
                    <a:pt x="2602" y="567"/>
                  </a:cubicBezTo>
                  <a:cubicBezTo>
                    <a:pt x="2469" y="367"/>
                    <a:pt x="2302" y="234"/>
                    <a:pt x="2068" y="134"/>
                  </a:cubicBezTo>
                  <a:cubicBezTo>
                    <a:pt x="1835" y="34"/>
                    <a:pt x="1568" y="0"/>
                    <a:pt x="13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307;p36">
              <a:extLst>
                <a:ext uri="{FF2B5EF4-FFF2-40B4-BE49-F238E27FC236}">
                  <a16:creationId xmlns:a16="http://schemas.microsoft.com/office/drawing/2014/main" id="{F188FF09-9526-46A7-DCBD-3C8C3D9CD203}"/>
                </a:ext>
              </a:extLst>
            </p:cNvPr>
            <p:cNvSpPr/>
            <p:nvPr/>
          </p:nvSpPr>
          <p:spPr>
            <a:xfrm>
              <a:off x="5713313" y="-1708700"/>
              <a:ext cx="82575" cy="120950"/>
            </a:xfrm>
            <a:custGeom>
              <a:avLst/>
              <a:gdLst/>
              <a:ahLst/>
              <a:cxnLst/>
              <a:rect l="l" t="t" r="r" b="b"/>
              <a:pathLst>
                <a:path w="3303" h="4838" extrusionOk="0">
                  <a:moveTo>
                    <a:pt x="1655" y="551"/>
                  </a:moveTo>
                  <a:cubicBezTo>
                    <a:pt x="1768" y="551"/>
                    <a:pt x="1885" y="568"/>
                    <a:pt x="2001" y="601"/>
                  </a:cubicBezTo>
                  <a:cubicBezTo>
                    <a:pt x="2068" y="634"/>
                    <a:pt x="2168" y="701"/>
                    <a:pt x="2235" y="768"/>
                  </a:cubicBezTo>
                  <a:cubicBezTo>
                    <a:pt x="2302" y="835"/>
                    <a:pt x="2368" y="935"/>
                    <a:pt x="2402" y="1035"/>
                  </a:cubicBezTo>
                  <a:cubicBezTo>
                    <a:pt x="2435" y="1101"/>
                    <a:pt x="2502" y="1235"/>
                    <a:pt x="2535" y="1335"/>
                  </a:cubicBezTo>
                  <a:cubicBezTo>
                    <a:pt x="2535" y="1435"/>
                    <a:pt x="2569" y="1568"/>
                    <a:pt x="2602" y="1668"/>
                  </a:cubicBezTo>
                  <a:cubicBezTo>
                    <a:pt x="2635" y="1802"/>
                    <a:pt x="2635" y="1935"/>
                    <a:pt x="2635" y="2069"/>
                  </a:cubicBezTo>
                  <a:lnTo>
                    <a:pt x="2635" y="2436"/>
                  </a:lnTo>
                  <a:cubicBezTo>
                    <a:pt x="2635" y="2569"/>
                    <a:pt x="2635" y="2669"/>
                    <a:pt x="2635" y="2769"/>
                  </a:cubicBezTo>
                  <a:cubicBezTo>
                    <a:pt x="2602" y="2903"/>
                    <a:pt x="2602" y="3003"/>
                    <a:pt x="2602" y="3136"/>
                  </a:cubicBezTo>
                  <a:cubicBezTo>
                    <a:pt x="2569" y="3270"/>
                    <a:pt x="2569" y="3403"/>
                    <a:pt x="2535" y="3503"/>
                  </a:cubicBezTo>
                  <a:cubicBezTo>
                    <a:pt x="2502" y="3603"/>
                    <a:pt x="2468" y="3703"/>
                    <a:pt x="2402" y="3803"/>
                  </a:cubicBezTo>
                  <a:cubicBezTo>
                    <a:pt x="2368" y="3903"/>
                    <a:pt x="2302" y="4003"/>
                    <a:pt x="2235" y="4070"/>
                  </a:cubicBezTo>
                  <a:cubicBezTo>
                    <a:pt x="2168" y="4137"/>
                    <a:pt x="2068" y="4204"/>
                    <a:pt x="2001" y="4237"/>
                  </a:cubicBezTo>
                  <a:cubicBezTo>
                    <a:pt x="1901" y="4270"/>
                    <a:pt x="1768" y="4304"/>
                    <a:pt x="1668" y="4304"/>
                  </a:cubicBezTo>
                  <a:cubicBezTo>
                    <a:pt x="1568" y="4304"/>
                    <a:pt x="1434" y="4270"/>
                    <a:pt x="1334" y="4237"/>
                  </a:cubicBezTo>
                  <a:cubicBezTo>
                    <a:pt x="1234" y="4204"/>
                    <a:pt x="1168" y="4137"/>
                    <a:pt x="1101" y="4070"/>
                  </a:cubicBezTo>
                  <a:cubicBezTo>
                    <a:pt x="1034" y="4003"/>
                    <a:pt x="967" y="3903"/>
                    <a:pt x="934" y="3803"/>
                  </a:cubicBezTo>
                  <a:cubicBezTo>
                    <a:pt x="867" y="3703"/>
                    <a:pt x="834" y="3603"/>
                    <a:pt x="801" y="3503"/>
                  </a:cubicBezTo>
                  <a:cubicBezTo>
                    <a:pt x="767" y="3403"/>
                    <a:pt x="767" y="3270"/>
                    <a:pt x="734" y="3136"/>
                  </a:cubicBezTo>
                  <a:cubicBezTo>
                    <a:pt x="701" y="3036"/>
                    <a:pt x="701" y="2903"/>
                    <a:pt x="701" y="2803"/>
                  </a:cubicBezTo>
                  <a:lnTo>
                    <a:pt x="701" y="2436"/>
                  </a:lnTo>
                  <a:cubicBezTo>
                    <a:pt x="701" y="2302"/>
                    <a:pt x="701" y="2169"/>
                    <a:pt x="701" y="2069"/>
                  </a:cubicBezTo>
                  <a:cubicBezTo>
                    <a:pt x="701" y="1935"/>
                    <a:pt x="734" y="1802"/>
                    <a:pt x="734" y="1668"/>
                  </a:cubicBezTo>
                  <a:cubicBezTo>
                    <a:pt x="767" y="1535"/>
                    <a:pt x="767" y="1435"/>
                    <a:pt x="801" y="1335"/>
                  </a:cubicBezTo>
                  <a:cubicBezTo>
                    <a:pt x="834" y="1201"/>
                    <a:pt x="867" y="1101"/>
                    <a:pt x="934" y="1001"/>
                  </a:cubicBezTo>
                  <a:cubicBezTo>
                    <a:pt x="967" y="935"/>
                    <a:pt x="1034" y="835"/>
                    <a:pt x="1101" y="768"/>
                  </a:cubicBezTo>
                  <a:cubicBezTo>
                    <a:pt x="1168" y="701"/>
                    <a:pt x="1234" y="634"/>
                    <a:pt x="1334" y="601"/>
                  </a:cubicBezTo>
                  <a:cubicBezTo>
                    <a:pt x="1434" y="568"/>
                    <a:pt x="1543" y="551"/>
                    <a:pt x="1655" y="551"/>
                  </a:cubicBezTo>
                  <a:close/>
                  <a:moveTo>
                    <a:pt x="1668" y="1"/>
                  </a:moveTo>
                  <a:cubicBezTo>
                    <a:pt x="567" y="1"/>
                    <a:pt x="33" y="801"/>
                    <a:pt x="33" y="2436"/>
                  </a:cubicBezTo>
                  <a:cubicBezTo>
                    <a:pt x="0" y="2669"/>
                    <a:pt x="33" y="2903"/>
                    <a:pt x="67" y="3170"/>
                  </a:cubicBezTo>
                  <a:cubicBezTo>
                    <a:pt x="100" y="3370"/>
                    <a:pt x="133" y="3603"/>
                    <a:pt x="234" y="3803"/>
                  </a:cubicBezTo>
                  <a:cubicBezTo>
                    <a:pt x="300" y="4003"/>
                    <a:pt x="400" y="4170"/>
                    <a:pt x="534" y="4337"/>
                  </a:cubicBezTo>
                  <a:cubicBezTo>
                    <a:pt x="667" y="4504"/>
                    <a:pt x="801" y="4604"/>
                    <a:pt x="1001" y="4704"/>
                  </a:cubicBezTo>
                  <a:cubicBezTo>
                    <a:pt x="1201" y="4804"/>
                    <a:pt x="1434" y="4837"/>
                    <a:pt x="1668" y="4837"/>
                  </a:cubicBezTo>
                  <a:cubicBezTo>
                    <a:pt x="1901" y="4837"/>
                    <a:pt x="2135" y="4804"/>
                    <a:pt x="2335" y="4704"/>
                  </a:cubicBezTo>
                  <a:cubicBezTo>
                    <a:pt x="2502" y="4604"/>
                    <a:pt x="2669" y="4504"/>
                    <a:pt x="2802" y="4337"/>
                  </a:cubicBezTo>
                  <a:cubicBezTo>
                    <a:pt x="2935" y="4170"/>
                    <a:pt x="3036" y="4003"/>
                    <a:pt x="3102" y="3803"/>
                  </a:cubicBezTo>
                  <a:cubicBezTo>
                    <a:pt x="3169" y="3603"/>
                    <a:pt x="3236" y="3370"/>
                    <a:pt x="3269" y="3170"/>
                  </a:cubicBezTo>
                  <a:cubicBezTo>
                    <a:pt x="3302" y="2903"/>
                    <a:pt x="3302" y="2669"/>
                    <a:pt x="3302" y="2436"/>
                  </a:cubicBezTo>
                  <a:cubicBezTo>
                    <a:pt x="3302" y="801"/>
                    <a:pt x="2769" y="1"/>
                    <a:pt x="16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308;p36">
              <a:extLst>
                <a:ext uri="{FF2B5EF4-FFF2-40B4-BE49-F238E27FC236}">
                  <a16:creationId xmlns:a16="http://schemas.microsoft.com/office/drawing/2014/main" id="{7A3571AE-F612-566B-4925-528234D69F92}"/>
                </a:ext>
              </a:extLst>
            </p:cNvPr>
            <p:cNvSpPr/>
            <p:nvPr/>
          </p:nvSpPr>
          <p:spPr>
            <a:xfrm>
              <a:off x="6112763" y="-1661175"/>
              <a:ext cx="41700" cy="38400"/>
            </a:xfrm>
            <a:custGeom>
              <a:avLst/>
              <a:gdLst/>
              <a:ahLst/>
              <a:cxnLst/>
              <a:rect l="l" t="t" r="r" b="b"/>
              <a:pathLst>
                <a:path w="1668" h="1536" extrusionOk="0">
                  <a:moveTo>
                    <a:pt x="834" y="1"/>
                  </a:moveTo>
                  <a:cubicBezTo>
                    <a:pt x="601" y="1"/>
                    <a:pt x="400" y="68"/>
                    <a:pt x="234" y="234"/>
                  </a:cubicBezTo>
                  <a:cubicBezTo>
                    <a:pt x="67" y="368"/>
                    <a:pt x="0" y="568"/>
                    <a:pt x="0" y="768"/>
                  </a:cubicBezTo>
                  <a:cubicBezTo>
                    <a:pt x="0" y="968"/>
                    <a:pt x="67" y="1135"/>
                    <a:pt x="200" y="1302"/>
                  </a:cubicBezTo>
                  <a:cubicBezTo>
                    <a:pt x="367" y="1469"/>
                    <a:pt x="601" y="1535"/>
                    <a:pt x="834" y="1535"/>
                  </a:cubicBezTo>
                  <a:cubicBezTo>
                    <a:pt x="1068" y="1535"/>
                    <a:pt x="1268" y="1469"/>
                    <a:pt x="1434" y="1302"/>
                  </a:cubicBezTo>
                  <a:cubicBezTo>
                    <a:pt x="1568" y="1168"/>
                    <a:pt x="1668" y="968"/>
                    <a:pt x="1668" y="768"/>
                  </a:cubicBezTo>
                  <a:cubicBezTo>
                    <a:pt x="1668" y="568"/>
                    <a:pt x="1568" y="368"/>
                    <a:pt x="1434" y="234"/>
                  </a:cubicBezTo>
                  <a:cubicBezTo>
                    <a:pt x="1268" y="68"/>
                    <a:pt x="1034" y="1"/>
                    <a:pt x="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309;p36">
              <a:extLst>
                <a:ext uri="{FF2B5EF4-FFF2-40B4-BE49-F238E27FC236}">
                  <a16:creationId xmlns:a16="http://schemas.microsoft.com/office/drawing/2014/main" id="{7C18F6E3-D8DF-7A74-942D-979EDEC43DBE}"/>
                </a:ext>
              </a:extLst>
            </p:cNvPr>
            <p:cNvSpPr/>
            <p:nvPr/>
          </p:nvSpPr>
          <p:spPr>
            <a:xfrm>
              <a:off x="6867463" y="-3033600"/>
              <a:ext cx="41725" cy="37125"/>
            </a:xfrm>
            <a:custGeom>
              <a:avLst/>
              <a:gdLst/>
              <a:ahLst/>
              <a:cxnLst/>
              <a:rect l="l" t="t" r="r" b="b"/>
              <a:pathLst>
                <a:path w="1669" h="1485" extrusionOk="0">
                  <a:moveTo>
                    <a:pt x="884" y="0"/>
                  </a:moveTo>
                  <a:cubicBezTo>
                    <a:pt x="676" y="0"/>
                    <a:pt x="467" y="75"/>
                    <a:pt x="301" y="226"/>
                  </a:cubicBezTo>
                  <a:cubicBezTo>
                    <a:pt x="0" y="492"/>
                    <a:pt x="0" y="993"/>
                    <a:pt x="301" y="1260"/>
                  </a:cubicBezTo>
                  <a:cubicBezTo>
                    <a:pt x="467" y="1410"/>
                    <a:pt x="676" y="1485"/>
                    <a:pt x="884" y="1485"/>
                  </a:cubicBezTo>
                  <a:cubicBezTo>
                    <a:pt x="1093" y="1485"/>
                    <a:pt x="1301" y="1410"/>
                    <a:pt x="1468" y="1260"/>
                  </a:cubicBezTo>
                  <a:cubicBezTo>
                    <a:pt x="1601" y="1126"/>
                    <a:pt x="1668" y="926"/>
                    <a:pt x="1668" y="726"/>
                  </a:cubicBezTo>
                  <a:cubicBezTo>
                    <a:pt x="1668" y="559"/>
                    <a:pt x="1601" y="359"/>
                    <a:pt x="1468" y="226"/>
                  </a:cubicBezTo>
                  <a:cubicBezTo>
                    <a:pt x="1301" y="75"/>
                    <a:pt x="1093" y="0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310;p36">
              <a:extLst>
                <a:ext uri="{FF2B5EF4-FFF2-40B4-BE49-F238E27FC236}">
                  <a16:creationId xmlns:a16="http://schemas.microsoft.com/office/drawing/2014/main" id="{8CA099B4-9A4E-B129-DD8B-3D9436D3BE13}"/>
                </a:ext>
              </a:extLst>
            </p:cNvPr>
            <p:cNvSpPr/>
            <p:nvPr/>
          </p:nvSpPr>
          <p:spPr>
            <a:xfrm>
              <a:off x="6869138" y="-2924575"/>
              <a:ext cx="40050" cy="37350"/>
            </a:xfrm>
            <a:custGeom>
              <a:avLst/>
              <a:gdLst/>
              <a:ahLst/>
              <a:cxnLst/>
              <a:rect l="l" t="t" r="r" b="b"/>
              <a:pathLst>
                <a:path w="1602" h="1494" extrusionOk="0">
                  <a:moveTo>
                    <a:pt x="801" y="1"/>
                  </a:moveTo>
                  <a:cubicBezTo>
                    <a:pt x="600" y="1"/>
                    <a:pt x="367" y="68"/>
                    <a:pt x="234" y="234"/>
                  </a:cubicBezTo>
                  <a:cubicBezTo>
                    <a:pt x="100" y="368"/>
                    <a:pt x="0" y="535"/>
                    <a:pt x="0" y="735"/>
                  </a:cubicBezTo>
                  <a:cubicBezTo>
                    <a:pt x="0" y="935"/>
                    <a:pt x="67" y="1135"/>
                    <a:pt x="234" y="1268"/>
                  </a:cubicBezTo>
                  <a:cubicBezTo>
                    <a:pt x="400" y="1418"/>
                    <a:pt x="609" y="1494"/>
                    <a:pt x="817" y="1494"/>
                  </a:cubicBezTo>
                  <a:cubicBezTo>
                    <a:pt x="1026" y="1494"/>
                    <a:pt x="1234" y="1418"/>
                    <a:pt x="1401" y="1268"/>
                  </a:cubicBezTo>
                  <a:cubicBezTo>
                    <a:pt x="1534" y="1135"/>
                    <a:pt x="1601" y="935"/>
                    <a:pt x="1601" y="735"/>
                  </a:cubicBezTo>
                  <a:cubicBezTo>
                    <a:pt x="1601" y="535"/>
                    <a:pt x="1534" y="368"/>
                    <a:pt x="1401" y="234"/>
                  </a:cubicBezTo>
                  <a:cubicBezTo>
                    <a:pt x="1234" y="68"/>
                    <a:pt x="1034" y="1"/>
                    <a:pt x="8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311;p36">
              <a:extLst>
                <a:ext uri="{FF2B5EF4-FFF2-40B4-BE49-F238E27FC236}">
                  <a16:creationId xmlns:a16="http://schemas.microsoft.com/office/drawing/2014/main" id="{A4A02AA7-480F-DC7F-2822-6FC209F96C3B}"/>
                </a:ext>
              </a:extLst>
            </p:cNvPr>
            <p:cNvSpPr/>
            <p:nvPr/>
          </p:nvSpPr>
          <p:spPr>
            <a:xfrm>
              <a:off x="6442988" y="-1668900"/>
              <a:ext cx="138450" cy="72800"/>
            </a:xfrm>
            <a:custGeom>
              <a:avLst/>
              <a:gdLst/>
              <a:ahLst/>
              <a:cxnLst/>
              <a:rect l="l" t="t" r="r" b="b"/>
              <a:pathLst>
                <a:path w="5538" h="2912" extrusionOk="0">
                  <a:moveTo>
                    <a:pt x="379" y="1"/>
                  </a:moveTo>
                  <a:cubicBezTo>
                    <a:pt x="297" y="1"/>
                    <a:pt x="216" y="55"/>
                    <a:pt x="134" y="110"/>
                  </a:cubicBezTo>
                  <a:cubicBezTo>
                    <a:pt x="67" y="177"/>
                    <a:pt x="1" y="277"/>
                    <a:pt x="34" y="377"/>
                  </a:cubicBezTo>
                  <a:cubicBezTo>
                    <a:pt x="34" y="477"/>
                    <a:pt x="67" y="577"/>
                    <a:pt x="134" y="677"/>
                  </a:cubicBezTo>
                  <a:cubicBezTo>
                    <a:pt x="201" y="744"/>
                    <a:pt x="301" y="777"/>
                    <a:pt x="434" y="777"/>
                  </a:cubicBezTo>
                  <a:lnTo>
                    <a:pt x="5104" y="777"/>
                  </a:lnTo>
                  <a:cubicBezTo>
                    <a:pt x="5204" y="777"/>
                    <a:pt x="5304" y="744"/>
                    <a:pt x="5404" y="677"/>
                  </a:cubicBezTo>
                  <a:cubicBezTo>
                    <a:pt x="5471" y="610"/>
                    <a:pt x="5504" y="510"/>
                    <a:pt x="5504" y="377"/>
                  </a:cubicBezTo>
                  <a:cubicBezTo>
                    <a:pt x="5538" y="277"/>
                    <a:pt x="5471" y="177"/>
                    <a:pt x="5404" y="110"/>
                  </a:cubicBezTo>
                  <a:cubicBezTo>
                    <a:pt x="5323" y="55"/>
                    <a:pt x="5241" y="1"/>
                    <a:pt x="5159" y="1"/>
                  </a:cubicBezTo>
                  <a:cubicBezTo>
                    <a:pt x="5141" y="1"/>
                    <a:pt x="5123" y="4"/>
                    <a:pt x="5104" y="10"/>
                  </a:cubicBezTo>
                  <a:lnTo>
                    <a:pt x="434" y="10"/>
                  </a:lnTo>
                  <a:cubicBezTo>
                    <a:pt x="416" y="4"/>
                    <a:pt x="397" y="1"/>
                    <a:pt x="379" y="1"/>
                  </a:cubicBezTo>
                  <a:close/>
                  <a:moveTo>
                    <a:pt x="434" y="2145"/>
                  </a:moveTo>
                  <a:cubicBezTo>
                    <a:pt x="334" y="2145"/>
                    <a:pt x="234" y="2178"/>
                    <a:pt x="134" y="2245"/>
                  </a:cubicBezTo>
                  <a:cubicBezTo>
                    <a:pt x="67" y="2311"/>
                    <a:pt x="1" y="2411"/>
                    <a:pt x="34" y="2545"/>
                  </a:cubicBezTo>
                  <a:cubicBezTo>
                    <a:pt x="1" y="2645"/>
                    <a:pt x="67" y="2745"/>
                    <a:pt x="134" y="2812"/>
                  </a:cubicBezTo>
                  <a:cubicBezTo>
                    <a:pt x="201" y="2878"/>
                    <a:pt x="301" y="2912"/>
                    <a:pt x="401" y="2912"/>
                  </a:cubicBezTo>
                  <a:lnTo>
                    <a:pt x="5104" y="2912"/>
                  </a:lnTo>
                  <a:cubicBezTo>
                    <a:pt x="5204" y="2912"/>
                    <a:pt x="5304" y="2878"/>
                    <a:pt x="5404" y="2812"/>
                  </a:cubicBezTo>
                  <a:cubicBezTo>
                    <a:pt x="5471" y="2745"/>
                    <a:pt x="5504" y="2645"/>
                    <a:pt x="5504" y="2545"/>
                  </a:cubicBezTo>
                  <a:cubicBezTo>
                    <a:pt x="5538" y="2411"/>
                    <a:pt x="5471" y="2311"/>
                    <a:pt x="5404" y="2245"/>
                  </a:cubicBezTo>
                  <a:cubicBezTo>
                    <a:pt x="5304" y="2178"/>
                    <a:pt x="5204" y="2145"/>
                    <a:pt x="5104" y="2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312;p36">
              <a:extLst>
                <a:ext uri="{FF2B5EF4-FFF2-40B4-BE49-F238E27FC236}">
                  <a16:creationId xmlns:a16="http://schemas.microsoft.com/office/drawing/2014/main" id="{384C3231-81C4-12F6-36D7-859794495CF0}"/>
                </a:ext>
              </a:extLst>
            </p:cNvPr>
            <p:cNvSpPr/>
            <p:nvPr/>
          </p:nvSpPr>
          <p:spPr>
            <a:xfrm>
              <a:off x="6834113" y="-2686900"/>
              <a:ext cx="93425" cy="117600"/>
            </a:xfrm>
            <a:custGeom>
              <a:avLst/>
              <a:gdLst/>
              <a:ahLst/>
              <a:cxnLst/>
              <a:rect l="l" t="t" r="r" b="b"/>
              <a:pathLst>
                <a:path w="3737" h="4704" extrusionOk="0">
                  <a:moveTo>
                    <a:pt x="3436" y="1"/>
                  </a:moveTo>
                  <a:cubicBezTo>
                    <a:pt x="3336" y="34"/>
                    <a:pt x="3236" y="67"/>
                    <a:pt x="3169" y="167"/>
                  </a:cubicBezTo>
                  <a:lnTo>
                    <a:pt x="1935" y="1869"/>
                  </a:lnTo>
                  <a:lnTo>
                    <a:pt x="667" y="167"/>
                  </a:lnTo>
                  <a:cubicBezTo>
                    <a:pt x="634" y="67"/>
                    <a:pt x="534" y="34"/>
                    <a:pt x="434" y="34"/>
                  </a:cubicBezTo>
                  <a:cubicBezTo>
                    <a:pt x="334" y="34"/>
                    <a:pt x="267" y="67"/>
                    <a:pt x="200" y="134"/>
                  </a:cubicBezTo>
                  <a:cubicBezTo>
                    <a:pt x="133" y="167"/>
                    <a:pt x="100" y="267"/>
                    <a:pt x="100" y="334"/>
                  </a:cubicBezTo>
                  <a:cubicBezTo>
                    <a:pt x="100" y="401"/>
                    <a:pt x="100" y="434"/>
                    <a:pt x="133" y="468"/>
                  </a:cubicBezTo>
                  <a:lnTo>
                    <a:pt x="1501" y="2336"/>
                  </a:lnTo>
                  <a:lnTo>
                    <a:pt x="67" y="4237"/>
                  </a:lnTo>
                  <a:cubicBezTo>
                    <a:pt x="0" y="4304"/>
                    <a:pt x="0" y="4370"/>
                    <a:pt x="0" y="4437"/>
                  </a:cubicBezTo>
                  <a:cubicBezTo>
                    <a:pt x="0" y="4504"/>
                    <a:pt x="33" y="4571"/>
                    <a:pt x="67" y="4637"/>
                  </a:cubicBezTo>
                  <a:cubicBezTo>
                    <a:pt x="133" y="4671"/>
                    <a:pt x="200" y="4704"/>
                    <a:pt x="267" y="4704"/>
                  </a:cubicBezTo>
                  <a:cubicBezTo>
                    <a:pt x="367" y="4704"/>
                    <a:pt x="467" y="4637"/>
                    <a:pt x="534" y="4571"/>
                  </a:cubicBezTo>
                  <a:lnTo>
                    <a:pt x="1835" y="2803"/>
                  </a:lnTo>
                  <a:lnTo>
                    <a:pt x="3136" y="4571"/>
                  </a:lnTo>
                  <a:cubicBezTo>
                    <a:pt x="3169" y="4637"/>
                    <a:pt x="3269" y="4704"/>
                    <a:pt x="3369" y="4704"/>
                  </a:cubicBezTo>
                  <a:cubicBezTo>
                    <a:pt x="3469" y="4704"/>
                    <a:pt x="3536" y="4671"/>
                    <a:pt x="3603" y="4604"/>
                  </a:cubicBezTo>
                  <a:cubicBezTo>
                    <a:pt x="3669" y="4571"/>
                    <a:pt x="3703" y="4470"/>
                    <a:pt x="3703" y="4404"/>
                  </a:cubicBezTo>
                  <a:cubicBezTo>
                    <a:pt x="3703" y="4337"/>
                    <a:pt x="3703" y="4270"/>
                    <a:pt x="3669" y="4237"/>
                  </a:cubicBezTo>
                  <a:lnTo>
                    <a:pt x="2268" y="2336"/>
                  </a:lnTo>
                  <a:lnTo>
                    <a:pt x="3669" y="434"/>
                  </a:lnTo>
                  <a:cubicBezTo>
                    <a:pt x="3703" y="401"/>
                    <a:pt x="3703" y="334"/>
                    <a:pt x="3736" y="267"/>
                  </a:cubicBezTo>
                  <a:cubicBezTo>
                    <a:pt x="3736" y="201"/>
                    <a:pt x="3703" y="134"/>
                    <a:pt x="3636" y="101"/>
                  </a:cubicBezTo>
                  <a:cubicBezTo>
                    <a:pt x="3603" y="34"/>
                    <a:pt x="3536" y="1"/>
                    <a:pt x="3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313;p36">
              <a:extLst>
                <a:ext uri="{FF2B5EF4-FFF2-40B4-BE49-F238E27FC236}">
                  <a16:creationId xmlns:a16="http://schemas.microsoft.com/office/drawing/2014/main" id="{1DD84F38-747D-71F5-9741-3029606D6669}"/>
                </a:ext>
              </a:extLst>
            </p:cNvPr>
            <p:cNvSpPr/>
            <p:nvPr/>
          </p:nvSpPr>
          <p:spPr>
            <a:xfrm>
              <a:off x="6804088" y="-1859650"/>
              <a:ext cx="162625" cy="155150"/>
            </a:xfrm>
            <a:custGeom>
              <a:avLst/>
              <a:gdLst/>
              <a:ahLst/>
              <a:cxnLst/>
              <a:rect l="l" t="t" r="r" b="b"/>
              <a:pathLst>
                <a:path w="6505" h="6206" extrusionOk="0">
                  <a:moveTo>
                    <a:pt x="3269" y="1"/>
                  </a:moveTo>
                  <a:cubicBezTo>
                    <a:pt x="3136" y="1"/>
                    <a:pt x="3036" y="68"/>
                    <a:pt x="2936" y="168"/>
                  </a:cubicBezTo>
                  <a:cubicBezTo>
                    <a:pt x="2869" y="234"/>
                    <a:pt x="2802" y="368"/>
                    <a:pt x="2802" y="501"/>
                  </a:cubicBezTo>
                  <a:lnTo>
                    <a:pt x="2802" y="2670"/>
                  </a:lnTo>
                  <a:lnTo>
                    <a:pt x="567" y="2670"/>
                  </a:lnTo>
                  <a:cubicBezTo>
                    <a:pt x="434" y="2670"/>
                    <a:pt x="300" y="2703"/>
                    <a:pt x="200" y="2803"/>
                  </a:cubicBezTo>
                  <a:cubicBezTo>
                    <a:pt x="0" y="2970"/>
                    <a:pt x="0" y="3270"/>
                    <a:pt x="200" y="3437"/>
                  </a:cubicBezTo>
                  <a:cubicBezTo>
                    <a:pt x="300" y="3537"/>
                    <a:pt x="434" y="3570"/>
                    <a:pt x="567" y="3570"/>
                  </a:cubicBezTo>
                  <a:lnTo>
                    <a:pt x="2802" y="3570"/>
                  </a:lnTo>
                  <a:lnTo>
                    <a:pt x="2802" y="5738"/>
                  </a:lnTo>
                  <a:cubicBezTo>
                    <a:pt x="2802" y="5872"/>
                    <a:pt x="2836" y="5972"/>
                    <a:pt x="2936" y="6072"/>
                  </a:cubicBezTo>
                  <a:cubicBezTo>
                    <a:pt x="3036" y="6172"/>
                    <a:pt x="3136" y="6205"/>
                    <a:pt x="3269" y="6205"/>
                  </a:cubicBezTo>
                  <a:cubicBezTo>
                    <a:pt x="3403" y="6205"/>
                    <a:pt x="3536" y="6172"/>
                    <a:pt x="3603" y="6072"/>
                  </a:cubicBezTo>
                  <a:cubicBezTo>
                    <a:pt x="3703" y="5972"/>
                    <a:pt x="3736" y="5872"/>
                    <a:pt x="3736" y="5738"/>
                  </a:cubicBezTo>
                  <a:lnTo>
                    <a:pt x="3736" y="3570"/>
                  </a:lnTo>
                  <a:lnTo>
                    <a:pt x="6004" y="3570"/>
                  </a:lnTo>
                  <a:cubicBezTo>
                    <a:pt x="6105" y="3570"/>
                    <a:pt x="6238" y="3537"/>
                    <a:pt x="6338" y="3437"/>
                  </a:cubicBezTo>
                  <a:cubicBezTo>
                    <a:pt x="6438" y="3370"/>
                    <a:pt x="6505" y="3237"/>
                    <a:pt x="6505" y="3137"/>
                  </a:cubicBezTo>
                  <a:cubicBezTo>
                    <a:pt x="6505" y="3003"/>
                    <a:pt x="6438" y="2870"/>
                    <a:pt x="6338" y="2803"/>
                  </a:cubicBezTo>
                  <a:cubicBezTo>
                    <a:pt x="6238" y="2703"/>
                    <a:pt x="6105" y="2670"/>
                    <a:pt x="6004" y="2670"/>
                  </a:cubicBezTo>
                  <a:lnTo>
                    <a:pt x="3736" y="2670"/>
                  </a:lnTo>
                  <a:lnTo>
                    <a:pt x="3736" y="501"/>
                  </a:lnTo>
                  <a:cubicBezTo>
                    <a:pt x="3736" y="368"/>
                    <a:pt x="3703" y="234"/>
                    <a:pt x="3603" y="168"/>
                  </a:cubicBezTo>
                  <a:cubicBezTo>
                    <a:pt x="3536" y="68"/>
                    <a:pt x="3403" y="1"/>
                    <a:pt x="3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314;p36">
              <a:extLst>
                <a:ext uri="{FF2B5EF4-FFF2-40B4-BE49-F238E27FC236}">
                  <a16:creationId xmlns:a16="http://schemas.microsoft.com/office/drawing/2014/main" id="{0E82F845-9C06-833D-4E86-3DADE35824E4}"/>
                </a:ext>
              </a:extLst>
            </p:cNvPr>
            <p:cNvSpPr/>
            <p:nvPr/>
          </p:nvSpPr>
          <p:spPr>
            <a:xfrm>
              <a:off x="5261313" y="-2370000"/>
              <a:ext cx="118450" cy="112600"/>
            </a:xfrm>
            <a:custGeom>
              <a:avLst/>
              <a:gdLst/>
              <a:ahLst/>
              <a:cxnLst/>
              <a:rect l="l" t="t" r="r" b="b"/>
              <a:pathLst>
                <a:path w="4738" h="4504" extrusionOk="0">
                  <a:moveTo>
                    <a:pt x="2402" y="0"/>
                  </a:moveTo>
                  <a:cubicBezTo>
                    <a:pt x="2302" y="0"/>
                    <a:pt x="2202" y="34"/>
                    <a:pt x="2135" y="100"/>
                  </a:cubicBezTo>
                  <a:cubicBezTo>
                    <a:pt x="2069" y="167"/>
                    <a:pt x="2035" y="267"/>
                    <a:pt x="2035" y="367"/>
                  </a:cubicBezTo>
                  <a:lnTo>
                    <a:pt x="2035" y="1935"/>
                  </a:lnTo>
                  <a:lnTo>
                    <a:pt x="401" y="1935"/>
                  </a:lnTo>
                  <a:cubicBezTo>
                    <a:pt x="334" y="1935"/>
                    <a:pt x="234" y="1968"/>
                    <a:pt x="167" y="2035"/>
                  </a:cubicBezTo>
                  <a:cubicBezTo>
                    <a:pt x="0" y="2135"/>
                    <a:pt x="0" y="2369"/>
                    <a:pt x="167" y="2502"/>
                  </a:cubicBezTo>
                  <a:cubicBezTo>
                    <a:pt x="234" y="2536"/>
                    <a:pt x="301" y="2569"/>
                    <a:pt x="401" y="2569"/>
                  </a:cubicBezTo>
                  <a:lnTo>
                    <a:pt x="2035" y="2569"/>
                  </a:lnTo>
                  <a:lnTo>
                    <a:pt x="2035" y="4170"/>
                  </a:lnTo>
                  <a:cubicBezTo>
                    <a:pt x="2035" y="4237"/>
                    <a:pt x="2069" y="4337"/>
                    <a:pt x="2135" y="4404"/>
                  </a:cubicBezTo>
                  <a:cubicBezTo>
                    <a:pt x="2202" y="4470"/>
                    <a:pt x="2302" y="4504"/>
                    <a:pt x="2402" y="4504"/>
                  </a:cubicBezTo>
                  <a:cubicBezTo>
                    <a:pt x="2469" y="4504"/>
                    <a:pt x="2569" y="4470"/>
                    <a:pt x="2636" y="4404"/>
                  </a:cubicBezTo>
                  <a:cubicBezTo>
                    <a:pt x="2702" y="4337"/>
                    <a:pt x="2736" y="4237"/>
                    <a:pt x="2736" y="4170"/>
                  </a:cubicBezTo>
                  <a:lnTo>
                    <a:pt x="2736" y="2602"/>
                  </a:lnTo>
                  <a:lnTo>
                    <a:pt x="4370" y="2602"/>
                  </a:lnTo>
                  <a:cubicBezTo>
                    <a:pt x="4470" y="2602"/>
                    <a:pt x="4537" y="2569"/>
                    <a:pt x="4637" y="2502"/>
                  </a:cubicBezTo>
                  <a:cubicBezTo>
                    <a:pt x="4670" y="2435"/>
                    <a:pt x="4737" y="2335"/>
                    <a:pt x="4737" y="2269"/>
                  </a:cubicBezTo>
                  <a:cubicBezTo>
                    <a:pt x="4737" y="2169"/>
                    <a:pt x="4670" y="2069"/>
                    <a:pt x="4604" y="2035"/>
                  </a:cubicBezTo>
                  <a:cubicBezTo>
                    <a:pt x="4537" y="1968"/>
                    <a:pt x="4470" y="1935"/>
                    <a:pt x="4370" y="1935"/>
                  </a:cubicBezTo>
                  <a:lnTo>
                    <a:pt x="2736" y="1935"/>
                  </a:lnTo>
                  <a:lnTo>
                    <a:pt x="2736" y="367"/>
                  </a:lnTo>
                  <a:cubicBezTo>
                    <a:pt x="2736" y="267"/>
                    <a:pt x="2702" y="167"/>
                    <a:pt x="2636" y="100"/>
                  </a:cubicBezTo>
                  <a:cubicBezTo>
                    <a:pt x="2569" y="34"/>
                    <a:pt x="2469" y="0"/>
                    <a:pt x="2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315;p36">
              <a:extLst>
                <a:ext uri="{FF2B5EF4-FFF2-40B4-BE49-F238E27FC236}">
                  <a16:creationId xmlns:a16="http://schemas.microsoft.com/office/drawing/2014/main" id="{0C47D3C5-5FCB-A27E-635B-A5A11DD2AD9C}"/>
                </a:ext>
              </a:extLst>
            </p:cNvPr>
            <p:cNvSpPr/>
            <p:nvPr/>
          </p:nvSpPr>
          <p:spPr>
            <a:xfrm>
              <a:off x="6819088" y="-2304125"/>
              <a:ext cx="132625" cy="12525"/>
            </a:xfrm>
            <a:custGeom>
              <a:avLst/>
              <a:gdLst/>
              <a:ahLst/>
              <a:cxnLst/>
              <a:rect l="l" t="t" r="r" b="b"/>
              <a:pathLst>
                <a:path w="5305" h="501" extrusionOk="0">
                  <a:moveTo>
                    <a:pt x="434" y="1"/>
                  </a:moveTo>
                  <a:cubicBezTo>
                    <a:pt x="334" y="1"/>
                    <a:pt x="234" y="34"/>
                    <a:pt x="134" y="67"/>
                  </a:cubicBezTo>
                  <a:cubicBezTo>
                    <a:pt x="1" y="167"/>
                    <a:pt x="1" y="334"/>
                    <a:pt x="134" y="434"/>
                  </a:cubicBezTo>
                  <a:cubicBezTo>
                    <a:pt x="234" y="501"/>
                    <a:pt x="334" y="501"/>
                    <a:pt x="434" y="501"/>
                  </a:cubicBezTo>
                  <a:lnTo>
                    <a:pt x="4904" y="501"/>
                  </a:lnTo>
                  <a:cubicBezTo>
                    <a:pt x="5004" y="501"/>
                    <a:pt x="5104" y="501"/>
                    <a:pt x="5204" y="434"/>
                  </a:cubicBezTo>
                  <a:cubicBezTo>
                    <a:pt x="5271" y="401"/>
                    <a:pt x="5304" y="334"/>
                    <a:pt x="5304" y="267"/>
                  </a:cubicBezTo>
                  <a:cubicBezTo>
                    <a:pt x="5304" y="167"/>
                    <a:pt x="5271" y="101"/>
                    <a:pt x="5204" y="67"/>
                  </a:cubicBezTo>
                  <a:cubicBezTo>
                    <a:pt x="5104" y="34"/>
                    <a:pt x="5004" y="1"/>
                    <a:pt x="4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316;p36">
              <a:extLst>
                <a:ext uri="{FF2B5EF4-FFF2-40B4-BE49-F238E27FC236}">
                  <a16:creationId xmlns:a16="http://schemas.microsoft.com/office/drawing/2014/main" id="{3816D2AC-0A50-E841-F693-7AB4270125D1}"/>
                </a:ext>
              </a:extLst>
            </p:cNvPr>
            <p:cNvSpPr/>
            <p:nvPr/>
          </p:nvSpPr>
          <p:spPr>
            <a:xfrm>
              <a:off x="5395563" y="-2248575"/>
              <a:ext cx="88425" cy="12850"/>
            </a:xfrm>
            <a:custGeom>
              <a:avLst/>
              <a:gdLst/>
              <a:ahLst/>
              <a:cxnLst/>
              <a:rect l="l" t="t" r="r" b="b"/>
              <a:pathLst>
                <a:path w="3537" h="514" extrusionOk="0">
                  <a:moveTo>
                    <a:pt x="3356" y="0"/>
                  </a:moveTo>
                  <a:cubicBezTo>
                    <a:pt x="3339" y="0"/>
                    <a:pt x="3321" y="5"/>
                    <a:pt x="3303" y="14"/>
                  </a:cubicBezTo>
                  <a:lnTo>
                    <a:pt x="268" y="14"/>
                  </a:lnTo>
                  <a:cubicBezTo>
                    <a:pt x="201" y="14"/>
                    <a:pt x="101" y="14"/>
                    <a:pt x="68" y="80"/>
                  </a:cubicBezTo>
                  <a:cubicBezTo>
                    <a:pt x="34" y="114"/>
                    <a:pt x="1" y="180"/>
                    <a:pt x="1" y="247"/>
                  </a:cubicBezTo>
                  <a:cubicBezTo>
                    <a:pt x="1" y="314"/>
                    <a:pt x="34" y="380"/>
                    <a:pt x="68" y="447"/>
                  </a:cubicBezTo>
                  <a:cubicBezTo>
                    <a:pt x="101" y="481"/>
                    <a:pt x="201" y="514"/>
                    <a:pt x="268" y="514"/>
                  </a:cubicBezTo>
                  <a:lnTo>
                    <a:pt x="3303" y="514"/>
                  </a:lnTo>
                  <a:cubicBezTo>
                    <a:pt x="3370" y="514"/>
                    <a:pt x="3437" y="481"/>
                    <a:pt x="3470" y="447"/>
                  </a:cubicBezTo>
                  <a:cubicBezTo>
                    <a:pt x="3537" y="380"/>
                    <a:pt x="3537" y="314"/>
                    <a:pt x="3537" y="247"/>
                  </a:cubicBezTo>
                  <a:cubicBezTo>
                    <a:pt x="3537" y="180"/>
                    <a:pt x="3537" y="114"/>
                    <a:pt x="3470" y="80"/>
                  </a:cubicBezTo>
                  <a:cubicBezTo>
                    <a:pt x="3446" y="31"/>
                    <a:pt x="3403" y="0"/>
                    <a:pt x="3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317;p36">
              <a:extLst>
                <a:ext uri="{FF2B5EF4-FFF2-40B4-BE49-F238E27FC236}">
                  <a16:creationId xmlns:a16="http://schemas.microsoft.com/office/drawing/2014/main" id="{79F6E0A1-B1E8-B305-6073-DD18AFFC6F14}"/>
                </a:ext>
              </a:extLst>
            </p:cNvPr>
            <p:cNvSpPr/>
            <p:nvPr/>
          </p:nvSpPr>
          <p:spPr>
            <a:xfrm>
              <a:off x="5345538" y="-2384525"/>
              <a:ext cx="101775" cy="170825"/>
            </a:xfrm>
            <a:custGeom>
              <a:avLst/>
              <a:gdLst/>
              <a:ahLst/>
              <a:cxnLst/>
              <a:rect l="l" t="t" r="r" b="b"/>
              <a:pathLst>
                <a:path w="4071" h="6833" extrusionOk="0">
                  <a:moveTo>
                    <a:pt x="3938" y="0"/>
                  </a:moveTo>
                  <a:cubicBezTo>
                    <a:pt x="3881" y="0"/>
                    <a:pt x="3817" y="24"/>
                    <a:pt x="3770" y="48"/>
                  </a:cubicBezTo>
                  <a:cubicBezTo>
                    <a:pt x="3636" y="148"/>
                    <a:pt x="3570" y="248"/>
                    <a:pt x="3503" y="381"/>
                  </a:cubicBezTo>
                  <a:lnTo>
                    <a:pt x="167" y="6185"/>
                  </a:lnTo>
                  <a:cubicBezTo>
                    <a:pt x="67" y="6319"/>
                    <a:pt x="34" y="6452"/>
                    <a:pt x="1" y="6586"/>
                  </a:cubicBezTo>
                  <a:cubicBezTo>
                    <a:pt x="1" y="6719"/>
                    <a:pt x="34" y="6786"/>
                    <a:pt x="101" y="6819"/>
                  </a:cubicBezTo>
                  <a:cubicBezTo>
                    <a:pt x="120" y="6829"/>
                    <a:pt x="143" y="6833"/>
                    <a:pt x="166" y="6833"/>
                  </a:cubicBezTo>
                  <a:cubicBezTo>
                    <a:pt x="223" y="6833"/>
                    <a:pt x="287" y="6809"/>
                    <a:pt x="334" y="6786"/>
                  </a:cubicBezTo>
                  <a:cubicBezTo>
                    <a:pt x="434" y="6686"/>
                    <a:pt x="534" y="6586"/>
                    <a:pt x="601" y="6452"/>
                  </a:cubicBezTo>
                  <a:lnTo>
                    <a:pt x="3937" y="648"/>
                  </a:lnTo>
                  <a:cubicBezTo>
                    <a:pt x="4003" y="515"/>
                    <a:pt x="4070" y="381"/>
                    <a:pt x="4070" y="248"/>
                  </a:cubicBezTo>
                  <a:cubicBezTo>
                    <a:pt x="4070" y="114"/>
                    <a:pt x="4070" y="48"/>
                    <a:pt x="4003" y="14"/>
                  </a:cubicBezTo>
                  <a:cubicBezTo>
                    <a:pt x="3984" y="5"/>
                    <a:pt x="3961" y="0"/>
                    <a:pt x="39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318;p36">
              <a:extLst>
                <a:ext uri="{FF2B5EF4-FFF2-40B4-BE49-F238E27FC236}">
                  <a16:creationId xmlns:a16="http://schemas.microsoft.com/office/drawing/2014/main" id="{CB1108EA-96EC-F310-2A3A-410AC1CDB438}"/>
                </a:ext>
              </a:extLst>
            </p:cNvPr>
            <p:cNvSpPr/>
            <p:nvPr/>
          </p:nvSpPr>
          <p:spPr>
            <a:xfrm>
              <a:off x="6819088" y="-2966275"/>
              <a:ext cx="132625" cy="12550"/>
            </a:xfrm>
            <a:custGeom>
              <a:avLst/>
              <a:gdLst/>
              <a:ahLst/>
              <a:cxnLst/>
              <a:rect l="l" t="t" r="r" b="b"/>
              <a:pathLst>
                <a:path w="5305" h="502" extrusionOk="0">
                  <a:moveTo>
                    <a:pt x="434" y="1"/>
                  </a:moveTo>
                  <a:cubicBezTo>
                    <a:pt x="334" y="1"/>
                    <a:pt x="234" y="34"/>
                    <a:pt x="134" y="68"/>
                  </a:cubicBezTo>
                  <a:cubicBezTo>
                    <a:pt x="1" y="168"/>
                    <a:pt x="1" y="368"/>
                    <a:pt x="134" y="435"/>
                  </a:cubicBezTo>
                  <a:cubicBezTo>
                    <a:pt x="234" y="501"/>
                    <a:pt x="334" y="501"/>
                    <a:pt x="434" y="501"/>
                  </a:cubicBezTo>
                  <a:lnTo>
                    <a:pt x="4904" y="501"/>
                  </a:lnTo>
                  <a:cubicBezTo>
                    <a:pt x="5004" y="501"/>
                    <a:pt x="5104" y="501"/>
                    <a:pt x="5204" y="435"/>
                  </a:cubicBezTo>
                  <a:cubicBezTo>
                    <a:pt x="5271" y="401"/>
                    <a:pt x="5304" y="335"/>
                    <a:pt x="5304" y="268"/>
                  </a:cubicBezTo>
                  <a:cubicBezTo>
                    <a:pt x="5304" y="201"/>
                    <a:pt x="5271" y="134"/>
                    <a:pt x="5204" y="68"/>
                  </a:cubicBezTo>
                  <a:cubicBezTo>
                    <a:pt x="5104" y="34"/>
                    <a:pt x="5004" y="1"/>
                    <a:pt x="4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319;p36">
              <a:extLst>
                <a:ext uri="{FF2B5EF4-FFF2-40B4-BE49-F238E27FC236}">
                  <a16:creationId xmlns:a16="http://schemas.microsoft.com/office/drawing/2014/main" id="{530BCB25-3257-4B03-634C-9D792DCA4853}"/>
                </a:ext>
              </a:extLst>
            </p:cNvPr>
            <p:cNvSpPr/>
            <p:nvPr/>
          </p:nvSpPr>
          <p:spPr>
            <a:xfrm>
              <a:off x="5637413" y="-3007875"/>
              <a:ext cx="125950" cy="114200"/>
            </a:xfrm>
            <a:custGeom>
              <a:avLst/>
              <a:gdLst/>
              <a:ahLst/>
              <a:cxnLst/>
              <a:rect l="l" t="t" r="r" b="b"/>
              <a:pathLst>
                <a:path w="5038" h="4568" extrusionOk="0">
                  <a:moveTo>
                    <a:pt x="491" y="1"/>
                  </a:moveTo>
                  <a:cubicBezTo>
                    <a:pt x="371" y="1"/>
                    <a:pt x="255" y="42"/>
                    <a:pt x="167" y="131"/>
                  </a:cubicBezTo>
                  <a:cubicBezTo>
                    <a:pt x="67" y="197"/>
                    <a:pt x="1" y="297"/>
                    <a:pt x="1" y="431"/>
                  </a:cubicBezTo>
                  <a:lnTo>
                    <a:pt x="1" y="4334"/>
                  </a:lnTo>
                  <a:cubicBezTo>
                    <a:pt x="1" y="4400"/>
                    <a:pt x="34" y="4467"/>
                    <a:pt x="101" y="4500"/>
                  </a:cubicBezTo>
                  <a:cubicBezTo>
                    <a:pt x="167" y="4534"/>
                    <a:pt x="234" y="4567"/>
                    <a:pt x="301" y="4567"/>
                  </a:cubicBezTo>
                  <a:cubicBezTo>
                    <a:pt x="367" y="4567"/>
                    <a:pt x="468" y="4534"/>
                    <a:pt x="534" y="4500"/>
                  </a:cubicBezTo>
                  <a:cubicBezTo>
                    <a:pt x="568" y="4467"/>
                    <a:pt x="601" y="4400"/>
                    <a:pt x="601" y="4334"/>
                  </a:cubicBezTo>
                  <a:lnTo>
                    <a:pt x="601" y="764"/>
                  </a:lnTo>
                  <a:lnTo>
                    <a:pt x="2135" y="4167"/>
                  </a:lnTo>
                  <a:cubicBezTo>
                    <a:pt x="2169" y="4267"/>
                    <a:pt x="2235" y="4334"/>
                    <a:pt x="2302" y="4400"/>
                  </a:cubicBezTo>
                  <a:cubicBezTo>
                    <a:pt x="2369" y="4434"/>
                    <a:pt x="2436" y="4467"/>
                    <a:pt x="2536" y="4467"/>
                  </a:cubicBezTo>
                  <a:cubicBezTo>
                    <a:pt x="2602" y="4467"/>
                    <a:pt x="2702" y="4434"/>
                    <a:pt x="2769" y="4400"/>
                  </a:cubicBezTo>
                  <a:cubicBezTo>
                    <a:pt x="2836" y="4334"/>
                    <a:pt x="2869" y="4267"/>
                    <a:pt x="2936" y="4200"/>
                  </a:cubicBezTo>
                  <a:lnTo>
                    <a:pt x="4437" y="764"/>
                  </a:lnTo>
                  <a:lnTo>
                    <a:pt x="4437" y="4334"/>
                  </a:lnTo>
                  <a:cubicBezTo>
                    <a:pt x="4437" y="4400"/>
                    <a:pt x="4470" y="4467"/>
                    <a:pt x="4537" y="4500"/>
                  </a:cubicBezTo>
                  <a:cubicBezTo>
                    <a:pt x="4570" y="4534"/>
                    <a:pt x="4671" y="4567"/>
                    <a:pt x="4737" y="4567"/>
                  </a:cubicBezTo>
                  <a:cubicBezTo>
                    <a:pt x="4804" y="4567"/>
                    <a:pt x="4871" y="4534"/>
                    <a:pt x="4937" y="4500"/>
                  </a:cubicBezTo>
                  <a:cubicBezTo>
                    <a:pt x="5004" y="4467"/>
                    <a:pt x="5037" y="4400"/>
                    <a:pt x="5037" y="4334"/>
                  </a:cubicBezTo>
                  <a:lnTo>
                    <a:pt x="5037" y="431"/>
                  </a:lnTo>
                  <a:cubicBezTo>
                    <a:pt x="5037" y="331"/>
                    <a:pt x="4971" y="197"/>
                    <a:pt x="4904" y="131"/>
                  </a:cubicBezTo>
                  <a:cubicBezTo>
                    <a:pt x="4798" y="42"/>
                    <a:pt x="4674" y="1"/>
                    <a:pt x="4551" y="1"/>
                  </a:cubicBezTo>
                  <a:cubicBezTo>
                    <a:pt x="4441" y="1"/>
                    <a:pt x="4331" y="34"/>
                    <a:pt x="4237" y="97"/>
                  </a:cubicBezTo>
                  <a:cubicBezTo>
                    <a:pt x="4137" y="164"/>
                    <a:pt x="4037" y="264"/>
                    <a:pt x="4003" y="397"/>
                  </a:cubicBezTo>
                  <a:lnTo>
                    <a:pt x="2536" y="3666"/>
                  </a:lnTo>
                  <a:lnTo>
                    <a:pt x="1035" y="364"/>
                  </a:lnTo>
                  <a:cubicBezTo>
                    <a:pt x="1001" y="264"/>
                    <a:pt x="901" y="164"/>
                    <a:pt x="801" y="97"/>
                  </a:cubicBezTo>
                  <a:cubicBezTo>
                    <a:pt x="707" y="34"/>
                    <a:pt x="597" y="1"/>
                    <a:pt x="4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320;p36">
              <a:extLst>
                <a:ext uri="{FF2B5EF4-FFF2-40B4-BE49-F238E27FC236}">
                  <a16:creationId xmlns:a16="http://schemas.microsoft.com/office/drawing/2014/main" id="{E8CF3E2A-C8B0-69D9-E139-00033BF5DB4A}"/>
                </a:ext>
              </a:extLst>
            </p:cNvPr>
            <p:cNvSpPr/>
            <p:nvPr/>
          </p:nvSpPr>
          <p:spPr>
            <a:xfrm>
              <a:off x="5793363" y="-3010450"/>
              <a:ext cx="85075" cy="116775"/>
            </a:xfrm>
            <a:custGeom>
              <a:avLst/>
              <a:gdLst/>
              <a:ahLst/>
              <a:cxnLst/>
              <a:rect l="l" t="t" r="r" b="b"/>
              <a:pathLst>
                <a:path w="3403" h="4671" extrusionOk="0">
                  <a:moveTo>
                    <a:pt x="1935" y="534"/>
                  </a:moveTo>
                  <a:lnTo>
                    <a:pt x="2169" y="600"/>
                  </a:lnTo>
                  <a:cubicBezTo>
                    <a:pt x="2269" y="600"/>
                    <a:pt x="2335" y="634"/>
                    <a:pt x="2402" y="667"/>
                  </a:cubicBezTo>
                  <a:cubicBezTo>
                    <a:pt x="2469" y="701"/>
                    <a:pt x="2535" y="734"/>
                    <a:pt x="2569" y="767"/>
                  </a:cubicBezTo>
                  <a:cubicBezTo>
                    <a:pt x="2636" y="834"/>
                    <a:pt x="2669" y="901"/>
                    <a:pt x="2702" y="1001"/>
                  </a:cubicBezTo>
                  <a:cubicBezTo>
                    <a:pt x="2736" y="1067"/>
                    <a:pt x="2769" y="1168"/>
                    <a:pt x="2769" y="1268"/>
                  </a:cubicBezTo>
                  <a:cubicBezTo>
                    <a:pt x="2769" y="1401"/>
                    <a:pt x="2736" y="1501"/>
                    <a:pt x="2702" y="1601"/>
                  </a:cubicBezTo>
                  <a:cubicBezTo>
                    <a:pt x="2636" y="1701"/>
                    <a:pt x="2602" y="1768"/>
                    <a:pt x="2535" y="1835"/>
                  </a:cubicBezTo>
                  <a:cubicBezTo>
                    <a:pt x="2435" y="1901"/>
                    <a:pt x="2369" y="1968"/>
                    <a:pt x="2269" y="1968"/>
                  </a:cubicBezTo>
                  <a:cubicBezTo>
                    <a:pt x="2169" y="2001"/>
                    <a:pt x="2068" y="2035"/>
                    <a:pt x="1968" y="2035"/>
                  </a:cubicBezTo>
                  <a:lnTo>
                    <a:pt x="667" y="2035"/>
                  </a:lnTo>
                  <a:lnTo>
                    <a:pt x="667" y="534"/>
                  </a:lnTo>
                  <a:close/>
                  <a:moveTo>
                    <a:pt x="334" y="0"/>
                  </a:moveTo>
                  <a:cubicBezTo>
                    <a:pt x="234" y="0"/>
                    <a:pt x="167" y="67"/>
                    <a:pt x="100" y="100"/>
                  </a:cubicBezTo>
                  <a:cubicBezTo>
                    <a:pt x="34" y="167"/>
                    <a:pt x="0" y="267"/>
                    <a:pt x="0" y="334"/>
                  </a:cubicBezTo>
                  <a:lnTo>
                    <a:pt x="0" y="4370"/>
                  </a:lnTo>
                  <a:cubicBezTo>
                    <a:pt x="0" y="4470"/>
                    <a:pt x="34" y="4537"/>
                    <a:pt x="100" y="4603"/>
                  </a:cubicBezTo>
                  <a:cubicBezTo>
                    <a:pt x="167" y="4670"/>
                    <a:pt x="234" y="4670"/>
                    <a:pt x="301" y="4670"/>
                  </a:cubicBezTo>
                  <a:cubicBezTo>
                    <a:pt x="401" y="4670"/>
                    <a:pt x="501" y="4637"/>
                    <a:pt x="534" y="4603"/>
                  </a:cubicBezTo>
                  <a:cubicBezTo>
                    <a:pt x="634" y="4537"/>
                    <a:pt x="667" y="4437"/>
                    <a:pt x="667" y="4370"/>
                  </a:cubicBezTo>
                  <a:lnTo>
                    <a:pt x="667" y="2535"/>
                  </a:lnTo>
                  <a:lnTo>
                    <a:pt x="1735" y="2535"/>
                  </a:lnTo>
                  <a:cubicBezTo>
                    <a:pt x="1868" y="2535"/>
                    <a:pt x="2035" y="2535"/>
                    <a:pt x="2169" y="2569"/>
                  </a:cubicBezTo>
                  <a:cubicBezTo>
                    <a:pt x="2269" y="2602"/>
                    <a:pt x="2335" y="2669"/>
                    <a:pt x="2402" y="2735"/>
                  </a:cubicBezTo>
                  <a:cubicBezTo>
                    <a:pt x="2502" y="2802"/>
                    <a:pt x="2535" y="2902"/>
                    <a:pt x="2569" y="3002"/>
                  </a:cubicBezTo>
                  <a:cubicBezTo>
                    <a:pt x="2602" y="3169"/>
                    <a:pt x="2636" y="3302"/>
                    <a:pt x="2636" y="3469"/>
                  </a:cubicBezTo>
                  <a:lnTo>
                    <a:pt x="2736" y="4370"/>
                  </a:lnTo>
                  <a:cubicBezTo>
                    <a:pt x="2736" y="4470"/>
                    <a:pt x="2802" y="4537"/>
                    <a:pt x="2869" y="4603"/>
                  </a:cubicBezTo>
                  <a:cubicBezTo>
                    <a:pt x="2936" y="4637"/>
                    <a:pt x="3002" y="4670"/>
                    <a:pt x="3103" y="4670"/>
                  </a:cubicBezTo>
                  <a:cubicBezTo>
                    <a:pt x="3169" y="4670"/>
                    <a:pt x="3269" y="4637"/>
                    <a:pt x="3336" y="4603"/>
                  </a:cubicBezTo>
                  <a:cubicBezTo>
                    <a:pt x="3369" y="4537"/>
                    <a:pt x="3403" y="4470"/>
                    <a:pt x="3403" y="4370"/>
                  </a:cubicBezTo>
                  <a:cubicBezTo>
                    <a:pt x="3403" y="4370"/>
                    <a:pt x="3403" y="4336"/>
                    <a:pt x="3403" y="4336"/>
                  </a:cubicBezTo>
                  <a:lnTo>
                    <a:pt x="3303" y="3302"/>
                  </a:lnTo>
                  <a:cubicBezTo>
                    <a:pt x="3303" y="2802"/>
                    <a:pt x="2936" y="2368"/>
                    <a:pt x="2435" y="2268"/>
                  </a:cubicBezTo>
                  <a:cubicBezTo>
                    <a:pt x="2702" y="2235"/>
                    <a:pt x="2969" y="2102"/>
                    <a:pt x="3169" y="1868"/>
                  </a:cubicBezTo>
                  <a:cubicBezTo>
                    <a:pt x="3336" y="1701"/>
                    <a:pt x="3403" y="1434"/>
                    <a:pt x="3403" y="1201"/>
                  </a:cubicBezTo>
                  <a:cubicBezTo>
                    <a:pt x="3403" y="1034"/>
                    <a:pt x="3369" y="867"/>
                    <a:pt x="3303" y="701"/>
                  </a:cubicBezTo>
                  <a:cubicBezTo>
                    <a:pt x="3269" y="567"/>
                    <a:pt x="3169" y="434"/>
                    <a:pt x="3069" y="367"/>
                  </a:cubicBezTo>
                  <a:cubicBezTo>
                    <a:pt x="2936" y="267"/>
                    <a:pt x="2836" y="200"/>
                    <a:pt x="2702" y="133"/>
                  </a:cubicBezTo>
                  <a:cubicBezTo>
                    <a:pt x="2535" y="100"/>
                    <a:pt x="2402" y="67"/>
                    <a:pt x="2235" y="33"/>
                  </a:cubicBezTo>
                  <a:cubicBezTo>
                    <a:pt x="2068" y="33"/>
                    <a:pt x="1902" y="0"/>
                    <a:pt x="17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321;p36">
              <a:extLst>
                <a:ext uri="{FF2B5EF4-FFF2-40B4-BE49-F238E27FC236}">
                  <a16:creationId xmlns:a16="http://schemas.microsoft.com/office/drawing/2014/main" id="{6FD004CC-E6AB-A007-364C-0DD45B53D55A}"/>
                </a:ext>
              </a:extLst>
            </p:cNvPr>
            <p:cNvSpPr/>
            <p:nvPr/>
          </p:nvSpPr>
          <p:spPr>
            <a:xfrm>
              <a:off x="6019363" y="-3007950"/>
              <a:ext cx="126775" cy="114275"/>
            </a:xfrm>
            <a:custGeom>
              <a:avLst/>
              <a:gdLst/>
              <a:ahLst/>
              <a:cxnLst/>
              <a:rect l="l" t="t" r="r" b="b"/>
              <a:pathLst>
                <a:path w="5071" h="4571" extrusionOk="0">
                  <a:moveTo>
                    <a:pt x="500" y="0"/>
                  </a:moveTo>
                  <a:cubicBezTo>
                    <a:pt x="367" y="0"/>
                    <a:pt x="267" y="33"/>
                    <a:pt x="167" y="134"/>
                  </a:cubicBezTo>
                  <a:cubicBezTo>
                    <a:pt x="67" y="200"/>
                    <a:pt x="0" y="300"/>
                    <a:pt x="0" y="434"/>
                  </a:cubicBezTo>
                  <a:lnTo>
                    <a:pt x="0" y="4337"/>
                  </a:lnTo>
                  <a:cubicBezTo>
                    <a:pt x="0" y="4403"/>
                    <a:pt x="33" y="4470"/>
                    <a:pt x="100" y="4503"/>
                  </a:cubicBezTo>
                  <a:cubicBezTo>
                    <a:pt x="167" y="4537"/>
                    <a:pt x="234" y="4570"/>
                    <a:pt x="334" y="4570"/>
                  </a:cubicBezTo>
                  <a:cubicBezTo>
                    <a:pt x="400" y="4570"/>
                    <a:pt x="467" y="4537"/>
                    <a:pt x="534" y="4503"/>
                  </a:cubicBezTo>
                  <a:cubicBezTo>
                    <a:pt x="601" y="4470"/>
                    <a:pt x="634" y="4403"/>
                    <a:pt x="634" y="4337"/>
                  </a:cubicBezTo>
                  <a:lnTo>
                    <a:pt x="634" y="767"/>
                  </a:lnTo>
                  <a:lnTo>
                    <a:pt x="2135" y="4170"/>
                  </a:lnTo>
                  <a:cubicBezTo>
                    <a:pt x="2168" y="4270"/>
                    <a:pt x="2235" y="4337"/>
                    <a:pt x="2335" y="4403"/>
                  </a:cubicBezTo>
                  <a:cubicBezTo>
                    <a:pt x="2385" y="4453"/>
                    <a:pt x="2460" y="4478"/>
                    <a:pt x="2539" y="4478"/>
                  </a:cubicBezTo>
                  <a:cubicBezTo>
                    <a:pt x="2619" y="4478"/>
                    <a:pt x="2702" y="4453"/>
                    <a:pt x="2769" y="4403"/>
                  </a:cubicBezTo>
                  <a:cubicBezTo>
                    <a:pt x="2835" y="4337"/>
                    <a:pt x="2902" y="4270"/>
                    <a:pt x="2936" y="4203"/>
                  </a:cubicBezTo>
                  <a:lnTo>
                    <a:pt x="4470" y="767"/>
                  </a:lnTo>
                  <a:lnTo>
                    <a:pt x="4470" y="4337"/>
                  </a:lnTo>
                  <a:cubicBezTo>
                    <a:pt x="4470" y="4403"/>
                    <a:pt x="4503" y="4470"/>
                    <a:pt x="4537" y="4503"/>
                  </a:cubicBezTo>
                  <a:cubicBezTo>
                    <a:pt x="4603" y="4537"/>
                    <a:pt x="4703" y="4570"/>
                    <a:pt x="4770" y="4570"/>
                  </a:cubicBezTo>
                  <a:cubicBezTo>
                    <a:pt x="4837" y="4570"/>
                    <a:pt x="4904" y="4537"/>
                    <a:pt x="4970" y="4503"/>
                  </a:cubicBezTo>
                  <a:cubicBezTo>
                    <a:pt x="5037" y="4470"/>
                    <a:pt x="5070" y="4403"/>
                    <a:pt x="5070" y="4337"/>
                  </a:cubicBezTo>
                  <a:lnTo>
                    <a:pt x="5070" y="467"/>
                  </a:lnTo>
                  <a:cubicBezTo>
                    <a:pt x="5070" y="334"/>
                    <a:pt x="5004" y="234"/>
                    <a:pt x="4937" y="134"/>
                  </a:cubicBezTo>
                  <a:cubicBezTo>
                    <a:pt x="4855" y="79"/>
                    <a:pt x="4751" y="25"/>
                    <a:pt x="4643" y="25"/>
                  </a:cubicBezTo>
                  <a:cubicBezTo>
                    <a:pt x="4619" y="25"/>
                    <a:pt x="4595" y="27"/>
                    <a:pt x="4570" y="33"/>
                  </a:cubicBezTo>
                  <a:cubicBezTo>
                    <a:pt x="4543" y="25"/>
                    <a:pt x="4514" y="20"/>
                    <a:pt x="4484" y="20"/>
                  </a:cubicBezTo>
                  <a:cubicBezTo>
                    <a:pt x="4403" y="20"/>
                    <a:pt x="4319" y="51"/>
                    <a:pt x="4270" y="100"/>
                  </a:cubicBezTo>
                  <a:cubicBezTo>
                    <a:pt x="4136" y="167"/>
                    <a:pt x="4070" y="267"/>
                    <a:pt x="4036" y="367"/>
                  </a:cubicBezTo>
                  <a:lnTo>
                    <a:pt x="2535" y="3669"/>
                  </a:lnTo>
                  <a:lnTo>
                    <a:pt x="1068" y="367"/>
                  </a:lnTo>
                  <a:cubicBezTo>
                    <a:pt x="1001" y="267"/>
                    <a:pt x="934" y="167"/>
                    <a:pt x="834" y="100"/>
                  </a:cubicBezTo>
                  <a:cubicBezTo>
                    <a:pt x="734" y="33"/>
                    <a:pt x="634" y="0"/>
                    <a:pt x="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322;p36">
              <a:extLst>
                <a:ext uri="{FF2B5EF4-FFF2-40B4-BE49-F238E27FC236}">
                  <a16:creationId xmlns:a16="http://schemas.microsoft.com/office/drawing/2014/main" id="{F8CE6117-9690-EF0E-5C00-2D2BEFD13563}"/>
                </a:ext>
              </a:extLst>
            </p:cNvPr>
            <p:cNvSpPr/>
            <p:nvPr/>
          </p:nvSpPr>
          <p:spPr>
            <a:xfrm>
              <a:off x="6164463" y="-2942075"/>
              <a:ext cx="49225" cy="11700"/>
            </a:xfrm>
            <a:custGeom>
              <a:avLst/>
              <a:gdLst/>
              <a:ahLst/>
              <a:cxnLst/>
              <a:rect l="l" t="t" r="r" b="b"/>
              <a:pathLst>
                <a:path w="1969" h="468" extrusionOk="0">
                  <a:moveTo>
                    <a:pt x="267" y="0"/>
                  </a:moveTo>
                  <a:cubicBezTo>
                    <a:pt x="167" y="0"/>
                    <a:pt x="100" y="34"/>
                    <a:pt x="67" y="67"/>
                  </a:cubicBezTo>
                  <a:cubicBezTo>
                    <a:pt x="0" y="100"/>
                    <a:pt x="0" y="167"/>
                    <a:pt x="0" y="234"/>
                  </a:cubicBezTo>
                  <a:cubicBezTo>
                    <a:pt x="0" y="301"/>
                    <a:pt x="0" y="367"/>
                    <a:pt x="67" y="401"/>
                  </a:cubicBezTo>
                  <a:cubicBezTo>
                    <a:pt x="100" y="434"/>
                    <a:pt x="167" y="467"/>
                    <a:pt x="267" y="467"/>
                  </a:cubicBezTo>
                  <a:lnTo>
                    <a:pt x="1701" y="467"/>
                  </a:lnTo>
                  <a:cubicBezTo>
                    <a:pt x="1768" y="467"/>
                    <a:pt x="1835" y="434"/>
                    <a:pt x="1902" y="401"/>
                  </a:cubicBezTo>
                  <a:cubicBezTo>
                    <a:pt x="1935" y="367"/>
                    <a:pt x="1968" y="301"/>
                    <a:pt x="1968" y="234"/>
                  </a:cubicBezTo>
                  <a:cubicBezTo>
                    <a:pt x="1968" y="167"/>
                    <a:pt x="1935" y="100"/>
                    <a:pt x="1902" y="67"/>
                  </a:cubicBezTo>
                  <a:cubicBezTo>
                    <a:pt x="1835" y="34"/>
                    <a:pt x="1768" y="0"/>
                    <a:pt x="1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323;p36">
              <a:extLst>
                <a:ext uri="{FF2B5EF4-FFF2-40B4-BE49-F238E27FC236}">
                  <a16:creationId xmlns:a16="http://schemas.microsoft.com/office/drawing/2014/main" id="{F9BD8EBE-17E8-7273-0724-50A8A1E43C2D}"/>
                </a:ext>
              </a:extLst>
            </p:cNvPr>
            <p:cNvSpPr/>
            <p:nvPr/>
          </p:nvSpPr>
          <p:spPr>
            <a:xfrm>
              <a:off x="6402138" y="-3007950"/>
              <a:ext cx="125925" cy="113850"/>
            </a:xfrm>
            <a:custGeom>
              <a:avLst/>
              <a:gdLst/>
              <a:ahLst/>
              <a:cxnLst/>
              <a:rect l="l" t="t" r="r" b="b"/>
              <a:pathLst>
                <a:path w="5037" h="4554" extrusionOk="0">
                  <a:moveTo>
                    <a:pt x="500" y="0"/>
                  </a:moveTo>
                  <a:cubicBezTo>
                    <a:pt x="367" y="0"/>
                    <a:pt x="234" y="33"/>
                    <a:pt x="167" y="134"/>
                  </a:cubicBezTo>
                  <a:cubicBezTo>
                    <a:pt x="67" y="200"/>
                    <a:pt x="0" y="300"/>
                    <a:pt x="0" y="434"/>
                  </a:cubicBezTo>
                  <a:lnTo>
                    <a:pt x="0" y="4337"/>
                  </a:lnTo>
                  <a:cubicBezTo>
                    <a:pt x="0" y="4403"/>
                    <a:pt x="33" y="4470"/>
                    <a:pt x="100" y="4503"/>
                  </a:cubicBezTo>
                  <a:cubicBezTo>
                    <a:pt x="167" y="4537"/>
                    <a:pt x="234" y="4553"/>
                    <a:pt x="300" y="4553"/>
                  </a:cubicBezTo>
                  <a:cubicBezTo>
                    <a:pt x="367" y="4553"/>
                    <a:pt x="434" y="4537"/>
                    <a:pt x="500" y="4503"/>
                  </a:cubicBezTo>
                  <a:cubicBezTo>
                    <a:pt x="567" y="4470"/>
                    <a:pt x="600" y="4403"/>
                    <a:pt x="600" y="4337"/>
                  </a:cubicBezTo>
                  <a:lnTo>
                    <a:pt x="600" y="767"/>
                  </a:lnTo>
                  <a:lnTo>
                    <a:pt x="2135" y="4170"/>
                  </a:lnTo>
                  <a:cubicBezTo>
                    <a:pt x="2168" y="4270"/>
                    <a:pt x="2235" y="4337"/>
                    <a:pt x="2302" y="4403"/>
                  </a:cubicBezTo>
                  <a:cubicBezTo>
                    <a:pt x="2368" y="4437"/>
                    <a:pt x="2435" y="4470"/>
                    <a:pt x="2535" y="4470"/>
                  </a:cubicBezTo>
                  <a:cubicBezTo>
                    <a:pt x="2602" y="4470"/>
                    <a:pt x="2669" y="4437"/>
                    <a:pt x="2735" y="4403"/>
                  </a:cubicBezTo>
                  <a:cubicBezTo>
                    <a:pt x="2802" y="4337"/>
                    <a:pt x="2869" y="4270"/>
                    <a:pt x="2902" y="4203"/>
                  </a:cubicBezTo>
                  <a:lnTo>
                    <a:pt x="4437" y="734"/>
                  </a:lnTo>
                  <a:lnTo>
                    <a:pt x="4437" y="4303"/>
                  </a:lnTo>
                  <a:cubicBezTo>
                    <a:pt x="4437" y="4370"/>
                    <a:pt x="4470" y="4437"/>
                    <a:pt x="4537" y="4470"/>
                  </a:cubicBezTo>
                  <a:cubicBezTo>
                    <a:pt x="4603" y="4537"/>
                    <a:pt x="4670" y="4537"/>
                    <a:pt x="4737" y="4537"/>
                  </a:cubicBezTo>
                  <a:cubicBezTo>
                    <a:pt x="4837" y="4537"/>
                    <a:pt x="4904" y="4537"/>
                    <a:pt x="4970" y="4470"/>
                  </a:cubicBezTo>
                  <a:cubicBezTo>
                    <a:pt x="5004" y="4437"/>
                    <a:pt x="5037" y="4370"/>
                    <a:pt x="5037" y="4303"/>
                  </a:cubicBezTo>
                  <a:lnTo>
                    <a:pt x="5037" y="434"/>
                  </a:lnTo>
                  <a:cubicBezTo>
                    <a:pt x="5037" y="300"/>
                    <a:pt x="5004" y="200"/>
                    <a:pt x="4904" y="134"/>
                  </a:cubicBezTo>
                  <a:cubicBezTo>
                    <a:pt x="4798" y="45"/>
                    <a:pt x="4674" y="4"/>
                    <a:pt x="4550" y="4"/>
                  </a:cubicBezTo>
                  <a:cubicBezTo>
                    <a:pt x="4440" y="4"/>
                    <a:pt x="4331" y="37"/>
                    <a:pt x="4236" y="100"/>
                  </a:cubicBezTo>
                  <a:cubicBezTo>
                    <a:pt x="4136" y="167"/>
                    <a:pt x="4070" y="267"/>
                    <a:pt x="4003" y="367"/>
                  </a:cubicBezTo>
                  <a:lnTo>
                    <a:pt x="2535" y="3669"/>
                  </a:lnTo>
                  <a:lnTo>
                    <a:pt x="1034" y="367"/>
                  </a:lnTo>
                  <a:cubicBezTo>
                    <a:pt x="1001" y="267"/>
                    <a:pt x="901" y="167"/>
                    <a:pt x="801" y="100"/>
                  </a:cubicBezTo>
                  <a:cubicBezTo>
                    <a:pt x="701" y="33"/>
                    <a:pt x="600" y="0"/>
                    <a:pt x="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324;p36">
              <a:extLst>
                <a:ext uri="{FF2B5EF4-FFF2-40B4-BE49-F238E27FC236}">
                  <a16:creationId xmlns:a16="http://schemas.microsoft.com/office/drawing/2014/main" id="{1B82CF6E-A5AD-4F54-0075-63D4302C8332}"/>
                </a:ext>
              </a:extLst>
            </p:cNvPr>
            <p:cNvSpPr/>
            <p:nvPr/>
          </p:nvSpPr>
          <p:spPr>
            <a:xfrm>
              <a:off x="6555563" y="-2974600"/>
              <a:ext cx="84250" cy="80925"/>
            </a:xfrm>
            <a:custGeom>
              <a:avLst/>
              <a:gdLst/>
              <a:ahLst/>
              <a:cxnLst/>
              <a:rect l="l" t="t" r="r" b="b"/>
              <a:pathLst>
                <a:path w="3370" h="3237" extrusionOk="0">
                  <a:moveTo>
                    <a:pt x="1702" y="0"/>
                  </a:moveTo>
                  <a:cubicBezTo>
                    <a:pt x="1635" y="0"/>
                    <a:pt x="1569" y="34"/>
                    <a:pt x="1502" y="67"/>
                  </a:cubicBezTo>
                  <a:cubicBezTo>
                    <a:pt x="1468" y="134"/>
                    <a:pt x="1435" y="201"/>
                    <a:pt x="1435" y="267"/>
                  </a:cubicBezTo>
                  <a:lnTo>
                    <a:pt x="1435" y="1401"/>
                  </a:lnTo>
                  <a:lnTo>
                    <a:pt x="268" y="1401"/>
                  </a:lnTo>
                  <a:cubicBezTo>
                    <a:pt x="201" y="1401"/>
                    <a:pt x="134" y="1401"/>
                    <a:pt x="67" y="1468"/>
                  </a:cubicBezTo>
                  <a:cubicBezTo>
                    <a:pt x="34" y="1501"/>
                    <a:pt x="1" y="1568"/>
                    <a:pt x="1" y="1635"/>
                  </a:cubicBezTo>
                  <a:cubicBezTo>
                    <a:pt x="1" y="1702"/>
                    <a:pt x="34" y="1768"/>
                    <a:pt x="67" y="1802"/>
                  </a:cubicBezTo>
                  <a:cubicBezTo>
                    <a:pt x="134" y="1835"/>
                    <a:pt x="201" y="1868"/>
                    <a:pt x="268" y="1868"/>
                  </a:cubicBezTo>
                  <a:lnTo>
                    <a:pt x="1435" y="1868"/>
                  </a:lnTo>
                  <a:lnTo>
                    <a:pt x="1435" y="3003"/>
                  </a:lnTo>
                  <a:cubicBezTo>
                    <a:pt x="1435" y="3069"/>
                    <a:pt x="1468" y="3136"/>
                    <a:pt x="1502" y="3169"/>
                  </a:cubicBezTo>
                  <a:cubicBezTo>
                    <a:pt x="1569" y="3236"/>
                    <a:pt x="1635" y="3236"/>
                    <a:pt x="1702" y="3236"/>
                  </a:cubicBezTo>
                  <a:cubicBezTo>
                    <a:pt x="1735" y="3236"/>
                    <a:pt x="1802" y="3203"/>
                    <a:pt x="1869" y="3169"/>
                  </a:cubicBezTo>
                  <a:cubicBezTo>
                    <a:pt x="1902" y="3136"/>
                    <a:pt x="1935" y="3069"/>
                    <a:pt x="1935" y="3003"/>
                  </a:cubicBezTo>
                  <a:lnTo>
                    <a:pt x="1935" y="1868"/>
                  </a:lnTo>
                  <a:lnTo>
                    <a:pt x="3103" y="1868"/>
                  </a:lnTo>
                  <a:cubicBezTo>
                    <a:pt x="3170" y="1868"/>
                    <a:pt x="3236" y="1835"/>
                    <a:pt x="3303" y="1802"/>
                  </a:cubicBezTo>
                  <a:cubicBezTo>
                    <a:pt x="3336" y="1768"/>
                    <a:pt x="3370" y="1702"/>
                    <a:pt x="3370" y="1635"/>
                  </a:cubicBezTo>
                  <a:cubicBezTo>
                    <a:pt x="3370" y="1568"/>
                    <a:pt x="3336" y="1501"/>
                    <a:pt x="3303" y="1468"/>
                  </a:cubicBezTo>
                  <a:cubicBezTo>
                    <a:pt x="3236" y="1435"/>
                    <a:pt x="3170" y="1401"/>
                    <a:pt x="3103" y="1401"/>
                  </a:cubicBezTo>
                  <a:lnTo>
                    <a:pt x="1935" y="1401"/>
                  </a:lnTo>
                  <a:lnTo>
                    <a:pt x="1935" y="267"/>
                  </a:lnTo>
                  <a:cubicBezTo>
                    <a:pt x="1935" y="201"/>
                    <a:pt x="1902" y="134"/>
                    <a:pt x="1869" y="67"/>
                  </a:cubicBezTo>
                  <a:cubicBezTo>
                    <a:pt x="1802" y="34"/>
                    <a:pt x="1735" y="0"/>
                    <a:pt x="1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325;p36">
              <a:extLst>
                <a:ext uri="{FF2B5EF4-FFF2-40B4-BE49-F238E27FC236}">
                  <a16:creationId xmlns:a16="http://schemas.microsoft.com/office/drawing/2014/main" id="{E522CBCE-50A7-B6A4-B62F-FFF910AB26FD}"/>
                </a:ext>
              </a:extLst>
            </p:cNvPr>
            <p:cNvSpPr/>
            <p:nvPr/>
          </p:nvSpPr>
          <p:spPr>
            <a:xfrm>
              <a:off x="6451338" y="-3309850"/>
              <a:ext cx="151800" cy="94275"/>
            </a:xfrm>
            <a:custGeom>
              <a:avLst/>
              <a:gdLst/>
              <a:ahLst/>
              <a:cxnLst/>
              <a:rect l="l" t="t" r="r" b="b"/>
              <a:pathLst>
                <a:path w="6072" h="3771" fill="none" extrusionOk="0">
                  <a:moveTo>
                    <a:pt x="0" y="1268"/>
                  </a:moveTo>
                  <a:lnTo>
                    <a:pt x="1901" y="3770"/>
                  </a:lnTo>
                  <a:lnTo>
                    <a:pt x="3970" y="1"/>
                  </a:lnTo>
                  <a:lnTo>
                    <a:pt x="6071" y="1"/>
                  </a:lnTo>
                </a:path>
              </a:pathLst>
            </a:custGeom>
            <a:noFill/>
            <a:ln w="108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CaixaDeTexto 242">
                <a:extLst>
                  <a:ext uri="{FF2B5EF4-FFF2-40B4-BE49-F238E27FC236}">
                    <a16:creationId xmlns:a16="http://schemas.microsoft.com/office/drawing/2014/main" id="{70BBAF29-B4CC-80BC-7120-FA8690868D74}"/>
                  </a:ext>
                </a:extLst>
              </p:cNvPr>
              <p:cNvSpPr txBox="1"/>
              <p:nvPr/>
            </p:nvSpPr>
            <p:spPr>
              <a:xfrm>
                <a:off x="2109451" y="5633326"/>
                <a:ext cx="552693" cy="616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pt-BR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43" name="CaixaDeTexto 242">
                <a:extLst>
                  <a:ext uri="{FF2B5EF4-FFF2-40B4-BE49-F238E27FC236}">
                    <a16:creationId xmlns:a16="http://schemas.microsoft.com/office/drawing/2014/main" id="{70BBAF29-B4CC-80BC-7120-FA869086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451" y="5633326"/>
                <a:ext cx="552693" cy="616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1661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24" grpId="0"/>
      <p:bldP spid="40" grpId="0"/>
      <p:bldP spid="2" grpId="0" animBg="1"/>
      <p:bldP spid="3" grpId="0" animBg="1"/>
      <p:bldP spid="4" grpId="0"/>
      <p:bldP spid="2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1539104" y="303654"/>
            <a:ext cx="8771709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Zero ou raiz da 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  <a:latin typeface="Nunito ExtraBold" pitchFamily="2" charset="0"/>
                <a:cs typeface="Arial" panose="020B0604020202020204" pitchFamily="34" charset="0"/>
              </a:rPr>
              <a:t>FUNÇÃO AFIM</a:t>
            </a:r>
          </a:p>
        </p:txBody>
      </p:sp>
      <p:cxnSp>
        <p:nvCxnSpPr>
          <p:cNvPr id="13" name="Conector de seta reta 5">
            <a:extLst>
              <a:ext uri="{FF2B5EF4-FFF2-40B4-BE49-F238E27FC236}">
                <a16:creationId xmlns:a16="http://schemas.microsoft.com/office/drawing/2014/main" id="{E13A1972-0125-1C67-D903-1B6697E80850}"/>
              </a:ext>
            </a:extLst>
          </p:cNvPr>
          <p:cNvCxnSpPr>
            <a:cxnSpLocks/>
          </p:cNvCxnSpPr>
          <p:nvPr/>
        </p:nvCxnSpPr>
        <p:spPr bwMode="auto">
          <a:xfrm flipV="1">
            <a:off x="7615436" y="2514790"/>
            <a:ext cx="0" cy="392754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de seta reta 7">
            <a:extLst>
              <a:ext uri="{FF2B5EF4-FFF2-40B4-BE49-F238E27FC236}">
                <a16:creationId xmlns:a16="http://schemas.microsoft.com/office/drawing/2014/main" id="{A06B7E1F-9D87-31DF-3189-D21CEDF3466E}"/>
              </a:ext>
            </a:extLst>
          </p:cNvPr>
          <p:cNvCxnSpPr>
            <a:cxnSpLocks/>
          </p:cNvCxnSpPr>
          <p:nvPr/>
        </p:nvCxnSpPr>
        <p:spPr bwMode="auto">
          <a:xfrm flipV="1">
            <a:off x="5519936" y="5419215"/>
            <a:ext cx="4642932" cy="21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C108EB2-6117-8A8C-F2CF-719574C8C795}"/>
              </a:ext>
            </a:extLst>
          </p:cNvPr>
          <p:cNvSpPr txBox="1"/>
          <p:nvPr/>
        </p:nvSpPr>
        <p:spPr>
          <a:xfrm>
            <a:off x="10018854" y="5520589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x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9B1E806-0C68-5057-F512-4113D891FF1F}"/>
              </a:ext>
            </a:extLst>
          </p:cNvPr>
          <p:cNvSpPr txBox="1"/>
          <p:nvPr/>
        </p:nvSpPr>
        <p:spPr>
          <a:xfrm>
            <a:off x="7129357" y="2450621"/>
            <a:ext cx="288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y</a:t>
            </a:r>
          </a:p>
        </p:txBody>
      </p: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4EDACDBF-7753-73FC-6F1E-603CCB0B2032}"/>
              </a:ext>
            </a:extLst>
          </p:cNvPr>
          <p:cNvCxnSpPr>
            <a:cxnSpLocks/>
          </p:cNvCxnSpPr>
          <p:nvPr/>
        </p:nvCxnSpPr>
        <p:spPr>
          <a:xfrm flipV="1">
            <a:off x="5924958" y="3221802"/>
            <a:ext cx="2331282" cy="2677261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E612113-AEE4-EE22-1FD9-1815CB4E9353}"/>
              </a:ext>
            </a:extLst>
          </p:cNvPr>
          <p:cNvSpPr txBox="1"/>
          <p:nvPr/>
        </p:nvSpPr>
        <p:spPr>
          <a:xfrm>
            <a:off x="1127448" y="1438785"/>
            <a:ext cx="10329159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+mj-lt"/>
              </a:rPr>
              <a:t>Determinar a raiz e fazer a representação gráfica da função y = 3x + 6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A1A13B4-54A8-4F8B-0132-EEB0B3C0F288}"/>
              </a:ext>
            </a:extLst>
          </p:cNvPr>
          <p:cNvSpPr txBox="1"/>
          <p:nvPr/>
        </p:nvSpPr>
        <p:spPr>
          <a:xfrm>
            <a:off x="8580220" y="3077419"/>
            <a:ext cx="181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Coeficiente linear</a:t>
            </a:r>
          </a:p>
        </p:txBody>
      </p:sp>
      <p:sp>
        <p:nvSpPr>
          <p:cNvPr id="3" name="Arco 2">
            <a:extLst>
              <a:ext uri="{FF2B5EF4-FFF2-40B4-BE49-F238E27FC236}">
                <a16:creationId xmlns:a16="http://schemas.microsoft.com/office/drawing/2014/main" id="{7AAD655C-32D7-AB1E-514A-5BCE0189A2C2}"/>
              </a:ext>
            </a:extLst>
          </p:cNvPr>
          <p:cNvSpPr/>
          <p:nvPr/>
        </p:nvSpPr>
        <p:spPr>
          <a:xfrm rot="6009195">
            <a:off x="7301048" y="2457977"/>
            <a:ext cx="1391455" cy="1903617"/>
          </a:xfrm>
          <a:prstGeom prst="arc">
            <a:avLst>
              <a:gd name="adj1" fmla="val 16634521"/>
              <a:gd name="adj2" fmla="val 0"/>
            </a:avLst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6960822-FE87-5FFC-EAFD-CF5B740590EE}"/>
              </a:ext>
            </a:extLst>
          </p:cNvPr>
          <p:cNvSpPr txBox="1"/>
          <p:nvPr/>
        </p:nvSpPr>
        <p:spPr>
          <a:xfrm>
            <a:off x="7277335" y="5452644"/>
            <a:ext cx="41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0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B130EF4-0383-DACF-FA5E-31304C43C23A}"/>
              </a:ext>
            </a:extLst>
          </p:cNvPr>
          <p:cNvSpPr txBox="1"/>
          <p:nvPr/>
        </p:nvSpPr>
        <p:spPr>
          <a:xfrm>
            <a:off x="771816" y="2436961"/>
            <a:ext cx="3311952" cy="327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0" i="0" u="none" strike="noStrike" baseline="0" dirty="0">
                <a:solidFill>
                  <a:srgbClr val="1F4E79"/>
                </a:solidFill>
                <a:latin typeface="+mj-lt"/>
              </a:rPr>
              <a:t>Zero da Função</a:t>
            </a:r>
          </a:p>
          <a:p>
            <a:pPr>
              <a:lnSpc>
                <a:spcPct val="150000"/>
              </a:lnSpc>
            </a:pPr>
            <a:r>
              <a:rPr lang="pt-BR" sz="2800" b="0" i="0" u="none" strike="noStrike" baseline="0" dirty="0">
                <a:solidFill>
                  <a:srgbClr val="1F4E79"/>
                </a:solidFill>
                <a:latin typeface="+mj-lt"/>
              </a:rPr>
              <a:t>3x+6=0</a:t>
            </a:r>
          </a:p>
          <a:p>
            <a:pPr>
              <a:lnSpc>
                <a:spcPct val="150000"/>
              </a:lnSpc>
            </a:pPr>
            <a:r>
              <a:rPr lang="pt-BR" sz="2800" b="0" i="0" u="none" strike="noStrike" baseline="0" dirty="0">
                <a:solidFill>
                  <a:srgbClr val="1F4E79"/>
                </a:solidFill>
                <a:latin typeface="+mj-lt"/>
              </a:rPr>
              <a:t>3x=-6</a:t>
            </a:r>
          </a:p>
          <a:p>
            <a:pPr>
              <a:lnSpc>
                <a:spcPct val="150000"/>
              </a:lnSpc>
            </a:pPr>
            <a:r>
              <a:rPr lang="pt-BR" sz="2800" b="0" i="0" u="none" strike="noStrike" baseline="0" dirty="0">
                <a:solidFill>
                  <a:srgbClr val="1F4E79"/>
                </a:solidFill>
                <a:latin typeface="+mj-lt"/>
              </a:rPr>
              <a:t>x=-6/3</a:t>
            </a:r>
          </a:p>
          <a:p>
            <a:pPr>
              <a:lnSpc>
                <a:spcPct val="150000"/>
              </a:lnSpc>
            </a:pPr>
            <a:r>
              <a:rPr lang="pt-BR" sz="2800" b="0" i="0" u="none" strike="noStrike" baseline="0" dirty="0">
                <a:solidFill>
                  <a:srgbClr val="1F4E79"/>
                </a:solidFill>
                <a:latin typeface="+mj-lt"/>
              </a:rPr>
              <a:t>x=-2</a:t>
            </a:r>
            <a:endParaRPr lang="pt-BR" sz="2800" dirty="0">
              <a:latin typeface="+mj-lt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63F84E5-A8A4-8EC1-5614-37F273095515}"/>
              </a:ext>
            </a:extLst>
          </p:cNvPr>
          <p:cNvSpPr txBox="1"/>
          <p:nvPr/>
        </p:nvSpPr>
        <p:spPr>
          <a:xfrm>
            <a:off x="6302148" y="5485307"/>
            <a:ext cx="41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-2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8EF64919-D280-DAA0-9E30-D70F55CAA623}"/>
              </a:ext>
            </a:extLst>
          </p:cNvPr>
          <p:cNvSpPr/>
          <p:nvPr/>
        </p:nvSpPr>
        <p:spPr>
          <a:xfrm>
            <a:off x="6270096" y="5386883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893B20B6-4DF2-0057-1B8C-928F3C7B6FEC}"/>
              </a:ext>
            </a:extLst>
          </p:cNvPr>
          <p:cNvSpPr/>
          <p:nvPr/>
        </p:nvSpPr>
        <p:spPr>
          <a:xfrm>
            <a:off x="7561436" y="3964024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C6F58EA-0A8F-03B1-4BA1-8832B5023CB6}"/>
              </a:ext>
            </a:extLst>
          </p:cNvPr>
          <p:cNvSpPr txBox="1"/>
          <p:nvPr/>
        </p:nvSpPr>
        <p:spPr>
          <a:xfrm>
            <a:off x="7219337" y="3629404"/>
            <a:ext cx="41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6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2570C21-E9F8-863E-FF10-C42E8F08CAB5}"/>
              </a:ext>
            </a:extLst>
          </p:cNvPr>
          <p:cNvSpPr txBox="1"/>
          <p:nvPr/>
        </p:nvSpPr>
        <p:spPr>
          <a:xfrm>
            <a:off x="5773112" y="4798037"/>
            <a:ext cx="57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raiz</a:t>
            </a:r>
          </a:p>
        </p:txBody>
      </p:sp>
    </p:spTree>
    <p:extLst>
      <p:ext uri="{BB962C8B-B14F-4D97-AF65-F5344CB8AC3E}">
        <p14:creationId xmlns:p14="http://schemas.microsoft.com/office/powerpoint/2010/main" val="3377052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24" grpId="0"/>
      <p:bldP spid="40" grpId="0"/>
      <p:bldP spid="3" grpId="0" animBg="1"/>
      <p:bldP spid="4" grpId="0"/>
      <p:bldP spid="7" grpId="0"/>
      <p:bldP spid="18" grpId="0"/>
      <p:bldP spid="19" grpId="0" animBg="1"/>
      <p:bldP spid="20" grpId="0" animBg="1"/>
      <p:bldP spid="21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Espaço Reservado para Conteúdo 2">
            <a:extLst>
              <a:ext uri="{FF2B5EF4-FFF2-40B4-BE49-F238E27FC236}">
                <a16:creationId xmlns:a16="http://schemas.microsoft.com/office/drawing/2014/main" id="{3F894A8B-2471-491F-93B8-BA71983B3E0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95800" y="1916832"/>
            <a:ext cx="7202487" cy="42481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1800" dirty="0">
                <a:latin typeface="Nunito" panose="00000500000000000000" pitchFamily="2" charset="0"/>
                <a:cs typeface="Arial" panose="020B0604020202020204" pitchFamily="34" charset="0"/>
              </a:rPr>
              <a:t>A ciência Cartesiana gozou de grande popularidade por quase um século, mas depois necessariamente cedeu lugar ao raciocínio matemática de Newton.</a:t>
            </a:r>
            <a:br>
              <a:rPr lang="pt-BR" sz="1800" dirty="0">
                <a:latin typeface="Nunito" panose="00000500000000000000" pitchFamily="2" charset="0"/>
                <a:cs typeface="Arial" panose="020B0604020202020204" pitchFamily="34" charset="0"/>
              </a:rPr>
            </a:br>
            <a:endParaRPr lang="pt-BR" sz="18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1800" dirty="0">
                <a:latin typeface="Nunito" panose="00000500000000000000" pitchFamily="2" charset="0"/>
                <a:cs typeface="Arial" panose="020B0604020202020204" pitchFamily="34" charset="0"/>
              </a:rPr>
              <a:t>Ironicamente, foi em grande parte a matemática de Descartes que mais tarde possibilitou a denotada ciência cartesiana.</a:t>
            </a:r>
            <a:br>
              <a:rPr lang="pt-BR" sz="1800" dirty="0">
                <a:latin typeface="Nunito" panose="00000500000000000000" pitchFamily="2" charset="0"/>
                <a:cs typeface="Arial" panose="020B0604020202020204" pitchFamily="34" charset="0"/>
              </a:rPr>
            </a:br>
            <a:endParaRPr lang="pt-BR" sz="18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1800" dirty="0">
                <a:latin typeface="Nunito" panose="00000500000000000000" pitchFamily="2" charset="0"/>
                <a:cs typeface="Arial" panose="020B0604020202020204" pitchFamily="34" charset="0"/>
              </a:rPr>
              <a:t>A forma de localizar pontos no plano foi imaginada por René Descartes, no século XVII.</a:t>
            </a:r>
          </a:p>
          <a:p>
            <a:pPr>
              <a:lnSpc>
                <a:spcPct val="100000"/>
              </a:lnSpc>
              <a:buFont typeface="Arial" charset="0"/>
              <a:buNone/>
              <a:defRPr/>
            </a:pPr>
            <a:endParaRPr lang="pt-BR" sz="18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Arial" charset="0"/>
              <a:buNone/>
              <a:defRPr/>
            </a:pPr>
            <a:endParaRPr lang="pt-BR" sz="1800" dirty="0">
              <a:latin typeface="Nunito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7" descr="File:Frans Hals - Portret van René Descartes.jpg">
            <a:extLst>
              <a:ext uri="{FF2B5EF4-FFF2-40B4-BE49-F238E27FC236}">
                <a16:creationId xmlns:a16="http://schemas.microsoft.com/office/drawing/2014/main" id="{A691C383-E70C-4253-AA83-E0E3742EC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997155"/>
            <a:ext cx="2706812" cy="33140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CaixaDeTexto 6">
            <a:extLst>
              <a:ext uri="{FF2B5EF4-FFF2-40B4-BE49-F238E27FC236}">
                <a16:creationId xmlns:a16="http://schemas.microsoft.com/office/drawing/2014/main" id="{EB7BA77B-E2AF-4DFB-8206-3ED385D34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5373689"/>
            <a:ext cx="280898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00" dirty="0">
                <a:latin typeface="Nunito" pitchFamily="2" charset="0"/>
              </a:rPr>
              <a:t>Imagem: Frans </a:t>
            </a:r>
            <a:r>
              <a:rPr lang="pt-BR" altLang="pt-BR" sz="1000" dirty="0" err="1">
                <a:latin typeface="Nunito" pitchFamily="2" charset="0"/>
              </a:rPr>
              <a:t>Hals</a:t>
            </a:r>
            <a:r>
              <a:rPr lang="pt-BR" altLang="pt-BR" sz="1000" dirty="0">
                <a:latin typeface="Nunito" pitchFamily="2" charset="0"/>
              </a:rPr>
              <a:t> / </a:t>
            </a:r>
            <a:r>
              <a:rPr lang="pt-BR" altLang="pt-BR" sz="1000" i="1" dirty="0">
                <a:latin typeface="Nunito" pitchFamily="2" charset="0"/>
              </a:rPr>
              <a:t>Portrait </a:t>
            </a:r>
            <a:r>
              <a:rPr lang="pt-BR" altLang="pt-BR" sz="1000" i="1" dirty="0" err="1">
                <a:latin typeface="Nunito" pitchFamily="2" charset="0"/>
              </a:rPr>
              <a:t>of</a:t>
            </a:r>
            <a:r>
              <a:rPr lang="pt-BR" altLang="pt-BR" sz="1000" i="1" dirty="0">
                <a:latin typeface="Nunito" pitchFamily="2" charset="0"/>
              </a:rPr>
              <a:t> René Descartes, c. </a:t>
            </a:r>
            <a:r>
              <a:rPr lang="pt-BR" altLang="pt-BR" sz="1000" dirty="0">
                <a:latin typeface="Nunito" pitchFamily="2" charset="0"/>
              </a:rPr>
              <a:t> 1649-1700 </a:t>
            </a:r>
            <a:r>
              <a:rPr lang="pt-BR" altLang="pt-BR" sz="1000" i="1" dirty="0">
                <a:latin typeface="Nunito" pitchFamily="2" charset="0"/>
              </a:rPr>
              <a:t>/ </a:t>
            </a:r>
            <a:r>
              <a:rPr lang="en-US" altLang="pt-BR" sz="1000" i="1" dirty="0">
                <a:latin typeface="Nunito" pitchFamily="2" charset="0"/>
              </a:rPr>
              <a:t>Louvre Museum, Richelieu, 2nd </a:t>
            </a:r>
            <a:r>
              <a:rPr lang="en-US" altLang="pt-BR" sz="1000" i="1" dirty="0" err="1">
                <a:latin typeface="Nunito" pitchFamily="2" charset="0"/>
              </a:rPr>
              <a:t>floord</a:t>
            </a:r>
            <a:r>
              <a:rPr lang="en-US" altLang="pt-BR" sz="1000" i="1" dirty="0">
                <a:latin typeface="Nunito" pitchFamily="2" charset="0"/>
              </a:rPr>
              <a:t>, room 27 Paris / Public Domain.</a:t>
            </a:r>
          </a:p>
        </p:txBody>
      </p:sp>
      <p:pic>
        <p:nvPicPr>
          <p:cNvPr id="3074" name="Picture 2" descr="Suspicious Eyes Sticker">
            <a:extLst>
              <a:ext uri="{FF2B5EF4-FFF2-40B4-BE49-F238E27FC236}">
                <a16:creationId xmlns:a16="http://schemas.microsoft.com/office/drawing/2014/main" id="{817DAF72-D559-4904-9EEA-9E98E94E7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83514" y="2636912"/>
            <a:ext cx="544134" cy="54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695401" y="372026"/>
            <a:ext cx="4608512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POR QUE CARTESIANO?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Vidro (1).wav"/>
          </p:stSnd>
        </p:sndAc>
      </p:transition>
    </mc:Choice>
    <mc:Fallback xmlns="">
      <p:transition spd="slow">
        <p:fade/>
        <p:sndAc>
          <p:stSnd>
            <p:snd r:embed="rId5" name="Vidro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utoUpdateAnimBg="0"/>
      <p:bldP spid="12294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3"/>
          <p:cNvSpPr txBox="1">
            <a:spLocks noGrp="1"/>
          </p:cNvSpPr>
          <p:nvPr>
            <p:ph type="title"/>
          </p:nvPr>
        </p:nvSpPr>
        <p:spPr>
          <a:xfrm flipH="1">
            <a:off x="1546800" y="4980600"/>
            <a:ext cx="9098400" cy="704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Casos </a:t>
            </a:r>
            <a:r>
              <a:rPr lang="en" dirty="0" err="1"/>
              <a:t>especiais</a:t>
            </a:r>
            <a:r>
              <a:rPr lang="en" dirty="0"/>
              <a:t> de funções</a:t>
            </a:r>
            <a:endParaRPr dirty="0"/>
          </a:p>
        </p:txBody>
      </p:sp>
      <p:grpSp>
        <p:nvGrpSpPr>
          <p:cNvPr id="644" name="Google Shape;644;p43"/>
          <p:cNvGrpSpPr/>
          <p:nvPr/>
        </p:nvGrpSpPr>
        <p:grpSpPr>
          <a:xfrm>
            <a:off x="9593448" y="2399807"/>
            <a:ext cx="693456" cy="892053"/>
            <a:chOff x="4938450" y="2419450"/>
            <a:chExt cx="243900" cy="313750"/>
          </a:xfrm>
        </p:grpSpPr>
        <p:sp>
          <p:nvSpPr>
            <p:cNvPr id="645" name="Google Shape;645;p43"/>
            <p:cNvSpPr/>
            <p:nvPr/>
          </p:nvSpPr>
          <p:spPr>
            <a:xfrm>
              <a:off x="4988550" y="2432675"/>
              <a:ext cx="189850" cy="242075"/>
            </a:xfrm>
            <a:custGeom>
              <a:avLst/>
              <a:gdLst/>
              <a:ahLst/>
              <a:cxnLst/>
              <a:rect l="l" t="t" r="r" b="b"/>
              <a:pathLst>
                <a:path w="7594" h="9683" extrusionOk="0">
                  <a:moveTo>
                    <a:pt x="6788" y="0"/>
                  </a:moveTo>
                  <a:cubicBezTo>
                    <a:pt x="6773" y="47"/>
                    <a:pt x="6725" y="47"/>
                    <a:pt x="6694" y="79"/>
                  </a:cubicBezTo>
                  <a:cubicBezTo>
                    <a:pt x="6710" y="95"/>
                    <a:pt x="6741" y="142"/>
                    <a:pt x="6757" y="142"/>
                  </a:cubicBezTo>
                  <a:lnTo>
                    <a:pt x="6962" y="284"/>
                  </a:lnTo>
                  <a:cubicBezTo>
                    <a:pt x="7388" y="568"/>
                    <a:pt x="7483" y="1216"/>
                    <a:pt x="7136" y="1721"/>
                  </a:cubicBezTo>
                  <a:lnTo>
                    <a:pt x="2226" y="9029"/>
                  </a:lnTo>
                  <a:cubicBezTo>
                    <a:pt x="1989" y="9374"/>
                    <a:pt x="1619" y="9572"/>
                    <a:pt x="1273" y="9572"/>
                  </a:cubicBezTo>
                  <a:cubicBezTo>
                    <a:pt x="1112" y="9572"/>
                    <a:pt x="957" y="9530"/>
                    <a:pt x="822" y="9440"/>
                  </a:cubicBezTo>
                  <a:lnTo>
                    <a:pt x="616" y="9298"/>
                  </a:lnTo>
                  <a:cubicBezTo>
                    <a:pt x="190" y="9014"/>
                    <a:pt x="127" y="8366"/>
                    <a:pt x="474" y="7845"/>
                  </a:cubicBezTo>
                  <a:lnTo>
                    <a:pt x="2526" y="4799"/>
                  </a:lnTo>
                  <a:cubicBezTo>
                    <a:pt x="2561" y="4742"/>
                    <a:pt x="2529" y="4701"/>
                    <a:pt x="2490" y="4701"/>
                  </a:cubicBezTo>
                  <a:cubicBezTo>
                    <a:pt x="2476" y="4701"/>
                    <a:pt x="2461" y="4707"/>
                    <a:pt x="2447" y="4720"/>
                  </a:cubicBezTo>
                  <a:lnTo>
                    <a:pt x="380" y="7782"/>
                  </a:lnTo>
                  <a:cubicBezTo>
                    <a:pt x="1" y="8351"/>
                    <a:pt x="80" y="9077"/>
                    <a:pt x="537" y="9392"/>
                  </a:cubicBezTo>
                  <a:lnTo>
                    <a:pt x="743" y="9534"/>
                  </a:lnTo>
                  <a:cubicBezTo>
                    <a:pt x="893" y="9635"/>
                    <a:pt x="1067" y="9683"/>
                    <a:pt x="1245" y="9683"/>
                  </a:cubicBezTo>
                  <a:cubicBezTo>
                    <a:pt x="1626" y="9683"/>
                    <a:pt x="2031" y="9464"/>
                    <a:pt x="2290" y="9077"/>
                  </a:cubicBezTo>
                  <a:lnTo>
                    <a:pt x="7199" y="1784"/>
                  </a:lnTo>
                  <a:cubicBezTo>
                    <a:pt x="7593" y="1216"/>
                    <a:pt x="7515" y="489"/>
                    <a:pt x="7041" y="174"/>
                  </a:cubicBezTo>
                  <a:lnTo>
                    <a:pt x="6852" y="32"/>
                  </a:lnTo>
                  <a:cubicBezTo>
                    <a:pt x="6820" y="32"/>
                    <a:pt x="6804" y="16"/>
                    <a:pt x="67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43"/>
            <p:cNvSpPr/>
            <p:nvPr/>
          </p:nvSpPr>
          <p:spPr>
            <a:xfrm>
              <a:off x="4986575" y="2431075"/>
              <a:ext cx="194200" cy="245425"/>
            </a:xfrm>
            <a:custGeom>
              <a:avLst/>
              <a:gdLst/>
              <a:ahLst/>
              <a:cxnLst/>
              <a:rect l="l" t="t" r="r" b="b"/>
              <a:pathLst>
                <a:path w="7768" h="9817" extrusionOk="0">
                  <a:moveTo>
                    <a:pt x="7138" y="303"/>
                  </a:moveTo>
                  <a:lnTo>
                    <a:pt x="7138" y="303"/>
                  </a:lnTo>
                  <a:cubicBezTo>
                    <a:pt x="7200" y="365"/>
                    <a:pt x="7263" y="428"/>
                    <a:pt x="7325" y="506"/>
                  </a:cubicBezTo>
                  <a:lnTo>
                    <a:pt x="7309" y="506"/>
                  </a:lnTo>
                  <a:cubicBezTo>
                    <a:pt x="7263" y="428"/>
                    <a:pt x="7200" y="365"/>
                    <a:pt x="7138" y="303"/>
                  </a:cubicBezTo>
                  <a:close/>
                  <a:moveTo>
                    <a:pt x="6867" y="1"/>
                  </a:moveTo>
                  <a:cubicBezTo>
                    <a:pt x="6836" y="17"/>
                    <a:pt x="6820" y="17"/>
                    <a:pt x="6820" y="48"/>
                  </a:cubicBezTo>
                  <a:cubicBezTo>
                    <a:pt x="6804" y="48"/>
                    <a:pt x="6804" y="48"/>
                    <a:pt x="6789" y="64"/>
                  </a:cubicBezTo>
                  <a:cubicBezTo>
                    <a:pt x="6773" y="64"/>
                    <a:pt x="6757" y="80"/>
                    <a:pt x="6741" y="80"/>
                  </a:cubicBezTo>
                  <a:cubicBezTo>
                    <a:pt x="6741" y="96"/>
                    <a:pt x="6725" y="96"/>
                    <a:pt x="6725" y="111"/>
                  </a:cubicBezTo>
                  <a:cubicBezTo>
                    <a:pt x="6694" y="143"/>
                    <a:pt x="6710" y="190"/>
                    <a:pt x="6741" y="206"/>
                  </a:cubicBezTo>
                  <a:lnTo>
                    <a:pt x="6757" y="222"/>
                  </a:lnTo>
                  <a:cubicBezTo>
                    <a:pt x="6773" y="238"/>
                    <a:pt x="6789" y="254"/>
                    <a:pt x="6804" y="269"/>
                  </a:cubicBezTo>
                  <a:lnTo>
                    <a:pt x="6994" y="396"/>
                  </a:lnTo>
                  <a:cubicBezTo>
                    <a:pt x="7404" y="664"/>
                    <a:pt x="7467" y="1280"/>
                    <a:pt x="7152" y="1753"/>
                  </a:cubicBezTo>
                  <a:lnTo>
                    <a:pt x="2242" y="9046"/>
                  </a:lnTo>
                  <a:cubicBezTo>
                    <a:pt x="2027" y="9380"/>
                    <a:pt x="1680" y="9567"/>
                    <a:pt x="1355" y="9567"/>
                  </a:cubicBezTo>
                  <a:cubicBezTo>
                    <a:pt x="1204" y="9567"/>
                    <a:pt x="1058" y="9526"/>
                    <a:pt x="932" y="9441"/>
                  </a:cubicBezTo>
                  <a:lnTo>
                    <a:pt x="743" y="9299"/>
                  </a:lnTo>
                  <a:cubicBezTo>
                    <a:pt x="348" y="9030"/>
                    <a:pt x="285" y="8430"/>
                    <a:pt x="616" y="7957"/>
                  </a:cubicBezTo>
                  <a:lnTo>
                    <a:pt x="2669" y="4894"/>
                  </a:lnTo>
                  <a:cubicBezTo>
                    <a:pt x="2684" y="4863"/>
                    <a:pt x="2700" y="4831"/>
                    <a:pt x="2684" y="4800"/>
                  </a:cubicBezTo>
                  <a:cubicBezTo>
                    <a:pt x="2684" y="4752"/>
                    <a:pt x="2669" y="4737"/>
                    <a:pt x="2637" y="4721"/>
                  </a:cubicBezTo>
                  <a:cubicBezTo>
                    <a:pt x="2618" y="4702"/>
                    <a:pt x="2595" y="4693"/>
                    <a:pt x="2571" y="4693"/>
                  </a:cubicBezTo>
                  <a:cubicBezTo>
                    <a:pt x="2535" y="4693"/>
                    <a:pt x="2498" y="4714"/>
                    <a:pt x="2479" y="4752"/>
                  </a:cubicBezTo>
                  <a:lnTo>
                    <a:pt x="411" y="7815"/>
                  </a:lnTo>
                  <a:cubicBezTo>
                    <a:pt x="1" y="8415"/>
                    <a:pt x="96" y="9188"/>
                    <a:pt x="585" y="9520"/>
                  </a:cubicBezTo>
                  <a:lnTo>
                    <a:pt x="790" y="9662"/>
                  </a:lnTo>
                  <a:cubicBezTo>
                    <a:pt x="950" y="9767"/>
                    <a:pt x="1134" y="9816"/>
                    <a:pt x="1324" y="9816"/>
                  </a:cubicBezTo>
                  <a:cubicBezTo>
                    <a:pt x="1731" y="9816"/>
                    <a:pt x="2162" y="9587"/>
                    <a:pt x="2432" y="9188"/>
                  </a:cubicBezTo>
                  <a:lnTo>
                    <a:pt x="7357" y="1879"/>
                  </a:lnTo>
                  <a:cubicBezTo>
                    <a:pt x="7767" y="1280"/>
                    <a:pt x="7672" y="522"/>
                    <a:pt x="7167" y="175"/>
                  </a:cubicBezTo>
                  <a:lnTo>
                    <a:pt x="6978" y="48"/>
                  </a:lnTo>
                  <a:lnTo>
                    <a:pt x="6931" y="17"/>
                  </a:lnTo>
                  <a:cubicBezTo>
                    <a:pt x="6899" y="1"/>
                    <a:pt x="6883" y="1"/>
                    <a:pt x="68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43"/>
            <p:cNvSpPr/>
            <p:nvPr/>
          </p:nvSpPr>
          <p:spPr>
            <a:xfrm>
              <a:off x="4986975" y="2428325"/>
              <a:ext cx="193800" cy="248175"/>
            </a:xfrm>
            <a:custGeom>
              <a:avLst/>
              <a:gdLst/>
              <a:ahLst/>
              <a:cxnLst/>
              <a:rect l="l" t="t" r="r" b="b"/>
              <a:pathLst>
                <a:path w="7752" h="9927" extrusionOk="0">
                  <a:moveTo>
                    <a:pt x="6662" y="0"/>
                  </a:moveTo>
                  <a:cubicBezTo>
                    <a:pt x="6630" y="64"/>
                    <a:pt x="6567" y="127"/>
                    <a:pt x="6504" y="158"/>
                  </a:cubicBezTo>
                  <a:lnTo>
                    <a:pt x="6946" y="458"/>
                  </a:lnTo>
                  <a:cubicBezTo>
                    <a:pt x="7357" y="806"/>
                    <a:pt x="7451" y="1405"/>
                    <a:pt x="7136" y="1863"/>
                  </a:cubicBezTo>
                  <a:lnTo>
                    <a:pt x="2226" y="9156"/>
                  </a:lnTo>
                  <a:cubicBezTo>
                    <a:pt x="2011" y="9490"/>
                    <a:pt x="1664" y="9677"/>
                    <a:pt x="1339" y="9677"/>
                  </a:cubicBezTo>
                  <a:cubicBezTo>
                    <a:pt x="1188" y="9677"/>
                    <a:pt x="1042" y="9636"/>
                    <a:pt x="916" y="9551"/>
                  </a:cubicBezTo>
                  <a:lnTo>
                    <a:pt x="727" y="9409"/>
                  </a:lnTo>
                  <a:cubicBezTo>
                    <a:pt x="332" y="9140"/>
                    <a:pt x="269" y="8540"/>
                    <a:pt x="600" y="8067"/>
                  </a:cubicBezTo>
                  <a:lnTo>
                    <a:pt x="2653" y="5004"/>
                  </a:lnTo>
                  <a:cubicBezTo>
                    <a:pt x="2668" y="4973"/>
                    <a:pt x="2684" y="4941"/>
                    <a:pt x="2668" y="4910"/>
                  </a:cubicBezTo>
                  <a:cubicBezTo>
                    <a:pt x="2668" y="4862"/>
                    <a:pt x="2653" y="4847"/>
                    <a:pt x="2621" y="4831"/>
                  </a:cubicBezTo>
                  <a:cubicBezTo>
                    <a:pt x="2601" y="4818"/>
                    <a:pt x="2579" y="4810"/>
                    <a:pt x="2556" y="4810"/>
                  </a:cubicBezTo>
                  <a:cubicBezTo>
                    <a:pt x="2524" y="4810"/>
                    <a:pt x="2491" y="4825"/>
                    <a:pt x="2463" y="4862"/>
                  </a:cubicBezTo>
                  <a:lnTo>
                    <a:pt x="411" y="7925"/>
                  </a:lnTo>
                  <a:cubicBezTo>
                    <a:pt x="1" y="8525"/>
                    <a:pt x="80" y="9282"/>
                    <a:pt x="585" y="9630"/>
                  </a:cubicBezTo>
                  <a:lnTo>
                    <a:pt x="790" y="9772"/>
                  </a:lnTo>
                  <a:cubicBezTo>
                    <a:pt x="950" y="9877"/>
                    <a:pt x="1134" y="9926"/>
                    <a:pt x="1323" y="9926"/>
                  </a:cubicBezTo>
                  <a:cubicBezTo>
                    <a:pt x="1731" y="9926"/>
                    <a:pt x="2162" y="9697"/>
                    <a:pt x="2432" y="9298"/>
                  </a:cubicBezTo>
                  <a:lnTo>
                    <a:pt x="7341" y="1989"/>
                  </a:lnTo>
                  <a:cubicBezTo>
                    <a:pt x="7751" y="1390"/>
                    <a:pt x="7656" y="663"/>
                    <a:pt x="7167" y="332"/>
                  </a:cubicBezTo>
                  <a:lnTo>
                    <a:pt x="66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43"/>
            <p:cNvSpPr/>
            <p:nvPr/>
          </p:nvSpPr>
          <p:spPr>
            <a:xfrm>
              <a:off x="4984600" y="2426325"/>
              <a:ext cx="197750" cy="251975"/>
            </a:xfrm>
            <a:custGeom>
              <a:avLst/>
              <a:gdLst/>
              <a:ahLst/>
              <a:cxnLst/>
              <a:rect l="l" t="t" r="r" b="b"/>
              <a:pathLst>
                <a:path w="7910" h="10079" extrusionOk="0">
                  <a:moveTo>
                    <a:pt x="6773" y="191"/>
                  </a:moveTo>
                  <a:lnTo>
                    <a:pt x="7199" y="475"/>
                  </a:lnTo>
                  <a:cubicBezTo>
                    <a:pt x="7673" y="791"/>
                    <a:pt x="7751" y="1470"/>
                    <a:pt x="7373" y="2038"/>
                  </a:cubicBezTo>
                  <a:lnTo>
                    <a:pt x="2463" y="9331"/>
                  </a:lnTo>
                  <a:cubicBezTo>
                    <a:pt x="2194" y="9718"/>
                    <a:pt x="1786" y="9937"/>
                    <a:pt x="1408" y="9937"/>
                  </a:cubicBezTo>
                  <a:cubicBezTo>
                    <a:pt x="1232" y="9937"/>
                    <a:pt x="1062" y="9889"/>
                    <a:pt x="916" y="9788"/>
                  </a:cubicBezTo>
                  <a:lnTo>
                    <a:pt x="711" y="9646"/>
                  </a:lnTo>
                  <a:cubicBezTo>
                    <a:pt x="238" y="9331"/>
                    <a:pt x="175" y="8620"/>
                    <a:pt x="553" y="8052"/>
                  </a:cubicBezTo>
                  <a:lnTo>
                    <a:pt x="2621" y="4990"/>
                  </a:lnTo>
                  <a:cubicBezTo>
                    <a:pt x="2628" y="4970"/>
                    <a:pt x="2643" y="4961"/>
                    <a:pt x="2658" y="4961"/>
                  </a:cubicBezTo>
                  <a:cubicBezTo>
                    <a:pt x="2679" y="4961"/>
                    <a:pt x="2700" y="4978"/>
                    <a:pt x="2700" y="5005"/>
                  </a:cubicBezTo>
                  <a:cubicBezTo>
                    <a:pt x="2716" y="5021"/>
                    <a:pt x="2700" y="5037"/>
                    <a:pt x="2684" y="5053"/>
                  </a:cubicBezTo>
                  <a:lnTo>
                    <a:pt x="632" y="8099"/>
                  </a:lnTo>
                  <a:cubicBezTo>
                    <a:pt x="285" y="8620"/>
                    <a:pt x="364" y="9268"/>
                    <a:pt x="790" y="9567"/>
                  </a:cubicBezTo>
                  <a:lnTo>
                    <a:pt x="980" y="9694"/>
                  </a:lnTo>
                  <a:cubicBezTo>
                    <a:pt x="1117" y="9785"/>
                    <a:pt x="1276" y="9830"/>
                    <a:pt x="1440" y="9830"/>
                  </a:cubicBezTo>
                  <a:cubicBezTo>
                    <a:pt x="1784" y="9830"/>
                    <a:pt x="2149" y="9636"/>
                    <a:pt x="2384" y="9283"/>
                  </a:cubicBezTo>
                  <a:lnTo>
                    <a:pt x="7294" y="1991"/>
                  </a:lnTo>
                  <a:cubicBezTo>
                    <a:pt x="7625" y="1485"/>
                    <a:pt x="7530" y="791"/>
                    <a:pt x="7073" y="491"/>
                  </a:cubicBezTo>
                  <a:lnTo>
                    <a:pt x="6725" y="254"/>
                  </a:lnTo>
                  <a:cubicBezTo>
                    <a:pt x="6741" y="238"/>
                    <a:pt x="6757" y="207"/>
                    <a:pt x="6773" y="191"/>
                  </a:cubicBezTo>
                  <a:close/>
                  <a:moveTo>
                    <a:pt x="6735" y="1"/>
                  </a:moveTo>
                  <a:cubicBezTo>
                    <a:pt x="6712" y="1"/>
                    <a:pt x="6688" y="18"/>
                    <a:pt x="6678" y="49"/>
                  </a:cubicBezTo>
                  <a:cubicBezTo>
                    <a:pt x="6647" y="112"/>
                    <a:pt x="6631" y="128"/>
                    <a:pt x="6568" y="175"/>
                  </a:cubicBezTo>
                  <a:cubicBezTo>
                    <a:pt x="6552" y="175"/>
                    <a:pt x="6536" y="207"/>
                    <a:pt x="6520" y="238"/>
                  </a:cubicBezTo>
                  <a:cubicBezTo>
                    <a:pt x="6520" y="254"/>
                    <a:pt x="6536" y="270"/>
                    <a:pt x="6552" y="286"/>
                  </a:cubicBezTo>
                  <a:lnTo>
                    <a:pt x="6994" y="601"/>
                  </a:lnTo>
                  <a:cubicBezTo>
                    <a:pt x="7373" y="854"/>
                    <a:pt x="7452" y="1470"/>
                    <a:pt x="7167" y="1896"/>
                  </a:cubicBezTo>
                  <a:lnTo>
                    <a:pt x="2258" y="9189"/>
                  </a:lnTo>
                  <a:cubicBezTo>
                    <a:pt x="2052" y="9504"/>
                    <a:pt x="1733" y="9677"/>
                    <a:pt x="1436" y="9677"/>
                  </a:cubicBezTo>
                  <a:cubicBezTo>
                    <a:pt x="1302" y="9677"/>
                    <a:pt x="1172" y="9641"/>
                    <a:pt x="1059" y="9567"/>
                  </a:cubicBezTo>
                  <a:lnTo>
                    <a:pt x="853" y="9425"/>
                  </a:lnTo>
                  <a:cubicBezTo>
                    <a:pt x="490" y="9189"/>
                    <a:pt x="443" y="8620"/>
                    <a:pt x="743" y="8178"/>
                  </a:cubicBezTo>
                  <a:lnTo>
                    <a:pt x="2795" y="5132"/>
                  </a:lnTo>
                  <a:cubicBezTo>
                    <a:pt x="2842" y="5084"/>
                    <a:pt x="2842" y="5037"/>
                    <a:pt x="2842" y="4974"/>
                  </a:cubicBezTo>
                  <a:cubicBezTo>
                    <a:pt x="2826" y="4927"/>
                    <a:pt x="2795" y="4879"/>
                    <a:pt x="2763" y="4848"/>
                  </a:cubicBezTo>
                  <a:cubicBezTo>
                    <a:pt x="2729" y="4831"/>
                    <a:pt x="2693" y="4822"/>
                    <a:pt x="2658" y="4822"/>
                  </a:cubicBezTo>
                  <a:cubicBezTo>
                    <a:pt x="2595" y="4822"/>
                    <a:pt x="2535" y="4850"/>
                    <a:pt x="2495" y="4911"/>
                  </a:cubicBezTo>
                  <a:lnTo>
                    <a:pt x="427" y="7973"/>
                  </a:lnTo>
                  <a:cubicBezTo>
                    <a:pt x="1" y="8605"/>
                    <a:pt x="96" y="9410"/>
                    <a:pt x="632" y="9773"/>
                  </a:cubicBezTo>
                  <a:lnTo>
                    <a:pt x="838" y="9915"/>
                  </a:lnTo>
                  <a:cubicBezTo>
                    <a:pt x="1009" y="10026"/>
                    <a:pt x="1207" y="10079"/>
                    <a:pt x="1410" y="10079"/>
                  </a:cubicBezTo>
                  <a:cubicBezTo>
                    <a:pt x="1842" y="10079"/>
                    <a:pt x="2300" y="9839"/>
                    <a:pt x="2590" y="9410"/>
                  </a:cubicBezTo>
                  <a:lnTo>
                    <a:pt x="7483" y="2101"/>
                  </a:lnTo>
                  <a:cubicBezTo>
                    <a:pt x="7909" y="1485"/>
                    <a:pt x="7815" y="696"/>
                    <a:pt x="7278" y="349"/>
                  </a:cubicBezTo>
                  <a:lnTo>
                    <a:pt x="6773" y="17"/>
                  </a:lnTo>
                  <a:cubicBezTo>
                    <a:pt x="6762" y="6"/>
                    <a:pt x="6748" y="1"/>
                    <a:pt x="67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43"/>
            <p:cNvSpPr/>
            <p:nvPr/>
          </p:nvSpPr>
          <p:spPr>
            <a:xfrm>
              <a:off x="4940800" y="2421300"/>
              <a:ext cx="224575" cy="310075"/>
            </a:xfrm>
            <a:custGeom>
              <a:avLst/>
              <a:gdLst/>
              <a:ahLst/>
              <a:cxnLst/>
              <a:rect l="l" t="t" r="r" b="b"/>
              <a:pathLst>
                <a:path w="8983" h="12403" extrusionOk="0">
                  <a:moveTo>
                    <a:pt x="7543" y="1"/>
                  </a:moveTo>
                  <a:cubicBezTo>
                    <a:pt x="7160" y="1"/>
                    <a:pt x="6836" y="166"/>
                    <a:pt x="6615" y="502"/>
                  </a:cubicBezTo>
                  <a:lnTo>
                    <a:pt x="459" y="9642"/>
                  </a:lnTo>
                  <a:cubicBezTo>
                    <a:pt x="1" y="10353"/>
                    <a:pt x="238" y="11347"/>
                    <a:pt x="1027" y="11868"/>
                  </a:cubicBezTo>
                  <a:lnTo>
                    <a:pt x="1358" y="12089"/>
                  </a:lnTo>
                  <a:cubicBezTo>
                    <a:pt x="1673" y="12301"/>
                    <a:pt x="2029" y="12403"/>
                    <a:pt x="2372" y="12403"/>
                  </a:cubicBezTo>
                  <a:cubicBezTo>
                    <a:pt x="2872" y="12403"/>
                    <a:pt x="3344" y="12185"/>
                    <a:pt x="3616" y="11773"/>
                  </a:cubicBezTo>
                  <a:lnTo>
                    <a:pt x="7278" y="6343"/>
                  </a:lnTo>
                  <a:cubicBezTo>
                    <a:pt x="7309" y="6296"/>
                    <a:pt x="7294" y="6217"/>
                    <a:pt x="7246" y="6185"/>
                  </a:cubicBezTo>
                  <a:cubicBezTo>
                    <a:pt x="7225" y="6171"/>
                    <a:pt x="7200" y="6163"/>
                    <a:pt x="7177" y="6163"/>
                  </a:cubicBezTo>
                  <a:cubicBezTo>
                    <a:pt x="7148" y="6163"/>
                    <a:pt x="7121" y="6175"/>
                    <a:pt x="7104" y="6201"/>
                  </a:cubicBezTo>
                  <a:lnTo>
                    <a:pt x="3426" y="11647"/>
                  </a:lnTo>
                  <a:cubicBezTo>
                    <a:pt x="3192" y="12002"/>
                    <a:pt x="2787" y="12191"/>
                    <a:pt x="2354" y="12191"/>
                  </a:cubicBezTo>
                  <a:cubicBezTo>
                    <a:pt x="2056" y="12191"/>
                    <a:pt x="1745" y="12102"/>
                    <a:pt x="1469" y="11915"/>
                  </a:cubicBezTo>
                  <a:lnTo>
                    <a:pt x="1153" y="11694"/>
                  </a:lnTo>
                  <a:cubicBezTo>
                    <a:pt x="474" y="11236"/>
                    <a:pt x="269" y="10368"/>
                    <a:pt x="664" y="9784"/>
                  </a:cubicBezTo>
                  <a:lnTo>
                    <a:pt x="6820" y="629"/>
                  </a:lnTo>
                  <a:cubicBezTo>
                    <a:pt x="6998" y="354"/>
                    <a:pt x="7262" y="216"/>
                    <a:pt x="7581" y="216"/>
                  </a:cubicBezTo>
                  <a:cubicBezTo>
                    <a:pt x="7886" y="216"/>
                    <a:pt x="8241" y="343"/>
                    <a:pt x="8620" y="597"/>
                  </a:cubicBezTo>
                  <a:lnTo>
                    <a:pt x="8856" y="771"/>
                  </a:lnTo>
                  <a:lnTo>
                    <a:pt x="8888" y="771"/>
                  </a:lnTo>
                  <a:cubicBezTo>
                    <a:pt x="8904" y="755"/>
                    <a:pt x="8904" y="755"/>
                    <a:pt x="8919" y="739"/>
                  </a:cubicBezTo>
                  <a:cubicBezTo>
                    <a:pt x="8919" y="708"/>
                    <a:pt x="8951" y="660"/>
                    <a:pt x="8983" y="629"/>
                  </a:cubicBezTo>
                  <a:cubicBezTo>
                    <a:pt x="8983" y="629"/>
                    <a:pt x="8983" y="613"/>
                    <a:pt x="8983" y="597"/>
                  </a:cubicBezTo>
                  <a:cubicBezTo>
                    <a:pt x="8983" y="597"/>
                    <a:pt x="8967" y="581"/>
                    <a:pt x="8967" y="581"/>
                  </a:cubicBezTo>
                  <a:lnTo>
                    <a:pt x="8730" y="424"/>
                  </a:lnTo>
                  <a:cubicBezTo>
                    <a:pt x="8305" y="143"/>
                    <a:pt x="7898" y="1"/>
                    <a:pt x="75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43"/>
            <p:cNvSpPr/>
            <p:nvPr/>
          </p:nvSpPr>
          <p:spPr>
            <a:xfrm>
              <a:off x="4938450" y="2419450"/>
              <a:ext cx="228500" cy="313750"/>
            </a:xfrm>
            <a:custGeom>
              <a:avLst/>
              <a:gdLst/>
              <a:ahLst/>
              <a:cxnLst/>
              <a:rect l="l" t="t" r="r" b="b"/>
              <a:pathLst>
                <a:path w="9140" h="12550" extrusionOk="0">
                  <a:moveTo>
                    <a:pt x="7635" y="146"/>
                  </a:moveTo>
                  <a:cubicBezTo>
                    <a:pt x="7978" y="146"/>
                    <a:pt x="8370" y="284"/>
                    <a:pt x="8777" y="561"/>
                  </a:cubicBezTo>
                  <a:lnTo>
                    <a:pt x="8982" y="687"/>
                  </a:lnTo>
                  <a:cubicBezTo>
                    <a:pt x="8966" y="703"/>
                    <a:pt x="8966" y="734"/>
                    <a:pt x="8950" y="750"/>
                  </a:cubicBezTo>
                  <a:lnTo>
                    <a:pt x="8745" y="608"/>
                  </a:lnTo>
                  <a:cubicBezTo>
                    <a:pt x="8354" y="347"/>
                    <a:pt x="7985" y="217"/>
                    <a:pt x="7664" y="217"/>
                  </a:cubicBezTo>
                  <a:cubicBezTo>
                    <a:pt x="7324" y="217"/>
                    <a:pt x="7038" y="363"/>
                    <a:pt x="6835" y="655"/>
                  </a:cubicBezTo>
                  <a:lnTo>
                    <a:pt x="679" y="9811"/>
                  </a:lnTo>
                  <a:cubicBezTo>
                    <a:pt x="253" y="10442"/>
                    <a:pt x="489" y="11342"/>
                    <a:pt x="1200" y="11816"/>
                  </a:cubicBezTo>
                  <a:lnTo>
                    <a:pt x="1515" y="12037"/>
                  </a:lnTo>
                  <a:cubicBezTo>
                    <a:pt x="1804" y="12235"/>
                    <a:pt x="2129" y="12330"/>
                    <a:pt x="2441" y="12330"/>
                  </a:cubicBezTo>
                  <a:cubicBezTo>
                    <a:pt x="2899" y="12330"/>
                    <a:pt x="3330" y="12128"/>
                    <a:pt x="3583" y="11752"/>
                  </a:cubicBezTo>
                  <a:lnTo>
                    <a:pt x="7245" y="6307"/>
                  </a:lnTo>
                  <a:cubicBezTo>
                    <a:pt x="7245" y="6307"/>
                    <a:pt x="7261" y="6307"/>
                    <a:pt x="7277" y="6322"/>
                  </a:cubicBezTo>
                  <a:cubicBezTo>
                    <a:pt x="7293" y="6322"/>
                    <a:pt x="7324" y="6354"/>
                    <a:pt x="7293" y="6385"/>
                  </a:cubicBezTo>
                  <a:lnTo>
                    <a:pt x="3646" y="11800"/>
                  </a:lnTo>
                  <a:cubicBezTo>
                    <a:pt x="3377" y="12200"/>
                    <a:pt x="2931" y="12408"/>
                    <a:pt x="2456" y="12408"/>
                  </a:cubicBezTo>
                  <a:cubicBezTo>
                    <a:pt x="2125" y="12408"/>
                    <a:pt x="1779" y="12307"/>
                    <a:pt x="1468" y="12100"/>
                  </a:cubicBezTo>
                  <a:lnTo>
                    <a:pt x="1152" y="11879"/>
                  </a:lnTo>
                  <a:cubicBezTo>
                    <a:pt x="410" y="11374"/>
                    <a:pt x="158" y="10427"/>
                    <a:pt x="600" y="9764"/>
                  </a:cubicBezTo>
                  <a:lnTo>
                    <a:pt x="6756" y="608"/>
                  </a:lnTo>
                  <a:cubicBezTo>
                    <a:pt x="6967" y="300"/>
                    <a:pt x="7273" y="146"/>
                    <a:pt x="7635" y="146"/>
                  </a:cubicBezTo>
                  <a:close/>
                  <a:moveTo>
                    <a:pt x="7649" y="1"/>
                  </a:moveTo>
                  <a:cubicBezTo>
                    <a:pt x="7239" y="1"/>
                    <a:pt x="6887" y="179"/>
                    <a:pt x="6646" y="529"/>
                  </a:cubicBezTo>
                  <a:lnTo>
                    <a:pt x="489" y="9685"/>
                  </a:lnTo>
                  <a:cubicBezTo>
                    <a:pt x="0" y="10427"/>
                    <a:pt x="268" y="11453"/>
                    <a:pt x="1073" y="12005"/>
                  </a:cubicBezTo>
                  <a:lnTo>
                    <a:pt x="1405" y="12226"/>
                  </a:lnTo>
                  <a:cubicBezTo>
                    <a:pt x="1731" y="12443"/>
                    <a:pt x="2098" y="12549"/>
                    <a:pt x="2454" y="12549"/>
                  </a:cubicBezTo>
                  <a:cubicBezTo>
                    <a:pt x="2976" y="12549"/>
                    <a:pt x="3472" y="12320"/>
                    <a:pt x="3773" y="11879"/>
                  </a:cubicBezTo>
                  <a:lnTo>
                    <a:pt x="7419" y="6449"/>
                  </a:lnTo>
                  <a:cubicBezTo>
                    <a:pt x="7466" y="6370"/>
                    <a:pt x="7451" y="6259"/>
                    <a:pt x="7356" y="6196"/>
                  </a:cubicBezTo>
                  <a:cubicBezTo>
                    <a:pt x="7331" y="6177"/>
                    <a:pt x="7299" y="6169"/>
                    <a:pt x="7266" y="6169"/>
                  </a:cubicBezTo>
                  <a:cubicBezTo>
                    <a:pt x="7215" y="6169"/>
                    <a:pt x="7164" y="6189"/>
                    <a:pt x="7135" y="6228"/>
                  </a:cubicBezTo>
                  <a:lnTo>
                    <a:pt x="3457" y="11674"/>
                  </a:lnTo>
                  <a:cubicBezTo>
                    <a:pt x="3233" y="12009"/>
                    <a:pt x="2850" y="12185"/>
                    <a:pt x="2440" y="12185"/>
                  </a:cubicBezTo>
                  <a:cubicBezTo>
                    <a:pt x="2156" y="12185"/>
                    <a:pt x="1859" y="12101"/>
                    <a:pt x="1594" y="11926"/>
                  </a:cubicBezTo>
                  <a:lnTo>
                    <a:pt x="1279" y="11705"/>
                  </a:lnTo>
                  <a:cubicBezTo>
                    <a:pt x="631" y="11279"/>
                    <a:pt x="426" y="10458"/>
                    <a:pt x="805" y="9890"/>
                  </a:cubicBezTo>
                  <a:lnTo>
                    <a:pt x="6961" y="734"/>
                  </a:lnTo>
                  <a:cubicBezTo>
                    <a:pt x="7128" y="488"/>
                    <a:pt x="7372" y="361"/>
                    <a:pt x="7667" y="361"/>
                  </a:cubicBezTo>
                  <a:cubicBezTo>
                    <a:pt x="7957" y="361"/>
                    <a:pt x="8298" y="484"/>
                    <a:pt x="8666" y="734"/>
                  </a:cubicBezTo>
                  <a:lnTo>
                    <a:pt x="8903" y="892"/>
                  </a:lnTo>
                  <a:cubicBezTo>
                    <a:pt x="8934" y="908"/>
                    <a:pt x="8966" y="908"/>
                    <a:pt x="8998" y="908"/>
                  </a:cubicBezTo>
                  <a:cubicBezTo>
                    <a:pt x="9029" y="892"/>
                    <a:pt x="9061" y="876"/>
                    <a:pt x="9061" y="845"/>
                  </a:cubicBezTo>
                  <a:cubicBezTo>
                    <a:pt x="9077" y="813"/>
                    <a:pt x="9092" y="782"/>
                    <a:pt x="9124" y="750"/>
                  </a:cubicBezTo>
                  <a:cubicBezTo>
                    <a:pt x="9140" y="734"/>
                    <a:pt x="9140" y="703"/>
                    <a:pt x="9140" y="671"/>
                  </a:cubicBezTo>
                  <a:cubicBezTo>
                    <a:pt x="9140" y="640"/>
                    <a:pt x="9124" y="608"/>
                    <a:pt x="9092" y="592"/>
                  </a:cubicBezTo>
                  <a:lnTo>
                    <a:pt x="8856" y="434"/>
                  </a:lnTo>
                  <a:cubicBezTo>
                    <a:pt x="8431" y="144"/>
                    <a:pt x="8016" y="1"/>
                    <a:pt x="76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51" name="Google Shape;651;p43"/>
          <p:cNvGrpSpPr/>
          <p:nvPr/>
        </p:nvGrpSpPr>
        <p:grpSpPr>
          <a:xfrm rot="-1464382">
            <a:off x="5680079" y="6514786"/>
            <a:ext cx="1100720" cy="412325"/>
            <a:chOff x="5553275" y="2092625"/>
            <a:chExt cx="387150" cy="145025"/>
          </a:xfrm>
        </p:grpSpPr>
        <p:sp>
          <p:nvSpPr>
            <p:cNvPr id="652" name="Google Shape;652;p43"/>
            <p:cNvSpPr/>
            <p:nvPr/>
          </p:nvSpPr>
          <p:spPr>
            <a:xfrm>
              <a:off x="5556825" y="2122250"/>
              <a:ext cx="312975" cy="75675"/>
            </a:xfrm>
            <a:custGeom>
              <a:avLst/>
              <a:gdLst/>
              <a:ahLst/>
              <a:cxnLst/>
              <a:rect l="l" t="t" r="r" b="b"/>
              <a:pathLst>
                <a:path w="12519" h="3027" extrusionOk="0">
                  <a:moveTo>
                    <a:pt x="11085" y="0"/>
                  </a:moveTo>
                  <a:cubicBezTo>
                    <a:pt x="11027" y="0"/>
                    <a:pt x="10968" y="4"/>
                    <a:pt x="10908" y="10"/>
                  </a:cubicBezTo>
                  <a:lnTo>
                    <a:pt x="1295" y="1194"/>
                  </a:lnTo>
                  <a:cubicBezTo>
                    <a:pt x="553" y="1288"/>
                    <a:pt x="1" y="1873"/>
                    <a:pt x="79" y="2488"/>
                  </a:cubicBezTo>
                  <a:lnTo>
                    <a:pt x="111" y="2757"/>
                  </a:lnTo>
                  <a:cubicBezTo>
                    <a:pt x="127" y="2788"/>
                    <a:pt x="127" y="2804"/>
                    <a:pt x="127" y="2820"/>
                  </a:cubicBezTo>
                  <a:cubicBezTo>
                    <a:pt x="134" y="2817"/>
                    <a:pt x="140" y="2816"/>
                    <a:pt x="146" y="2816"/>
                  </a:cubicBezTo>
                  <a:cubicBezTo>
                    <a:pt x="184" y="2816"/>
                    <a:pt x="215" y="2851"/>
                    <a:pt x="269" y="2851"/>
                  </a:cubicBezTo>
                  <a:lnTo>
                    <a:pt x="269" y="2757"/>
                  </a:lnTo>
                  <a:lnTo>
                    <a:pt x="237" y="2504"/>
                  </a:lnTo>
                  <a:cubicBezTo>
                    <a:pt x="158" y="1936"/>
                    <a:pt x="632" y="1383"/>
                    <a:pt x="1311" y="1304"/>
                  </a:cubicBezTo>
                  <a:lnTo>
                    <a:pt x="10908" y="120"/>
                  </a:lnTo>
                  <a:cubicBezTo>
                    <a:pt x="10968" y="113"/>
                    <a:pt x="11028" y="110"/>
                    <a:pt x="11087" y="110"/>
                  </a:cubicBezTo>
                  <a:cubicBezTo>
                    <a:pt x="11692" y="110"/>
                    <a:pt x="12208" y="471"/>
                    <a:pt x="12266" y="989"/>
                  </a:cubicBezTo>
                  <a:lnTo>
                    <a:pt x="12297" y="1257"/>
                  </a:lnTo>
                  <a:cubicBezTo>
                    <a:pt x="12376" y="1825"/>
                    <a:pt x="11871" y="2346"/>
                    <a:pt x="11192" y="2425"/>
                  </a:cubicBezTo>
                  <a:lnTo>
                    <a:pt x="7183" y="2914"/>
                  </a:lnTo>
                  <a:cubicBezTo>
                    <a:pt x="7094" y="2929"/>
                    <a:pt x="7102" y="3026"/>
                    <a:pt x="7168" y="3026"/>
                  </a:cubicBezTo>
                  <a:cubicBezTo>
                    <a:pt x="7173" y="3026"/>
                    <a:pt x="7178" y="3026"/>
                    <a:pt x="7183" y="3025"/>
                  </a:cubicBezTo>
                  <a:lnTo>
                    <a:pt x="11224" y="2536"/>
                  </a:lnTo>
                  <a:cubicBezTo>
                    <a:pt x="11966" y="2441"/>
                    <a:pt x="12518" y="1857"/>
                    <a:pt x="12439" y="1241"/>
                  </a:cubicBezTo>
                  <a:lnTo>
                    <a:pt x="12408" y="973"/>
                  </a:lnTo>
                  <a:cubicBezTo>
                    <a:pt x="12335" y="406"/>
                    <a:pt x="11755" y="0"/>
                    <a:pt x="110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43"/>
            <p:cNvSpPr/>
            <p:nvPr/>
          </p:nvSpPr>
          <p:spPr>
            <a:xfrm>
              <a:off x="5554850" y="2120500"/>
              <a:ext cx="316525" cy="79425"/>
            </a:xfrm>
            <a:custGeom>
              <a:avLst/>
              <a:gdLst/>
              <a:ahLst/>
              <a:cxnLst/>
              <a:rect l="l" t="t" r="r" b="b"/>
              <a:pathLst>
                <a:path w="12661" h="3177" extrusionOk="0">
                  <a:moveTo>
                    <a:pt x="11200" y="1"/>
                  </a:moveTo>
                  <a:cubicBezTo>
                    <a:pt x="11125" y="1"/>
                    <a:pt x="11049" y="6"/>
                    <a:pt x="10971" y="17"/>
                  </a:cubicBezTo>
                  <a:lnTo>
                    <a:pt x="1374" y="1201"/>
                  </a:lnTo>
                  <a:cubicBezTo>
                    <a:pt x="569" y="1295"/>
                    <a:pt x="1" y="1911"/>
                    <a:pt x="80" y="2574"/>
                  </a:cubicBezTo>
                  <a:lnTo>
                    <a:pt x="111" y="2842"/>
                  </a:lnTo>
                  <a:cubicBezTo>
                    <a:pt x="111" y="2858"/>
                    <a:pt x="127" y="2890"/>
                    <a:pt x="127" y="2905"/>
                  </a:cubicBezTo>
                  <a:cubicBezTo>
                    <a:pt x="127" y="2921"/>
                    <a:pt x="143" y="2937"/>
                    <a:pt x="158" y="2953"/>
                  </a:cubicBezTo>
                  <a:cubicBezTo>
                    <a:pt x="174" y="2969"/>
                    <a:pt x="206" y="2969"/>
                    <a:pt x="222" y="2969"/>
                  </a:cubicBezTo>
                  <a:lnTo>
                    <a:pt x="253" y="2969"/>
                  </a:lnTo>
                  <a:cubicBezTo>
                    <a:pt x="269" y="2984"/>
                    <a:pt x="285" y="2984"/>
                    <a:pt x="316" y="2984"/>
                  </a:cubicBezTo>
                  <a:cubicBezTo>
                    <a:pt x="316" y="2992"/>
                    <a:pt x="320" y="2996"/>
                    <a:pt x="326" y="2996"/>
                  </a:cubicBezTo>
                  <a:cubicBezTo>
                    <a:pt x="332" y="2996"/>
                    <a:pt x="340" y="2992"/>
                    <a:pt x="348" y="2984"/>
                  </a:cubicBezTo>
                  <a:cubicBezTo>
                    <a:pt x="395" y="2984"/>
                    <a:pt x="427" y="2937"/>
                    <a:pt x="411" y="2905"/>
                  </a:cubicBezTo>
                  <a:lnTo>
                    <a:pt x="411" y="2874"/>
                  </a:lnTo>
                  <a:cubicBezTo>
                    <a:pt x="411" y="2858"/>
                    <a:pt x="411" y="2827"/>
                    <a:pt x="411" y="2811"/>
                  </a:cubicBezTo>
                  <a:lnTo>
                    <a:pt x="379" y="2558"/>
                  </a:lnTo>
                  <a:cubicBezTo>
                    <a:pt x="316" y="2021"/>
                    <a:pt x="774" y="1532"/>
                    <a:pt x="1390" y="1453"/>
                  </a:cubicBezTo>
                  <a:lnTo>
                    <a:pt x="11003" y="269"/>
                  </a:lnTo>
                  <a:cubicBezTo>
                    <a:pt x="11061" y="262"/>
                    <a:pt x="11119" y="259"/>
                    <a:pt x="11175" y="259"/>
                  </a:cubicBezTo>
                  <a:cubicBezTo>
                    <a:pt x="11735" y="259"/>
                    <a:pt x="12208" y="601"/>
                    <a:pt x="12266" y="1074"/>
                  </a:cubicBezTo>
                  <a:lnTo>
                    <a:pt x="12297" y="1343"/>
                  </a:lnTo>
                  <a:cubicBezTo>
                    <a:pt x="12361" y="1864"/>
                    <a:pt x="11903" y="2337"/>
                    <a:pt x="11271" y="2416"/>
                  </a:cubicBezTo>
                  <a:lnTo>
                    <a:pt x="7246" y="2921"/>
                  </a:lnTo>
                  <a:cubicBezTo>
                    <a:pt x="7215" y="2921"/>
                    <a:pt x="7167" y="2937"/>
                    <a:pt x="7136" y="2969"/>
                  </a:cubicBezTo>
                  <a:cubicBezTo>
                    <a:pt x="7120" y="3000"/>
                    <a:pt x="7104" y="3032"/>
                    <a:pt x="7120" y="3063"/>
                  </a:cubicBezTo>
                  <a:cubicBezTo>
                    <a:pt x="7120" y="3132"/>
                    <a:pt x="7180" y="3177"/>
                    <a:pt x="7237" y="3177"/>
                  </a:cubicBezTo>
                  <a:cubicBezTo>
                    <a:pt x="7245" y="3177"/>
                    <a:pt x="7254" y="3176"/>
                    <a:pt x="7262" y="3174"/>
                  </a:cubicBezTo>
                  <a:lnTo>
                    <a:pt x="11303" y="2684"/>
                  </a:lnTo>
                  <a:cubicBezTo>
                    <a:pt x="12092" y="2590"/>
                    <a:pt x="12660" y="1974"/>
                    <a:pt x="12582" y="1311"/>
                  </a:cubicBezTo>
                  <a:lnTo>
                    <a:pt x="12550" y="1043"/>
                  </a:lnTo>
                  <a:cubicBezTo>
                    <a:pt x="12479" y="445"/>
                    <a:pt x="11894" y="1"/>
                    <a:pt x="112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43"/>
            <p:cNvSpPr/>
            <p:nvPr/>
          </p:nvSpPr>
          <p:spPr>
            <a:xfrm>
              <a:off x="5555650" y="2120600"/>
              <a:ext cx="315725" cy="80050"/>
            </a:xfrm>
            <a:custGeom>
              <a:avLst/>
              <a:gdLst/>
              <a:ahLst/>
              <a:cxnLst/>
              <a:rect l="l" t="t" r="r" b="b"/>
              <a:pathLst>
                <a:path w="12629" h="3202" extrusionOk="0">
                  <a:moveTo>
                    <a:pt x="11146" y="0"/>
                  </a:moveTo>
                  <a:cubicBezTo>
                    <a:pt x="11078" y="0"/>
                    <a:pt x="11009" y="4"/>
                    <a:pt x="10939" y="13"/>
                  </a:cubicBezTo>
                  <a:lnTo>
                    <a:pt x="1326" y="1197"/>
                  </a:lnTo>
                  <a:cubicBezTo>
                    <a:pt x="537" y="1291"/>
                    <a:pt x="0" y="1891"/>
                    <a:pt x="79" y="2554"/>
                  </a:cubicBezTo>
                  <a:lnTo>
                    <a:pt x="174" y="3201"/>
                  </a:lnTo>
                  <a:cubicBezTo>
                    <a:pt x="213" y="3186"/>
                    <a:pt x="253" y="3178"/>
                    <a:pt x="292" y="3178"/>
                  </a:cubicBezTo>
                  <a:cubicBezTo>
                    <a:pt x="332" y="3178"/>
                    <a:pt x="371" y="3186"/>
                    <a:pt x="411" y="3201"/>
                  </a:cubicBezTo>
                  <a:lnTo>
                    <a:pt x="347" y="2633"/>
                  </a:lnTo>
                  <a:cubicBezTo>
                    <a:pt x="284" y="2096"/>
                    <a:pt x="742" y="1528"/>
                    <a:pt x="1358" y="1449"/>
                  </a:cubicBezTo>
                  <a:lnTo>
                    <a:pt x="10971" y="265"/>
                  </a:lnTo>
                  <a:cubicBezTo>
                    <a:pt x="11029" y="258"/>
                    <a:pt x="11087" y="255"/>
                    <a:pt x="11143" y="255"/>
                  </a:cubicBezTo>
                  <a:cubicBezTo>
                    <a:pt x="11703" y="255"/>
                    <a:pt x="12176" y="597"/>
                    <a:pt x="12234" y="1070"/>
                  </a:cubicBezTo>
                  <a:lnTo>
                    <a:pt x="12265" y="1339"/>
                  </a:lnTo>
                  <a:cubicBezTo>
                    <a:pt x="12329" y="1860"/>
                    <a:pt x="11871" y="2333"/>
                    <a:pt x="11239" y="2412"/>
                  </a:cubicBezTo>
                  <a:lnTo>
                    <a:pt x="7214" y="2917"/>
                  </a:lnTo>
                  <a:cubicBezTo>
                    <a:pt x="7183" y="2917"/>
                    <a:pt x="7135" y="2933"/>
                    <a:pt x="7119" y="2965"/>
                  </a:cubicBezTo>
                  <a:cubicBezTo>
                    <a:pt x="7088" y="2996"/>
                    <a:pt x="7072" y="3028"/>
                    <a:pt x="7088" y="3059"/>
                  </a:cubicBezTo>
                  <a:cubicBezTo>
                    <a:pt x="7088" y="3130"/>
                    <a:pt x="7138" y="3188"/>
                    <a:pt x="7206" y="3188"/>
                  </a:cubicBezTo>
                  <a:cubicBezTo>
                    <a:pt x="7214" y="3188"/>
                    <a:pt x="7222" y="3187"/>
                    <a:pt x="7230" y="3186"/>
                  </a:cubicBezTo>
                  <a:lnTo>
                    <a:pt x="11271" y="2696"/>
                  </a:lnTo>
                  <a:cubicBezTo>
                    <a:pt x="12060" y="2602"/>
                    <a:pt x="12628" y="1970"/>
                    <a:pt x="12550" y="1307"/>
                  </a:cubicBezTo>
                  <a:lnTo>
                    <a:pt x="12518" y="1039"/>
                  </a:lnTo>
                  <a:cubicBezTo>
                    <a:pt x="12446" y="434"/>
                    <a:pt x="11849" y="0"/>
                    <a:pt x="111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43"/>
            <p:cNvSpPr/>
            <p:nvPr/>
          </p:nvSpPr>
          <p:spPr>
            <a:xfrm>
              <a:off x="5553275" y="2118650"/>
              <a:ext cx="320475" cy="83975"/>
            </a:xfrm>
            <a:custGeom>
              <a:avLst/>
              <a:gdLst/>
              <a:ahLst/>
              <a:cxnLst/>
              <a:rect l="l" t="t" r="r" b="b"/>
              <a:pathLst>
                <a:path w="12819" h="3359" extrusionOk="0">
                  <a:moveTo>
                    <a:pt x="11241" y="141"/>
                  </a:moveTo>
                  <a:cubicBezTo>
                    <a:pt x="11898" y="141"/>
                    <a:pt x="12462" y="544"/>
                    <a:pt x="12534" y="1117"/>
                  </a:cubicBezTo>
                  <a:lnTo>
                    <a:pt x="12566" y="1385"/>
                  </a:lnTo>
                  <a:cubicBezTo>
                    <a:pt x="12645" y="2001"/>
                    <a:pt x="12092" y="2585"/>
                    <a:pt x="11350" y="2680"/>
                  </a:cubicBezTo>
                  <a:lnTo>
                    <a:pt x="7309" y="3169"/>
                  </a:lnTo>
                  <a:cubicBezTo>
                    <a:pt x="7262" y="3169"/>
                    <a:pt x="7230" y="3122"/>
                    <a:pt x="7262" y="3090"/>
                  </a:cubicBezTo>
                  <a:cubicBezTo>
                    <a:pt x="7278" y="3074"/>
                    <a:pt x="7293" y="3058"/>
                    <a:pt x="7309" y="3058"/>
                  </a:cubicBezTo>
                  <a:lnTo>
                    <a:pt x="11334" y="2569"/>
                  </a:lnTo>
                  <a:cubicBezTo>
                    <a:pt x="12013" y="2474"/>
                    <a:pt x="12502" y="1953"/>
                    <a:pt x="12439" y="1401"/>
                  </a:cubicBezTo>
                  <a:lnTo>
                    <a:pt x="12408" y="1133"/>
                  </a:lnTo>
                  <a:cubicBezTo>
                    <a:pt x="12336" y="613"/>
                    <a:pt x="11828" y="239"/>
                    <a:pt x="11223" y="239"/>
                  </a:cubicBezTo>
                  <a:cubicBezTo>
                    <a:pt x="11166" y="239"/>
                    <a:pt x="11108" y="242"/>
                    <a:pt x="11050" y="249"/>
                  </a:cubicBezTo>
                  <a:lnTo>
                    <a:pt x="1437" y="1432"/>
                  </a:lnTo>
                  <a:cubicBezTo>
                    <a:pt x="790" y="1527"/>
                    <a:pt x="285" y="2111"/>
                    <a:pt x="364" y="2711"/>
                  </a:cubicBezTo>
                  <a:lnTo>
                    <a:pt x="411" y="3169"/>
                  </a:lnTo>
                  <a:lnTo>
                    <a:pt x="316" y="3169"/>
                  </a:lnTo>
                  <a:lnTo>
                    <a:pt x="237" y="2601"/>
                  </a:lnTo>
                  <a:cubicBezTo>
                    <a:pt x="174" y="1985"/>
                    <a:pt x="679" y="1417"/>
                    <a:pt x="1421" y="1338"/>
                  </a:cubicBezTo>
                  <a:lnTo>
                    <a:pt x="11034" y="154"/>
                  </a:lnTo>
                  <a:cubicBezTo>
                    <a:pt x="11104" y="145"/>
                    <a:pt x="11173" y="141"/>
                    <a:pt x="11241" y="141"/>
                  </a:cubicBezTo>
                  <a:close/>
                  <a:moveTo>
                    <a:pt x="11225" y="0"/>
                  </a:moveTo>
                  <a:cubicBezTo>
                    <a:pt x="11157" y="0"/>
                    <a:pt x="11088" y="4"/>
                    <a:pt x="11019" y="12"/>
                  </a:cubicBezTo>
                  <a:lnTo>
                    <a:pt x="1405" y="1196"/>
                  </a:lnTo>
                  <a:cubicBezTo>
                    <a:pt x="585" y="1306"/>
                    <a:pt x="1" y="1938"/>
                    <a:pt x="95" y="2648"/>
                  </a:cubicBezTo>
                  <a:lnTo>
                    <a:pt x="190" y="3295"/>
                  </a:lnTo>
                  <a:cubicBezTo>
                    <a:pt x="190" y="3327"/>
                    <a:pt x="206" y="3342"/>
                    <a:pt x="221" y="3358"/>
                  </a:cubicBezTo>
                  <a:lnTo>
                    <a:pt x="285" y="3358"/>
                  </a:lnTo>
                  <a:cubicBezTo>
                    <a:pt x="316" y="3342"/>
                    <a:pt x="348" y="3335"/>
                    <a:pt x="377" y="3335"/>
                  </a:cubicBezTo>
                  <a:cubicBezTo>
                    <a:pt x="407" y="3335"/>
                    <a:pt x="435" y="3342"/>
                    <a:pt x="458" y="3358"/>
                  </a:cubicBezTo>
                  <a:cubicBezTo>
                    <a:pt x="490" y="3358"/>
                    <a:pt x="521" y="3358"/>
                    <a:pt x="537" y="3342"/>
                  </a:cubicBezTo>
                  <a:cubicBezTo>
                    <a:pt x="569" y="3327"/>
                    <a:pt x="585" y="3295"/>
                    <a:pt x="569" y="3264"/>
                  </a:cubicBezTo>
                  <a:lnTo>
                    <a:pt x="521" y="2695"/>
                  </a:lnTo>
                  <a:cubicBezTo>
                    <a:pt x="458" y="2190"/>
                    <a:pt x="900" y="1669"/>
                    <a:pt x="1453" y="1606"/>
                  </a:cubicBezTo>
                  <a:lnTo>
                    <a:pt x="11066" y="422"/>
                  </a:lnTo>
                  <a:cubicBezTo>
                    <a:pt x="11126" y="414"/>
                    <a:pt x="11185" y="411"/>
                    <a:pt x="11243" y="411"/>
                  </a:cubicBezTo>
                  <a:cubicBezTo>
                    <a:pt x="11768" y="411"/>
                    <a:pt x="12207" y="722"/>
                    <a:pt x="12250" y="1148"/>
                  </a:cubicBezTo>
                  <a:lnTo>
                    <a:pt x="12281" y="1417"/>
                  </a:lnTo>
                  <a:cubicBezTo>
                    <a:pt x="12345" y="1890"/>
                    <a:pt x="11918" y="2348"/>
                    <a:pt x="11319" y="2411"/>
                  </a:cubicBezTo>
                  <a:lnTo>
                    <a:pt x="7309" y="2916"/>
                  </a:lnTo>
                  <a:cubicBezTo>
                    <a:pt x="7246" y="2916"/>
                    <a:pt x="7183" y="2948"/>
                    <a:pt x="7151" y="2995"/>
                  </a:cubicBezTo>
                  <a:cubicBezTo>
                    <a:pt x="7104" y="3043"/>
                    <a:pt x="7088" y="3090"/>
                    <a:pt x="7104" y="3153"/>
                  </a:cubicBezTo>
                  <a:cubicBezTo>
                    <a:pt x="7118" y="3254"/>
                    <a:pt x="7199" y="3329"/>
                    <a:pt x="7309" y="3329"/>
                  </a:cubicBezTo>
                  <a:cubicBezTo>
                    <a:pt x="7319" y="3329"/>
                    <a:pt x="7330" y="3328"/>
                    <a:pt x="7341" y="3327"/>
                  </a:cubicBezTo>
                  <a:lnTo>
                    <a:pt x="11366" y="2837"/>
                  </a:lnTo>
                  <a:cubicBezTo>
                    <a:pt x="12203" y="2727"/>
                    <a:pt x="12818" y="2080"/>
                    <a:pt x="12723" y="1385"/>
                  </a:cubicBezTo>
                  <a:lnTo>
                    <a:pt x="12692" y="1117"/>
                  </a:lnTo>
                  <a:cubicBezTo>
                    <a:pt x="12605" y="466"/>
                    <a:pt x="11974" y="0"/>
                    <a:pt x="112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43"/>
            <p:cNvSpPr/>
            <p:nvPr/>
          </p:nvSpPr>
          <p:spPr>
            <a:xfrm>
              <a:off x="5558000" y="2094575"/>
              <a:ext cx="380450" cy="141425"/>
            </a:xfrm>
            <a:custGeom>
              <a:avLst/>
              <a:gdLst/>
              <a:ahLst/>
              <a:cxnLst/>
              <a:rect l="l" t="t" r="r" b="b"/>
              <a:pathLst>
                <a:path w="15218" h="5657" extrusionOk="0">
                  <a:moveTo>
                    <a:pt x="13318" y="1"/>
                  </a:moveTo>
                  <a:cubicBezTo>
                    <a:pt x="13257" y="1"/>
                    <a:pt x="13196" y="5"/>
                    <a:pt x="13134" y="12"/>
                  </a:cubicBezTo>
                  <a:lnTo>
                    <a:pt x="5999" y="880"/>
                  </a:lnTo>
                  <a:cubicBezTo>
                    <a:pt x="5920" y="896"/>
                    <a:pt x="5889" y="959"/>
                    <a:pt x="5889" y="1038"/>
                  </a:cubicBezTo>
                  <a:cubicBezTo>
                    <a:pt x="5905" y="1085"/>
                    <a:pt x="5952" y="1133"/>
                    <a:pt x="6015" y="1133"/>
                  </a:cubicBezTo>
                  <a:lnTo>
                    <a:pt x="13166" y="264"/>
                  </a:lnTo>
                  <a:cubicBezTo>
                    <a:pt x="13220" y="258"/>
                    <a:pt x="13273" y="255"/>
                    <a:pt x="13326" y="255"/>
                  </a:cubicBezTo>
                  <a:cubicBezTo>
                    <a:pt x="14065" y="255"/>
                    <a:pt x="14704" y="860"/>
                    <a:pt x="14808" y="1685"/>
                  </a:cubicBezTo>
                  <a:lnTo>
                    <a:pt x="14855" y="2127"/>
                  </a:lnTo>
                  <a:cubicBezTo>
                    <a:pt x="14965" y="3011"/>
                    <a:pt x="14413" y="3816"/>
                    <a:pt x="13624" y="3911"/>
                  </a:cubicBezTo>
                  <a:lnTo>
                    <a:pt x="1579" y="5395"/>
                  </a:lnTo>
                  <a:cubicBezTo>
                    <a:pt x="1536" y="5400"/>
                    <a:pt x="1493" y="5402"/>
                    <a:pt x="1450" y="5402"/>
                  </a:cubicBezTo>
                  <a:cubicBezTo>
                    <a:pt x="823" y="5402"/>
                    <a:pt x="373" y="4857"/>
                    <a:pt x="269" y="3911"/>
                  </a:cubicBezTo>
                  <a:lnTo>
                    <a:pt x="222" y="3595"/>
                  </a:lnTo>
                  <a:cubicBezTo>
                    <a:pt x="222" y="3579"/>
                    <a:pt x="206" y="3564"/>
                    <a:pt x="206" y="3564"/>
                  </a:cubicBezTo>
                  <a:lnTo>
                    <a:pt x="175" y="3564"/>
                  </a:lnTo>
                  <a:cubicBezTo>
                    <a:pt x="127" y="3579"/>
                    <a:pt x="80" y="3595"/>
                    <a:pt x="32" y="3595"/>
                  </a:cubicBezTo>
                  <a:cubicBezTo>
                    <a:pt x="27" y="3590"/>
                    <a:pt x="22" y="3588"/>
                    <a:pt x="17" y="3588"/>
                  </a:cubicBezTo>
                  <a:cubicBezTo>
                    <a:pt x="8" y="3588"/>
                    <a:pt x="1" y="3595"/>
                    <a:pt x="1" y="3595"/>
                  </a:cubicBezTo>
                  <a:cubicBezTo>
                    <a:pt x="1" y="3611"/>
                    <a:pt x="1" y="3627"/>
                    <a:pt x="1" y="3627"/>
                  </a:cubicBezTo>
                  <a:lnTo>
                    <a:pt x="48" y="3942"/>
                  </a:lnTo>
                  <a:cubicBezTo>
                    <a:pt x="166" y="5020"/>
                    <a:pt x="713" y="5656"/>
                    <a:pt x="1468" y="5656"/>
                  </a:cubicBezTo>
                  <a:cubicBezTo>
                    <a:pt x="1520" y="5656"/>
                    <a:pt x="1573" y="5653"/>
                    <a:pt x="1627" y="5647"/>
                  </a:cubicBezTo>
                  <a:lnTo>
                    <a:pt x="13655" y="4163"/>
                  </a:lnTo>
                  <a:cubicBezTo>
                    <a:pt x="14571" y="4053"/>
                    <a:pt x="15218" y="3122"/>
                    <a:pt x="15092" y="2096"/>
                  </a:cubicBezTo>
                  <a:lnTo>
                    <a:pt x="15044" y="1669"/>
                  </a:lnTo>
                  <a:cubicBezTo>
                    <a:pt x="14926" y="711"/>
                    <a:pt x="14175" y="1"/>
                    <a:pt x="13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43"/>
            <p:cNvSpPr/>
            <p:nvPr/>
          </p:nvSpPr>
          <p:spPr>
            <a:xfrm>
              <a:off x="5555650" y="2092625"/>
              <a:ext cx="384775" cy="145025"/>
            </a:xfrm>
            <a:custGeom>
              <a:avLst/>
              <a:gdLst/>
              <a:ahLst/>
              <a:cxnLst/>
              <a:rect l="l" t="t" r="r" b="b"/>
              <a:pathLst>
                <a:path w="15391" h="5801" extrusionOk="0">
                  <a:moveTo>
                    <a:pt x="13464" y="170"/>
                  </a:moveTo>
                  <a:cubicBezTo>
                    <a:pt x="14264" y="170"/>
                    <a:pt x="14959" y="846"/>
                    <a:pt x="15075" y="1763"/>
                  </a:cubicBezTo>
                  <a:lnTo>
                    <a:pt x="15123" y="2189"/>
                  </a:lnTo>
                  <a:cubicBezTo>
                    <a:pt x="15233" y="3184"/>
                    <a:pt x="14617" y="4052"/>
                    <a:pt x="13733" y="4163"/>
                  </a:cubicBezTo>
                  <a:lnTo>
                    <a:pt x="1705" y="5646"/>
                  </a:lnTo>
                  <a:cubicBezTo>
                    <a:pt x="1653" y="5653"/>
                    <a:pt x="1602" y="5656"/>
                    <a:pt x="1551" y="5656"/>
                  </a:cubicBezTo>
                  <a:cubicBezTo>
                    <a:pt x="841" y="5656"/>
                    <a:pt x="323" y="5038"/>
                    <a:pt x="205" y="4020"/>
                  </a:cubicBezTo>
                  <a:lnTo>
                    <a:pt x="174" y="3736"/>
                  </a:lnTo>
                  <a:lnTo>
                    <a:pt x="253" y="3736"/>
                  </a:lnTo>
                  <a:lnTo>
                    <a:pt x="284" y="4005"/>
                  </a:lnTo>
                  <a:cubicBezTo>
                    <a:pt x="403" y="4997"/>
                    <a:pt x="869" y="5559"/>
                    <a:pt x="1552" y="5559"/>
                  </a:cubicBezTo>
                  <a:cubicBezTo>
                    <a:pt x="1597" y="5559"/>
                    <a:pt x="1643" y="5556"/>
                    <a:pt x="1689" y="5552"/>
                  </a:cubicBezTo>
                  <a:lnTo>
                    <a:pt x="13733" y="4068"/>
                  </a:lnTo>
                  <a:cubicBezTo>
                    <a:pt x="14554" y="3973"/>
                    <a:pt x="15154" y="3121"/>
                    <a:pt x="15028" y="2205"/>
                  </a:cubicBezTo>
                  <a:lnTo>
                    <a:pt x="14980" y="1763"/>
                  </a:lnTo>
                  <a:cubicBezTo>
                    <a:pt x="14877" y="891"/>
                    <a:pt x="14192" y="255"/>
                    <a:pt x="13419" y="255"/>
                  </a:cubicBezTo>
                  <a:cubicBezTo>
                    <a:pt x="13366" y="255"/>
                    <a:pt x="13313" y="257"/>
                    <a:pt x="13260" y="264"/>
                  </a:cubicBezTo>
                  <a:lnTo>
                    <a:pt x="6093" y="1148"/>
                  </a:lnTo>
                  <a:cubicBezTo>
                    <a:pt x="6093" y="1132"/>
                    <a:pt x="6078" y="1116"/>
                    <a:pt x="6078" y="1116"/>
                  </a:cubicBezTo>
                  <a:cubicBezTo>
                    <a:pt x="6078" y="1100"/>
                    <a:pt x="6078" y="1053"/>
                    <a:pt x="6125" y="1053"/>
                  </a:cubicBezTo>
                  <a:lnTo>
                    <a:pt x="13260" y="185"/>
                  </a:lnTo>
                  <a:cubicBezTo>
                    <a:pt x="13328" y="175"/>
                    <a:pt x="13396" y="170"/>
                    <a:pt x="13464" y="170"/>
                  </a:cubicBezTo>
                  <a:close/>
                  <a:moveTo>
                    <a:pt x="13412" y="0"/>
                  </a:moveTo>
                  <a:cubicBezTo>
                    <a:pt x="13351" y="0"/>
                    <a:pt x="13290" y="4"/>
                    <a:pt x="13228" y="11"/>
                  </a:cubicBezTo>
                  <a:lnTo>
                    <a:pt x="6078" y="895"/>
                  </a:lnTo>
                  <a:cubicBezTo>
                    <a:pt x="5967" y="895"/>
                    <a:pt x="5888" y="1005"/>
                    <a:pt x="5904" y="1116"/>
                  </a:cubicBezTo>
                  <a:cubicBezTo>
                    <a:pt x="5918" y="1217"/>
                    <a:pt x="5986" y="1292"/>
                    <a:pt x="6081" y="1292"/>
                  </a:cubicBezTo>
                  <a:cubicBezTo>
                    <a:pt x="6090" y="1292"/>
                    <a:pt x="6100" y="1291"/>
                    <a:pt x="6109" y="1290"/>
                  </a:cubicBezTo>
                  <a:lnTo>
                    <a:pt x="13276" y="421"/>
                  </a:lnTo>
                  <a:cubicBezTo>
                    <a:pt x="13327" y="415"/>
                    <a:pt x="13379" y="412"/>
                    <a:pt x="13430" y="412"/>
                  </a:cubicBezTo>
                  <a:cubicBezTo>
                    <a:pt x="14125" y="412"/>
                    <a:pt x="14734" y="999"/>
                    <a:pt x="14823" y="1779"/>
                  </a:cubicBezTo>
                  <a:lnTo>
                    <a:pt x="14870" y="2221"/>
                  </a:lnTo>
                  <a:cubicBezTo>
                    <a:pt x="14980" y="3058"/>
                    <a:pt x="14460" y="3815"/>
                    <a:pt x="13702" y="3910"/>
                  </a:cubicBezTo>
                  <a:lnTo>
                    <a:pt x="1673" y="5394"/>
                  </a:lnTo>
                  <a:cubicBezTo>
                    <a:pt x="1629" y="5399"/>
                    <a:pt x="1586" y="5402"/>
                    <a:pt x="1544" y="5402"/>
                  </a:cubicBezTo>
                  <a:cubicBezTo>
                    <a:pt x="951" y="5402"/>
                    <a:pt x="545" y="4888"/>
                    <a:pt x="442" y="3989"/>
                  </a:cubicBezTo>
                  <a:lnTo>
                    <a:pt x="395" y="3657"/>
                  </a:lnTo>
                  <a:cubicBezTo>
                    <a:pt x="381" y="3603"/>
                    <a:pt x="332" y="3560"/>
                    <a:pt x="267" y="3560"/>
                  </a:cubicBezTo>
                  <a:cubicBezTo>
                    <a:pt x="257" y="3560"/>
                    <a:pt x="247" y="3561"/>
                    <a:pt x="237" y="3563"/>
                  </a:cubicBezTo>
                  <a:cubicBezTo>
                    <a:pt x="205" y="3578"/>
                    <a:pt x="158" y="3594"/>
                    <a:pt x="126" y="3594"/>
                  </a:cubicBezTo>
                  <a:cubicBezTo>
                    <a:pt x="95" y="3594"/>
                    <a:pt x="63" y="3594"/>
                    <a:pt x="32" y="3626"/>
                  </a:cubicBezTo>
                  <a:cubicBezTo>
                    <a:pt x="16" y="3657"/>
                    <a:pt x="0" y="3689"/>
                    <a:pt x="16" y="3721"/>
                  </a:cubicBezTo>
                  <a:lnTo>
                    <a:pt x="48" y="4036"/>
                  </a:lnTo>
                  <a:cubicBezTo>
                    <a:pt x="194" y="5149"/>
                    <a:pt x="748" y="5800"/>
                    <a:pt x="1533" y="5800"/>
                  </a:cubicBezTo>
                  <a:cubicBezTo>
                    <a:pt x="1594" y="5800"/>
                    <a:pt x="1657" y="5796"/>
                    <a:pt x="1721" y="5788"/>
                  </a:cubicBezTo>
                  <a:lnTo>
                    <a:pt x="13765" y="4320"/>
                  </a:lnTo>
                  <a:cubicBezTo>
                    <a:pt x="14728" y="4194"/>
                    <a:pt x="15391" y="3231"/>
                    <a:pt x="15249" y="2174"/>
                  </a:cubicBezTo>
                  <a:lnTo>
                    <a:pt x="15201" y="1732"/>
                  </a:lnTo>
                  <a:cubicBezTo>
                    <a:pt x="15083" y="742"/>
                    <a:pt x="14301" y="0"/>
                    <a:pt x="134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58" name="Google Shape;658;p43"/>
          <p:cNvSpPr/>
          <p:nvPr/>
        </p:nvSpPr>
        <p:spPr>
          <a:xfrm>
            <a:off x="11146701" y="5693867"/>
            <a:ext cx="651945" cy="611928"/>
          </a:xfrm>
          <a:custGeom>
            <a:avLst/>
            <a:gdLst/>
            <a:ahLst/>
            <a:cxnLst/>
            <a:rect l="l" t="t" r="r" b="b"/>
            <a:pathLst>
              <a:path w="9172" h="8609" extrusionOk="0">
                <a:moveTo>
                  <a:pt x="7636" y="0"/>
                </a:moveTo>
                <a:cubicBezTo>
                  <a:pt x="7422" y="0"/>
                  <a:pt x="7211" y="44"/>
                  <a:pt x="7009" y="132"/>
                </a:cubicBezTo>
                <a:cubicBezTo>
                  <a:pt x="6694" y="258"/>
                  <a:pt x="6394" y="416"/>
                  <a:pt x="6125" y="637"/>
                </a:cubicBezTo>
                <a:cubicBezTo>
                  <a:pt x="5604" y="1032"/>
                  <a:pt x="5178" y="1521"/>
                  <a:pt x="4815" y="2073"/>
                </a:cubicBezTo>
                <a:cubicBezTo>
                  <a:pt x="4723" y="2224"/>
                  <a:pt x="4636" y="2374"/>
                  <a:pt x="4555" y="2527"/>
                </a:cubicBezTo>
                <a:lnTo>
                  <a:pt x="4555" y="2527"/>
                </a:lnTo>
                <a:cubicBezTo>
                  <a:pt x="4499" y="2338"/>
                  <a:pt x="4431" y="2153"/>
                  <a:pt x="4357" y="1979"/>
                </a:cubicBezTo>
                <a:cubicBezTo>
                  <a:pt x="4231" y="1631"/>
                  <a:pt x="4042" y="1316"/>
                  <a:pt x="3805" y="1032"/>
                </a:cubicBezTo>
                <a:cubicBezTo>
                  <a:pt x="3679" y="890"/>
                  <a:pt x="3521" y="763"/>
                  <a:pt x="3347" y="653"/>
                </a:cubicBezTo>
                <a:cubicBezTo>
                  <a:pt x="3189" y="558"/>
                  <a:pt x="3016" y="479"/>
                  <a:pt x="2842" y="432"/>
                </a:cubicBezTo>
                <a:cubicBezTo>
                  <a:pt x="2622" y="355"/>
                  <a:pt x="2391" y="314"/>
                  <a:pt x="2158" y="314"/>
                </a:cubicBezTo>
                <a:cubicBezTo>
                  <a:pt x="2007" y="314"/>
                  <a:pt x="1855" y="331"/>
                  <a:pt x="1705" y="369"/>
                </a:cubicBezTo>
                <a:cubicBezTo>
                  <a:pt x="1327" y="463"/>
                  <a:pt x="979" y="669"/>
                  <a:pt x="711" y="953"/>
                </a:cubicBezTo>
                <a:cubicBezTo>
                  <a:pt x="458" y="1221"/>
                  <a:pt x="269" y="1537"/>
                  <a:pt x="143" y="1884"/>
                </a:cubicBezTo>
                <a:cubicBezTo>
                  <a:pt x="111" y="1979"/>
                  <a:pt x="95" y="2058"/>
                  <a:pt x="64" y="2152"/>
                </a:cubicBezTo>
                <a:cubicBezTo>
                  <a:pt x="64" y="2200"/>
                  <a:pt x="48" y="2247"/>
                  <a:pt x="32" y="2294"/>
                </a:cubicBezTo>
                <a:cubicBezTo>
                  <a:pt x="32" y="2326"/>
                  <a:pt x="16" y="2373"/>
                  <a:pt x="16" y="2405"/>
                </a:cubicBezTo>
                <a:cubicBezTo>
                  <a:pt x="1" y="2500"/>
                  <a:pt x="1" y="2594"/>
                  <a:pt x="1" y="2673"/>
                </a:cubicBezTo>
                <a:lnTo>
                  <a:pt x="1" y="2942"/>
                </a:lnTo>
                <a:cubicBezTo>
                  <a:pt x="32" y="3636"/>
                  <a:pt x="237" y="4299"/>
                  <a:pt x="585" y="4899"/>
                </a:cubicBezTo>
                <a:cubicBezTo>
                  <a:pt x="916" y="5467"/>
                  <a:pt x="1327" y="5988"/>
                  <a:pt x="1800" y="6446"/>
                </a:cubicBezTo>
                <a:cubicBezTo>
                  <a:pt x="2021" y="6683"/>
                  <a:pt x="2274" y="6888"/>
                  <a:pt x="2510" y="7109"/>
                </a:cubicBezTo>
                <a:cubicBezTo>
                  <a:pt x="2763" y="7314"/>
                  <a:pt x="3031" y="7519"/>
                  <a:pt x="3300" y="7693"/>
                </a:cubicBezTo>
                <a:cubicBezTo>
                  <a:pt x="3821" y="8056"/>
                  <a:pt x="4389" y="8372"/>
                  <a:pt x="4989" y="8609"/>
                </a:cubicBezTo>
                <a:cubicBezTo>
                  <a:pt x="4720" y="8451"/>
                  <a:pt x="4452" y="8277"/>
                  <a:pt x="4215" y="8088"/>
                </a:cubicBezTo>
                <a:cubicBezTo>
                  <a:pt x="3947" y="7898"/>
                  <a:pt x="3694" y="7709"/>
                  <a:pt x="3458" y="7504"/>
                </a:cubicBezTo>
                <a:cubicBezTo>
                  <a:pt x="2968" y="7109"/>
                  <a:pt x="2526" y="6667"/>
                  <a:pt x="2116" y="6193"/>
                </a:cubicBezTo>
                <a:cubicBezTo>
                  <a:pt x="1705" y="5720"/>
                  <a:pt x="1358" y="5199"/>
                  <a:pt x="1074" y="4646"/>
                </a:cubicBezTo>
                <a:cubicBezTo>
                  <a:pt x="806" y="4126"/>
                  <a:pt x="648" y="3541"/>
                  <a:pt x="648" y="2942"/>
                </a:cubicBezTo>
                <a:lnTo>
                  <a:pt x="664" y="2736"/>
                </a:lnTo>
                <a:lnTo>
                  <a:pt x="695" y="2531"/>
                </a:lnTo>
                <a:cubicBezTo>
                  <a:pt x="711" y="2500"/>
                  <a:pt x="727" y="2452"/>
                  <a:pt x="727" y="2421"/>
                </a:cubicBezTo>
                <a:lnTo>
                  <a:pt x="743" y="2326"/>
                </a:lnTo>
                <a:cubicBezTo>
                  <a:pt x="774" y="2263"/>
                  <a:pt x="790" y="2200"/>
                  <a:pt x="821" y="2137"/>
                </a:cubicBezTo>
                <a:cubicBezTo>
                  <a:pt x="916" y="1868"/>
                  <a:pt x="1058" y="1647"/>
                  <a:pt x="1248" y="1458"/>
                </a:cubicBezTo>
                <a:cubicBezTo>
                  <a:pt x="1494" y="1201"/>
                  <a:pt x="1821" y="1067"/>
                  <a:pt x="2158" y="1067"/>
                </a:cubicBezTo>
                <a:cubicBezTo>
                  <a:pt x="2318" y="1067"/>
                  <a:pt x="2480" y="1097"/>
                  <a:pt x="2637" y="1158"/>
                </a:cubicBezTo>
                <a:cubicBezTo>
                  <a:pt x="2763" y="1189"/>
                  <a:pt x="2874" y="1253"/>
                  <a:pt x="3000" y="1316"/>
                </a:cubicBezTo>
                <a:cubicBezTo>
                  <a:pt x="3095" y="1379"/>
                  <a:pt x="3189" y="1458"/>
                  <a:pt x="3268" y="1553"/>
                </a:cubicBezTo>
                <a:cubicBezTo>
                  <a:pt x="3442" y="1773"/>
                  <a:pt x="3584" y="2010"/>
                  <a:pt x="3679" y="2263"/>
                </a:cubicBezTo>
                <a:cubicBezTo>
                  <a:pt x="3773" y="2547"/>
                  <a:pt x="3868" y="2831"/>
                  <a:pt x="3931" y="3131"/>
                </a:cubicBezTo>
                <a:lnTo>
                  <a:pt x="4091" y="3916"/>
                </a:lnTo>
                <a:lnTo>
                  <a:pt x="4091" y="3916"/>
                </a:lnTo>
                <a:cubicBezTo>
                  <a:pt x="4090" y="3923"/>
                  <a:pt x="4090" y="3929"/>
                  <a:pt x="4089" y="3936"/>
                </a:cubicBezTo>
                <a:lnTo>
                  <a:pt x="4095" y="3936"/>
                </a:lnTo>
                <a:lnTo>
                  <a:pt x="4121" y="4062"/>
                </a:lnTo>
                <a:cubicBezTo>
                  <a:pt x="4173" y="4264"/>
                  <a:pt x="4338" y="4359"/>
                  <a:pt x="4502" y="4359"/>
                </a:cubicBezTo>
                <a:cubicBezTo>
                  <a:pt x="4686" y="4359"/>
                  <a:pt x="4869" y="4240"/>
                  <a:pt x="4894" y="4015"/>
                </a:cubicBezTo>
                <a:cubicBezTo>
                  <a:pt x="4926" y="3747"/>
                  <a:pt x="4989" y="3494"/>
                  <a:pt x="5099" y="3242"/>
                </a:cubicBezTo>
                <a:cubicBezTo>
                  <a:pt x="5210" y="2989"/>
                  <a:pt x="5336" y="2736"/>
                  <a:pt x="5494" y="2500"/>
                </a:cubicBezTo>
                <a:cubicBezTo>
                  <a:pt x="5794" y="2010"/>
                  <a:pt x="6173" y="1584"/>
                  <a:pt x="6599" y="1205"/>
                </a:cubicBezTo>
                <a:cubicBezTo>
                  <a:pt x="6804" y="1032"/>
                  <a:pt x="7041" y="890"/>
                  <a:pt x="7278" y="779"/>
                </a:cubicBezTo>
                <a:cubicBezTo>
                  <a:pt x="7410" y="718"/>
                  <a:pt x="7556" y="683"/>
                  <a:pt x="7702" y="683"/>
                </a:cubicBezTo>
                <a:cubicBezTo>
                  <a:pt x="7782" y="683"/>
                  <a:pt x="7862" y="694"/>
                  <a:pt x="7941" y="716"/>
                </a:cubicBezTo>
                <a:cubicBezTo>
                  <a:pt x="8146" y="795"/>
                  <a:pt x="8319" y="953"/>
                  <a:pt x="8398" y="1174"/>
                </a:cubicBezTo>
                <a:cubicBezTo>
                  <a:pt x="8462" y="1284"/>
                  <a:pt x="8509" y="1410"/>
                  <a:pt x="8556" y="1537"/>
                </a:cubicBezTo>
                <a:lnTo>
                  <a:pt x="8556" y="1568"/>
                </a:lnTo>
                <a:lnTo>
                  <a:pt x="8572" y="1631"/>
                </a:lnTo>
                <a:lnTo>
                  <a:pt x="8588" y="1742"/>
                </a:lnTo>
                <a:cubicBezTo>
                  <a:pt x="8604" y="1805"/>
                  <a:pt x="8604" y="1868"/>
                  <a:pt x="8619" y="1931"/>
                </a:cubicBezTo>
                <a:cubicBezTo>
                  <a:pt x="8651" y="2500"/>
                  <a:pt x="8540" y="3068"/>
                  <a:pt x="8319" y="3605"/>
                </a:cubicBezTo>
                <a:cubicBezTo>
                  <a:pt x="8098" y="4157"/>
                  <a:pt x="7830" y="4694"/>
                  <a:pt x="7530" y="5215"/>
                </a:cubicBezTo>
                <a:cubicBezTo>
                  <a:pt x="7230" y="5736"/>
                  <a:pt x="6899" y="6241"/>
                  <a:pt x="6583" y="6777"/>
                </a:cubicBezTo>
                <a:cubicBezTo>
                  <a:pt x="6252" y="7298"/>
                  <a:pt x="5983" y="7835"/>
                  <a:pt x="5762" y="8403"/>
                </a:cubicBezTo>
                <a:cubicBezTo>
                  <a:pt x="6046" y="7867"/>
                  <a:pt x="6378" y="7361"/>
                  <a:pt x="6741" y="6872"/>
                </a:cubicBezTo>
                <a:cubicBezTo>
                  <a:pt x="7104" y="6383"/>
                  <a:pt x="7467" y="5893"/>
                  <a:pt x="7814" y="5388"/>
                </a:cubicBezTo>
                <a:cubicBezTo>
                  <a:pt x="8177" y="4883"/>
                  <a:pt x="8477" y="4347"/>
                  <a:pt x="8746" y="3778"/>
                </a:cubicBezTo>
                <a:cubicBezTo>
                  <a:pt x="9030" y="3194"/>
                  <a:pt x="9172" y="2531"/>
                  <a:pt x="9156" y="1884"/>
                </a:cubicBezTo>
                <a:cubicBezTo>
                  <a:pt x="9156" y="1805"/>
                  <a:pt x="9140" y="1695"/>
                  <a:pt x="9125" y="1616"/>
                </a:cubicBezTo>
                <a:lnTo>
                  <a:pt x="9109" y="1505"/>
                </a:lnTo>
                <a:lnTo>
                  <a:pt x="9109" y="1458"/>
                </a:lnTo>
                <a:lnTo>
                  <a:pt x="9093" y="1379"/>
                </a:lnTo>
                <a:cubicBezTo>
                  <a:pt x="9046" y="1221"/>
                  <a:pt x="8998" y="1047"/>
                  <a:pt x="8935" y="890"/>
                </a:cubicBezTo>
                <a:cubicBezTo>
                  <a:pt x="8856" y="732"/>
                  <a:pt x="8746" y="574"/>
                  <a:pt x="8635" y="432"/>
                </a:cubicBezTo>
                <a:cubicBezTo>
                  <a:pt x="8493" y="274"/>
                  <a:pt x="8319" y="163"/>
                  <a:pt x="8146" y="84"/>
                </a:cubicBezTo>
                <a:cubicBezTo>
                  <a:pt x="7977" y="28"/>
                  <a:pt x="7806" y="0"/>
                  <a:pt x="76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59" name="Google Shape;659;p43"/>
          <p:cNvSpPr/>
          <p:nvPr/>
        </p:nvSpPr>
        <p:spPr>
          <a:xfrm>
            <a:off x="719333" y="566089"/>
            <a:ext cx="695731" cy="548880"/>
          </a:xfrm>
          <a:custGeom>
            <a:avLst/>
            <a:gdLst/>
            <a:ahLst/>
            <a:cxnLst/>
            <a:rect l="l" t="t" r="r" b="b"/>
            <a:pathLst>
              <a:path w="9788" h="7722" extrusionOk="0">
                <a:moveTo>
                  <a:pt x="7767" y="0"/>
                </a:moveTo>
                <a:cubicBezTo>
                  <a:pt x="7677" y="0"/>
                  <a:pt x="7587" y="6"/>
                  <a:pt x="7498" y="18"/>
                </a:cubicBezTo>
                <a:cubicBezTo>
                  <a:pt x="6772" y="97"/>
                  <a:pt x="6109" y="476"/>
                  <a:pt x="5683" y="1060"/>
                </a:cubicBezTo>
                <a:cubicBezTo>
                  <a:pt x="5478" y="1344"/>
                  <a:pt x="5320" y="1644"/>
                  <a:pt x="5194" y="1960"/>
                </a:cubicBezTo>
                <a:cubicBezTo>
                  <a:pt x="5088" y="2211"/>
                  <a:pt x="4998" y="2469"/>
                  <a:pt x="4918" y="2725"/>
                </a:cubicBezTo>
                <a:lnTo>
                  <a:pt x="4918" y="2725"/>
                </a:lnTo>
                <a:cubicBezTo>
                  <a:pt x="4822" y="2510"/>
                  <a:pt x="4721" y="2296"/>
                  <a:pt x="4610" y="2086"/>
                </a:cubicBezTo>
                <a:cubicBezTo>
                  <a:pt x="4468" y="1802"/>
                  <a:pt x="4294" y="1533"/>
                  <a:pt x="4120" y="1281"/>
                </a:cubicBezTo>
                <a:cubicBezTo>
                  <a:pt x="3915" y="997"/>
                  <a:pt x="3663" y="760"/>
                  <a:pt x="3363" y="586"/>
                </a:cubicBezTo>
                <a:cubicBezTo>
                  <a:pt x="3118" y="427"/>
                  <a:pt x="2826" y="344"/>
                  <a:pt x="2538" y="344"/>
                </a:cubicBezTo>
                <a:cubicBezTo>
                  <a:pt x="2454" y="344"/>
                  <a:pt x="2371" y="351"/>
                  <a:pt x="2289" y="365"/>
                </a:cubicBezTo>
                <a:cubicBezTo>
                  <a:pt x="2100" y="397"/>
                  <a:pt x="1942" y="444"/>
                  <a:pt x="1768" y="523"/>
                </a:cubicBezTo>
                <a:cubicBezTo>
                  <a:pt x="1689" y="555"/>
                  <a:pt x="1611" y="586"/>
                  <a:pt x="1547" y="634"/>
                </a:cubicBezTo>
                <a:lnTo>
                  <a:pt x="1421" y="697"/>
                </a:lnTo>
                <a:lnTo>
                  <a:pt x="1342" y="760"/>
                </a:lnTo>
                <a:cubicBezTo>
                  <a:pt x="1058" y="934"/>
                  <a:pt x="806" y="1155"/>
                  <a:pt x="600" y="1407"/>
                </a:cubicBezTo>
                <a:cubicBezTo>
                  <a:pt x="143" y="1944"/>
                  <a:pt x="0" y="2670"/>
                  <a:pt x="206" y="3333"/>
                </a:cubicBezTo>
                <a:cubicBezTo>
                  <a:pt x="285" y="3633"/>
                  <a:pt x="411" y="3933"/>
                  <a:pt x="585" y="4201"/>
                </a:cubicBezTo>
                <a:cubicBezTo>
                  <a:pt x="916" y="4722"/>
                  <a:pt x="1311" y="5180"/>
                  <a:pt x="1753" y="5606"/>
                </a:cubicBezTo>
                <a:cubicBezTo>
                  <a:pt x="2195" y="6001"/>
                  <a:pt x="2652" y="6379"/>
                  <a:pt x="3126" y="6743"/>
                </a:cubicBezTo>
                <a:cubicBezTo>
                  <a:pt x="3615" y="7090"/>
                  <a:pt x="4105" y="7421"/>
                  <a:pt x="4610" y="7721"/>
                </a:cubicBezTo>
                <a:cubicBezTo>
                  <a:pt x="4136" y="7342"/>
                  <a:pt x="3694" y="6979"/>
                  <a:pt x="3268" y="6569"/>
                </a:cubicBezTo>
                <a:cubicBezTo>
                  <a:pt x="2826" y="6190"/>
                  <a:pt x="2416" y="5780"/>
                  <a:pt x="2021" y="5338"/>
                </a:cubicBezTo>
                <a:cubicBezTo>
                  <a:pt x="1642" y="4927"/>
                  <a:pt x="1311" y="4454"/>
                  <a:pt x="1042" y="3964"/>
                </a:cubicBezTo>
                <a:cubicBezTo>
                  <a:pt x="916" y="3728"/>
                  <a:pt x="821" y="3475"/>
                  <a:pt x="758" y="3207"/>
                </a:cubicBezTo>
                <a:cubicBezTo>
                  <a:pt x="695" y="2970"/>
                  <a:pt x="695" y="2717"/>
                  <a:pt x="758" y="2465"/>
                </a:cubicBezTo>
                <a:cubicBezTo>
                  <a:pt x="821" y="2228"/>
                  <a:pt x="948" y="2023"/>
                  <a:pt x="1105" y="1849"/>
                </a:cubicBezTo>
                <a:cubicBezTo>
                  <a:pt x="1279" y="1644"/>
                  <a:pt x="1484" y="1486"/>
                  <a:pt x="1721" y="1360"/>
                </a:cubicBezTo>
                <a:lnTo>
                  <a:pt x="1816" y="1297"/>
                </a:lnTo>
                <a:lnTo>
                  <a:pt x="1895" y="1265"/>
                </a:lnTo>
                <a:cubicBezTo>
                  <a:pt x="1942" y="1233"/>
                  <a:pt x="1989" y="1218"/>
                  <a:pt x="2053" y="1186"/>
                </a:cubicBezTo>
                <a:cubicBezTo>
                  <a:pt x="2163" y="1139"/>
                  <a:pt x="2274" y="1107"/>
                  <a:pt x="2384" y="1107"/>
                </a:cubicBezTo>
                <a:cubicBezTo>
                  <a:pt x="2428" y="1101"/>
                  <a:pt x="2472" y="1098"/>
                  <a:pt x="2515" y="1098"/>
                </a:cubicBezTo>
                <a:cubicBezTo>
                  <a:pt x="2686" y="1098"/>
                  <a:pt x="2845" y="1148"/>
                  <a:pt x="2984" y="1249"/>
                </a:cubicBezTo>
                <a:cubicBezTo>
                  <a:pt x="3189" y="1376"/>
                  <a:pt x="3379" y="1549"/>
                  <a:pt x="3505" y="1754"/>
                </a:cubicBezTo>
                <a:cubicBezTo>
                  <a:pt x="3663" y="1975"/>
                  <a:pt x="3805" y="2212"/>
                  <a:pt x="3931" y="2449"/>
                </a:cubicBezTo>
                <a:cubicBezTo>
                  <a:pt x="4184" y="2954"/>
                  <a:pt x="4389" y="3491"/>
                  <a:pt x="4641" y="4043"/>
                </a:cubicBezTo>
                <a:cubicBezTo>
                  <a:pt x="4716" y="4186"/>
                  <a:pt x="4855" y="4257"/>
                  <a:pt x="4993" y="4257"/>
                </a:cubicBezTo>
                <a:cubicBezTo>
                  <a:pt x="5144" y="4257"/>
                  <a:pt x="5294" y="4170"/>
                  <a:pt x="5352" y="3996"/>
                </a:cubicBezTo>
                <a:cubicBezTo>
                  <a:pt x="5541" y="3380"/>
                  <a:pt x="5683" y="2780"/>
                  <a:pt x="5904" y="2260"/>
                </a:cubicBezTo>
                <a:cubicBezTo>
                  <a:pt x="6125" y="1723"/>
                  <a:pt x="6409" y="1233"/>
                  <a:pt x="6851" y="981"/>
                </a:cubicBezTo>
                <a:cubicBezTo>
                  <a:pt x="7088" y="839"/>
                  <a:pt x="7341" y="744"/>
                  <a:pt x="7593" y="713"/>
                </a:cubicBezTo>
                <a:cubicBezTo>
                  <a:pt x="7674" y="697"/>
                  <a:pt x="7753" y="690"/>
                  <a:pt x="7832" y="690"/>
                </a:cubicBezTo>
                <a:cubicBezTo>
                  <a:pt x="7998" y="690"/>
                  <a:pt x="8158" y="722"/>
                  <a:pt x="8319" y="776"/>
                </a:cubicBezTo>
                <a:cubicBezTo>
                  <a:pt x="8540" y="886"/>
                  <a:pt x="8730" y="1060"/>
                  <a:pt x="8856" y="1265"/>
                </a:cubicBezTo>
                <a:cubicBezTo>
                  <a:pt x="8998" y="1518"/>
                  <a:pt x="9109" y="1770"/>
                  <a:pt x="9172" y="2054"/>
                </a:cubicBezTo>
                <a:cubicBezTo>
                  <a:pt x="9235" y="2307"/>
                  <a:pt x="9235" y="2591"/>
                  <a:pt x="9188" y="2844"/>
                </a:cubicBezTo>
                <a:cubicBezTo>
                  <a:pt x="9124" y="3128"/>
                  <a:pt x="9030" y="3396"/>
                  <a:pt x="8888" y="3633"/>
                </a:cubicBezTo>
                <a:cubicBezTo>
                  <a:pt x="8588" y="4154"/>
                  <a:pt x="8225" y="4643"/>
                  <a:pt x="7798" y="5069"/>
                </a:cubicBezTo>
                <a:cubicBezTo>
                  <a:pt x="7372" y="5527"/>
                  <a:pt x="6930" y="5937"/>
                  <a:pt x="6472" y="6379"/>
                </a:cubicBezTo>
                <a:cubicBezTo>
                  <a:pt x="6251" y="6585"/>
                  <a:pt x="6030" y="6806"/>
                  <a:pt x="5809" y="7027"/>
                </a:cubicBezTo>
                <a:cubicBezTo>
                  <a:pt x="5588" y="7248"/>
                  <a:pt x="5383" y="7469"/>
                  <a:pt x="5178" y="7721"/>
                </a:cubicBezTo>
                <a:cubicBezTo>
                  <a:pt x="5636" y="7295"/>
                  <a:pt x="6109" y="6885"/>
                  <a:pt x="6599" y="6522"/>
                </a:cubicBezTo>
                <a:cubicBezTo>
                  <a:pt x="7088" y="6143"/>
                  <a:pt x="7577" y="5748"/>
                  <a:pt x="8035" y="5322"/>
                </a:cubicBezTo>
                <a:cubicBezTo>
                  <a:pt x="8525" y="4896"/>
                  <a:pt x="8935" y="4406"/>
                  <a:pt x="9282" y="3870"/>
                </a:cubicBezTo>
                <a:cubicBezTo>
                  <a:pt x="9472" y="3585"/>
                  <a:pt x="9598" y="3286"/>
                  <a:pt x="9677" y="2954"/>
                </a:cubicBezTo>
                <a:cubicBezTo>
                  <a:pt x="9772" y="2623"/>
                  <a:pt x="9787" y="2260"/>
                  <a:pt x="9708" y="1912"/>
                </a:cubicBezTo>
                <a:cubicBezTo>
                  <a:pt x="9645" y="1581"/>
                  <a:pt x="9535" y="1249"/>
                  <a:pt x="9377" y="949"/>
                </a:cubicBezTo>
                <a:cubicBezTo>
                  <a:pt x="9203" y="618"/>
                  <a:pt x="8919" y="349"/>
                  <a:pt x="8588" y="176"/>
                </a:cubicBezTo>
                <a:cubicBezTo>
                  <a:pt x="8325" y="57"/>
                  <a:pt x="8045" y="0"/>
                  <a:pt x="776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60" name="Google Shape;660;p43"/>
          <p:cNvGrpSpPr/>
          <p:nvPr/>
        </p:nvGrpSpPr>
        <p:grpSpPr>
          <a:xfrm>
            <a:off x="3829831" y="441138"/>
            <a:ext cx="654149" cy="553927"/>
            <a:chOff x="5278225" y="2418025"/>
            <a:chExt cx="230075" cy="194825"/>
          </a:xfrm>
        </p:grpSpPr>
        <p:sp>
          <p:nvSpPr>
            <p:cNvPr id="661" name="Google Shape;661;p43"/>
            <p:cNvSpPr/>
            <p:nvPr/>
          </p:nvSpPr>
          <p:spPr>
            <a:xfrm>
              <a:off x="5280975" y="2455175"/>
              <a:ext cx="183925" cy="139700"/>
            </a:xfrm>
            <a:custGeom>
              <a:avLst/>
              <a:gdLst/>
              <a:ahLst/>
              <a:cxnLst/>
              <a:rect l="l" t="t" r="r" b="b"/>
              <a:pathLst>
                <a:path w="7357" h="5588" extrusionOk="0">
                  <a:moveTo>
                    <a:pt x="6397" y="1"/>
                  </a:moveTo>
                  <a:cubicBezTo>
                    <a:pt x="6191" y="1"/>
                    <a:pt x="5971" y="73"/>
                    <a:pt x="5778" y="221"/>
                  </a:cubicBezTo>
                  <a:lnTo>
                    <a:pt x="522" y="4230"/>
                  </a:lnTo>
                  <a:cubicBezTo>
                    <a:pt x="111" y="4530"/>
                    <a:pt x="1" y="5067"/>
                    <a:pt x="253" y="5414"/>
                  </a:cubicBezTo>
                  <a:lnTo>
                    <a:pt x="364" y="5556"/>
                  </a:lnTo>
                  <a:cubicBezTo>
                    <a:pt x="380" y="5572"/>
                    <a:pt x="395" y="5572"/>
                    <a:pt x="395" y="5588"/>
                  </a:cubicBezTo>
                  <a:cubicBezTo>
                    <a:pt x="411" y="5556"/>
                    <a:pt x="458" y="5572"/>
                    <a:pt x="474" y="5556"/>
                  </a:cubicBezTo>
                  <a:cubicBezTo>
                    <a:pt x="474" y="5541"/>
                    <a:pt x="458" y="5509"/>
                    <a:pt x="458" y="5493"/>
                  </a:cubicBezTo>
                  <a:lnTo>
                    <a:pt x="348" y="5351"/>
                  </a:lnTo>
                  <a:cubicBezTo>
                    <a:pt x="127" y="5004"/>
                    <a:pt x="222" y="4530"/>
                    <a:pt x="569" y="4278"/>
                  </a:cubicBezTo>
                  <a:lnTo>
                    <a:pt x="5825" y="284"/>
                  </a:lnTo>
                  <a:cubicBezTo>
                    <a:pt x="5997" y="149"/>
                    <a:pt x="6198" y="82"/>
                    <a:pt x="6386" y="82"/>
                  </a:cubicBezTo>
                  <a:cubicBezTo>
                    <a:pt x="6595" y="82"/>
                    <a:pt x="6790" y="165"/>
                    <a:pt x="6915" y="331"/>
                  </a:cubicBezTo>
                  <a:lnTo>
                    <a:pt x="7025" y="473"/>
                  </a:lnTo>
                  <a:cubicBezTo>
                    <a:pt x="7262" y="789"/>
                    <a:pt x="7151" y="1263"/>
                    <a:pt x="6773" y="1547"/>
                  </a:cubicBezTo>
                  <a:lnTo>
                    <a:pt x="4578" y="3220"/>
                  </a:lnTo>
                  <a:cubicBezTo>
                    <a:pt x="4553" y="3246"/>
                    <a:pt x="4569" y="3292"/>
                    <a:pt x="4601" y="3292"/>
                  </a:cubicBezTo>
                  <a:cubicBezTo>
                    <a:pt x="4608" y="3292"/>
                    <a:pt x="4617" y="3289"/>
                    <a:pt x="4626" y="3283"/>
                  </a:cubicBezTo>
                  <a:lnTo>
                    <a:pt x="6820" y="1594"/>
                  </a:lnTo>
                  <a:cubicBezTo>
                    <a:pt x="7230" y="1278"/>
                    <a:pt x="7357" y="758"/>
                    <a:pt x="7088" y="410"/>
                  </a:cubicBezTo>
                  <a:lnTo>
                    <a:pt x="6978" y="268"/>
                  </a:lnTo>
                  <a:cubicBezTo>
                    <a:pt x="6844" y="92"/>
                    <a:pt x="6630" y="1"/>
                    <a:pt x="6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43"/>
            <p:cNvSpPr/>
            <p:nvPr/>
          </p:nvSpPr>
          <p:spPr>
            <a:xfrm>
              <a:off x="5279000" y="2453750"/>
              <a:ext cx="187475" cy="142325"/>
            </a:xfrm>
            <a:custGeom>
              <a:avLst/>
              <a:gdLst/>
              <a:ahLst/>
              <a:cxnLst/>
              <a:rect l="l" t="t" r="r" b="b"/>
              <a:pathLst>
                <a:path w="7499" h="5693" extrusionOk="0">
                  <a:moveTo>
                    <a:pt x="285" y="5235"/>
                  </a:moveTo>
                  <a:cubicBezTo>
                    <a:pt x="301" y="5298"/>
                    <a:pt x="332" y="5361"/>
                    <a:pt x="364" y="5408"/>
                  </a:cubicBezTo>
                  <a:cubicBezTo>
                    <a:pt x="316" y="5361"/>
                    <a:pt x="301" y="5298"/>
                    <a:pt x="285" y="5235"/>
                  </a:cubicBezTo>
                  <a:close/>
                  <a:moveTo>
                    <a:pt x="6468" y="0"/>
                  </a:moveTo>
                  <a:cubicBezTo>
                    <a:pt x="6249" y="0"/>
                    <a:pt x="6016" y="76"/>
                    <a:pt x="5810" y="231"/>
                  </a:cubicBezTo>
                  <a:lnTo>
                    <a:pt x="569" y="4224"/>
                  </a:lnTo>
                  <a:cubicBezTo>
                    <a:pt x="127" y="4556"/>
                    <a:pt x="1" y="5124"/>
                    <a:pt x="285" y="5487"/>
                  </a:cubicBezTo>
                  <a:lnTo>
                    <a:pt x="395" y="5629"/>
                  </a:lnTo>
                  <a:cubicBezTo>
                    <a:pt x="395" y="5645"/>
                    <a:pt x="411" y="5661"/>
                    <a:pt x="427" y="5661"/>
                  </a:cubicBezTo>
                  <a:cubicBezTo>
                    <a:pt x="427" y="5676"/>
                    <a:pt x="443" y="5676"/>
                    <a:pt x="459" y="5692"/>
                  </a:cubicBezTo>
                  <a:cubicBezTo>
                    <a:pt x="474" y="5692"/>
                    <a:pt x="490" y="5676"/>
                    <a:pt x="506" y="5676"/>
                  </a:cubicBezTo>
                  <a:lnTo>
                    <a:pt x="522" y="5676"/>
                  </a:lnTo>
                  <a:cubicBezTo>
                    <a:pt x="537" y="5676"/>
                    <a:pt x="553" y="5661"/>
                    <a:pt x="569" y="5661"/>
                  </a:cubicBezTo>
                  <a:cubicBezTo>
                    <a:pt x="569" y="5661"/>
                    <a:pt x="585" y="5661"/>
                    <a:pt x="585" y="5645"/>
                  </a:cubicBezTo>
                  <a:cubicBezTo>
                    <a:pt x="616" y="5629"/>
                    <a:pt x="616" y="5598"/>
                    <a:pt x="585" y="5582"/>
                  </a:cubicBezTo>
                  <a:cubicBezTo>
                    <a:pt x="585" y="5566"/>
                    <a:pt x="585" y="5566"/>
                    <a:pt x="585" y="5566"/>
                  </a:cubicBezTo>
                  <a:cubicBezTo>
                    <a:pt x="585" y="5550"/>
                    <a:pt x="569" y="5534"/>
                    <a:pt x="569" y="5519"/>
                  </a:cubicBezTo>
                  <a:lnTo>
                    <a:pt x="459" y="5377"/>
                  </a:lnTo>
                  <a:cubicBezTo>
                    <a:pt x="253" y="5045"/>
                    <a:pt x="348" y="4603"/>
                    <a:pt x="679" y="4382"/>
                  </a:cubicBezTo>
                  <a:lnTo>
                    <a:pt x="5936" y="388"/>
                  </a:lnTo>
                  <a:cubicBezTo>
                    <a:pt x="6102" y="260"/>
                    <a:pt x="6290" y="197"/>
                    <a:pt x="6465" y="197"/>
                  </a:cubicBezTo>
                  <a:cubicBezTo>
                    <a:pt x="6656" y="197"/>
                    <a:pt x="6831" y="272"/>
                    <a:pt x="6946" y="420"/>
                  </a:cubicBezTo>
                  <a:lnTo>
                    <a:pt x="7057" y="562"/>
                  </a:lnTo>
                  <a:cubicBezTo>
                    <a:pt x="7278" y="846"/>
                    <a:pt x="7167" y="1288"/>
                    <a:pt x="6820" y="1556"/>
                  </a:cubicBezTo>
                  <a:lnTo>
                    <a:pt x="4626" y="3230"/>
                  </a:lnTo>
                  <a:cubicBezTo>
                    <a:pt x="4610" y="3246"/>
                    <a:pt x="4594" y="3261"/>
                    <a:pt x="4594" y="3293"/>
                  </a:cubicBezTo>
                  <a:cubicBezTo>
                    <a:pt x="4578" y="3324"/>
                    <a:pt x="4594" y="3340"/>
                    <a:pt x="4610" y="3372"/>
                  </a:cubicBezTo>
                  <a:cubicBezTo>
                    <a:pt x="4620" y="3391"/>
                    <a:pt x="4648" y="3405"/>
                    <a:pt x="4679" y="3405"/>
                  </a:cubicBezTo>
                  <a:cubicBezTo>
                    <a:pt x="4698" y="3405"/>
                    <a:pt x="4718" y="3400"/>
                    <a:pt x="4736" y="3388"/>
                  </a:cubicBezTo>
                  <a:lnTo>
                    <a:pt x="6930" y="1699"/>
                  </a:lnTo>
                  <a:cubicBezTo>
                    <a:pt x="7372" y="1367"/>
                    <a:pt x="7499" y="815"/>
                    <a:pt x="7215" y="436"/>
                  </a:cubicBezTo>
                  <a:lnTo>
                    <a:pt x="7104" y="294"/>
                  </a:lnTo>
                  <a:cubicBezTo>
                    <a:pt x="6952" y="100"/>
                    <a:pt x="6720" y="0"/>
                    <a:pt x="6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43"/>
            <p:cNvSpPr/>
            <p:nvPr/>
          </p:nvSpPr>
          <p:spPr>
            <a:xfrm>
              <a:off x="5279400" y="2453900"/>
              <a:ext cx="186675" cy="145325"/>
            </a:xfrm>
            <a:custGeom>
              <a:avLst/>
              <a:gdLst/>
              <a:ahLst/>
              <a:cxnLst/>
              <a:rect l="l" t="t" r="r" b="b"/>
              <a:pathLst>
                <a:path w="7467" h="5813" extrusionOk="0">
                  <a:moveTo>
                    <a:pt x="6451" y="1"/>
                  </a:moveTo>
                  <a:cubicBezTo>
                    <a:pt x="6230" y="1"/>
                    <a:pt x="5994" y="76"/>
                    <a:pt x="5794" y="225"/>
                  </a:cubicBezTo>
                  <a:lnTo>
                    <a:pt x="537" y="4234"/>
                  </a:lnTo>
                  <a:cubicBezTo>
                    <a:pt x="111" y="4565"/>
                    <a:pt x="1" y="5102"/>
                    <a:pt x="269" y="5465"/>
                  </a:cubicBezTo>
                  <a:lnTo>
                    <a:pt x="553" y="5813"/>
                  </a:lnTo>
                  <a:cubicBezTo>
                    <a:pt x="585" y="5765"/>
                    <a:pt x="632" y="5749"/>
                    <a:pt x="695" y="5734"/>
                  </a:cubicBezTo>
                  <a:lnTo>
                    <a:pt x="458" y="5418"/>
                  </a:lnTo>
                  <a:cubicBezTo>
                    <a:pt x="237" y="5071"/>
                    <a:pt x="332" y="4613"/>
                    <a:pt x="663" y="4376"/>
                  </a:cubicBezTo>
                  <a:lnTo>
                    <a:pt x="5920" y="382"/>
                  </a:lnTo>
                  <a:cubicBezTo>
                    <a:pt x="6086" y="254"/>
                    <a:pt x="6274" y="191"/>
                    <a:pt x="6449" y="191"/>
                  </a:cubicBezTo>
                  <a:cubicBezTo>
                    <a:pt x="6640" y="191"/>
                    <a:pt x="6815" y="266"/>
                    <a:pt x="6930" y="414"/>
                  </a:cubicBezTo>
                  <a:lnTo>
                    <a:pt x="7041" y="556"/>
                  </a:lnTo>
                  <a:cubicBezTo>
                    <a:pt x="7262" y="840"/>
                    <a:pt x="7151" y="1282"/>
                    <a:pt x="6804" y="1550"/>
                  </a:cubicBezTo>
                  <a:lnTo>
                    <a:pt x="4610" y="3224"/>
                  </a:lnTo>
                  <a:cubicBezTo>
                    <a:pt x="4594" y="3240"/>
                    <a:pt x="4578" y="3255"/>
                    <a:pt x="4562" y="3287"/>
                  </a:cubicBezTo>
                  <a:cubicBezTo>
                    <a:pt x="4562" y="3318"/>
                    <a:pt x="4578" y="3334"/>
                    <a:pt x="4594" y="3366"/>
                  </a:cubicBezTo>
                  <a:cubicBezTo>
                    <a:pt x="4602" y="3382"/>
                    <a:pt x="4618" y="3389"/>
                    <a:pt x="4637" y="3389"/>
                  </a:cubicBezTo>
                  <a:cubicBezTo>
                    <a:pt x="4657" y="3389"/>
                    <a:pt x="4681" y="3382"/>
                    <a:pt x="4705" y="3366"/>
                  </a:cubicBezTo>
                  <a:lnTo>
                    <a:pt x="6899" y="1693"/>
                  </a:lnTo>
                  <a:cubicBezTo>
                    <a:pt x="7341" y="1361"/>
                    <a:pt x="7467" y="793"/>
                    <a:pt x="7183" y="446"/>
                  </a:cubicBezTo>
                  <a:lnTo>
                    <a:pt x="7072" y="288"/>
                  </a:lnTo>
                  <a:cubicBezTo>
                    <a:pt x="6930" y="96"/>
                    <a:pt x="6700" y="1"/>
                    <a:pt x="64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43"/>
            <p:cNvSpPr/>
            <p:nvPr/>
          </p:nvSpPr>
          <p:spPr>
            <a:xfrm>
              <a:off x="5278225" y="2452675"/>
              <a:ext cx="189450" cy="148125"/>
            </a:xfrm>
            <a:custGeom>
              <a:avLst/>
              <a:gdLst/>
              <a:ahLst/>
              <a:cxnLst/>
              <a:rect l="l" t="t" r="r" b="b"/>
              <a:pathLst>
                <a:path w="7578" h="5925" extrusionOk="0">
                  <a:moveTo>
                    <a:pt x="6493" y="101"/>
                  </a:moveTo>
                  <a:cubicBezTo>
                    <a:pt x="6728" y="101"/>
                    <a:pt x="6945" y="192"/>
                    <a:pt x="7088" y="368"/>
                  </a:cubicBezTo>
                  <a:lnTo>
                    <a:pt x="7198" y="526"/>
                  </a:lnTo>
                  <a:cubicBezTo>
                    <a:pt x="7451" y="858"/>
                    <a:pt x="7325" y="1394"/>
                    <a:pt x="6914" y="1710"/>
                  </a:cubicBezTo>
                  <a:lnTo>
                    <a:pt x="4720" y="3383"/>
                  </a:lnTo>
                  <a:cubicBezTo>
                    <a:pt x="4711" y="3387"/>
                    <a:pt x="4703" y="3389"/>
                    <a:pt x="4695" y="3389"/>
                  </a:cubicBezTo>
                  <a:cubicBezTo>
                    <a:pt x="4674" y="3389"/>
                    <a:pt x="4657" y="3375"/>
                    <a:pt x="4657" y="3352"/>
                  </a:cubicBezTo>
                  <a:cubicBezTo>
                    <a:pt x="4657" y="3336"/>
                    <a:pt x="4673" y="3336"/>
                    <a:pt x="4688" y="3320"/>
                  </a:cubicBezTo>
                  <a:lnTo>
                    <a:pt x="6883" y="1647"/>
                  </a:lnTo>
                  <a:cubicBezTo>
                    <a:pt x="7246" y="1363"/>
                    <a:pt x="7356" y="889"/>
                    <a:pt x="7119" y="573"/>
                  </a:cubicBezTo>
                  <a:lnTo>
                    <a:pt x="7009" y="431"/>
                  </a:lnTo>
                  <a:cubicBezTo>
                    <a:pt x="6884" y="265"/>
                    <a:pt x="6690" y="182"/>
                    <a:pt x="6480" y="182"/>
                  </a:cubicBezTo>
                  <a:cubicBezTo>
                    <a:pt x="6292" y="182"/>
                    <a:pt x="6092" y="249"/>
                    <a:pt x="5920" y="384"/>
                  </a:cubicBezTo>
                  <a:lnTo>
                    <a:pt x="663" y="4393"/>
                  </a:lnTo>
                  <a:cubicBezTo>
                    <a:pt x="316" y="4646"/>
                    <a:pt x="221" y="5135"/>
                    <a:pt x="474" y="5498"/>
                  </a:cubicBezTo>
                  <a:lnTo>
                    <a:pt x="663" y="5767"/>
                  </a:lnTo>
                  <a:cubicBezTo>
                    <a:pt x="647" y="5767"/>
                    <a:pt x="632" y="5783"/>
                    <a:pt x="616" y="5783"/>
                  </a:cubicBezTo>
                  <a:lnTo>
                    <a:pt x="363" y="5483"/>
                  </a:lnTo>
                  <a:cubicBezTo>
                    <a:pt x="111" y="5135"/>
                    <a:pt x="221" y="4630"/>
                    <a:pt x="616" y="4330"/>
                  </a:cubicBezTo>
                  <a:lnTo>
                    <a:pt x="5872" y="321"/>
                  </a:lnTo>
                  <a:cubicBezTo>
                    <a:pt x="6065" y="173"/>
                    <a:pt x="6286" y="101"/>
                    <a:pt x="6493" y="101"/>
                  </a:cubicBezTo>
                  <a:close/>
                  <a:moveTo>
                    <a:pt x="6509" y="0"/>
                  </a:moveTo>
                  <a:cubicBezTo>
                    <a:pt x="6276" y="0"/>
                    <a:pt x="6032" y="80"/>
                    <a:pt x="5825" y="242"/>
                  </a:cubicBezTo>
                  <a:lnTo>
                    <a:pt x="568" y="4236"/>
                  </a:lnTo>
                  <a:cubicBezTo>
                    <a:pt x="111" y="4583"/>
                    <a:pt x="0" y="5151"/>
                    <a:pt x="284" y="5546"/>
                  </a:cubicBezTo>
                  <a:lnTo>
                    <a:pt x="568" y="5893"/>
                  </a:lnTo>
                  <a:cubicBezTo>
                    <a:pt x="584" y="5909"/>
                    <a:pt x="584" y="5909"/>
                    <a:pt x="616" y="5925"/>
                  </a:cubicBezTo>
                  <a:cubicBezTo>
                    <a:pt x="632" y="5909"/>
                    <a:pt x="632" y="5909"/>
                    <a:pt x="647" y="5893"/>
                  </a:cubicBezTo>
                  <a:cubicBezTo>
                    <a:pt x="679" y="5862"/>
                    <a:pt x="695" y="5862"/>
                    <a:pt x="758" y="5846"/>
                  </a:cubicBezTo>
                  <a:cubicBezTo>
                    <a:pt x="774" y="5830"/>
                    <a:pt x="789" y="5814"/>
                    <a:pt x="805" y="5798"/>
                  </a:cubicBezTo>
                  <a:cubicBezTo>
                    <a:pt x="805" y="5783"/>
                    <a:pt x="805" y="5767"/>
                    <a:pt x="805" y="5751"/>
                  </a:cubicBezTo>
                  <a:lnTo>
                    <a:pt x="568" y="5435"/>
                  </a:lnTo>
                  <a:cubicBezTo>
                    <a:pt x="363" y="5120"/>
                    <a:pt x="442" y="4693"/>
                    <a:pt x="742" y="4472"/>
                  </a:cubicBezTo>
                  <a:lnTo>
                    <a:pt x="5983" y="463"/>
                  </a:lnTo>
                  <a:cubicBezTo>
                    <a:pt x="6143" y="348"/>
                    <a:pt x="6326" y="289"/>
                    <a:pt x="6493" y="289"/>
                  </a:cubicBezTo>
                  <a:cubicBezTo>
                    <a:pt x="6672" y="289"/>
                    <a:pt x="6832" y="356"/>
                    <a:pt x="6930" y="495"/>
                  </a:cubicBezTo>
                  <a:lnTo>
                    <a:pt x="7040" y="637"/>
                  </a:lnTo>
                  <a:cubicBezTo>
                    <a:pt x="7246" y="905"/>
                    <a:pt x="7151" y="1315"/>
                    <a:pt x="6819" y="1552"/>
                  </a:cubicBezTo>
                  <a:lnTo>
                    <a:pt x="4625" y="3241"/>
                  </a:lnTo>
                  <a:cubicBezTo>
                    <a:pt x="4594" y="3257"/>
                    <a:pt x="4578" y="3289"/>
                    <a:pt x="4562" y="3336"/>
                  </a:cubicBezTo>
                  <a:cubicBezTo>
                    <a:pt x="4550" y="3430"/>
                    <a:pt x="4626" y="3507"/>
                    <a:pt x="4712" y="3507"/>
                  </a:cubicBezTo>
                  <a:cubicBezTo>
                    <a:pt x="4741" y="3507"/>
                    <a:pt x="4771" y="3498"/>
                    <a:pt x="4799" y="3478"/>
                  </a:cubicBezTo>
                  <a:lnTo>
                    <a:pt x="6993" y="1789"/>
                  </a:lnTo>
                  <a:cubicBezTo>
                    <a:pt x="7451" y="1442"/>
                    <a:pt x="7577" y="842"/>
                    <a:pt x="7293" y="463"/>
                  </a:cubicBezTo>
                  <a:lnTo>
                    <a:pt x="7182" y="305"/>
                  </a:lnTo>
                  <a:cubicBezTo>
                    <a:pt x="7023" y="103"/>
                    <a:pt x="6773" y="0"/>
                    <a:pt x="65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43"/>
            <p:cNvSpPr/>
            <p:nvPr/>
          </p:nvSpPr>
          <p:spPr>
            <a:xfrm>
              <a:off x="5286900" y="2419475"/>
              <a:ext cx="219825" cy="191675"/>
            </a:xfrm>
            <a:custGeom>
              <a:avLst/>
              <a:gdLst/>
              <a:ahLst/>
              <a:cxnLst/>
              <a:rect l="l" t="t" r="r" b="b"/>
              <a:pathLst>
                <a:path w="8793" h="7667" extrusionOk="0">
                  <a:moveTo>
                    <a:pt x="7155" y="0"/>
                  </a:moveTo>
                  <a:cubicBezTo>
                    <a:pt x="6923" y="0"/>
                    <a:pt x="6695" y="69"/>
                    <a:pt x="6504" y="212"/>
                  </a:cubicBezTo>
                  <a:lnTo>
                    <a:pt x="2605" y="3180"/>
                  </a:lnTo>
                  <a:cubicBezTo>
                    <a:pt x="2573" y="3212"/>
                    <a:pt x="2558" y="3275"/>
                    <a:pt x="2589" y="3306"/>
                  </a:cubicBezTo>
                  <a:cubicBezTo>
                    <a:pt x="2609" y="3326"/>
                    <a:pt x="2634" y="3339"/>
                    <a:pt x="2658" y="3339"/>
                  </a:cubicBezTo>
                  <a:cubicBezTo>
                    <a:pt x="2673" y="3339"/>
                    <a:pt x="2688" y="3334"/>
                    <a:pt x="2700" y="3322"/>
                  </a:cubicBezTo>
                  <a:lnTo>
                    <a:pt x="6614" y="354"/>
                  </a:lnTo>
                  <a:cubicBezTo>
                    <a:pt x="6776" y="229"/>
                    <a:pt x="6972" y="169"/>
                    <a:pt x="7173" y="169"/>
                  </a:cubicBezTo>
                  <a:cubicBezTo>
                    <a:pt x="7501" y="169"/>
                    <a:pt x="7841" y="329"/>
                    <a:pt x="8067" y="623"/>
                  </a:cubicBezTo>
                  <a:lnTo>
                    <a:pt x="8256" y="860"/>
                  </a:lnTo>
                  <a:cubicBezTo>
                    <a:pt x="8619" y="1349"/>
                    <a:pt x="8572" y="2012"/>
                    <a:pt x="8130" y="2343"/>
                  </a:cubicBezTo>
                  <a:lnTo>
                    <a:pt x="1563" y="7363"/>
                  </a:lnTo>
                  <a:cubicBezTo>
                    <a:pt x="1433" y="7457"/>
                    <a:pt x="1295" y="7502"/>
                    <a:pt x="1152" y="7502"/>
                  </a:cubicBezTo>
                  <a:cubicBezTo>
                    <a:pt x="862" y="7502"/>
                    <a:pt x="555" y="7313"/>
                    <a:pt x="269" y="6953"/>
                  </a:cubicBezTo>
                  <a:lnTo>
                    <a:pt x="143" y="6763"/>
                  </a:lnTo>
                  <a:cubicBezTo>
                    <a:pt x="135" y="6755"/>
                    <a:pt x="127" y="6751"/>
                    <a:pt x="119" y="6751"/>
                  </a:cubicBezTo>
                  <a:cubicBezTo>
                    <a:pt x="111" y="6751"/>
                    <a:pt x="103" y="6755"/>
                    <a:pt x="95" y="6763"/>
                  </a:cubicBezTo>
                  <a:cubicBezTo>
                    <a:pt x="79" y="6795"/>
                    <a:pt x="48" y="6811"/>
                    <a:pt x="16" y="6826"/>
                  </a:cubicBezTo>
                  <a:cubicBezTo>
                    <a:pt x="16" y="6826"/>
                    <a:pt x="16" y="6842"/>
                    <a:pt x="16" y="6842"/>
                  </a:cubicBezTo>
                  <a:cubicBezTo>
                    <a:pt x="0" y="6858"/>
                    <a:pt x="0" y="6858"/>
                    <a:pt x="16" y="6874"/>
                  </a:cubicBezTo>
                  <a:lnTo>
                    <a:pt x="143" y="7047"/>
                  </a:lnTo>
                  <a:cubicBezTo>
                    <a:pt x="454" y="7452"/>
                    <a:pt x="813" y="7666"/>
                    <a:pt x="1153" y="7666"/>
                  </a:cubicBezTo>
                  <a:cubicBezTo>
                    <a:pt x="1330" y="7666"/>
                    <a:pt x="1501" y="7608"/>
                    <a:pt x="1658" y="7489"/>
                  </a:cubicBezTo>
                  <a:lnTo>
                    <a:pt x="8225" y="2470"/>
                  </a:lnTo>
                  <a:cubicBezTo>
                    <a:pt x="8730" y="2091"/>
                    <a:pt x="8793" y="1333"/>
                    <a:pt x="8382" y="765"/>
                  </a:cubicBezTo>
                  <a:lnTo>
                    <a:pt x="8193" y="528"/>
                  </a:lnTo>
                  <a:cubicBezTo>
                    <a:pt x="7928" y="185"/>
                    <a:pt x="7536" y="0"/>
                    <a:pt x="71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43"/>
            <p:cNvSpPr/>
            <p:nvPr/>
          </p:nvSpPr>
          <p:spPr>
            <a:xfrm>
              <a:off x="5285725" y="2418025"/>
              <a:ext cx="222575" cy="194825"/>
            </a:xfrm>
            <a:custGeom>
              <a:avLst/>
              <a:gdLst/>
              <a:ahLst/>
              <a:cxnLst/>
              <a:rect l="l" t="t" r="r" b="b"/>
              <a:pathLst>
                <a:path w="8903" h="7793" extrusionOk="0">
                  <a:moveTo>
                    <a:pt x="7191" y="117"/>
                  </a:moveTo>
                  <a:cubicBezTo>
                    <a:pt x="7556" y="117"/>
                    <a:pt x="7936" y="298"/>
                    <a:pt x="8193" y="633"/>
                  </a:cubicBezTo>
                  <a:lnTo>
                    <a:pt x="8366" y="870"/>
                  </a:lnTo>
                  <a:cubicBezTo>
                    <a:pt x="8777" y="1407"/>
                    <a:pt x="8729" y="2133"/>
                    <a:pt x="8240" y="2496"/>
                  </a:cubicBezTo>
                  <a:lnTo>
                    <a:pt x="1673" y="7516"/>
                  </a:lnTo>
                  <a:cubicBezTo>
                    <a:pt x="1524" y="7628"/>
                    <a:pt x="1363" y="7682"/>
                    <a:pt x="1197" y="7682"/>
                  </a:cubicBezTo>
                  <a:cubicBezTo>
                    <a:pt x="872" y="7682"/>
                    <a:pt x="530" y="7472"/>
                    <a:pt x="237" y="7074"/>
                  </a:cubicBezTo>
                  <a:lnTo>
                    <a:pt x="111" y="6932"/>
                  </a:lnTo>
                  <a:cubicBezTo>
                    <a:pt x="126" y="6916"/>
                    <a:pt x="142" y="6900"/>
                    <a:pt x="158" y="6884"/>
                  </a:cubicBezTo>
                  <a:lnTo>
                    <a:pt x="268" y="7042"/>
                  </a:lnTo>
                  <a:cubicBezTo>
                    <a:pt x="561" y="7428"/>
                    <a:pt x="880" y="7628"/>
                    <a:pt x="1182" y="7628"/>
                  </a:cubicBezTo>
                  <a:cubicBezTo>
                    <a:pt x="1337" y="7628"/>
                    <a:pt x="1487" y="7576"/>
                    <a:pt x="1626" y="7469"/>
                  </a:cubicBezTo>
                  <a:lnTo>
                    <a:pt x="8208" y="2449"/>
                  </a:lnTo>
                  <a:cubicBezTo>
                    <a:pt x="8666" y="2054"/>
                    <a:pt x="8729" y="1360"/>
                    <a:pt x="8335" y="902"/>
                  </a:cubicBezTo>
                  <a:lnTo>
                    <a:pt x="8145" y="665"/>
                  </a:lnTo>
                  <a:cubicBezTo>
                    <a:pt x="7910" y="341"/>
                    <a:pt x="7553" y="170"/>
                    <a:pt x="7210" y="170"/>
                  </a:cubicBezTo>
                  <a:cubicBezTo>
                    <a:pt x="7001" y="170"/>
                    <a:pt x="6797" y="234"/>
                    <a:pt x="6630" y="365"/>
                  </a:cubicBezTo>
                  <a:lnTo>
                    <a:pt x="2715" y="3349"/>
                  </a:lnTo>
                  <a:lnTo>
                    <a:pt x="2684" y="3349"/>
                  </a:lnTo>
                  <a:cubicBezTo>
                    <a:pt x="2684" y="3333"/>
                    <a:pt x="2668" y="3301"/>
                    <a:pt x="2684" y="3301"/>
                  </a:cubicBezTo>
                  <a:lnTo>
                    <a:pt x="6583" y="318"/>
                  </a:lnTo>
                  <a:cubicBezTo>
                    <a:pt x="6760" y="182"/>
                    <a:pt x="6973" y="117"/>
                    <a:pt x="7191" y="117"/>
                  </a:cubicBezTo>
                  <a:close/>
                  <a:moveTo>
                    <a:pt x="7197" y="0"/>
                  </a:moveTo>
                  <a:cubicBezTo>
                    <a:pt x="6955" y="0"/>
                    <a:pt x="6718" y="73"/>
                    <a:pt x="6519" y="223"/>
                  </a:cubicBezTo>
                  <a:lnTo>
                    <a:pt x="2620" y="3206"/>
                  </a:lnTo>
                  <a:cubicBezTo>
                    <a:pt x="2557" y="3238"/>
                    <a:pt x="2542" y="3333"/>
                    <a:pt x="2605" y="3396"/>
                  </a:cubicBezTo>
                  <a:cubicBezTo>
                    <a:pt x="2624" y="3434"/>
                    <a:pt x="2660" y="3455"/>
                    <a:pt x="2700" y="3455"/>
                  </a:cubicBezTo>
                  <a:cubicBezTo>
                    <a:pt x="2726" y="3455"/>
                    <a:pt x="2753" y="3446"/>
                    <a:pt x="2778" y="3427"/>
                  </a:cubicBezTo>
                  <a:lnTo>
                    <a:pt x="6693" y="444"/>
                  </a:lnTo>
                  <a:cubicBezTo>
                    <a:pt x="6847" y="326"/>
                    <a:pt x="7029" y="270"/>
                    <a:pt x="7217" y="270"/>
                  </a:cubicBezTo>
                  <a:cubicBezTo>
                    <a:pt x="7529" y="270"/>
                    <a:pt x="7855" y="426"/>
                    <a:pt x="8082" y="712"/>
                  </a:cubicBezTo>
                  <a:lnTo>
                    <a:pt x="8256" y="949"/>
                  </a:lnTo>
                  <a:cubicBezTo>
                    <a:pt x="8603" y="1423"/>
                    <a:pt x="8556" y="2038"/>
                    <a:pt x="8145" y="2354"/>
                  </a:cubicBezTo>
                  <a:lnTo>
                    <a:pt x="1579" y="7374"/>
                  </a:lnTo>
                  <a:cubicBezTo>
                    <a:pt x="1458" y="7468"/>
                    <a:pt x="1328" y="7514"/>
                    <a:pt x="1192" y="7514"/>
                  </a:cubicBezTo>
                  <a:cubicBezTo>
                    <a:pt x="919" y="7514"/>
                    <a:pt x="627" y="7328"/>
                    <a:pt x="363" y="6979"/>
                  </a:cubicBezTo>
                  <a:lnTo>
                    <a:pt x="237" y="6806"/>
                  </a:lnTo>
                  <a:cubicBezTo>
                    <a:pt x="221" y="6774"/>
                    <a:pt x="190" y="6774"/>
                    <a:pt x="174" y="6774"/>
                  </a:cubicBezTo>
                  <a:cubicBezTo>
                    <a:pt x="142" y="6774"/>
                    <a:pt x="111" y="6774"/>
                    <a:pt x="111" y="6806"/>
                  </a:cubicBezTo>
                  <a:cubicBezTo>
                    <a:pt x="95" y="6821"/>
                    <a:pt x="63" y="6837"/>
                    <a:pt x="47" y="6853"/>
                  </a:cubicBezTo>
                  <a:cubicBezTo>
                    <a:pt x="32" y="6853"/>
                    <a:pt x="16" y="6884"/>
                    <a:pt x="16" y="6900"/>
                  </a:cubicBezTo>
                  <a:cubicBezTo>
                    <a:pt x="0" y="6932"/>
                    <a:pt x="0" y="6948"/>
                    <a:pt x="16" y="6963"/>
                  </a:cubicBezTo>
                  <a:lnTo>
                    <a:pt x="158" y="7137"/>
                  </a:lnTo>
                  <a:cubicBezTo>
                    <a:pt x="476" y="7568"/>
                    <a:pt x="841" y="7792"/>
                    <a:pt x="1192" y="7792"/>
                  </a:cubicBezTo>
                  <a:cubicBezTo>
                    <a:pt x="1381" y="7792"/>
                    <a:pt x="1565" y="7727"/>
                    <a:pt x="1736" y="7595"/>
                  </a:cubicBezTo>
                  <a:lnTo>
                    <a:pt x="8319" y="2591"/>
                  </a:lnTo>
                  <a:cubicBezTo>
                    <a:pt x="8840" y="2180"/>
                    <a:pt x="8903" y="1375"/>
                    <a:pt x="8461" y="791"/>
                  </a:cubicBezTo>
                  <a:lnTo>
                    <a:pt x="8287" y="555"/>
                  </a:lnTo>
                  <a:cubicBezTo>
                    <a:pt x="8004" y="193"/>
                    <a:pt x="7593" y="0"/>
                    <a:pt x="71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67" name="Google Shape;667;p43"/>
          <p:cNvSpPr/>
          <p:nvPr/>
        </p:nvSpPr>
        <p:spPr>
          <a:xfrm>
            <a:off x="10418490" y="566093"/>
            <a:ext cx="848269" cy="867603"/>
          </a:xfrm>
          <a:custGeom>
            <a:avLst/>
            <a:gdLst/>
            <a:ahLst/>
            <a:cxnLst/>
            <a:rect l="l" t="t" r="r" b="b"/>
            <a:pathLst>
              <a:path w="11934" h="12206" extrusionOk="0">
                <a:moveTo>
                  <a:pt x="6177" y="1372"/>
                </a:moveTo>
                <a:cubicBezTo>
                  <a:pt x="6285" y="1477"/>
                  <a:pt x="6385" y="1589"/>
                  <a:pt x="6472" y="1708"/>
                </a:cubicBezTo>
                <a:lnTo>
                  <a:pt x="6456" y="1676"/>
                </a:lnTo>
                <a:lnTo>
                  <a:pt x="6456" y="1676"/>
                </a:lnTo>
                <a:cubicBezTo>
                  <a:pt x="6788" y="2182"/>
                  <a:pt x="7072" y="2718"/>
                  <a:pt x="7104" y="3239"/>
                </a:cubicBezTo>
                <a:cubicBezTo>
                  <a:pt x="7119" y="3476"/>
                  <a:pt x="7072" y="3729"/>
                  <a:pt x="6946" y="3950"/>
                </a:cubicBezTo>
                <a:cubicBezTo>
                  <a:pt x="6898" y="4060"/>
                  <a:pt x="6819" y="4155"/>
                  <a:pt x="6725" y="4249"/>
                </a:cubicBezTo>
                <a:cubicBezTo>
                  <a:pt x="6709" y="4281"/>
                  <a:pt x="6677" y="4297"/>
                  <a:pt x="6662" y="4328"/>
                </a:cubicBezTo>
                <a:lnTo>
                  <a:pt x="6646" y="4344"/>
                </a:lnTo>
                <a:lnTo>
                  <a:pt x="6662" y="4344"/>
                </a:lnTo>
                <a:lnTo>
                  <a:pt x="6614" y="4376"/>
                </a:lnTo>
                <a:cubicBezTo>
                  <a:pt x="6551" y="4423"/>
                  <a:pt x="6504" y="4455"/>
                  <a:pt x="6456" y="4502"/>
                </a:cubicBezTo>
                <a:cubicBezTo>
                  <a:pt x="6346" y="4565"/>
                  <a:pt x="6251" y="4628"/>
                  <a:pt x="6125" y="4660"/>
                </a:cubicBezTo>
                <a:cubicBezTo>
                  <a:pt x="6085" y="4676"/>
                  <a:pt x="6046" y="4684"/>
                  <a:pt x="6006" y="4684"/>
                </a:cubicBezTo>
                <a:cubicBezTo>
                  <a:pt x="5967" y="4684"/>
                  <a:pt x="5928" y="4676"/>
                  <a:pt x="5888" y="4660"/>
                </a:cubicBezTo>
                <a:cubicBezTo>
                  <a:pt x="5699" y="4565"/>
                  <a:pt x="5572" y="4376"/>
                  <a:pt x="5525" y="4171"/>
                </a:cubicBezTo>
                <a:cubicBezTo>
                  <a:pt x="5446" y="3886"/>
                  <a:pt x="5399" y="3618"/>
                  <a:pt x="5415" y="3334"/>
                </a:cubicBezTo>
                <a:cubicBezTo>
                  <a:pt x="5415" y="3034"/>
                  <a:pt x="5462" y="2750"/>
                  <a:pt x="5541" y="2466"/>
                </a:cubicBezTo>
                <a:cubicBezTo>
                  <a:pt x="5604" y="2197"/>
                  <a:pt x="5730" y="1929"/>
                  <a:pt x="5888" y="1692"/>
                </a:cubicBezTo>
                <a:cubicBezTo>
                  <a:pt x="5967" y="1582"/>
                  <a:pt x="6046" y="1471"/>
                  <a:pt x="6156" y="1392"/>
                </a:cubicBezTo>
                <a:cubicBezTo>
                  <a:pt x="6164" y="1385"/>
                  <a:pt x="6171" y="1378"/>
                  <a:pt x="6177" y="1372"/>
                </a:cubicBezTo>
                <a:close/>
                <a:moveTo>
                  <a:pt x="5076" y="1"/>
                </a:moveTo>
                <a:cubicBezTo>
                  <a:pt x="4718" y="1"/>
                  <a:pt x="4353" y="66"/>
                  <a:pt x="4025" y="208"/>
                </a:cubicBezTo>
                <a:cubicBezTo>
                  <a:pt x="3694" y="350"/>
                  <a:pt x="3378" y="524"/>
                  <a:pt x="3078" y="745"/>
                </a:cubicBezTo>
                <a:cubicBezTo>
                  <a:pt x="2794" y="950"/>
                  <a:pt x="2526" y="1187"/>
                  <a:pt x="2273" y="1424"/>
                </a:cubicBezTo>
                <a:cubicBezTo>
                  <a:pt x="2021" y="1676"/>
                  <a:pt x="1800" y="1961"/>
                  <a:pt x="1594" y="2245"/>
                </a:cubicBezTo>
                <a:cubicBezTo>
                  <a:pt x="1389" y="2545"/>
                  <a:pt x="1216" y="2845"/>
                  <a:pt x="1058" y="3160"/>
                </a:cubicBezTo>
                <a:cubicBezTo>
                  <a:pt x="900" y="3476"/>
                  <a:pt x="774" y="3807"/>
                  <a:pt x="663" y="4139"/>
                </a:cubicBezTo>
                <a:cubicBezTo>
                  <a:pt x="442" y="4786"/>
                  <a:pt x="300" y="5465"/>
                  <a:pt x="205" y="6144"/>
                </a:cubicBezTo>
                <a:cubicBezTo>
                  <a:pt x="126" y="6822"/>
                  <a:pt x="79" y="7501"/>
                  <a:pt x="48" y="8180"/>
                </a:cubicBezTo>
                <a:cubicBezTo>
                  <a:pt x="32" y="8859"/>
                  <a:pt x="32" y="9522"/>
                  <a:pt x="32" y="10201"/>
                </a:cubicBezTo>
                <a:cubicBezTo>
                  <a:pt x="16" y="10864"/>
                  <a:pt x="16" y="11542"/>
                  <a:pt x="0" y="12205"/>
                </a:cubicBezTo>
                <a:cubicBezTo>
                  <a:pt x="111" y="11542"/>
                  <a:pt x="174" y="10895"/>
                  <a:pt x="237" y="10216"/>
                </a:cubicBezTo>
                <a:cubicBezTo>
                  <a:pt x="300" y="9553"/>
                  <a:pt x="363" y="8890"/>
                  <a:pt x="442" y="8227"/>
                </a:cubicBezTo>
                <a:cubicBezTo>
                  <a:pt x="505" y="7549"/>
                  <a:pt x="600" y="6901"/>
                  <a:pt x="726" y="6254"/>
                </a:cubicBezTo>
                <a:cubicBezTo>
                  <a:pt x="837" y="5607"/>
                  <a:pt x="1010" y="4976"/>
                  <a:pt x="1247" y="4360"/>
                </a:cubicBezTo>
                <a:cubicBezTo>
                  <a:pt x="1358" y="4060"/>
                  <a:pt x="1484" y="3760"/>
                  <a:pt x="1642" y="3476"/>
                </a:cubicBezTo>
                <a:cubicBezTo>
                  <a:pt x="1784" y="3192"/>
                  <a:pt x="1942" y="2924"/>
                  <a:pt x="2147" y="2671"/>
                </a:cubicBezTo>
                <a:cubicBezTo>
                  <a:pt x="2336" y="2418"/>
                  <a:pt x="2542" y="2182"/>
                  <a:pt x="2763" y="1961"/>
                </a:cubicBezTo>
                <a:cubicBezTo>
                  <a:pt x="2999" y="1755"/>
                  <a:pt x="3252" y="1550"/>
                  <a:pt x="3504" y="1377"/>
                </a:cubicBezTo>
                <a:cubicBezTo>
                  <a:pt x="3987" y="1040"/>
                  <a:pt x="4510" y="772"/>
                  <a:pt x="4999" y="772"/>
                </a:cubicBezTo>
                <a:cubicBezTo>
                  <a:pt x="5038" y="772"/>
                  <a:pt x="5076" y="773"/>
                  <a:pt x="5115" y="777"/>
                </a:cubicBezTo>
                <a:cubicBezTo>
                  <a:pt x="5359" y="805"/>
                  <a:pt x="5590" y="900"/>
                  <a:pt x="5784" y="1035"/>
                </a:cubicBezTo>
                <a:lnTo>
                  <a:pt x="5784" y="1035"/>
                </a:lnTo>
                <a:cubicBezTo>
                  <a:pt x="5659" y="1133"/>
                  <a:pt x="5555" y="1241"/>
                  <a:pt x="5462" y="1361"/>
                </a:cubicBezTo>
                <a:cubicBezTo>
                  <a:pt x="5241" y="1645"/>
                  <a:pt x="5083" y="1961"/>
                  <a:pt x="4973" y="2292"/>
                </a:cubicBezTo>
                <a:cubicBezTo>
                  <a:pt x="4878" y="2624"/>
                  <a:pt x="4799" y="2955"/>
                  <a:pt x="4783" y="3302"/>
                </a:cubicBezTo>
                <a:cubicBezTo>
                  <a:pt x="4752" y="3650"/>
                  <a:pt x="4783" y="4013"/>
                  <a:pt x="4878" y="4360"/>
                </a:cubicBezTo>
                <a:cubicBezTo>
                  <a:pt x="4925" y="4534"/>
                  <a:pt x="5004" y="4723"/>
                  <a:pt x="5115" y="4881"/>
                </a:cubicBezTo>
                <a:cubicBezTo>
                  <a:pt x="5241" y="5070"/>
                  <a:pt x="5415" y="5228"/>
                  <a:pt x="5636" y="5307"/>
                </a:cubicBezTo>
                <a:cubicBezTo>
                  <a:pt x="5757" y="5359"/>
                  <a:pt x="5884" y="5383"/>
                  <a:pt x="6010" y="5383"/>
                </a:cubicBezTo>
                <a:cubicBezTo>
                  <a:pt x="6112" y="5383"/>
                  <a:pt x="6215" y="5367"/>
                  <a:pt x="6314" y="5339"/>
                </a:cubicBezTo>
                <a:cubicBezTo>
                  <a:pt x="6504" y="5291"/>
                  <a:pt x="6693" y="5212"/>
                  <a:pt x="6851" y="5102"/>
                </a:cubicBezTo>
                <a:cubicBezTo>
                  <a:pt x="6930" y="5055"/>
                  <a:pt x="7009" y="4991"/>
                  <a:pt x="7072" y="4944"/>
                </a:cubicBezTo>
                <a:lnTo>
                  <a:pt x="7119" y="4897"/>
                </a:lnTo>
                <a:lnTo>
                  <a:pt x="7151" y="4881"/>
                </a:lnTo>
                <a:lnTo>
                  <a:pt x="7167" y="4865"/>
                </a:lnTo>
                <a:lnTo>
                  <a:pt x="7182" y="4849"/>
                </a:lnTo>
                <a:cubicBezTo>
                  <a:pt x="7214" y="4818"/>
                  <a:pt x="7246" y="4786"/>
                  <a:pt x="7277" y="4755"/>
                </a:cubicBezTo>
                <a:cubicBezTo>
                  <a:pt x="7419" y="4613"/>
                  <a:pt x="7530" y="4455"/>
                  <a:pt x="7624" y="4297"/>
                </a:cubicBezTo>
                <a:cubicBezTo>
                  <a:pt x="7814" y="3950"/>
                  <a:pt x="7909" y="3571"/>
                  <a:pt x="7877" y="3176"/>
                </a:cubicBezTo>
                <a:cubicBezTo>
                  <a:pt x="7861" y="2813"/>
                  <a:pt x="7767" y="2450"/>
                  <a:pt x="7624" y="2134"/>
                </a:cubicBezTo>
                <a:cubicBezTo>
                  <a:pt x="7467" y="1819"/>
                  <a:pt x="7309" y="1534"/>
                  <a:pt x="7119" y="1250"/>
                </a:cubicBezTo>
                <a:lnTo>
                  <a:pt x="7119" y="1234"/>
                </a:lnTo>
                <a:lnTo>
                  <a:pt x="7104" y="1234"/>
                </a:lnTo>
                <a:cubicBezTo>
                  <a:pt x="7031" y="1136"/>
                  <a:pt x="6953" y="1040"/>
                  <a:pt x="6870" y="949"/>
                </a:cubicBezTo>
                <a:lnTo>
                  <a:pt x="6870" y="949"/>
                </a:lnTo>
                <a:cubicBezTo>
                  <a:pt x="7023" y="876"/>
                  <a:pt x="7182" y="814"/>
                  <a:pt x="7340" y="761"/>
                </a:cubicBezTo>
                <a:cubicBezTo>
                  <a:pt x="7640" y="666"/>
                  <a:pt x="7940" y="571"/>
                  <a:pt x="8240" y="508"/>
                </a:cubicBezTo>
                <a:cubicBezTo>
                  <a:pt x="8779" y="395"/>
                  <a:pt x="9344" y="332"/>
                  <a:pt x="9900" y="332"/>
                </a:cubicBezTo>
                <a:cubicBezTo>
                  <a:pt x="9962" y="332"/>
                  <a:pt x="10025" y="333"/>
                  <a:pt x="10087" y="335"/>
                </a:cubicBezTo>
                <a:cubicBezTo>
                  <a:pt x="10403" y="335"/>
                  <a:pt x="10718" y="366"/>
                  <a:pt x="11034" y="414"/>
                </a:cubicBezTo>
                <a:cubicBezTo>
                  <a:pt x="11350" y="461"/>
                  <a:pt x="11650" y="540"/>
                  <a:pt x="11934" y="666"/>
                </a:cubicBezTo>
                <a:cubicBezTo>
                  <a:pt x="11366" y="366"/>
                  <a:pt x="10750" y="193"/>
                  <a:pt x="10103" y="130"/>
                </a:cubicBezTo>
                <a:cubicBezTo>
                  <a:pt x="9839" y="103"/>
                  <a:pt x="9570" y="91"/>
                  <a:pt x="9300" y="91"/>
                </a:cubicBezTo>
                <a:cubicBezTo>
                  <a:pt x="8923" y="91"/>
                  <a:pt x="8545" y="115"/>
                  <a:pt x="8177" y="161"/>
                </a:cubicBezTo>
                <a:cubicBezTo>
                  <a:pt x="7845" y="208"/>
                  <a:pt x="7530" y="272"/>
                  <a:pt x="7214" y="366"/>
                </a:cubicBezTo>
                <a:cubicBezTo>
                  <a:pt x="6980" y="425"/>
                  <a:pt x="6746" y="509"/>
                  <a:pt x="6518" y="607"/>
                </a:cubicBezTo>
                <a:lnTo>
                  <a:pt x="6518" y="607"/>
                </a:lnTo>
                <a:cubicBezTo>
                  <a:pt x="6452" y="551"/>
                  <a:pt x="6384" y="497"/>
                  <a:pt x="6314" y="445"/>
                </a:cubicBezTo>
                <a:cubicBezTo>
                  <a:pt x="5983" y="193"/>
                  <a:pt x="5588" y="51"/>
                  <a:pt x="5194" y="3"/>
                </a:cubicBezTo>
                <a:cubicBezTo>
                  <a:pt x="5154" y="2"/>
                  <a:pt x="5115" y="1"/>
                  <a:pt x="507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68" name="Google Shape;668;p43"/>
          <p:cNvSpPr/>
          <p:nvPr/>
        </p:nvSpPr>
        <p:spPr>
          <a:xfrm>
            <a:off x="490256" y="3858976"/>
            <a:ext cx="848269" cy="867603"/>
          </a:xfrm>
          <a:custGeom>
            <a:avLst/>
            <a:gdLst/>
            <a:ahLst/>
            <a:cxnLst/>
            <a:rect l="l" t="t" r="r" b="b"/>
            <a:pathLst>
              <a:path w="11934" h="12206" extrusionOk="0">
                <a:moveTo>
                  <a:pt x="6177" y="1372"/>
                </a:moveTo>
                <a:cubicBezTo>
                  <a:pt x="6285" y="1477"/>
                  <a:pt x="6385" y="1589"/>
                  <a:pt x="6472" y="1708"/>
                </a:cubicBezTo>
                <a:lnTo>
                  <a:pt x="6456" y="1676"/>
                </a:lnTo>
                <a:lnTo>
                  <a:pt x="6456" y="1676"/>
                </a:lnTo>
                <a:cubicBezTo>
                  <a:pt x="6788" y="2182"/>
                  <a:pt x="7072" y="2718"/>
                  <a:pt x="7104" y="3239"/>
                </a:cubicBezTo>
                <a:cubicBezTo>
                  <a:pt x="7119" y="3476"/>
                  <a:pt x="7072" y="3729"/>
                  <a:pt x="6946" y="3950"/>
                </a:cubicBezTo>
                <a:cubicBezTo>
                  <a:pt x="6898" y="4060"/>
                  <a:pt x="6819" y="4155"/>
                  <a:pt x="6725" y="4249"/>
                </a:cubicBezTo>
                <a:cubicBezTo>
                  <a:pt x="6709" y="4281"/>
                  <a:pt x="6677" y="4297"/>
                  <a:pt x="6662" y="4328"/>
                </a:cubicBezTo>
                <a:lnTo>
                  <a:pt x="6646" y="4344"/>
                </a:lnTo>
                <a:lnTo>
                  <a:pt x="6662" y="4344"/>
                </a:lnTo>
                <a:lnTo>
                  <a:pt x="6614" y="4376"/>
                </a:lnTo>
                <a:cubicBezTo>
                  <a:pt x="6551" y="4423"/>
                  <a:pt x="6504" y="4455"/>
                  <a:pt x="6456" y="4502"/>
                </a:cubicBezTo>
                <a:cubicBezTo>
                  <a:pt x="6346" y="4565"/>
                  <a:pt x="6251" y="4628"/>
                  <a:pt x="6125" y="4660"/>
                </a:cubicBezTo>
                <a:cubicBezTo>
                  <a:pt x="6085" y="4676"/>
                  <a:pt x="6046" y="4684"/>
                  <a:pt x="6006" y="4684"/>
                </a:cubicBezTo>
                <a:cubicBezTo>
                  <a:pt x="5967" y="4684"/>
                  <a:pt x="5928" y="4676"/>
                  <a:pt x="5888" y="4660"/>
                </a:cubicBezTo>
                <a:cubicBezTo>
                  <a:pt x="5699" y="4565"/>
                  <a:pt x="5572" y="4376"/>
                  <a:pt x="5525" y="4171"/>
                </a:cubicBezTo>
                <a:cubicBezTo>
                  <a:pt x="5446" y="3886"/>
                  <a:pt x="5399" y="3618"/>
                  <a:pt x="5415" y="3334"/>
                </a:cubicBezTo>
                <a:cubicBezTo>
                  <a:pt x="5415" y="3034"/>
                  <a:pt x="5462" y="2750"/>
                  <a:pt x="5541" y="2466"/>
                </a:cubicBezTo>
                <a:cubicBezTo>
                  <a:pt x="5604" y="2197"/>
                  <a:pt x="5730" y="1929"/>
                  <a:pt x="5888" y="1692"/>
                </a:cubicBezTo>
                <a:cubicBezTo>
                  <a:pt x="5967" y="1582"/>
                  <a:pt x="6046" y="1471"/>
                  <a:pt x="6156" y="1392"/>
                </a:cubicBezTo>
                <a:cubicBezTo>
                  <a:pt x="6164" y="1385"/>
                  <a:pt x="6171" y="1378"/>
                  <a:pt x="6177" y="1372"/>
                </a:cubicBezTo>
                <a:close/>
                <a:moveTo>
                  <a:pt x="5076" y="1"/>
                </a:moveTo>
                <a:cubicBezTo>
                  <a:pt x="4718" y="1"/>
                  <a:pt x="4353" y="66"/>
                  <a:pt x="4025" y="208"/>
                </a:cubicBezTo>
                <a:cubicBezTo>
                  <a:pt x="3694" y="350"/>
                  <a:pt x="3378" y="524"/>
                  <a:pt x="3078" y="745"/>
                </a:cubicBezTo>
                <a:cubicBezTo>
                  <a:pt x="2794" y="950"/>
                  <a:pt x="2526" y="1187"/>
                  <a:pt x="2273" y="1424"/>
                </a:cubicBezTo>
                <a:cubicBezTo>
                  <a:pt x="2021" y="1676"/>
                  <a:pt x="1800" y="1961"/>
                  <a:pt x="1594" y="2245"/>
                </a:cubicBezTo>
                <a:cubicBezTo>
                  <a:pt x="1389" y="2545"/>
                  <a:pt x="1216" y="2845"/>
                  <a:pt x="1058" y="3160"/>
                </a:cubicBezTo>
                <a:cubicBezTo>
                  <a:pt x="900" y="3476"/>
                  <a:pt x="774" y="3807"/>
                  <a:pt x="663" y="4139"/>
                </a:cubicBezTo>
                <a:cubicBezTo>
                  <a:pt x="442" y="4786"/>
                  <a:pt x="300" y="5465"/>
                  <a:pt x="205" y="6144"/>
                </a:cubicBezTo>
                <a:cubicBezTo>
                  <a:pt x="126" y="6822"/>
                  <a:pt x="79" y="7501"/>
                  <a:pt x="48" y="8180"/>
                </a:cubicBezTo>
                <a:cubicBezTo>
                  <a:pt x="32" y="8859"/>
                  <a:pt x="32" y="9522"/>
                  <a:pt x="32" y="10201"/>
                </a:cubicBezTo>
                <a:cubicBezTo>
                  <a:pt x="16" y="10864"/>
                  <a:pt x="16" y="11542"/>
                  <a:pt x="0" y="12205"/>
                </a:cubicBezTo>
                <a:cubicBezTo>
                  <a:pt x="111" y="11542"/>
                  <a:pt x="174" y="10895"/>
                  <a:pt x="237" y="10216"/>
                </a:cubicBezTo>
                <a:cubicBezTo>
                  <a:pt x="300" y="9553"/>
                  <a:pt x="363" y="8890"/>
                  <a:pt x="442" y="8227"/>
                </a:cubicBezTo>
                <a:cubicBezTo>
                  <a:pt x="505" y="7549"/>
                  <a:pt x="600" y="6901"/>
                  <a:pt x="726" y="6254"/>
                </a:cubicBezTo>
                <a:cubicBezTo>
                  <a:pt x="837" y="5607"/>
                  <a:pt x="1010" y="4976"/>
                  <a:pt x="1247" y="4360"/>
                </a:cubicBezTo>
                <a:cubicBezTo>
                  <a:pt x="1358" y="4060"/>
                  <a:pt x="1484" y="3760"/>
                  <a:pt x="1642" y="3476"/>
                </a:cubicBezTo>
                <a:cubicBezTo>
                  <a:pt x="1784" y="3192"/>
                  <a:pt x="1942" y="2924"/>
                  <a:pt x="2147" y="2671"/>
                </a:cubicBezTo>
                <a:cubicBezTo>
                  <a:pt x="2336" y="2418"/>
                  <a:pt x="2542" y="2182"/>
                  <a:pt x="2763" y="1961"/>
                </a:cubicBezTo>
                <a:cubicBezTo>
                  <a:pt x="2999" y="1755"/>
                  <a:pt x="3252" y="1550"/>
                  <a:pt x="3504" y="1377"/>
                </a:cubicBezTo>
                <a:cubicBezTo>
                  <a:pt x="3987" y="1040"/>
                  <a:pt x="4510" y="772"/>
                  <a:pt x="4999" y="772"/>
                </a:cubicBezTo>
                <a:cubicBezTo>
                  <a:pt x="5038" y="772"/>
                  <a:pt x="5076" y="773"/>
                  <a:pt x="5115" y="777"/>
                </a:cubicBezTo>
                <a:cubicBezTo>
                  <a:pt x="5359" y="805"/>
                  <a:pt x="5590" y="900"/>
                  <a:pt x="5784" y="1035"/>
                </a:cubicBezTo>
                <a:lnTo>
                  <a:pt x="5784" y="1035"/>
                </a:lnTo>
                <a:cubicBezTo>
                  <a:pt x="5659" y="1133"/>
                  <a:pt x="5555" y="1241"/>
                  <a:pt x="5462" y="1361"/>
                </a:cubicBezTo>
                <a:cubicBezTo>
                  <a:pt x="5241" y="1645"/>
                  <a:pt x="5083" y="1961"/>
                  <a:pt x="4973" y="2292"/>
                </a:cubicBezTo>
                <a:cubicBezTo>
                  <a:pt x="4878" y="2624"/>
                  <a:pt x="4799" y="2955"/>
                  <a:pt x="4783" y="3302"/>
                </a:cubicBezTo>
                <a:cubicBezTo>
                  <a:pt x="4752" y="3650"/>
                  <a:pt x="4783" y="4013"/>
                  <a:pt x="4878" y="4360"/>
                </a:cubicBezTo>
                <a:cubicBezTo>
                  <a:pt x="4925" y="4534"/>
                  <a:pt x="5004" y="4723"/>
                  <a:pt x="5115" y="4881"/>
                </a:cubicBezTo>
                <a:cubicBezTo>
                  <a:pt x="5241" y="5070"/>
                  <a:pt x="5415" y="5228"/>
                  <a:pt x="5636" y="5307"/>
                </a:cubicBezTo>
                <a:cubicBezTo>
                  <a:pt x="5757" y="5359"/>
                  <a:pt x="5884" y="5383"/>
                  <a:pt x="6010" y="5383"/>
                </a:cubicBezTo>
                <a:cubicBezTo>
                  <a:pt x="6112" y="5383"/>
                  <a:pt x="6215" y="5367"/>
                  <a:pt x="6314" y="5339"/>
                </a:cubicBezTo>
                <a:cubicBezTo>
                  <a:pt x="6504" y="5291"/>
                  <a:pt x="6693" y="5212"/>
                  <a:pt x="6851" y="5102"/>
                </a:cubicBezTo>
                <a:cubicBezTo>
                  <a:pt x="6930" y="5055"/>
                  <a:pt x="7009" y="4991"/>
                  <a:pt x="7072" y="4944"/>
                </a:cubicBezTo>
                <a:lnTo>
                  <a:pt x="7119" y="4897"/>
                </a:lnTo>
                <a:lnTo>
                  <a:pt x="7151" y="4881"/>
                </a:lnTo>
                <a:lnTo>
                  <a:pt x="7167" y="4865"/>
                </a:lnTo>
                <a:lnTo>
                  <a:pt x="7182" y="4849"/>
                </a:lnTo>
                <a:cubicBezTo>
                  <a:pt x="7214" y="4818"/>
                  <a:pt x="7246" y="4786"/>
                  <a:pt x="7277" y="4755"/>
                </a:cubicBezTo>
                <a:cubicBezTo>
                  <a:pt x="7419" y="4613"/>
                  <a:pt x="7530" y="4455"/>
                  <a:pt x="7624" y="4297"/>
                </a:cubicBezTo>
                <a:cubicBezTo>
                  <a:pt x="7814" y="3950"/>
                  <a:pt x="7909" y="3571"/>
                  <a:pt x="7877" y="3176"/>
                </a:cubicBezTo>
                <a:cubicBezTo>
                  <a:pt x="7861" y="2813"/>
                  <a:pt x="7767" y="2450"/>
                  <a:pt x="7624" y="2134"/>
                </a:cubicBezTo>
                <a:cubicBezTo>
                  <a:pt x="7467" y="1819"/>
                  <a:pt x="7309" y="1534"/>
                  <a:pt x="7119" y="1250"/>
                </a:cubicBezTo>
                <a:lnTo>
                  <a:pt x="7119" y="1234"/>
                </a:lnTo>
                <a:lnTo>
                  <a:pt x="7104" y="1234"/>
                </a:lnTo>
                <a:cubicBezTo>
                  <a:pt x="7031" y="1136"/>
                  <a:pt x="6953" y="1040"/>
                  <a:pt x="6870" y="949"/>
                </a:cubicBezTo>
                <a:lnTo>
                  <a:pt x="6870" y="949"/>
                </a:lnTo>
                <a:cubicBezTo>
                  <a:pt x="7023" y="876"/>
                  <a:pt x="7182" y="814"/>
                  <a:pt x="7340" y="761"/>
                </a:cubicBezTo>
                <a:cubicBezTo>
                  <a:pt x="7640" y="666"/>
                  <a:pt x="7940" y="571"/>
                  <a:pt x="8240" y="508"/>
                </a:cubicBezTo>
                <a:cubicBezTo>
                  <a:pt x="8779" y="395"/>
                  <a:pt x="9344" y="332"/>
                  <a:pt x="9900" y="332"/>
                </a:cubicBezTo>
                <a:cubicBezTo>
                  <a:pt x="9962" y="332"/>
                  <a:pt x="10025" y="333"/>
                  <a:pt x="10087" y="335"/>
                </a:cubicBezTo>
                <a:cubicBezTo>
                  <a:pt x="10403" y="335"/>
                  <a:pt x="10718" y="366"/>
                  <a:pt x="11034" y="414"/>
                </a:cubicBezTo>
                <a:cubicBezTo>
                  <a:pt x="11350" y="461"/>
                  <a:pt x="11650" y="540"/>
                  <a:pt x="11934" y="666"/>
                </a:cubicBezTo>
                <a:cubicBezTo>
                  <a:pt x="11366" y="366"/>
                  <a:pt x="10750" y="193"/>
                  <a:pt x="10103" y="130"/>
                </a:cubicBezTo>
                <a:cubicBezTo>
                  <a:pt x="9839" y="103"/>
                  <a:pt x="9570" y="91"/>
                  <a:pt x="9300" y="91"/>
                </a:cubicBezTo>
                <a:cubicBezTo>
                  <a:pt x="8923" y="91"/>
                  <a:pt x="8545" y="115"/>
                  <a:pt x="8177" y="161"/>
                </a:cubicBezTo>
                <a:cubicBezTo>
                  <a:pt x="7845" y="208"/>
                  <a:pt x="7530" y="272"/>
                  <a:pt x="7214" y="366"/>
                </a:cubicBezTo>
                <a:cubicBezTo>
                  <a:pt x="6980" y="425"/>
                  <a:pt x="6746" y="509"/>
                  <a:pt x="6518" y="607"/>
                </a:cubicBezTo>
                <a:lnTo>
                  <a:pt x="6518" y="607"/>
                </a:lnTo>
                <a:cubicBezTo>
                  <a:pt x="6452" y="551"/>
                  <a:pt x="6384" y="497"/>
                  <a:pt x="6314" y="445"/>
                </a:cubicBezTo>
                <a:cubicBezTo>
                  <a:pt x="5983" y="193"/>
                  <a:pt x="5588" y="51"/>
                  <a:pt x="5194" y="3"/>
                </a:cubicBezTo>
                <a:cubicBezTo>
                  <a:pt x="5154" y="2"/>
                  <a:pt x="5115" y="1"/>
                  <a:pt x="50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ve Direita 3">
            <a:extLst>
              <a:ext uri="{FF2B5EF4-FFF2-40B4-BE49-F238E27FC236}">
                <a16:creationId xmlns:a16="http://schemas.microsoft.com/office/drawing/2014/main" id="{AE739023-F220-456C-94D1-A0DA08093599}"/>
              </a:ext>
            </a:extLst>
          </p:cNvPr>
          <p:cNvSpPr/>
          <p:nvPr/>
        </p:nvSpPr>
        <p:spPr>
          <a:xfrm rot="16200000">
            <a:off x="5832571" y="-113834"/>
            <a:ext cx="376806" cy="4845738"/>
          </a:xfrm>
          <a:prstGeom prst="rightBrace">
            <a:avLst>
              <a:gd name="adj1" fmla="val 0"/>
              <a:gd name="adj2" fmla="val 49088"/>
            </a:avLst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2060"/>
              </a:solidFill>
              <a:latin typeface="Nunito" panose="00000500000000000000" pitchFamily="2" charset="0"/>
            </a:endParaRPr>
          </a:p>
        </p:txBody>
      </p:sp>
      <p:sp>
        <p:nvSpPr>
          <p:cNvPr id="6" name="Retângulo de cantos arredondados 6">
            <a:extLst>
              <a:ext uri="{FF2B5EF4-FFF2-40B4-BE49-F238E27FC236}">
                <a16:creationId xmlns:a16="http://schemas.microsoft.com/office/drawing/2014/main" id="{655D4235-3D2D-4217-B8AD-F8E8E79D3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8" y="4785570"/>
            <a:ext cx="3312368" cy="1683014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Uma função 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f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: ℝ 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  <a:sym typeface="Symbol" pitchFamily="18" charset="2"/>
              </a:rPr>
              <a:t> ℝ 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é função constante se é definida por 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f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(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)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 = b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, com 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b 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  <a:sym typeface="Symbol" pitchFamily="18" charset="2"/>
              </a:rPr>
              <a:t>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 ℝ, para todo </a:t>
            </a:r>
            <a:b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</a:b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 do domínio.</a:t>
            </a:r>
          </a:p>
        </p:txBody>
      </p:sp>
      <p:sp>
        <p:nvSpPr>
          <p:cNvPr id="11" name="CaixaDeTexto 19">
            <a:extLst>
              <a:ext uri="{FF2B5EF4-FFF2-40B4-BE49-F238E27FC236}">
                <a16:creationId xmlns:a16="http://schemas.microsoft.com/office/drawing/2014/main" id="{490730A8-9851-4874-8883-F5CE1FA6E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705" y="1211564"/>
            <a:ext cx="4327732" cy="51552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2000" b="1" dirty="0">
                <a:latin typeface="Nunito" panose="00000500000000000000" pitchFamily="2" charset="0"/>
                <a:ea typeface="ＭＳ Ｐゴシック" pitchFamily="34" charset="-128"/>
              </a:rPr>
              <a:t>A função afim pode ser:</a:t>
            </a:r>
          </a:p>
        </p:txBody>
      </p:sp>
      <p:grpSp>
        <p:nvGrpSpPr>
          <p:cNvPr id="17" name="Grupo 39">
            <a:extLst>
              <a:ext uri="{FF2B5EF4-FFF2-40B4-BE49-F238E27FC236}">
                <a16:creationId xmlns:a16="http://schemas.microsoft.com/office/drawing/2014/main" id="{2416D14B-F566-4FB2-91F8-CDC2E550AE97}"/>
              </a:ext>
            </a:extLst>
          </p:cNvPr>
          <p:cNvGrpSpPr>
            <a:grpSpLocks/>
          </p:cNvGrpSpPr>
          <p:nvPr/>
        </p:nvGrpSpPr>
        <p:grpSpPr bwMode="auto">
          <a:xfrm>
            <a:off x="2638996" y="2497438"/>
            <a:ext cx="2449512" cy="2145268"/>
            <a:chOff x="1150938" y="1275085"/>
            <a:chExt cx="2449512" cy="2145268"/>
          </a:xfrm>
          <a:solidFill>
            <a:schemeClr val="bg1"/>
          </a:solidFill>
        </p:grpSpPr>
        <p:sp>
          <p:nvSpPr>
            <p:cNvPr id="20" name="CaixaDeTexto 51">
              <a:extLst>
                <a:ext uri="{FF2B5EF4-FFF2-40B4-BE49-F238E27FC236}">
                  <a16:creationId xmlns:a16="http://schemas.microsoft.com/office/drawing/2014/main" id="{784AB445-8900-4C7E-A9C3-CDDB30C485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0938" y="1275085"/>
              <a:ext cx="2449512" cy="2145268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1600" b="1" dirty="0">
                  <a:latin typeface="Nunito" panose="00000500000000000000" pitchFamily="2" charset="0"/>
                  <a:ea typeface="ＭＳ Ｐゴシック" pitchFamily="34" charset="-128"/>
                </a:rPr>
                <a:t>constante</a:t>
              </a: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 </a:t>
              </a:r>
              <a:r>
                <a:rPr lang="pt-BR" altLang="pt-BR" sz="1600" i="1" dirty="0">
                  <a:latin typeface="Nunito" panose="00000500000000000000" pitchFamily="2" charset="0"/>
                  <a:ea typeface="ＭＳ Ｐゴシック" pitchFamily="34" charset="-128"/>
                </a:rPr>
                <a:t>n</a:t>
              </a: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(</a:t>
              </a:r>
              <a:r>
                <a:rPr lang="pt-BR" altLang="pt-BR" sz="1600" i="1" dirty="0">
                  <a:latin typeface="Nunito" panose="00000500000000000000" pitchFamily="2" charset="0"/>
                  <a:ea typeface="ＭＳ Ｐゴシック" pitchFamily="34" charset="-128"/>
                </a:rPr>
                <a:t>x</a:t>
              </a: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) = –5</a:t>
              </a: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altLang="pt-BR" sz="1600" i="1" dirty="0">
                  <a:latin typeface="Nunito" panose="00000500000000000000" pitchFamily="2" charset="0"/>
                  <a:ea typeface="ＭＳ Ｐゴシック" pitchFamily="34" charset="-128"/>
                </a:rPr>
                <a:t> g</a:t>
              </a: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(</a:t>
              </a:r>
              <a:r>
                <a:rPr lang="pt-BR" altLang="pt-BR" sz="1600" i="1" dirty="0">
                  <a:latin typeface="Nunito" panose="00000500000000000000" pitchFamily="2" charset="0"/>
                  <a:ea typeface="ＭＳ Ｐゴシック" pitchFamily="34" charset="-128"/>
                </a:rPr>
                <a:t>x</a:t>
              </a: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) = 3</a:t>
              </a: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altLang="pt-BR" sz="1600" i="1" dirty="0">
                  <a:latin typeface="Nunito" panose="00000500000000000000" pitchFamily="2" charset="0"/>
                  <a:ea typeface="ＭＳ Ｐゴシック" pitchFamily="34" charset="-128"/>
                </a:rPr>
                <a:t> f</a:t>
              </a: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(</a:t>
              </a:r>
              <a:r>
                <a:rPr lang="pt-BR" altLang="pt-BR" sz="1600" i="1" dirty="0">
                  <a:latin typeface="Nunito" panose="00000500000000000000" pitchFamily="2" charset="0"/>
                  <a:ea typeface="ＭＳ Ｐゴシック" pitchFamily="34" charset="-128"/>
                </a:rPr>
                <a:t>x</a:t>
              </a: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) =</a:t>
              </a:r>
            </a:p>
            <a:p>
              <a:pPr eaLnBrk="1" hangingPunct="1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 </a:t>
              </a:r>
              <a:r>
                <a:rPr lang="pt-BR" altLang="pt-BR" sz="1600" i="1" dirty="0">
                  <a:latin typeface="Nunito" panose="00000500000000000000" pitchFamily="2" charset="0"/>
                  <a:ea typeface="ＭＳ Ｐゴシック" pitchFamily="34" charset="-128"/>
                </a:rPr>
                <a:t>f</a:t>
              </a: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(</a:t>
              </a:r>
              <a:r>
                <a:rPr lang="pt-BR" altLang="pt-BR" sz="1600" i="1" dirty="0">
                  <a:latin typeface="Nunito" panose="00000500000000000000" pitchFamily="2" charset="0"/>
                  <a:ea typeface="ＭＳ Ｐゴシック" pitchFamily="34" charset="-128"/>
                </a:rPr>
                <a:t>x</a:t>
              </a:r>
              <a:r>
                <a:rPr lang="pt-BR" altLang="pt-BR" sz="1600" dirty="0">
                  <a:latin typeface="Nunito" panose="00000500000000000000" pitchFamily="2" charset="0"/>
                  <a:ea typeface="ＭＳ Ｐゴシック" pitchFamily="34" charset="-128"/>
                </a:rPr>
                <a:t>) =</a:t>
              </a:r>
            </a:p>
          </p:txBody>
        </p:sp>
        <p:pic>
          <p:nvPicPr>
            <p:cNvPr id="18" name="Picture 1">
              <a:extLst>
                <a:ext uri="{FF2B5EF4-FFF2-40B4-BE49-F238E27FC236}">
                  <a16:creationId xmlns:a16="http://schemas.microsoft.com/office/drawing/2014/main" id="{B96FE4CA-1FD4-4ABE-9817-C522F7070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95865" y="2466956"/>
              <a:ext cx="171434" cy="371250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3">
              <a:extLst>
                <a:ext uri="{FF2B5EF4-FFF2-40B4-BE49-F238E27FC236}">
                  <a16:creationId xmlns:a16="http://schemas.microsoft.com/office/drawing/2014/main" id="{DD0A6E6D-32D1-41A0-8C13-83BB795711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46380" y="2878121"/>
              <a:ext cx="220919" cy="271760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CaixaDeTexto 74">
            <a:extLst>
              <a:ext uri="{FF2B5EF4-FFF2-40B4-BE49-F238E27FC236}">
                <a16:creationId xmlns:a16="http://schemas.microsoft.com/office/drawing/2014/main" id="{D52143F6-D026-4328-903B-E1295AA6B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7437" y="2458249"/>
            <a:ext cx="2449512" cy="2145268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sz="1600" b="1" dirty="0">
                <a:latin typeface="Nunito" panose="00000500000000000000" pitchFamily="2" charset="0"/>
                <a:ea typeface="ＭＳ Ｐゴシック" pitchFamily="34" charset="-128"/>
              </a:rPr>
              <a:t>linear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 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h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(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) = –7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 h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(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) = 3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 g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(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) = –6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  <a:endParaRPr lang="pt-BR" altLang="pt-BR" sz="1600" dirty="0">
              <a:latin typeface="Nunito" panose="00000500000000000000" pitchFamily="2" charset="0"/>
              <a:ea typeface="ＭＳ Ｐゴシック" pitchFamily="34" charset="-128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 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f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(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) = </a:t>
            </a:r>
            <a:r>
              <a:rPr lang="pt-BR" altLang="pt-BR" sz="1600" i="1" dirty="0">
                <a:latin typeface="Nunito" panose="00000500000000000000" pitchFamily="2" charset="0"/>
                <a:ea typeface="ＭＳ Ｐゴシック" pitchFamily="34" charset="-128"/>
              </a:rPr>
              <a:t>x</a:t>
            </a:r>
            <a:endParaRPr lang="pt-BR" altLang="pt-BR" sz="1600" dirty="0">
              <a:latin typeface="Nunito" panose="00000500000000000000" pitchFamily="2" charset="0"/>
              <a:ea typeface="ＭＳ Ｐゴシック" pitchFamily="34" charset="-128"/>
            </a:endParaRPr>
          </a:p>
        </p:txBody>
      </p:sp>
      <p:sp>
        <p:nvSpPr>
          <p:cNvPr id="25" name="Retângulo de cantos arredondados 23">
            <a:extLst>
              <a:ext uri="{FF2B5EF4-FFF2-40B4-BE49-F238E27FC236}">
                <a16:creationId xmlns:a16="http://schemas.microsoft.com/office/drawing/2014/main" id="{32795956-2339-47DF-9FFE-0853575C1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689" y="4748431"/>
            <a:ext cx="3357009" cy="17000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Uma função f: ℝ 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  <a:sym typeface="Symbol" pitchFamily="18" charset="2"/>
              </a:rPr>
              <a:t> ℝ 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é função linear quando existe número real a, com a ≠ 0, tal que </a:t>
            </a:r>
          </a:p>
          <a:p>
            <a:pPr algn="just">
              <a:lnSpc>
                <a:spcPct val="150000"/>
              </a:lnSpc>
            </a:pP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f(x) = </a:t>
            </a:r>
            <a:r>
              <a:rPr lang="pt-BR" altLang="pt-BR" sz="1600" dirty="0" err="1">
                <a:latin typeface="Nunito" panose="00000500000000000000" pitchFamily="2" charset="0"/>
                <a:ea typeface="ＭＳ Ｐゴシック" pitchFamily="34" charset="-128"/>
              </a:rPr>
              <a:t>ax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, para todo x 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  <a:sym typeface="Symbol" pitchFamily="18" charset="2"/>
              </a:rPr>
              <a:t></a:t>
            </a:r>
            <a:r>
              <a:rPr lang="pt-BR" altLang="pt-BR" sz="1600" dirty="0">
                <a:latin typeface="Nunito" panose="00000500000000000000" pitchFamily="2" charset="0"/>
                <a:ea typeface="ＭＳ Ｐゴシック" pitchFamily="34" charset="-128"/>
              </a:rPr>
              <a:t> ℝ.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623409" y="270281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CASOS PARTICULARES DE FUNÇÃO AFIM</a:t>
            </a:r>
          </a:p>
        </p:txBody>
      </p:sp>
      <p:grpSp>
        <p:nvGrpSpPr>
          <p:cNvPr id="2" name="Google Shape;890;p7">
            <a:extLst>
              <a:ext uri="{FF2B5EF4-FFF2-40B4-BE49-F238E27FC236}">
                <a16:creationId xmlns:a16="http://schemas.microsoft.com/office/drawing/2014/main" id="{C916A060-B02C-9A36-3B3A-49C92D0C9017}"/>
              </a:ext>
            </a:extLst>
          </p:cNvPr>
          <p:cNvGrpSpPr/>
          <p:nvPr/>
        </p:nvGrpSpPr>
        <p:grpSpPr>
          <a:xfrm rot="19266615">
            <a:off x="531363" y="2022938"/>
            <a:ext cx="1908275" cy="124700"/>
            <a:chOff x="2807150" y="2231875"/>
            <a:chExt cx="1908275" cy="124700"/>
          </a:xfrm>
        </p:grpSpPr>
        <p:sp>
          <p:nvSpPr>
            <p:cNvPr id="3" name="Google Shape;891;p7">
              <a:extLst>
                <a:ext uri="{FF2B5EF4-FFF2-40B4-BE49-F238E27FC236}">
                  <a16:creationId xmlns:a16="http://schemas.microsoft.com/office/drawing/2014/main" id="{31206A36-9B84-DE98-28C2-D92F28B3CCF3}"/>
                </a:ext>
              </a:extLst>
            </p:cNvPr>
            <p:cNvSpPr/>
            <p:nvPr/>
          </p:nvSpPr>
          <p:spPr>
            <a:xfrm>
              <a:off x="3279350" y="2271975"/>
              <a:ext cx="77675" cy="82100"/>
            </a:xfrm>
            <a:custGeom>
              <a:avLst/>
              <a:gdLst/>
              <a:ahLst/>
              <a:cxnLst/>
              <a:rect l="l" t="t" r="r" b="b"/>
              <a:pathLst>
                <a:path w="3107" h="3284" extrusionOk="0">
                  <a:moveTo>
                    <a:pt x="1527" y="330"/>
                  </a:moveTo>
                  <a:lnTo>
                    <a:pt x="1523" y="331"/>
                  </a:lnTo>
                  <a:lnTo>
                    <a:pt x="1523" y="331"/>
                  </a:lnTo>
                  <a:cubicBezTo>
                    <a:pt x="1524" y="331"/>
                    <a:pt x="1526" y="330"/>
                    <a:pt x="1527" y="330"/>
                  </a:cubicBezTo>
                  <a:close/>
                  <a:moveTo>
                    <a:pt x="1578" y="334"/>
                  </a:moveTo>
                  <a:lnTo>
                    <a:pt x="1578" y="334"/>
                  </a:lnTo>
                  <a:cubicBezTo>
                    <a:pt x="1580" y="336"/>
                    <a:pt x="1582" y="337"/>
                    <a:pt x="1584" y="339"/>
                  </a:cubicBezTo>
                  <a:lnTo>
                    <a:pt x="1584" y="339"/>
                  </a:lnTo>
                  <a:lnTo>
                    <a:pt x="1578" y="334"/>
                  </a:lnTo>
                  <a:close/>
                  <a:moveTo>
                    <a:pt x="1589" y="343"/>
                  </a:move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cubicBezTo>
                    <a:pt x="1589" y="343"/>
                    <a:pt x="1589" y="343"/>
                    <a:pt x="1589" y="343"/>
                  </a:cubicBezTo>
                  <a:lnTo>
                    <a:pt x="1589" y="343"/>
                  </a:lnTo>
                  <a:lnTo>
                    <a:pt x="1589" y="343"/>
                  </a:lnTo>
                  <a:close/>
                  <a:moveTo>
                    <a:pt x="1590" y="343"/>
                  </a:moveTo>
                  <a:lnTo>
                    <a:pt x="1590" y="343"/>
                  </a:lnTo>
                  <a:cubicBezTo>
                    <a:pt x="1593" y="344"/>
                    <a:pt x="1595" y="345"/>
                    <a:pt x="1598" y="346"/>
                  </a:cubicBezTo>
                  <a:lnTo>
                    <a:pt x="1598" y="346"/>
                  </a:lnTo>
                  <a:cubicBezTo>
                    <a:pt x="1598" y="347"/>
                    <a:pt x="1598" y="347"/>
                    <a:pt x="1599" y="347"/>
                  </a:cubicBezTo>
                  <a:lnTo>
                    <a:pt x="1599" y="347"/>
                  </a:lnTo>
                  <a:lnTo>
                    <a:pt x="1590" y="343"/>
                  </a:lnTo>
                  <a:lnTo>
                    <a:pt x="1590" y="343"/>
                  </a:lnTo>
                  <a:lnTo>
                    <a:pt x="1590" y="343"/>
                  </a:lnTo>
                  <a:close/>
                  <a:moveTo>
                    <a:pt x="1598" y="347"/>
                  </a:moveTo>
                  <a:cubicBezTo>
                    <a:pt x="1600" y="347"/>
                    <a:pt x="1602" y="348"/>
                    <a:pt x="1603" y="349"/>
                  </a:cubicBezTo>
                  <a:lnTo>
                    <a:pt x="1599" y="347"/>
                  </a:lnTo>
                  <a:lnTo>
                    <a:pt x="1599" y="347"/>
                  </a:lnTo>
                  <a:lnTo>
                    <a:pt x="1598" y="347"/>
                  </a:lnTo>
                  <a:close/>
                  <a:moveTo>
                    <a:pt x="1605" y="355"/>
                  </a:moveTo>
                  <a:lnTo>
                    <a:pt x="1605" y="355"/>
                  </a:lnTo>
                  <a:cubicBezTo>
                    <a:pt x="1608" y="357"/>
                    <a:pt x="1610" y="358"/>
                    <a:pt x="1613" y="360"/>
                  </a:cubicBezTo>
                  <a:lnTo>
                    <a:pt x="1613" y="360"/>
                  </a:ln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05" y="355"/>
                  </a:lnTo>
                  <a:lnTo>
                    <a:pt x="1605" y="355"/>
                  </a:lnTo>
                  <a:close/>
                  <a:moveTo>
                    <a:pt x="1613" y="361"/>
                  </a:moveTo>
                  <a:cubicBezTo>
                    <a:pt x="1613" y="361"/>
                    <a:pt x="1613" y="361"/>
                    <a:pt x="1613" y="361"/>
                  </a:cubicBezTo>
                  <a:lnTo>
                    <a:pt x="1613" y="361"/>
                  </a:lnTo>
                  <a:lnTo>
                    <a:pt x="1613" y="361"/>
                  </a:lnTo>
                  <a:close/>
                  <a:moveTo>
                    <a:pt x="1616" y="369"/>
                  </a:moveTo>
                  <a:lnTo>
                    <a:pt x="1616" y="369"/>
                  </a:lnTo>
                  <a:cubicBezTo>
                    <a:pt x="1619" y="371"/>
                    <a:pt x="1621" y="374"/>
                    <a:pt x="1624" y="377"/>
                  </a:cubicBezTo>
                  <a:lnTo>
                    <a:pt x="1616" y="369"/>
                  </a:lnTo>
                  <a:close/>
                  <a:moveTo>
                    <a:pt x="2882" y="2810"/>
                  </a:moveTo>
                  <a:cubicBezTo>
                    <a:pt x="2879" y="2811"/>
                    <a:pt x="2877" y="2811"/>
                    <a:pt x="2875" y="2812"/>
                  </a:cubicBezTo>
                  <a:lnTo>
                    <a:pt x="2869" y="2812"/>
                  </a:lnTo>
                  <a:lnTo>
                    <a:pt x="2882" y="2810"/>
                  </a:lnTo>
                  <a:close/>
                  <a:moveTo>
                    <a:pt x="1547" y="0"/>
                  </a:moveTo>
                  <a:cubicBezTo>
                    <a:pt x="1498" y="0"/>
                    <a:pt x="1449" y="7"/>
                    <a:pt x="1402" y="18"/>
                  </a:cubicBezTo>
                  <a:cubicBezTo>
                    <a:pt x="1317" y="39"/>
                    <a:pt x="1237" y="73"/>
                    <a:pt x="1161" y="115"/>
                  </a:cubicBezTo>
                  <a:cubicBezTo>
                    <a:pt x="847" y="283"/>
                    <a:pt x="555" y="497"/>
                    <a:pt x="284" y="727"/>
                  </a:cubicBezTo>
                  <a:cubicBezTo>
                    <a:pt x="268" y="741"/>
                    <a:pt x="251" y="756"/>
                    <a:pt x="235" y="768"/>
                  </a:cubicBezTo>
                  <a:cubicBezTo>
                    <a:pt x="229" y="776"/>
                    <a:pt x="220" y="782"/>
                    <a:pt x="214" y="788"/>
                  </a:cubicBezTo>
                  <a:cubicBezTo>
                    <a:pt x="198" y="803"/>
                    <a:pt x="185" y="817"/>
                    <a:pt x="171" y="836"/>
                  </a:cubicBezTo>
                  <a:lnTo>
                    <a:pt x="192" y="809"/>
                  </a:lnTo>
                  <a:lnTo>
                    <a:pt x="192" y="809"/>
                  </a:lnTo>
                  <a:cubicBezTo>
                    <a:pt x="159" y="844"/>
                    <a:pt x="128" y="881"/>
                    <a:pt x="95" y="916"/>
                  </a:cubicBezTo>
                  <a:cubicBezTo>
                    <a:pt x="58" y="959"/>
                    <a:pt x="50" y="1018"/>
                    <a:pt x="87" y="1064"/>
                  </a:cubicBezTo>
                  <a:cubicBezTo>
                    <a:pt x="108" y="1092"/>
                    <a:pt x="142" y="1108"/>
                    <a:pt x="177" y="1108"/>
                  </a:cubicBezTo>
                  <a:cubicBezTo>
                    <a:pt x="195" y="1108"/>
                    <a:pt x="214" y="1103"/>
                    <a:pt x="231" y="1092"/>
                  </a:cubicBezTo>
                  <a:cubicBezTo>
                    <a:pt x="280" y="1060"/>
                    <a:pt x="332" y="1032"/>
                    <a:pt x="377" y="997"/>
                  </a:cubicBezTo>
                  <a:lnTo>
                    <a:pt x="377" y="997"/>
                  </a:lnTo>
                  <a:cubicBezTo>
                    <a:pt x="501" y="905"/>
                    <a:pt x="628" y="814"/>
                    <a:pt x="759" y="731"/>
                  </a:cubicBezTo>
                  <a:cubicBezTo>
                    <a:pt x="894" y="643"/>
                    <a:pt x="1030" y="560"/>
                    <a:pt x="1167" y="482"/>
                  </a:cubicBezTo>
                  <a:cubicBezTo>
                    <a:pt x="1234" y="445"/>
                    <a:pt x="1301" y="406"/>
                    <a:pt x="1371" y="375"/>
                  </a:cubicBezTo>
                  <a:lnTo>
                    <a:pt x="1371" y="375"/>
                  </a:lnTo>
                  <a:cubicBezTo>
                    <a:pt x="1413" y="358"/>
                    <a:pt x="1456" y="343"/>
                    <a:pt x="1501" y="335"/>
                  </a:cubicBezTo>
                  <a:lnTo>
                    <a:pt x="1501" y="335"/>
                  </a:lnTo>
                  <a:cubicBezTo>
                    <a:pt x="1511" y="334"/>
                    <a:pt x="1522" y="333"/>
                    <a:pt x="1532" y="333"/>
                  </a:cubicBezTo>
                  <a:cubicBezTo>
                    <a:pt x="1540" y="333"/>
                    <a:pt x="1548" y="334"/>
                    <a:pt x="1556" y="334"/>
                  </a:cubicBezTo>
                  <a:lnTo>
                    <a:pt x="1556" y="334"/>
                  </a:lnTo>
                  <a:cubicBezTo>
                    <a:pt x="1563" y="336"/>
                    <a:pt x="1571" y="337"/>
                    <a:pt x="1578" y="339"/>
                  </a:cubicBezTo>
                  <a:lnTo>
                    <a:pt x="1578" y="339"/>
                  </a:lnTo>
                  <a:cubicBezTo>
                    <a:pt x="1585" y="343"/>
                    <a:pt x="1591" y="346"/>
                    <a:pt x="1597" y="350"/>
                  </a:cubicBezTo>
                  <a:lnTo>
                    <a:pt x="1597" y="350"/>
                  </a:lnTo>
                  <a:cubicBezTo>
                    <a:pt x="1600" y="352"/>
                    <a:pt x="1604" y="355"/>
                    <a:pt x="1607" y="358"/>
                  </a:cubicBezTo>
                  <a:lnTo>
                    <a:pt x="1607" y="358"/>
                  </a:lnTo>
                  <a:cubicBezTo>
                    <a:pt x="1611" y="365"/>
                    <a:pt x="1615" y="372"/>
                    <a:pt x="1619" y="379"/>
                  </a:cubicBezTo>
                  <a:lnTo>
                    <a:pt x="1619" y="379"/>
                  </a:lnTo>
                  <a:cubicBezTo>
                    <a:pt x="1622" y="387"/>
                    <a:pt x="1624" y="395"/>
                    <a:pt x="1625" y="403"/>
                  </a:cubicBezTo>
                  <a:lnTo>
                    <a:pt x="1625" y="403"/>
                  </a:lnTo>
                  <a:cubicBezTo>
                    <a:pt x="1626" y="423"/>
                    <a:pt x="1626" y="445"/>
                    <a:pt x="1624" y="466"/>
                  </a:cubicBezTo>
                  <a:lnTo>
                    <a:pt x="1624" y="466"/>
                  </a:lnTo>
                  <a:cubicBezTo>
                    <a:pt x="1615" y="513"/>
                    <a:pt x="1601" y="559"/>
                    <a:pt x="1584" y="604"/>
                  </a:cubicBezTo>
                  <a:lnTo>
                    <a:pt x="1584" y="604"/>
                  </a:lnTo>
                  <a:cubicBezTo>
                    <a:pt x="1558" y="662"/>
                    <a:pt x="1529" y="716"/>
                    <a:pt x="1500" y="770"/>
                  </a:cubicBezTo>
                  <a:cubicBezTo>
                    <a:pt x="1467" y="836"/>
                    <a:pt x="1433" y="901"/>
                    <a:pt x="1396" y="965"/>
                  </a:cubicBezTo>
                  <a:cubicBezTo>
                    <a:pt x="1326" y="1092"/>
                    <a:pt x="1252" y="1220"/>
                    <a:pt x="1176" y="1345"/>
                  </a:cubicBezTo>
                  <a:cubicBezTo>
                    <a:pt x="1026" y="1598"/>
                    <a:pt x="863" y="1844"/>
                    <a:pt x="695" y="2085"/>
                  </a:cubicBezTo>
                  <a:cubicBezTo>
                    <a:pt x="598" y="2218"/>
                    <a:pt x="500" y="2352"/>
                    <a:pt x="399" y="2481"/>
                  </a:cubicBezTo>
                  <a:lnTo>
                    <a:pt x="428" y="2446"/>
                  </a:lnTo>
                  <a:lnTo>
                    <a:pt x="428" y="2446"/>
                  </a:lnTo>
                  <a:cubicBezTo>
                    <a:pt x="307" y="2600"/>
                    <a:pt x="183" y="2752"/>
                    <a:pt x="56" y="2902"/>
                  </a:cubicBezTo>
                  <a:cubicBezTo>
                    <a:pt x="38" y="2925"/>
                    <a:pt x="19" y="2952"/>
                    <a:pt x="11" y="2980"/>
                  </a:cubicBezTo>
                  <a:cubicBezTo>
                    <a:pt x="1" y="3019"/>
                    <a:pt x="5" y="3061"/>
                    <a:pt x="19" y="3096"/>
                  </a:cubicBezTo>
                  <a:cubicBezTo>
                    <a:pt x="31" y="3126"/>
                    <a:pt x="50" y="3149"/>
                    <a:pt x="75" y="3167"/>
                  </a:cubicBezTo>
                  <a:cubicBezTo>
                    <a:pt x="85" y="3178"/>
                    <a:pt x="99" y="3186"/>
                    <a:pt x="114" y="3190"/>
                  </a:cubicBezTo>
                  <a:cubicBezTo>
                    <a:pt x="134" y="3200"/>
                    <a:pt x="157" y="3206"/>
                    <a:pt x="181" y="3206"/>
                  </a:cubicBezTo>
                  <a:cubicBezTo>
                    <a:pt x="539" y="3252"/>
                    <a:pt x="896" y="3276"/>
                    <a:pt x="1256" y="3282"/>
                  </a:cubicBezTo>
                  <a:cubicBezTo>
                    <a:pt x="1310" y="3283"/>
                    <a:pt x="1364" y="3284"/>
                    <a:pt x="1418" y="3284"/>
                  </a:cubicBezTo>
                  <a:cubicBezTo>
                    <a:pt x="1722" y="3284"/>
                    <a:pt x="2027" y="3269"/>
                    <a:pt x="2330" y="3241"/>
                  </a:cubicBezTo>
                  <a:cubicBezTo>
                    <a:pt x="2429" y="3233"/>
                    <a:pt x="2530" y="3221"/>
                    <a:pt x="2630" y="3208"/>
                  </a:cubicBezTo>
                  <a:cubicBezTo>
                    <a:pt x="2692" y="3200"/>
                    <a:pt x="2756" y="3192"/>
                    <a:pt x="2819" y="3184"/>
                  </a:cubicBezTo>
                  <a:cubicBezTo>
                    <a:pt x="2844" y="3182"/>
                    <a:pt x="2869" y="3178"/>
                    <a:pt x="2893" y="3174"/>
                  </a:cubicBezTo>
                  <a:cubicBezTo>
                    <a:pt x="2918" y="3169"/>
                    <a:pt x="2943" y="3159"/>
                    <a:pt x="2969" y="3155"/>
                  </a:cubicBezTo>
                  <a:cubicBezTo>
                    <a:pt x="3010" y="3149"/>
                    <a:pt x="3056" y="3108"/>
                    <a:pt x="3076" y="3073"/>
                  </a:cubicBezTo>
                  <a:cubicBezTo>
                    <a:pt x="3099" y="3036"/>
                    <a:pt x="3107" y="2978"/>
                    <a:pt x="3092" y="2937"/>
                  </a:cubicBezTo>
                  <a:cubicBezTo>
                    <a:pt x="3080" y="2894"/>
                    <a:pt x="3053" y="2851"/>
                    <a:pt x="3012" y="2830"/>
                  </a:cubicBezTo>
                  <a:lnTo>
                    <a:pt x="2969" y="2812"/>
                  </a:lnTo>
                  <a:cubicBezTo>
                    <a:pt x="2953" y="2808"/>
                    <a:pt x="2937" y="2806"/>
                    <a:pt x="2921" y="2806"/>
                  </a:cubicBezTo>
                  <a:cubicBezTo>
                    <a:pt x="2919" y="2806"/>
                    <a:pt x="2917" y="2806"/>
                    <a:pt x="2915" y="2806"/>
                  </a:cubicBezTo>
                  <a:lnTo>
                    <a:pt x="2915" y="2806"/>
                  </a:lnTo>
                  <a:lnTo>
                    <a:pt x="2916" y="2806"/>
                  </a:lnTo>
                  <a:cubicBezTo>
                    <a:pt x="2860" y="2806"/>
                    <a:pt x="2803" y="2816"/>
                    <a:pt x="2749" y="2824"/>
                  </a:cubicBezTo>
                  <a:cubicBezTo>
                    <a:pt x="2706" y="2830"/>
                    <a:pt x="2665" y="2837"/>
                    <a:pt x="2624" y="2843"/>
                  </a:cubicBezTo>
                  <a:lnTo>
                    <a:pt x="2673" y="2835"/>
                  </a:lnTo>
                  <a:lnTo>
                    <a:pt x="2673" y="2835"/>
                  </a:lnTo>
                  <a:cubicBezTo>
                    <a:pt x="2351" y="2878"/>
                    <a:pt x="2026" y="2906"/>
                    <a:pt x="1702" y="2917"/>
                  </a:cubicBezTo>
                  <a:cubicBezTo>
                    <a:pt x="1589" y="2920"/>
                    <a:pt x="1475" y="2922"/>
                    <a:pt x="1362" y="2922"/>
                  </a:cubicBezTo>
                  <a:cubicBezTo>
                    <a:pt x="1151" y="2922"/>
                    <a:pt x="939" y="2916"/>
                    <a:pt x="728" y="2902"/>
                  </a:cubicBezTo>
                  <a:cubicBezTo>
                    <a:pt x="661" y="2898"/>
                    <a:pt x="594" y="2892"/>
                    <a:pt x="527" y="2886"/>
                  </a:cubicBezTo>
                  <a:lnTo>
                    <a:pt x="527" y="2886"/>
                  </a:lnTo>
                  <a:cubicBezTo>
                    <a:pt x="680" y="2695"/>
                    <a:pt x="828" y="2498"/>
                    <a:pt x="970" y="2298"/>
                  </a:cubicBezTo>
                  <a:cubicBezTo>
                    <a:pt x="1170" y="2015"/>
                    <a:pt x="1356" y="1723"/>
                    <a:pt x="1531" y="1423"/>
                  </a:cubicBezTo>
                  <a:cubicBezTo>
                    <a:pt x="1619" y="1271"/>
                    <a:pt x="1704" y="1119"/>
                    <a:pt x="1784" y="963"/>
                  </a:cubicBezTo>
                  <a:cubicBezTo>
                    <a:pt x="1827" y="885"/>
                    <a:pt x="1866" y="805"/>
                    <a:pt x="1901" y="721"/>
                  </a:cubicBezTo>
                  <a:cubicBezTo>
                    <a:pt x="1934" y="643"/>
                    <a:pt x="1952" y="564"/>
                    <a:pt x="1963" y="480"/>
                  </a:cubicBezTo>
                  <a:cubicBezTo>
                    <a:pt x="1973" y="388"/>
                    <a:pt x="1954" y="297"/>
                    <a:pt x="1915" y="215"/>
                  </a:cubicBezTo>
                  <a:cubicBezTo>
                    <a:pt x="1907" y="203"/>
                    <a:pt x="1901" y="188"/>
                    <a:pt x="1891" y="178"/>
                  </a:cubicBezTo>
                  <a:cubicBezTo>
                    <a:pt x="1874" y="156"/>
                    <a:pt x="1858" y="131"/>
                    <a:pt x="1835" y="110"/>
                  </a:cubicBezTo>
                  <a:cubicBezTo>
                    <a:pt x="1790" y="69"/>
                    <a:pt x="1739" y="41"/>
                    <a:pt x="1679" y="20"/>
                  </a:cubicBezTo>
                  <a:cubicBezTo>
                    <a:pt x="1637" y="6"/>
                    <a:pt x="1592" y="0"/>
                    <a:pt x="154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892;p7">
              <a:extLst>
                <a:ext uri="{FF2B5EF4-FFF2-40B4-BE49-F238E27FC236}">
                  <a16:creationId xmlns:a16="http://schemas.microsoft.com/office/drawing/2014/main" id="{6662B2AE-6D31-E750-0BDE-1CC0552D296C}"/>
                </a:ext>
              </a:extLst>
            </p:cNvPr>
            <p:cNvSpPr/>
            <p:nvPr/>
          </p:nvSpPr>
          <p:spPr>
            <a:xfrm>
              <a:off x="3381050" y="2286325"/>
              <a:ext cx="56000" cy="58600"/>
            </a:xfrm>
            <a:custGeom>
              <a:avLst/>
              <a:gdLst/>
              <a:ahLst/>
              <a:cxnLst/>
              <a:rect l="l" t="t" r="r" b="b"/>
              <a:pathLst>
                <a:path w="2240" h="2344" extrusionOk="0">
                  <a:moveTo>
                    <a:pt x="115" y="1"/>
                  </a:moveTo>
                  <a:cubicBezTo>
                    <a:pt x="91" y="3"/>
                    <a:pt x="68" y="9"/>
                    <a:pt x="48" y="25"/>
                  </a:cubicBezTo>
                  <a:cubicBezTo>
                    <a:pt x="29" y="40"/>
                    <a:pt x="13" y="60"/>
                    <a:pt x="7" y="83"/>
                  </a:cubicBezTo>
                  <a:cubicBezTo>
                    <a:pt x="0" y="112"/>
                    <a:pt x="0" y="147"/>
                    <a:pt x="19" y="169"/>
                  </a:cubicBezTo>
                  <a:cubicBezTo>
                    <a:pt x="119" y="306"/>
                    <a:pt x="222" y="441"/>
                    <a:pt x="328" y="576"/>
                  </a:cubicBezTo>
                  <a:lnTo>
                    <a:pt x="328" y="576"/>
                  </a:lnTo>
                  <a:cubicBezTo>
                    <a:pt x="349" y="605"/>
                    <a:pt x="370" y="636"/>
                    <a:pt x="391" y="664"/>
                  </a:cubicBezTo>
                  <a:cubicBezTo>
                    <a:pt x="417" y="703"/>
                    <a:pt x="448" y="738"/>
                    <a:pt x="479" y="775"/>
                  </a:cubicBezTo>
                  <a:cubicBezTo>
                    <a:pt x="526" y="837"/>
                    <a:pt x="576" y="896"/>
                    <a:pt x="625" y="956"/>
                  </a:cubicBezTo>
                  <a:cubicBezTo>
                    <a:pt x="724" y="1073"/>
                    <a:pt x="824" y="1192"/>
                    <a:pt x="927" y="1305"/>
                  </a:cubicBezTo>
                  <a:cubicBezTo>
                    <a:pt x="1134" y="1531"/>
                    <a:pt x="1350" y="1749"/>
                    <a:pt x="1570" y="1963"/>
                  </a:cubicBezTo>
                  <a:cubicBezTo>
                    <a:pt x="1632" y="2022"/>
                    <a:pt x="1695" y="2082"/>
                    <a:pt x="1759" y="2139"/>
                  </a:cubicBezTo>
                  <a:cubicBezTo>
                    <a:pt x="1790" y="2170"/>
                    <a:pt x="1823" y="2197"/>
                    <a:pt x="1858" y="2224"/>
                  </a:cubicBezTo>
                  <a:cubicBezTo>
                    <a:pt x="1899" y="2259"/>
                    <a:pt x="1942" y="2300"/>
                    <a:pt x="1991" y="2322"/>
                  </a:cubicBezTo>
                  <a:cubicBezTo>
                    <a:pt x="2018" y="2336"/>
                    <a:pt x="2044" y="2344"/>
                    <a:pt x="2074" y="2344"/>
                  </a:cubicBezTo>
                  <a:cubicBezTo>
                    <a:pt x="2081" y="2344"/>
                    <a:pt x="2087" y="2343"/>
                    <a:pt x="2094" y="2343"/>
                  </a:cubicBezTo>
                  <a:cubicBezTo>
                    <a:pt x="2127" y="2337"/>
                    <a:pt x="2162" y="2324"/>
                    <a:pt x="2186" y="2298"/>
                  </a:cubicBezTo>
                  <a:cubicBezTo>
                    <a:pt x="2205" y="2277"/>
                    <a:pt x="2219" y="2252"/>
                    <a:pt x="2227" y="2226"/>
                  </a:cubicBezTo>
                  <a:cubicBezTo>
                    <a:pt x="2240" y="2189"/>
                    <a:pt x="2234" y="2135"/>
                    <a:pt x="2211" y="2102"/>
                  </a:cubicBezTo>
                  <a:cubicBezTo>
                    <a:pt x="2192" y="2072"/>
                    <a:pt x="2170" y="2045"/>
                    <a:pt x="2145" y="2020"/>
                  </a:cubicBezTo>
                  <a:cubicBezTo>
                    <a:pt x="2127" y="2004"/>
                    <a:pt x="2110" y="1987"/>
                    <a:pt x="2094" y="1971"/>
                  </a:cubicBezTo>
                  <a:cubicBezTo>
                    <a:pt x="2059" y="1938"/>
                    <a:pt x="2026" y="1907"/>
                    <a:pt x="1991" y="1876"/>
                  </a:cubicBezTo>
                  <a:cubicBezTo>
                    <a:pt x="1921" y="1815"/>
                    <a:pt x="1853" y="1753"/>
                    <a:pt x="1786" y="1689"/>
                  </a:cubicBezTo>
                  <a:cubicBezTo>
                    <a:pt x="1648" y="1564"/>
                    <a:pt x="1512" y="1435"/>
                    <a:pt x="1381" y="1303"/>
                  </a:cubicBezTo>
                  <a:cubicBezTo>
                    <a:pt x="1249" y="1172"/>
                    <a:pt x="1118" y="1038"/>
                    <a:pt x="989" y="907"/>
                  </a:cubicBezTo>
                  <a:cubicBezTo>
                    <a:pt x="859" y="773"/>
                    <a:pt x="736" y="638"/>
                    <a:pt x="611" y="504"/>
                  </a:cubicBezTo>
                  <a:cubicBezTo>
                    <a:pt x="574" y="465"/>
                    <a:pt x="535" y="430"/>
                    <a:pt x="500" y="391"/>
                  </a:cubicBezTo>
                  <a:cubicBezTo>
                    <a:pt x="465" y="350"/>
                    <a:pt x="434" y="313"/>
                    <a:pt x="399" y="276"/>
                  </a:cubicBezTo>
                  <a:cubicBezTo>
                    <a:pt x="331" y="196"/>
                    <a:pt x="261" y="116"/>
                    <a:pt x="196" y="34"/>
                  </a:cubicBezTo>
                  <a:cubicBezTo>
                    <a:pt x="179" y="13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93;p7">
              <a:extLst>
                <a:ext uri="{FF2B5EF4-FFF2-40B4-BE49-F238E27FC236}">
                  <a16:creationId xmlns:a16="http://schemas.microsoft.com/office/drawing/2014/main" id="{F8C3ADC8-701A-E569-B74A-2D6310145F10}"/>
                </a:ext>
              </a:extLst>
            </p:cNvPr>
            <p:cNvSpPr/>
            <p:nvPr/>
          </p:nvSpPr>
          <p:spPr>
            <a:xfrm>
              <a:off x="3384950" y="2285675"/>
              <a:ext cx="47125" cy="57000"/>
            </a:xfrm>
            <a:custGeom>
              <a:avLst/>
              <a:gdLst/>
              <a:ahLst/>
              <a:cxnLst/>
              <a:rect l="l" t="t" r="r" b="b"/>
              <a:pathLst>
                <a:path w="1885" h="2280" extrusionOk="0">
                  <a:moveTo>
                    <a:pt x="1748" y="0"/>
                  </a:moveTo>
                  <a:cubicBezTo>
                    <a:pt x="1716" y="0"/>
                    <a:pt x="1685" y="11"/>
                    <a:pt x="1665" y="37"/>
                  </a:cubicBezTo>
                  <a:cubicBezTo>
                    <a:pt x="1455" y="288"/>
                    <a:pt x="1243" y="540"/>
                    <a:pt x="1034" y="791"/>
                  </a:cubicBezTo>
                  <a:cubicBezTo>
                    <a:pt x="822" y="1044"/>
                    <a:pt x="607" y="1290"/>
                    <a:pt x="391" y="1537"/>
                  </a:cubicBezTo>
                  <a:cubicBezTo>
                    <a:pt x="331" y="1607"/>
                    <a:pt x="272" y="1674"/>
                    <a:pt x="212" y="1744"/>
                  </a:cubicBezTo>
                  <a:cubicBezTo>
                    <a:pt x="196" y="1763"/>
                    <a:pt x="181" y="1779"/>
                    <a:pt x="165" y="1798"/>
                  </a:cubicBezTo>
                  <a:cubicBezTo>
                    <a:pt x="140" y="1824"/>
                    <a:pt x="118" y="1855"/>
                    <a:pt x="95" y="1886"/>
                  </a:cubicBezTo>
                  <a:cubicBezTo>
                    <a:pt x="81" y="1904"/>
                    <a:pt x="66" y="1923"/>
                    <a:pt x="52" y="1941"/>
                  </a:cubicBezTo>
                  <a:cubicBezTo>
                    <a:pt x="35" y="1964"/>
                    <a:pt x="27" y="1976"/>
                    <a:pt x="19" y="2007"/>
                  </a:cubicBezTo>
                  <a:cubicBezTo>
                    <a:pt x="11" y="2033"/>
                    <a:pt x="10" y="2059"/>
                    <a:pt x="13" y="2084"/>
                  </a:cubicBezTo>
                  <a:lnTo>
                    <a:pt x="13" y="2084"/>
                  </a:lnTo>
                  <a:lnTo>
                    <a:pt x="11" y="2091"/>
                  </a:lnTo>
                  <a:cubicBezTo>
                    <a:pt x="5" y="2108"/>
                    <a:pt x="0" y="2126"/>
                    <a:pt x="0" y="2143"/>
                  </a:cubicBezTo>
                  <a:cubicBezTo>
                    <a:pt x="0" y="2159"/>
                    <a:pt x="3" y="2173"/>
                    <a:pt x="7" y="2187"/>
                  </a:cubicBezTo>
                  <a:lnTo>
                    <a:pt x="7" y="2187"/>
                  </a:lnTo>
                  <a:cubicBezTo>
                    <a:pt x="9" y="2211"/>
                    <a:pt x="16" y="2234"/>
                    <a:pt x="35" y="2252"/>
                  </a:cubicBezTo>
                  <a:cubicBezTo>
                    <a:pt x="50" y="2265"/>
                    <a:pt x="71" y="2279"/>
                    <a:pt x="93" y="2279"/>
                  </a:cubicBezTo>
                  <a:cubicBezTo>
                    <a:pt x="96" y="2279"/>
                    <a:pt x="99" y="2279"/>
                    <a:pt x="101" y="2278"/>
                  </a:cubicBezTo>
                  <a:cubicBezTo>
                    <a:pt x="109" y="2278"/>
                    <a:pt x="116" y="2276"/>
                    <a:pt x="124" y="2276"/>
                  </a:cubicBezTo>
                  <a:cubicBezTo>
                    <a:pt x="127" y="2277"/>
                    <a:pt x="130" y="2277"/>
                    <a:pt x="133" y="2277"/>
                  </a:cubicBezTo>
                  <a:cubicBezTo>
                    <a:pt x="158" y="2277"/>
                    <a:pt x="184" y="2269"/>
                    <a:pt x="208" y="2256"/>
                  </a:cubicBezTo>
                  <a:cubicBezTo>
                    <a:pt x="213" y="2253"/>
                    <a:pt x="218" y="2250"/>
                    <a:pt x="223" y="2247"/>
                  </a:cubicBezTo>
                  <a:lnTo>
                    <a:pt x="223" y="2247"/>
                  </a:lnTo>
                  <a:cubicBezTo>
                    <a:pt x="270" y="2242"/>
                    <a:pt x="315" y="2219"/>
                    <a:pt x="348" y="2182"/>
                  </a:cubicBezTo>
                  <a:cubicBezTo>
                    <a:pt x="362" y="2165"/>
                    <a:pt x="374" y="2149"/>
                    <a:pt x="389" y="2133"/>
                  </a:cubicBezTo>
                  <a:cubicBezTo>
                    <a:pt x="426" y="2089"/>
                    <a:pt x="459" y="2046"/>
                    <a:pt x="492" y="2001"/>
                  </a:cubicBezTo>
                  <a:cubicBezTo>
                    <a:pt x="539" y="1935"/>
                    <a:pt x="588" y="1870"/>
                    <a:pt x="635" y="1806"/>
                  </a:cubicBezTo>
                  <a:cubicBezTo>
                    <a:pt x="734" y="1674"/>
                    <a:pt x="830" y="1543"/>
                    <a:pt x="929" y="1411"/>
                  </a:cubicBezTo>
                  <a:cubicBezTo>
                    <a:pt x="1026" y="1280"/>
                    <a:pt x="1122" y="1148"/>
                    <a:pt x="1223" y="1019"/>
                  </a:cubicBezTo>
                  <a:cubicBezTo>
                    <a:pt x="1324" y="890"/>
                    <a:pt x="1422" y="760"/>
                    <a:pt x="1523" y="629"/>
                  </a:cubicBezTo>
                  <a:cubicBezTo>
                    <a:pt x="1636" y="483"/>
                    <a:pt x="1749" y="335"/>
                    <a:pt x="1862" y="189"/>
                  </a:cubicBezTo>
                  <a:cubicBezTo>
                    <a:pt x="1880" y="166"/>
                    <a:pt x="1884" y="119"/>
                    <a:pt x="1874" y="92"/>
                  </a:cubicBezTo>
                  <a:cubicBezTo>
                    <a:pt x="1866" y="66"/>
                    <a:pt x="1852" y="43"/>
                    <a:pt x="1829" y="27"/>
                  </a:cubicBezTo>
                  <a:cubicBezTo>
                    <a:pt x="1807" y="10"/>
                    <a:pt x="1777" y="0"/>
                    <a:pt x="1748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94;p7">
              <a:extLst>
                <a:ext uri="{FF2B5EF4-FFF2-40B4-BE49-F238E27FC236}">
                  <a16:creationId xmlns:a16="http://schemas.microsoft.com/office/drawing/2014/main" id="{3D3C24CC-9960-A39B-8A60-2DE34A46C6F1}"/>
                </a:ext>
              </a:extLst>
            </p:cNvPr>
            <p:cNvSpPr/>
            <p:nvPr/>
          </p:nvSpPr>
          <p:spPr>
            <a:xfrm>
              <a:off x="3473400" y="2253550"/>
              <a:ext cx="96575" cy="36425"/>
            </a:xfrm>
            <a:custGeom>
              <a:avLst/>
              <a:gdLst/>
              <a:ahLst/>
              <a:cxnLst/>
              <a:rect l="l" t="t" r="r" b="b"/>
              <a:pathLst>
                <a:path w="3863" h="1457" extrusionOk="0">
                  <a:moveTo>
                    <a:pt x="3577" y="381"/>
                  </a:moveTo>
                  <a:lnTo>
                    <a:pt x="3577" y="381"/>
                  </a:lnTo>
                  <a:cubicBezTo>
                    <a:pt x="3576" y="384"/>
                    <a:pt x="3576" y="388"/>
                    <a:pt x="3575" y="391"/>
                  </a:cubicBezTo>
                  <a:lnTo>
                    <a:pt x="3575" y="391"/>
                  </a:lnTo>
                  <a:lnTo>
                    <a:pt x="3577" y="381"/>
                  </a:lnTo>
                  <a:close/>
                  <a:moveTo>
                    <a:pt x="3540" y="531"/>
                  </a:moveTo>
                  <a:cubicBezTo>
                    <a:pt x="3536" y="540"/>
                    <a:pt x="3532" y="549"/>
                    <a:pt x="3529" y="557"/>
                  </a:cubicBezTo>
                  <a:lnTo>
                    <a:pt x="3529" y="557"/>
                  </a:lnTo>
                  <a:lnTo>
                    <a:pt x="3540" y="531"/>
                  </a:lnTo>
                  <a:close/>
                  <a:moveTo>
                    <a:pt x="633" y="685"/>
                  </a:moveTo>
                  <a:lnTo>
                    <a:pt x="628" y="686"/>
                  </a:lnTo>
                  <a:lnTo>
                    <a:pt x="628" y="686"/>
                  </a:lnTo>
                  <a:cubicBezTo>
                    <a:pt x="630" y="686"/>
                    <a:pt x="631" y="685"/>
                    <a:pt x="633" y="685"/>
                  </a:cubicBezTo>
                  <a:close/>
                  <a:moveTo>
                    <a:pt x="678" y="685"/>
                  </a:moveTo>
                  <a:lnTo>
                    <a:pt x="678" y="685"/>
                  </a:lnTo>
                  <a:cubicBezTo>
                    <a:pt x="683" y="686"/>
                    <a:pt x="687" y="687"/>
                    <a:pt x="692" y="687"/>
                  </a:cubicBezTo>
                  <a:lnTo>
                    <a:pt x="692" y="687"/>
                  </a:lnTo>
                  <a:lnTo>
                    <a:pt x="678" y="685"/>
                  </a:lnTo>
                  <a:close/>
                  <a:moveTo>
                    <a:pt x="489" y="723"/>
                  </a:moveTo>
                  <a:lnTo>
                    <a:pt x="481" y="726"/>
                  </a:lnTo>
                  <a:cubicBezTo>
                    <a:pt x="484" y="725"/>
                    <a:pt x="486" y="724"/>
                    <a:pt x="489" y="723"/>
                  </a:cubicBezTo>
                  <a:close/>
                  <a:moveTo>
                    <a:pt x="3443" y="706"/>
                  </a:moveTo>
                  <a:lnTo>
                    <a:pt x="3443" y="706"/>
                  </a:lnTo>
                  <a:cubicBezTo>
                    <a:pt x="3436" y="715"/>
                    <a:pt x="3429" y="724"/>
                    <a:pt x="3422" y="733"/>
                  </a:cubicBezTo>
                  <a:lnTo>
                    <a:pt x="3422" y="733"/>
                  </a:lnTo>
                  <a:lnTo>
                    <a:pt x="3443" y="706"/>
                  </a:lnTo>
                  <a:close/>
                  <a:moveTo>
                    <a:pt x="902" y="749"/>
                  </a:moveTo>
                  <a:cubicBezTo>
                    <a:pt x="907" y="751"/>
                    <a:pt x="912" y="753"/>
                    <a:pt x="917" y="755"/>
                  </a:cubicBezTo>
                  <a:lnTo>
                    <a:pt x="902" y="749"/>
                  </a:lnTo>
                  <a:close/>
                  <a:moveTo>
                    <a:pt x="409" y="772"/>
                  </a:moveTo>
                  <a:lnTo>
                    <a:pt x="384" y="790"/>
                  </a:lnTo>
                  <a:cubicBezTo>
                    <a:pt x="393" y="784"/>
                    <a:pt x="401" y="778"/>
                    <a:pt x="409" y="772"/>
                  </a:cubicBezTo>
                  <a:close/>
                  <a:moveTo>
                    <a:pt x="3686" y="0"/>
                  </a:moveTo>
                  <a:cubicBezTo>
                    <a:pt x="3673" y="0"/>
                    <a:pt x="3662" y="2"/>
                    <a:pt x="3651" y="5"/>
                  </a:cubicBezTo>
                  <a:cubicBezTo>
                    <a:pt x="3581" y="28"/>
                    <a:pt x="3536" y="100"/>
                    <a:pt x="3556" y="174"/>
                  </a:cubicBezTo>
                  <a:cubicBezTo>
                    <a:pt x="3563" y="196"/>
                    <a:pt x="3568" y="220"/>
                    <a:pt x="3572" y="244"/>
                  </a:cubicBezTo>
                  <a:lnTo>
                    <a:pt x="3572" y="244"/>
                  </a:lnTo>
                  <a:cubicBezTo>
                    <a:pt x="3579" y="299"/>
                    <a:pt x="3579" y="355"/>
                    <a:pt x="3572" y="410"/>
                  </a:cubicBezTo>
                  <a:lnTo>
                    <a:pt x="3572" y="410"/>
                  </a:lnTo>
                  <a:cubicBezTo>
                    <a:pt x="3562" y="462"/>
                    <a:pt x="3547" y="512"/>
                    <a:pt x="3527" y="560"/>
                  </a:cubicBezTo>
                  <a:lnTo>
                    <a:pt x="3527" y="560"/>
                  </a:lnTo>
                  <a:cubicBezTo>
                    <a:pt x="3499" y="622"/>
                    <a:pt x="3462" y="680"/>
                    <a:pt x="3420" y="735"/>
                  </a:cubicBezTo>
                  <a:lnTo>
                    <a:pt x="3420" y="735"/>
                  </a:lnTo>
                  <a:cubicBezTo>
                    <a:pt x="3380" y="783"/>
                    <a:pt x="3336" y="827"/>
                    <a:pt x="3287" y="867"/>
                  </a:cubicBezTo>
                  <a:lnTo>
                    <a:pt x="3287" y="867"/>
                  </a:lnTo>
                  <a:cubicBezTo>
                    <a:pt x="3213" y="920"/>
                    <a:pt x="3133" y="964"/>
                    <a:pt x="3051" y="1001"/>
                  </a:cubicBezTo>
                  <a:lnTo>
                    <a:pt x="3051" y="1001"/>
                  </a:lnTo>
                  <a:cubicBezTo>
                    <a:pt x="2976" y="1031"/>
                    <a:pt x="2901" y="1053"/>
                    <a:pt x="2822" y="1065"/>
                  </a:cubicBezTo>
                  <a:lnTo>
                    <a:pt x="2822" y="1065"/>
                  </a:lnTo>
                  <a:cubicBezTo>
                    <a:pt x="2764" y="1071"/>
                    <a:pt x="2706" y="1074"/>
                    <a:pt x="2648" y="1074"/>
                  </a:cubicBezTo>
                  <a:cubicBezTo>
                    <a:pt x="2583" y="1074"/>
                    <a:pt x="2518" y="1070"/>
                    <a:pt x="2453" y="1061"/>
                  </a:cubicBezTo>
                  <a:lnTo>
                    <a:pt x="2453" y="1061"/>
                  </a:lnTo>
                  <a:lnTo>
                    <a:pt x="2505" y="1069"/>
                  </a:lnTo>
                  <a:cubicBezTo>
                    <a:pt x="2320" y="1045"/>
                    <a:pt x="2141" y="989"/>
                    <a:pt x="1970" y="917"/>
                  </a:cubicBezTo>
                  <a:lnTo>
                    <a:pt x="1970" y="917"/>
                  </a:lnTo>
                  <a:lnTo>
                    <a:pt x="2016" y="936"/>
                  </a:lnTo>
                  <a:cubicBezTo>
                    <a:pt x="1864" y="872"/>
                    <a:pt x="1718" y="794"/>
                    <a:pt x="1578" y="706"/>
                  </a:cubicBezTo>
                  <a:cubicBezTo>
                    <a:pt x="1436" y="619"/>
                    <a:pt x="1313" y="529"/>
                    <a:pt x="1171" y="455"/>
                  </a:cubicBezTo>
                  <a:cubicBezTo>
                    <a:pt x="1089" y="412"/>
                    <a:pt x="1003" y="373"/>
                    <a:pt x="912" y="348"/>
                  </a:cubicBezTo>
                  <a:cubicBezTo>
                    <a:pt x="869" y="336"/>
                    <a:pt x="824" y="330"/>
                    <a:pt x="779" y="324"/>
                  </a:cubicBezTo>
                  <a:cubicBezTo>
                    <a:pt x="743" y="318"/>
                    <a:pt x="708" y="313"/>
                    <a:pt x="671" y="313"/>
                  </a:cubicBezTo>
                  <a:cubicBezTo>
                    <a:pt x="665" y="313"/>
                    <a:pt x="659" y="313"/>
                    <a:pt x="654" y="313"/>
                  </a:cubicBezTo>
                  <a:cubicBezTo>
                    <a:pt x="485" y="319"/>
                    <a:pt x="321" y="381"/>
                    <a:pt x="193" y="492"/>
                  </a:cubicBezTo>
                  <a:cubicBezTo>
                    <a:pt x="158" y="523"/>
                    <a:pt x="130" y="558"/>
                    <a:pt x="101" y="595"/>
                  </a:cubicBezTo>
                  <a:cubicBezTo>
                    <a:pt x="82" y="621"/>
                    <a:pt x="66" y="648"/>
                    <a:pt x="52" y="679"/>
                  </a:cubicBezTo>
                  <a:cubicBezTo>
                    <a:pt x="31" y="728"/>
                    <a:pt x="17" y="773"/>
                    <a:pt x="8" y="827"/>
                  </a:cubicBezTo>
                  <a:cubicBezTo>
                    <a:pt x="0" y="882"/>
                    <a:pt x="4" y="930"/>
                    <a:pt x="13" y="985"/>
                  </a:cubicBezTo>
                  <a:cubicBezTo>
                    <a:pt x="19" y="1020"/>
                    <a:pt x="54" y="1061"/>
                    <a:pt x="84" y="1078"/>
                  </a:cubicBezTo>
                  <a:cubicBezTo>
                    <a:pt x="108" y="1090"/>
                    <a:pt x="135" y="1098"/>
                    <a:pt x="162" y="1098"/>
                  </a:cubicBezTo>
                  <a:cubicBezTo>
                    <a:pt x="169" y="1098"/>
                    <a:pt x="177" y="1097"/>
                    <a:pt x="185" y="1096"/>
                  </a:cubicBezTo>
                  <a:cubicBezTo>
                    <a:pt x="259" y="1086"/>
                    <a:pt x="325" y="1020"/>
                    <a:pt x="321" y="942"/>
                  </a:cubicBezTo>
                  <a:cubicBezTo>
                    <a:pt x="319" y="929"/>
                    <a:pt x="320" y="917"/>
                    <a:pt x="321" y="904"/>
                  </a:cubicBezTo>
                  <a:lnTo>
                    <a:pt x="321" y="904"/>
                  </a:lnTo>
                  <a:cubicBezTo>
                    <a:pt x="323" y="892"/>
                    <a:pt x="327" y="880"/>
                    <a:pt x="331" y="869"/>
                  </a:cubicBezTo>
                  <a:lnTo>
                    <a:pt x="331" y="869"/>
                  </a:lnTo>
                  <a:cubicBezTo>
                    <a:pt x="338" y="853"/>
                    <a:pt x="347" y="838"/>
                    <a:pt x="356" y="824"/>
                  </a:cubicBezTo>
                  <a:lnTo>
                    <a:pt x="356" y="824"/>
                  </a:lnTo>
                  <a:cubicBezTo>
                    <a:pt x="373" y="804"/>
                    <a:pt x="393" y="785"/>
                    <a:pt x="414" y="769"/>
                  </a:cubicBezTo>
                  <a:lnTo>
                    <a:pt x="414" y="769"/>
                  </a:lnTo>
                  <a:cubicBezTo>
                    <a:pt x="445" y="748"/>
                    <a:pt x="477" y="730"/>
                    <a:pt x="511" y="715"/>
                  </a:cubicBezTo>
                  <a:lnTo>
                    <a:pt x="511" y="715"/>
                  </a:lnTo>
                  <a:cubicBezTo>
                    <a:pt x="543" y="703"/>
                    <a:pt x="575" y="695"/>
                    <a:pt x="607" y="689"/>
                  </a:cubicBezTo>
                  <a:lnTo>
                    <a:pt x="607" y="689"/>
                  </a:lnTo>
                  <a:cubicBezTo>
                    <a:pt x="620" y="688"/>
                    <a:pt x="632" y="688"/>
                    <a:pt x="645" y="688"/>
                  </a:cubicBezTo>
                  <a:cubicBezTo>
                    <a:pt x="668" y="688"/>
                    <a:pt x="692" y="689"/>
                    <a:pt x="715" y="692"/>
                  </a:cubicBezTo>
                  <a:lnTo>
                    <a:pt x="715" y="692"/>
                  </a:lnTo>
                  <a:cubicBezTo>
                    <a:pt x="771" y="703"/>
                    <a:pt x="825" y="720"/>
                    <a:pt x="878" y="740"/>
                  </a:cubicBezTo>
                  <a:lnTo>
                    <a:pt x="878" y="740"/>
                  </a:lnTo>
                  <a:cubicBezTo>
                    <a:pt x="994" y="789"/>
                    <a:pt x="1100" y="857"/>
                    <a:pt x="1204" y="925"/>
                  </a:cubicBezTo>
                  <a:cubicBezTo>
                    <a:pt x="1315" y="997"/>
                    <a:pt x="1424" y="1069"/>
                    <a:pt x="1541" y="1135"/>
                  </a:cubicBezTo>
                  <a:cubicBezTo>
                    <a:pt x="1670" y="1207"/>
                    <a:pt x="1806" y="1271"/>
                    <a:pt x="1944" y="1324"/>
                  </a:cubicBezTo>
                  <a:cubicBezTo>
                    <a:pt x="2067" y="1371"/>
                    <a:pt x="2194" y="1408"/>
                    <a:pt x="2326" y="1431"/>
                  </a:cubicBezTo>
                  <a:cubicBezTo>
                    <a:pt x="2424" y="1446"/>
                    <a:pt x="2522" y="1457"/>
                    <a:pt x="2621" y="1457"/>
                  </a:cubicBezTo>
                  <a:cubicBezTo>
                    <a:pt x="2667" y="1457"/>
                    <a:pt x="2713" y="1455"/>
                    <a:pt x="2759" y="1449"/>
                  </a:cubicBezTo>
                  <a:cubicBezTo>
                    <a:pt x="2835" y="1443"/>
                    <a:pt x="2911" y="1431"/>
                    <a:pt x="2985" y="1410"/>
                  </a:cubicBezTo>
                  <a:cubicBezTo>
                    <a:pt x="3051" y="1392"/>
                    <a:pt x="3115" y="1367"/>
                    <a:pt x="3176" y="1338"/>
                  </a:cubicBezTo>
                  <a:cubicBezTo>
                    <a:pt x="3287" y="1287"/>
                    <a:pt x="3386" y="1215"/>
                    <a:pt x="3474" y="1133"/>
                  </a:cubicBezTo>
                  <a:cubicBezTo>
                    <a:pt x="3561" y="1049"/>
                    <a:pt x="3637" y="958"/>
                    <a:pt x="3700" y="860"/>
                  </a:cubicBezTo>
                  <a:cubicBezTo>
                    <a:pt x="3762" y="759"/>
                    <a:pt x="3805" y="654"/>
                    <a:pt x="3830" y="545"/>
                  </a:cubicBezTo>
                  <a:cubicBezTo>
                    <a:pt x="3858" y="422"/>
                    <a:pt x="3863" y="299"/>
                    <a:pt x="3838" y="176"/>
                  </a:cubicBezTo>
                  <a:cubicBezTo>
                    <a:pt x="3834" y="151"/>
                    <a:pt x="3828" y="124"/>
                    <a:pt x="3819" y="100"/>
                  </a:cubicBezTo>
                  <a:cubicBezTo>
                    <a:pt x="3809" y="67"/>
                    <a:pt x="3787" y="36"/>
                    <a:pt x="3758" y="19"/>
                  </a:cubicBezTo>
                  <a:cubicBezTo>
                    <a:pt x="3737" y="7"/>
                    <a:pt x="3711" y="0"/>
                    <a:pt x="368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95;p7">
              <a:extLst>
                <a:ext uri="{FF2B5EF4-FFF2-40B4-BE49-F238E27FC236}">
                  <a16:creationId xmlns:a16="http://schemas.microsoft.com/office/drawing/2014/main" id="{D9A9DD4A-EB8A-B8EB-3CE0-B7169B41BB73}"/>
                </a:ext>
              </a:extLst>
            </p:cNvPr>
            <p:cNvSpPr/>
            <p:nvPr/>
          </p:nvSpPr>
          <p:spPr>
            <a:xfrm>
              <a:off x="3500300" y="2290825"/>
              <a:ext cx="11025" cy="52725"/>
            </a:xfrm>
            <a:custGeom>
              <a:avLst/>
              <a:gdLst/>
              <a:ahLst/>
              <a:cxnLst/>
              <a:rect l="l" t="t" r="r" b="b"/>
              <a:pathLst>
                <a:path w="441" h="2109" extrusionOk="0">
                  <a:moveTo>
                    <a:pt x="216" y="1"/>
                  </a:moveTo>
                  <a:cubicBezTo>
                    <a:pt x="179" y="1"/>
                    <a:pt x="151" y="24"/>
                    <a:pt x="138" y="59"/>
                  </a:cubicBezTo>
                  <a:lnTo>
                    <a:pt x="138" y="61"/>
                  </a:lnTo>
                  <a:cubicBezTo>
                    <a:pt x="126" y="94"/>
                    <a:pt x="116" y="127"/>
                    <a:pt x="108" y="164"/>
                  </a:cubicBezTo>
                  <a:cubicBezTo>
                    <a:pt x="100" y="195"/>
                    <a:pt x="94" y="227"/>
                    <a:pt x="87" y="257"/>
                  </a:cubicBezTo>
                  <a:lnTo>
                    <a:pt x="87" y="257"/>
                  </a:lnTo>
                  <a:cubicBezTo>
                    <a:pt x="81" y="270"/>
                    <a:pt x="76" y="282"/>
                    <a:pt x="73" y="295"/>
                  </a:cubicBezTo>
                  <a:cubicBezTo>
                    <a:pt x="69" y="306"/>
                    <a:pt x="67" y="316"/>
                    <a:pt x="67" y="326"/>
                  </a:cubicBezTo>
                  <a:cubicBezTo>
                    <a:pt x="62" y="349"/>
                    <a:pt x="58" y="371"/>
                    <a:pt x="56" y="394"/>
                  </a:cubicBezTo>
                  <a:cubicBezTo>
                    <a:pt x="48" y="451"/>
                    <a:pt x="40" y="507"/>
                    <a:pt x="32" y="562"/>
                  </a:cubicBezTo>
                  <a:lnTo>
                    <a:pt x="38" y="525"/>
                  </a:lnTo>
                  <a:lnTo>
                    <a:pt x="38" y="525"/>
                  </a:lnTo>
                  <a:cubicBezTo>
                    <a:pt x="34" y="558"/>
                    <a:pt x="25" y="591"/>
                    <a:pt x="21" y="624"/>
                  </a:cubicBezTo>
                  <a:cubicBezTo>
                    <a:pt x="19" y="647"/>
                    <a:pt x="17" y="671"/>
                    <a:pt x="15" y="694"/>
                  </a:cubicBezTo>
                  <a:cubicBezTo>
                    <a:pt x="13" y="737"/>
                    <a:pt x="9" y="780"/>
                    <a:pt x="7" y="823"/>
                  </a:cubicBezTo>
                  <a:cubicBezTo>
                    <a:pt x="1" y="912"/>
                    <a:pt x="1" y="998"/>
                    <a:pt x="3" y="1086"/>
                  </a:cubicBezTo>
                  <a:cubicBezTo>
                    <a:pt x="5" y="1175"/>
                    <a:pt x="9" y="1261"/>
                    <a:pt x="15" y="1349"/>
                  </a:cubicBezTo>
                  <a:cubicBezTo>
                    <a:pt x="23" y="1452"/>
                    <a:pt x="34" y="1553"/>
                    <a:pt x="48" y="1655"/>
                  </a:cubicBezTo>
                  <a:cubicBezTo>
                    <a:pt x="56" y="1705"/>
                    <a:pt x="64" y="1754"/>
                    <a:pt x="75" y="1801"/>
                  </a:cubicBezTo>
                  <a:cubicBezTo>
                    <a:pt x="81" y="1824"/>
                    <a:pt x="85" y="1846"/>
                    <a:pt x="91" y="1871"/>
                  </a:cubicBezTo>
                  <a:cubicBezTo>
                    <a:pt x="95" y="1881"/>
                    <a:pt x="97" y="1894"/>
                    <a:pt x="101" y="1906"/>
                  </a:cubicBezTo>
                  <a:cubicBezTo>
                    <a:pt x="112" y="1947"/>
                    <a:pt x="135" y="1981"/>
                    <a:pt x="167" y="2005"/>
                  </a:cubicBezTo>
                  <a:lnTo>
                    <a:pt x="167" y="2005"/>
                  </a:lnTo>
                  <a:cubicBezTo>
                    <a:pt x="172" y="2013"/>
                    <a:pt x="177" y="2021"/>
                    <a:pt x="182" y="2029"/>
                  </a:cubicBezTo>
                  <a:cubicBezTo>
                    <a:pt x="206" y="2066"/>
                    <a:pt x="235" y="2093"/>
                    <a:pt x="276" y="2105"/>
                  </a:cubicBezTo>
                  <a:cubicBezTo>
                    <a:pt x="284" y="2108"/>
                    <a:pt x="291" y="2109"/>
                    <a:pt x="299" y="2109"/>
                  </a:cubicBezTo>
                  <a:cubicBezTo>
                    <a:pt x="322" y="2109"/>
                    <a:pt x="345" y="2098"/>
                    <a:pt x="362" y="2083"/>
                  </a:cubicBezTo>
                  <a:cubicBezTo>
                    <a:pt x="387" y="2060"/>
                    <a:pt x="401" y="2029"/>
                    <a:pt x="408" y="1996"/>
                  </a:cubicBezTo>
                  <a:cubicBezTo>
                    <a:pt x="409" y="1986"/>
                    <a:pt x="410" y="1975"/>
                    <a:pt x="412" y="1964"/>
                  </a:cubicBezTo>
                  <a:lnTo>
                    <a:pt x="412" y="1964"/>
                  </a:lnTo>
                  <a:cubicBezTo>
                    <a:pt x="422" y="1948"/>
                    <a:pt x="429" y="1932"/>
                    <a:pt x="434" y="1914"/>
                  </a:cubicBezTo>
                  <a:cubicBezTo>
                    <a:pt x="438" y="1898"/>
                    <a:pt x="440" y="1877"/>
                    <a:pt x="440" y="1857"/>
                  </a:cubicBezTo>
                  <a:cubicBezTo>
                    <a:pt x="438" y="1842"/>
                    <a:pt x="436" y="1830"/>
                    <a:pt x="434" y="1816"/>
                  </a:cubicBezTo>
                  <a:cubicBezTo>
                    <a:pt x="432" y="1787"/>
                    <a:pt x="428" y="1760"/>
                    <a:pt x="426" y="1733"/>
                  </a:cubicBezTo>
                  <a:cubicBezTo>
                    <a:pt x="419" y="1670"/>
                    <a:pt x="408" y="1608"/>
                    <a:pt x="400" y="1546"/>
                  </a:cubicBezTo>
                  <a:lnTo>
                    <a:pt x="400" y="1546"/>
                  </a:lnTo>
                  <a:cubicBezTo>
                    <a:pt x="401" y="1554"/>
                    <a:pt x="402" y="1561"/>
                    <a:pt x="403" y="1569"/>
                  </a:cubicBezTo>
                  <a:lnTo>
                    <a:pt x="397" y="1522"/>
                  </a:lnTo>
                  <a:lnTo>
                    <a:pt x="397" y="1522"/>
                  </a:lnTo>
                  <a:cubicBezTo>
                    <a:pt x="398" y="1530"/>
                    <a:pt x="399" y="1538"/>
                    <a:pt x="400" y="1546"/>
                  </a:cubicBezTo>
                  <a:lnTo>
                    <a:pt x="400" y="1546"/>
                  </a:lnTo>
                  <a:cubicBezTo>
                    <a:pt x="394" y="1497"/>
                    <a:pt x="387" y="1448"/>
                    <a:pt x="380" y="1398"/>
                  </a:cubicBezTo>
                  <a:lnTo>
                    <a:pt x="380" y="1398"/>
                  </a:lnTo>
                  <a:cubicBezTo>
                    <a:pt x="364" y="1262"/>
                    <a:pt x="351" y="1125"/>
                    <a:pt x="344" y="990"/>
                  </a:cubicBezTo>
                  <a:cubicBezTo>
                    <a:pt x="340" y="916"/>
                    <a:pt x="334" y="842"/>
                    <a:pt x="329" y="768"/>
                  </a:cubicBezTo>
                  <a:cubicBezTo>
                    <a:pt x="327" y="729"/>
                    <a:pt x="325" y="692"/>
                    <a:pt x="325" y="655"/>
                  </a:cubicBezTo>
                  <a:cubicBezTo>
                    <a:pt x="323" y="618"/>
                    <a:pt x="319" y="581"/>
                    <a:pt x="317" y="544"/>
                  </a:cubicBezTo>
                  <a:cubicBezTo>
                    <a:pt x="315" y="503"/>
                    <a:pt x="315" y="462"/>
                    <a:pt x="315" y="421"/>
                  </a:cubicBezTo>
                  <a:cubicBezTo>
                    <a:pt x="315" y="398"/>
                    <a:pt x="315" y="377"/>
                    <a:pt x="315" y="355"/>
                  </a:cubicBezTo>
                  <a:cubicBezTo>
                    <a:pt x="315" y="328"/>
                    <a:pt x="310" y="303"/>
                    <a:pt x="305" y="278"/>
                  </a:cubicBezTo>
                  <a:lnTo>
                    <a:pt x="305" y="278"/>
                  </a:lnTo>
                  <a:cubicBezTo>
                    <a:pt x="303" y="248"/>
                    <a:pt x="305" y="219"/>
                    <a:pt x="305" y="188"/>
                  </a:cubicBezTo>
                  <a:cubicBezTo>
                    <a:pt x="303" y="154"/>
                    <a:pt x="301" y="117"/>
                    <a:pt x="299" y="82"/>
                  </a:cubicBezTo>
                  <a:cubicBezTo>
                    <a:pt x="295" y="41"/>
                    <a:pt x="270" y="8"/>
                    <a:pt x="229" y="2"/>
                  </a:cubicBezTo>
                  <a:cubicBezTo>
                    <a:pt x="224" y="1"/>
                    <a:pt x="220" y="1"/>
                    <a:pt x="216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96;p7">
              <a:extLst>
                <a:ext uri="{FF2B5EF4-FFF2-40B4-BE49-F238E27FC236}">
                  <a16:creationId xmlns:a16="http://schemas.microsoft.com/office/drawing/2014/main" id="{2597FF24-BB53-5C3E-0BAE-4688C745A150}"/>
                </a:ext>
              </a:extLst>
            </p:cNvPr>
            <p:cNvSpPr/>
            <p:nvPr/>
          </p:nvSpPr>
          <p:spPr>
            <a:xfrm>
              <a:off x="3537075" y="2295150"/>
              <a:ext cx="9225" cy="53550"/>
            </a:xfrm>
            <a:custGeom>
              <a:avLst/>
              <a:gdLst/>
              <a:ahLst/>
              <a:cxnLst/>
              <a:rect l="l" t="t" r="r" b="b"/>
              <a:pathLst>
                <a:path w="369" h="2142" extrusionOk="0">
                  <a:moveTo>
                    <a:pt x="240" y="380"/>
                  </a:moveTo>
                  <a:lnTo>
                    <a:pt x="249" y="391"/>
                  </a:lnTo>
                  <a:lnTo>
                    <a:pt x="247" y="389"/>
                  </a:lnTo>
                  <a:lnTo>
                    <a:pt x="247" y="389"/>
                  </a:lnTo>
                  <a:cubicBezTo>
                    <a:pt x="245" y="386"/>
                    <a:pt x="242" y="383"/>
                    <a:pt x="240" y="380"/>
                  </a:cubicBezTo>
                  <a:close/>
                  <a:moveTo>
                    <a:pt x="115" y="0"/>
                  </a:moveTo>
                  <a:cubicBezTo>
                    <a:pt x="87" y="0"/>
                    <a:pt x="57" y="20"/>
                    <a:pt x="58" y="54"/>
                  </a:cubicBezTo>
                  <a:lnTo>
                    <a:pt x="60" y="54"/>
                  </a:lnTo>
                  <a:cubicBezTo>
                    <a:pt x="62" y="118"/>
                    <a:pt x="62" y="182"/>
                    <a:pt x="62" y="246"/>
                  </a:cubicBezTo>
                  <a:cubicBezTo>
                    <a:pt x="62" y="301"/>
                    <a:pt x="64" y="357"/>
                    <a:pt x="60" y="413"/>
                  </a:cubicBezTo>
                  <a:lnTo>
                    <a:pt x="60" y="413"/>
                  </a:lnTo>
                  <a:cubicBezTo>
                    <a:pt x="53" y="431"/>
                    <a:pt x="49" y="447"/>
                    <a:pt x="48" y="469"/>
                  </a:cubicBezTo>
                  <a:cubicBezTo>
                    <a:pt x="48" y="482"/>
                    <a:pt x="48" y="494"/>
                    <a:pt x="48" y="506"/>
                  </a:cubicBezTo>
                  <a:cubicBezTo>
                    <a:pt x="48" y="531"/>
                    <a:pt x="48" y="556"/>
                    <a:pt x="48" y="582"/>
                  </a:cubicBezTo>
                  <a:cubicBezTo>
                    <a:pt x="48" y="607"/>
                    <a:pt x="50" y="632"/>
                    <a:pt x="48" y="656"/>
                  </a:cubicBezTo>
                  <a:cubicBezTo>
                    <a:pt x="46" y="683"/>
                    <a:pt x="42" y="708"/>
                    <a:pt x="42" y="732"/>
                  </a:cubicBezTo>
                  <a:cubicBezTo>
                    <a:pt x="42" y="833"/>
                    <a:pt x="38" y="936"/>
                    <a:pt x="38" y="1037"/>
                  </a:cubicBezTo>
                  <a:cubicBezTo>
                    <a:pt x="40" y="1238"/>
                    <a:pt x="34" y="1441"/>
                    <a:pt x="19" y="1643"/>
                  </a:cubicBezTo>
                  <a:cubicBezTo>
                    <a:pt x="17" y="1698"/>
                    <a:pt x="11" y="1756"/>
                    <a:pt x="7" y="1813"/>
                  </a:cubicBezTo>
                  <a:cubicBezTo>
                    <a:pt x="5" y="1840"/>
                    <a:pt x="7" y="1867"/>
                    <a:pt x="5" y="1895"/>
                  </a:cubicBezTo>
                  <a:cubicBezTo>
                    <a:pt x="5" y="1936"/>
                    <a:pt x="1" y="1982"/>
                    <a:pt x="15" y="2021"/>
                  </a:cubicBezTo>
                  <a:cubicBezTo>
                    <a:pt x="27" y="2047"/>
                    <a:pt x="38" y="2072"/>
                    <a:pt x="58" y="2092"/>
                  </a:cubicBezTo>
                  <a:cubicBezTo>
                    <a:pt x="85" y="2119"/>
                    <a:pt x="118" y="2134"/>
                    <a:pt x="153" y="2140"/>
                  </a:cubicBezTo>
                  <a:cubicBezTo>
                    <a:pt x="160" y="2141"/>
                    <a:pt x="168" y="2141"/>
                    <a:pt x="175" y="2141"/>
                  </a:cubicBezTo>
                  <a:cubicBezTo>
                    <a:pt x="197" y="2141"/>
                    <a:pt x="217" y="2137"/>
                    <a:pt x="239" y="2127"/>
                  </a:cubicBezTo>
                  <a:cubicBezTo>
                    <a:pt x="272" y="2113"/>
                    <a:pt x="299" y="2090"/>
                    <a:pt x="317" y="2060"/>
                  </a:cubicBezTo>
                  <a:cubicBezTo>
                    <a:pt x="340" y="2023"/>
                    <a:pt x="344" y="1994"/>
                    <a:pt x="348" y="1951"/>
                  </a:cubicBezTo>
                  <a:cubicBezTo>
                    <a:pt x="350" y="1938"/>
                    <a:pt x="352" y="1926"/>
                    <a:pt x="354" y="1914"/>
                  </a:cubicBezTo>
                  <a:cubicBezTo>
                    <a:pt x="356" y="1887"/>
                    <a:pt x="358" y="1858"/>
                    <a:pt x="362" y="1832"/>
                  </a:cubicBezTo>
                  <a:cubicBezTo>
                    <a:pt x="366" y="1782"/>
                    <a:pt x="364" y="1731"/>
                    <a:pt x="366" y="1680"/>
                  </a:cubicBezTo>
                  <a:cubicBezTo>
                    <a:pt x="368" y="1579"/>
                    <a:pt x="366" y="1478"/>
                    <a:pt x="364" y="1378"/>
                  </a:cubicBezTo>
                  <a:cubicBezTo>
                    <a:pt x="362" y="1277"/>
                    <a:pt x="360" y="1176"/>
                    <a:pt x="354" y="1073"/>
                  </a:cubicBezTo>
                  <a:cubicBezTo>
                    <a:pt x="350" y="973"/>
                    <a:pt x="338" y="872"/>
                    <a:pt x="325" y="771"/>
                  </a:cubicBezTo>
                  <a:cubicBezTo>
                    <a:pt x="321" y="732"/>
                    <a:pt x="319" y="691"/>
                    <a:pt x="311" y="652"/>
                  </a:cubicBezTo>
                  <a:cubicBezTo>
                    <a:pt x="303" y="626"/>
                    <a:pt x="299" y="601"/>
                    <a:pt x="295" y="574"/>
                  </a:cubicBezTo>
                  <a:cubicBezTo>
                    <a:pt x="288" y="546"/>
                    <a:pt x="284" y="517"/>
                    <a:pt x="280" y="488"/>
                  </a:cubicBezTo>
                  <a:cubicBezTo>
                    <a:pt x="276" y="474"/>
                    <a:pt x="274" y="459"/>
                    <a:pt x="272" y="445"/>
                  </a:cubicBezTo>
                  <a:cubicBezTo>
                    <a:pt x="268" y="425"/>
                    <a:pt x="261" y="410"/>
                    <a:pt x="251" y="395"/>
                  </a:cubicBezTo>
                  <a:lnTo>
                    <a:pt x="251" y="395"/>
                  </a:lnTo>
                  <a:cubicBezTo>
                    <a:pt x="235" y="340"/>
                    <a:pt x="226" y="282"/>
                    <a:pt x="212" y="225"/>
                  </a:cubicBezTo>
                  <a:cubicBezTo>
                    <a:pt x="198" y="163"/>
                    <a:pt x="184" y="102"/>
                    <a:pt x="167" y="40"/>
                  </a:cubicBezTo>
                  <a:cubicBezTo>
                    <a:pt x="161" y="13"/>
                    <a:pt x="138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97;p7">
              <a:extLst>
                <a:ext uri="{FF2B5EF4-FFF2-40B4-BE49-F238E27FC236}">
                  <a16:creationId xmlns:a16="http://schemas.microsoft.com/office/drawing/2014/main" id="{440C8BDC-87E9-9FBA-1E7C-8A203159499D}"/>
                </a:ext>
              </a:extLst>
            </p:cNvPr>
            <p:cNvSpPr/>
            <p:nvPr/>
          </p:nvSpPr>
          <p:spPr>
            <a:xfrm>
              <a:off x="3596975" y="2285575"/>
              <a:ext cx="66950" cy="51650"/>
            </a:xfrm>
            <a:custGeom>
              <a:avLst/>
              <a:gdLst/>
              <a:ahLst/>
              <a:cxnLst/>
              <a:rect l="l" t="t" r="r" b="b"/>
              <a:pathLst>
                <a:path w="2678" h="2066" extrusionOk="0">
                  <a:moveTo>
                    <a:pt x="84" y="1"/>
                  </a:moveTo>
                  <a:cubicBezTo>
                    <a:pt x="63" y="1"/>
                    <a:pt x="41" y="9"/>
                    <a:pt x="27" y="25"/>
                  </a:cubicBezTo>
                  <a:cubicBezTo>
                    <a:pt x="17" y="35"/>
                    <a:pt x="10" y="47"/>
                    <a:pt x="6" y="62"/>
                  </a:cubicBezTo>
                  <a:cubicBezTo>
                    <a:pt x="0" y="78"/>
                    <a:pt x="2" y="109"/>
                    <a:pt x="15" y="123"/>
                  </a:cubicBezTo>
                  <a:cubicBezTo>
                    <a:pt x="29" y="142"/>
                    <a:pt x="41" y="160"/>
                    <a:pt x="56" y="179"/>
                  </a:cubicBezTo>
                  <a:cubicBezTo>
                    <a:pt x="74" y="203"/>
                    <a:pt x="89" y="230"/>
                    <a:pt x="109" y="253"/>
                  </a:cubicBezTo>
                  <a:cubicBezTo>
                    <a:pt x="138" y="283"/>
                    <a:pt x="167" y="312"/>
                    <a:pt x="194" y="342"/>
                  </a:cubicBezTo>
                  <a:lnTo>
                    <a:pt x="194" y="342"/>
                  </a:lnTo>
                  <a:lnTo>
                    <a:pt x="194" y="342"/>
                  </a:lnTo>
                  <a:lnTo>
                    <a:pt x="194" y="342"/>
                  </a:lnTo>
                  <a:cubicBezTo>
                    <a:pt x="194" y="342"/>
                    <a:pt x="194" y="342"/>
                    <a:pt x="194" y="343"/>
                  </a:cubicBezTo>
                  <a:lnTo>
                    <a:pt x="194" y="343"/>
                  </a:lnTo>
                  <a:cubicBezTo>
                    <a:pt x="194" y="343"/>
                    <a:pt x="194" y="343"/>
                    <a:pt x="194" y="342"/>
                  </a:cubicBezTo>
                  <a:lnTo>
                    <a:pt x="194" y="342"/>
                  </a:lnTo>
                  <a:lnTo>
                    <a:pt x="197" y="351"/>
                  </a:lnTo>
                  <a:cubicBezTo>
                    <a:pt x="197" y="348"/>
                    <a:pt x="196" y="345"/>
                    <a:pt x="194" y="343"/>
                  </a:cubicBezTo>
                  <a:lnTo>
                    <a:pt x="194" y="343"/>
                  </a:lnTo>
                  <a:cubicBezTo>
                    <a:pt x="195" y="343"/>
                    <a:pt x="195" y="343"/>
                    <a:pt x="195" y="343"/>
                  </a:cubicBezTo>
                  <a:lnTo>
                    <a:pt x="195" y="343"/>
                  </a:lnTo>
                  <a:cubicBezTo>
                    <a:pt x="205" y="364"/>
                    <a:pt x="218" y="380"/>
                    <a:pt x="234" y="396"/>
                  </a:cubicBezTo>
                  <a:cubicBezTo>
                    <a:pt x="241" y="403"/>
                    <a:pt x="249" y="409"/>
                    <a:pt x="255" y="417"/>
                  </a:cubicBezTo>
                  <a:cubicBezTo>
                    <a:pt x="273" y="433"/>
                    <a:pt x="290" y="448"/>
                    <a:pt x="308" y="464"/>
                  </a:cubicBezTo>
                  <a:cubicBezTo>
                    <a:pt x="341" y="497"/>
                    <a:pt x="374" y="528"/>
                    <a:pt x="407" y="559"/>
                  </a:cubicBezTo>
                  <a:cubicBezTo>
                    <a:pt x="475" y="620"/>
                    <a:pt x="541" y="684"/>
                    <a:pt x="608" y="744"/>
                  </a:cubicBezTo>
                  <a:cubicBezTo>
                    <a:pt x="746" y="861"/>
                    <a:pt x="886" y="976"/>
                    <a:pt x="1025" y="1089"/>
                  </a:cubicBezTo>
                  <a:cubicBezTo>
                    <a:pt x="1319" y="1325"/>
                    <a:pt x="1619" y="1553"/>
                    <a:pt x="1929" y="1769"/>
                  </a:cubicBezTo>
                  <a:cubicBezTo>
                    <a:pt x="2012" y="1826"/>
                    <a:pt x="2096" y="1884"/>
                    <a:pt x="2180" y="1939"/>
                  </a:cubicBezTo>
                  <a:cubicBezTo>
                    <a:pt x="2201" y="1954"/>
                    <a:pt x="2223" y="1970"/>
                    <a:pt x="2244" y="1982"/>
                  </a:cubicBezTo>
                  <a:cubicBezTo>
                    <a:pt x="2266" y="1995"/>
                    <a:pt x="2291" y="2007"/>
                    <a:pt x="2314" y="2019"/>
                  </a:cubicBezTo>
                  <a:cubicBezTo>
                    <a:pt x="2324" y="2024"/>
                    <a:pt x="2334" y="2030"/>
                    <a:pt x="2344" y="2036"/>
                  </a:cubicBezTo>
                  <a:cubicBezTo>
                    <a:pt x="2363" y="2044"/>
                    <a:pt x="2379" y="2052"/>
                    <a:pt x="2400" y="2058"/>
                  </a:cubicBezTo>
                  <a:cubicBezTo>
                    <a:pt x="2422" y="2065"/>
                    <a:pt x="2441" y="2065"/>
                    <a:pt x="2461" y="2065"/>
                  </a:cubicBezTo>
                  <a:cubicBezTo>
                    <a:pt x="2475" y="2065"/>
                    <a:pt x="2490" y="2065"/>
                    <a:pt x="2505" y="2065"/>
                  </a:cubicBezTo>
                  <a:cubicBezTo>
                    <a:pt x="2516" y="2065"/>
                    <a:pt x="2528" y="2065"/>
                    <a:pt x="2539" y="2063"/>
                  </a:cubicBezTo>
                  <a:lnTo>
                    <a:pt x="2539" y="2063"/>
                  </a:lnTo>
                  <a:cubicBezTo>
                    <a:pt x="2542" y="2063"/>
                    <a:pt x="2545" y="2063"/>
                    <a:pt x="2548" y="2063"/>
                  </a:cubicBezTo>
                  <a:cubicBezTo>
                    <a:pt x="2558" y="2060"/>
                    <a:pt x="2568" y="2060"/>
                    <a:pt x="2579" y="2060"/>
                  </a:cubicBezTo>
                  <a:cubicBezTo>
                    <a:pt x="2607" y="2058"/>
                    <a:pt x="2632" y="2046"/>
                    <a:pt x="2650" y="2024"/>
                  </a:cubicBezTo>
                  <a:cubicBezTo>
                    <a:pt x="2667" y="2001"/>
                    <a:pt x="2677" y="1970"/>
                    <a:pt x="2667" y="1943"/>
                  </a:cubicBezTo>
                  <a:cubicBezTo>
                    <a:pt x="2663" y="1933"/>
                    <a:pt x="2659" y="1925"/>
                    <a:pt x="2657" y="1915"/>
                  </a:cubicBezTo>
                  <a:cubicBezTo>
                    <a:pt x="2655" y="1913"/>
                    <a:pt x="2655" y="1906"/>
                    <a:pt x="2653" y="1902"/>
                  </a:cubicBezTo>
                  <a:cubicBezTo>
                    <a:pt x="2651" y="1899"/>
                    <a:pt x="2650" y="1896"/>
                    <a:pt x="2648" y="1892"/>
                  </a:cubicBezTo>
                  <a:lnTo>
                    <a:pt x="2648" y="1892"/>
                  </a:lnTo>
                  <a:cubicBezTo>
                    <a:pt x="2648" y="1892"/>
                    <a:pt x="2648" y="1892"/>
                    <a:pt x="2648" y="1892"/>
                  </a:cubicBezTo>
                  <a:cubicBezTo>
                    <a:pt x="2644" y="1882"/>
                    <a:pt x="2636" y="1865"/>
                    <a:pt x="2632" y="1853"/>
                  </a:cubicBezTo>
                  <a:cubicBezTo>
                    <a:pt x="2628" y="1847"/>
                    <a:pt x="2626" y="1841"/>
                    <a:pt x="2622" y="1835"/>
                  </a:cubicBezTo>
                  <a:cubicBezTo>
                    <a:pt x="2611" y="1812"/>
                    <a:pt x="2603" y="1793"/>
                    <a:pt x="2589" y="1775"/>
                  </a:cubicBezTo>
                  <a:cubicBezTo>
                    <a:pt x="2564" y="1742"/>
                    <a:pt x="2529" y="1719"/>
                    <a:pt x="2496" y="1693"/>
                  </a:cubicBezTo>
                  <a:cubicBezTo>
                    <a:pt x="2459" y="1662"/>
                    <a:pt x="2418" y="1635"/>
                    <a:pt x="2377" y="1609"/>
                  </a:cubicBezTo>
                  <a:cubicBezTo>
                    <a:pt x="2348" y="1590"/>
                    <a:pt x="2320" y="1569"/>
                    <a:pt x="2291" y="1551"/>
                  </a:cubicBezTo>
                  <a:cubicBezTo>
                    <a:pt x="2174" y="1475"/>
                    <a:pt x="2061" y="1399"/>
                    <a:pt x="1946" y="1321"/>
                  </a:cubicBezTo>
                  <a:cubicBezTo>
                    <a:pt x="1720" y="1165"/>
                    <a:pt x="1492" y="1007"/>
                    <a:pt x="1270" y="844"/>
                  </a:cubicBezTo>
                  <a:cubicBezTo>
                    <a:pt x="1145" y="752"/>
                    <a:pt x="1021" y="659"/>
                    <a:pt x="898" y="563"/>
                  </a:cubicBezTo>
                  <a:lnTo>
                    <a:pt x="898" y="563"/>
                  </a:lnTo>
                  <a:lnTo>
                    <a:pt x="931" y="590"/>
                  </a:lnTo>
                  <a:cubicBezTo>
                    <a:pt x="785" y="477"/>
                    <a:pt x="639" y="368"/>
                    <a:pt x="493" y="255"/>
                  </a:cubicBezTo>
                  <a:lnTo>
                    <a:pt x="493" y="255"/>
                  </a:lnTo>
                  <a:lnTo>
                    <a:pt x="522" y="277"/>
                  </a:lnTo>
                  <a:lnTo>
                    <a:pt x="452" y="224"/>
                  </a:lnTo>
                  <a:cubicBezTo>
                    <a:pt x="442" y="216"/>
                    <a:pt x="432" y="205"/>
                    <a:pt x="419" y="197"/>
                  </a:cubicBezTo>
                  <a:cubicBezTo>
                    <a:pt x="399" y="179"/>
                    <a:pt x="380" y="166"/>
                    <a:pt x="354" y="156"/>
                  </a:cubicBezTo>
                  <a:cubicBezTo>
                    <a:pt x="352" y="156"/>
                    <a:pt x="350" y="155"/>
                    <a:pt x="349" y="155"/>
                  </a:cubicBezTo>
                  <a:lnTo>
                    <a:pt x="349" y="155"/>
                  </a:lnTo>
                  <a:cubicBezTo>
                    <a:pt x="333" y="145"/>
                    <a:pt x="319" y="133"/>
                    <a:pt x="304" y="123"/>
                  </a:cubicBezTo>
                  <a:cubicBezTo>
                    <a:pt x="286" y="109"/>
                    <a:pt x="267" y="94"/>
                    <a:pt x="247" y="82"/>
                  </a:cubicBezTo>
                  <a:cubicBezTo>
                    <a:pt x="228" y="68"/>
                    <a:pt x="206" y="59"/>
                    <a:pt x="185" y="47"/>
                  </a:cubicBezTo>
                  <a:cubicBezTo>
                    <a:pt x="165" y="35"/>
                    <a:pt x="146" y="25"/>
                    <a:pt x="126" y="12"/>
                  </a:cubicBezTo>
                  <a:cubicBezTo>
                    <a:pt x="113" y="5"/>
                    <a:pt x="98" y="1"/>
                    <a:pt x="8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98;p7">
              <a:extLst>
                <a:ext uri="{FF2B5EF4-FFF2-40B4-BE49-F238E27FC236}">
                  <a16:creationId xmlns:a16="http://schemas.microsoft.com/office/drawing/2014/main" id="{873DA3FE-6A72-9D3D-B1DC-AFB1D3DC5708}"/>
                </a:ext>
              </a:extLst>
            </p:cNvPr>
            <p:cNvSpPr/>
            <p:nvPr/>
          </p:nvSpPr>
          <p:spPr>
            <a:xfrm>
              <a:off x="3596400" y="2286275"/>
              <a:ext cx="53250" cy="53850"/>
            </a:xfrm>
            <a:custGeom>
              <a:avLst/>
              <a:gdLst/>
              <a:ahLst/>
              <a:cxnLst/>
              <a:rect l="l" t="t" r="r" b="b"/>
              <a:pathLst>
                <a:path w="2130" h="2154" extrusionOk="0">
                  <a:moveTo>
                    <a:pt x="1707" y="443"/>
                  </a:moveTo>
                  <a:lnTo>
                    <a:pt x="1696" y="453"/>
                  </a:lnTo>
                  <a:cubicBezTo>
                    <a:pt x="1700" y="450"/>
                    <a:pt x="1703" y="447"/>
                    <a:pt x="1707" y="443"/>
                  </a:cubicBezTo>
                  <a:close/>
                  <a:moveTo>
                    <a:pt x="2003" y="1"/>
                  </a:moveTo>
                  <a:cubicBezTo>
                    <a:pt x="1985" y="1"/>
                    <a:pt x="1966" y="5"/>
                    <a:pt x="1948" y="15"/>
                  </a:cubicBezTo>
                  <a:cubicBezTo>
                    <a:pt x="1794" y="93"/>
                    <a:pt x="1644" y="181"/>
                    <a:pt x="1500" y="276"/>
                  </a:cubicBezTo>
                  <a:cubicBezTo>
                    <a:pt x="1346" y="377"/>
                    <a:pt x="1198" y="486"/>
                    <a:pt x="1059" y="607"/>
                  </a:cubicBezTo>
                  <a:cubicBezTo>
                    <a:pt x="929" y="720"/>
                    <a:pt x="804" y="841"/>
                    <a:pt x="687" y="968"/>
                  </a:cubicBezTo>
                  <a:cubicBezTo>
                    <a:pt x="561" y="1104"/>
                    <a:pt x="442" y="1248"/>
                    <a:pt x="331" y="1396"/>
                  </a:cubicBezTo>
                  <a:cubicBezTo>
                    <a:pt x="280" y="1465"/>
                    <a:pt x="229" y="1535"/>
                    <a:pt x="183" y="1609"/>
                  </a:cubicBezTo>
                  <a:cubicBezTo>
                    <a:pt x="159" y="1646"/>
                    <a:pt x="136" y="1683"/>
                    <a:pt x="114" y="1720"/>
                  </a:cubicBezTo>
                  <a:cubicBezTo>
                    <a:pt x="93" y="1759"/>
                    <a:pt x="75" y="1796"/>
                    <a:pt x="54" y="1835"/>
                  </a:cubicBezTo>
                  <a:cubicBezTo>
                    <a:pt x="40" y="1866"/>
                    <a:pt x="21" y="1899"/>
                    <a:pt x="11" y="1932"/>
                  </a:cubicBezTo>
                  <a:cubicBezTo>
                    <a:pt x="1" y="1969"/>
                    <a:pt x="5" y="2010"/>
                    <a:pt x="21" y="2045"/>
                  </a:cubicBezTo>
                  <a:cubicBezTo>
                    <a:pt x="36" y="2080"/>
                    <a:pt x="58" y="2113"/>
                    <a:pt x="93" y="2129"/>
                  </a:cubicBezTo>
                  <a:cubicBezTo>
                    <a:pt x="120" y="2143"/>
                    <a:pt x="151" y="2152"/>
                    <a:pt x="181" y="2154"/>
                  </a:cubicBezTo>
                  <a:cubicBezTo>
                    <a:pt x="183" y="2154"/>
                    <a:pt x="185" y="2154"/>
                    <a:pt x="186" y="2154"/>
                  </a:cubicBezTo>
                  <a:cubicBezTo>
                    <a:pt x="225" y="2154"/>
                    <a:pt x="279" y="2132"/>
                    <a:pt x="305" y="2102"/>
                  </a:cubicBezTo>
                  <a:cubicBezTo>
                    <a:pt x="333" y="2067"/>
                    <a:pt x="354" y="2030"/>
                    <a:pt x="379" y="1993"/>
                  </a:cubicBezTo>
                  <a:cubicBezTo>
                    <a:pt x="393" y="1969"/>
                    <a:pt x="409" y="1944"/>
                    <a:pt x="424" y="1920"/>
                  </a:cubicBezTo>
                  <a:cubicBezTo>
                    <a:pt x="457" y="1868"/>
                    <a:pt x="485" y="1817"/>
                    <a:pt x="516" y="1767"/>
                  </a:cubicBezTo>
                  <a:cubicBezTo>
                    <a:pt x="580" y="1667"/>
                    <a:pt x="642" y="1566"/>
                    <a:pt x="711" y="1470"/>
                  </a:cubicBezTo>
                  <a:cubicBezTo>
                    <a:pt x="748" y="1414"/>
                    <a:pt x="790" y="1361"/>
                    <a:pt x="831" y="1307"/>
                  </a:cubicBezTo>
                  <a:lnTo>
                    <a:pt x="831" y="1307"/>
                  </a:lnTo>
                  <a:lnTo>
                    <a:pt x="804" y="1342"/>
                  </a:lnTo>
                  <a:cubicBezTo>
                    <a:pt x="1011" y="1073"/>
                    <a:pt x="1252" y="837"/>
                    <a:pt x="1504" y="613"/>
                  </a:cubicBezTo>
                  <a:cubicBezTo>
                    <a:pt x="1573" y="551"/>
                    <a:pt x="1645" y="492"/>
                    <a:pt x="1717" y="436"/>
                  </a:cubicBezTo>
                  <a:lnTo>
                    <a:pt x="1717" y="436"/>
                  </a:lnTo>
                  <a:cubicBezTo>
                    <a:pt x="1828" y="352"/>
                    <a:pt x="1941" y="273"/>
                    <a:pt x="2057" y="200"/>
                  </a:cubicBezTo>
                  <a:cubicBezTo>
                    <a:pt x="2104" y="169"/>
                    <a:pt x="2129" y="103"/>
                    <a:pt x="2096" y="52"/>
                  </a:cubicBezTo>
                  <a:cubicBezTo>
                    <a:pt x="2074" y="19"/>
                    <a:pt x="2040" y="1"/>
                    <a:pt x="200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99;p7">
              <a:extLst>
                <a:ext uri="{FF2B5EF4-FFF2-40B4-BE49-F238E27FC236}">
                  <a16:creationId xmlns:a16="http://schemas.microsoft.com/office/drawing/2014/main" id="{4F3E3142-144B-B4B7-1B50-064F3A60E628}"/>
                </a:ext>
              </a:extLst>
            </p:cNvPr>
            <p:cNvSpPr/>
            <p:nvPr/>
          </p:nvSpPr>
          <p:spPr>
            <a:xfrm>
              <a:off x="3165275" y="2330800"/>
              <a:ext cx="40100" cy="15450"/>
            </a:xfrm>
            <a:custGeom>
              <a:avLst/>
              <a:gdLst/>
              <a:ahLst/>
              <a:cxnLst/>
              <a:rect l="l" t="t" r="r" b="b"/>
              <a:pathLst>
                <a:path w="1604" h="618" extrusionOk="0">
                  <a:moveTo>
                    <a:pt x="157" y="0"/>
                  </a:moveTo>
                  <a:cubicBezTo>
                    <a:pt x="123" y="0"/>
                    <a:pt x="77" y="23"/>
                    <a:pt x="54" y="48"/>
                  </a:cubicBezTo>
                  <a:cubicBezTo>
                    <a:pt x="31" y="73"/>
                    <a:pt x="15" y="102"/>
                    <a:pt x="11" y="139"/>
                  </a:cubicBezTo>
                  <a:cubicBezTo>
                    <a:pt x="1" y="215"/>
                    <a:pt x="48" y="286"/>
                    <a:pt x="124" y="309"/>
                  </a:cubicBezTo>
                  <a:lnTo>
                    <a:pt x="124" y="311"/>
                  </a:lnTo>
                  <a:cubicBezTo>
                    <a:pt x="202" y="334"/>
                    <a:pt x="282" y="358"/>
                    <a:pt x="362" y="381"/>
                  </a:cubicBezTo>
                  <a:cubicBezTo>
                    <a:pt x="403" y="393"/>
                    <a:pt x="444" y="406"/>
                    <a:pt x="485" y="418"/>
                  </a:cubicBezTo>
                  <a:cubicBezTo>
                    <a:pt x="504" y="422"/>
                    <a:pt x="520" y="428"/>
                    <a:pt x="539" y="436"/>
                  </a:cubicBezTo>
                  <a:cubicBezTo>
                    <a:pt x="559" y="443"/>
                    <a:pt x="580" y="447"/>
                    <a:pt x="601" y="453"/>
                  </a:cubicBezTo>
                  <a:cubicBezTo>
                    <a:pt x="681" y="473"/>
                    <a:pt x="761" y="498"/>
                    <a:pt x="843" y="514"/>
                  </a:cubicBezTo>
                  <a:cubicBezTo>
                    <a:pt x="923" y="531"/>
                    <a:pt x="1005" y="549"/>
                    <a:pt x="1087" y="566"/>
                  </a:cubicBezTo>
                  <a:cubicBezTo>
                    <a:pt x="1133" y="576"/>
                    <a:pt x="1178" y="586"/>
                    <a:pt x="1225" y="597"/>
                  </a:cubicBezTo>
                  <a:cubicBezTo>
                    <a:pt x="1248" y="601"/>
                    <a:pt x="1268" y="603"/>
                    <a:pt x="1291" y="607"/>
                  </a:cubicBezTo>
                  <a:cubicBezTo>
                    <a:pt x="1320" y="611"/>
                    <a:pt x="1348" y="617"/>
                    <a:pt x="1375" y="617"/>
                  </a:cubicBezTo>
                  <a:cubicBezTo>
                    <a:pt x="1379" y="617"/>
                    <a:pt x="1382" y="618"/>
                    <a:pt x="1386" y="618"/>
                  </a:cubicBezTo>
                  <a:cubicBezTo>
                    <a:pt x="1410" y="618"/>
                    <a:pt x="1434" y="613"/>
                    <a:pt x="1457" y="609"/>
                  </a:cubicBezTo>
                  <a:lnTo>
                    <a:pt x="1504" y="588"/>
                  </a:lnTo>
                  <a:lnTo>
                    <a:pt x="1546" y="558"/>
                  </a:lnTo>
                  <a:lnTo>
                    <a:pt x="1576" y="519"/>
                  </a:lnTo>
                  <a:cubicBezTo>
                    <a:pt x="1591" y="496"/>
                    <a:pt x="1597" y="471"/>
                    <a:pt x="1599" y="445"/>
                  </a:cubicBezTo>
                  <a:cubicBezTo>
                    <a:pt x="1603" y="428"/>
                    <a:pt x="1603" y="410"/>
                    <a:pt x="1599" y="393"/>
                  </a:cubicBezTo>
                  <a:cubicBezTo>
                    <a:pt x="1599" y="375"/>
                    <a:pt x="1595" y="358"/>
                    <a:pt x="1587" y="344"/>
                  </a:cubicBezTo>
                  <a:cubicBezTo>
                    <a:pt x="1581" y="328"/>
                    <a:pt x="1572" y="313"/>
                    <a:pt x="1560" y="301"/>
                  </a:cubicBezTo>
                  <a:cubicBezTo>
                    <a:pt x="1548" y="278"/>
                    <a:pt x="1529" y="262"/>
                    <a:pt x="1507" y="249"/>
                  </a:cubicBezTo>
                  <a:cubicBezTo>
                    <a:pt x="1459" y="219"/>
                    <a:pt x="1398" y="204"/>
                    <a:pt x="1344" y="192"/>
                  </a:cubicBezTo>
                  <a:cubicBezTo>
                    <a:pt x="1303" y="182"/>
                    <a:pt x="1264" y="175"/>
                    <a:pt x="1225" y="167"/>
                  </a:cubicBezTo>
                  <a:cubicBezTo>
                    <a:pt x="1143" y="149"/>
                    <a:pt x="1061" y="132"/>
                    <a:pt x="979" y="116"/>
                  </a:cubicBezTo>
                  <a:cubicBezTo>
                    <a:pt x="898" y="99"/>
                    <a:pt x="814" y="87"/>
                    <a:pt x="732" y="73"/>
                  </a:cubicBezTo>
                  <a:cubicBezTo>
                    <a:pt x="714" y="71"/>
                    <a:pt x="695" y="69"/>
                    <a:pt x="675" y="65"/>
                  </a:cubicBezTo>
                  <a:cubicBezTo>
                    <a:pt x="650" y="60"/>
                    <a:pt x="623" y="56"/>
                    <a:pt x="598" y="54"/>
                  </a:cubicBezTo>
                  <a:cubicBezTo>
                    <a:pt x="586" y="52"/>
                    <a:pt x="574" y="52"/>
                    <a:pt x="564" y="52"/>
                  </a:cubicBezTo>
                  <a:cubicBezTo>
                    <a:pt x="522" y="48"/>
                    <a:pt x="481" y="42"/>
                    <a:pt x="440" y="36"/>
                  </a:cubicBezTo>
                  <a:cubicBezTo>
                    <a:pt x="350" y="26"/>
                    <a:pt x="257" y="13"/>
                    <a:pt x="165" y="1"/>
                  </a:cubicBezTo>
                  <a:cubicBezTo>
                    <a:pt x="162" y="1"/>
                    <a:pt x="160" y="0"/>
                    <a:pt x="15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00;p7">
              <a:extLst>
                <a:ext uri="{FF2B5EF4-FFF2-40B4-BE49-F238E27FC236}">
                  <a16:creationId xmlns:a16="http://schemas.microsoft.com/office/drawing/2014/main" id="{7D6051C0-F828-F127-786C-6C19BA28E32A}"/>
                </a:ext>
              </a:extLst>
            </p:cNvPr>
            <p:cNvSpPr/>
            <p:nvPr/>
          </p:nvSpPr>
          <p:spPr>
            <a:xfrm>
              <a:off x="3159925" y="2312475"/>
              <a:ext cx="50325" cy="9000"/>
            </a:xfrm>
            <a:custGeom>
              <a:avLst/>
              <a:gdLst/>
              <a:ahLst/>
              <a:cxnLst/>
              <a:rect l="l" t="t" r="r" b="b"/>
              <a:pathLst>
                <a:path w="2013" h="360" extrusionOk="0">
                  <a:moveTo>
                    <a:pt x="1829" y="315"/>
                  </a:moveTo>
                  <a:lnTo>
                    <a:pt x="1817" y="320"/>
                  </a:lnTo>
                  <a:lnTo>
                    <a:pt x="1817" y="320"/>
                  </a:lnTo>
                  <a:cubicBezTo>
                    <a:pt x="1821" y="318"/>
                    <a:pt x="1825" y="316"/>
                    <a:pt x="1829" y="315"/>
                  </a:cubicBezTo>
                  <a:close/>
                  <a:moveTo>
                    <a:pt x="1691" y="0"/>
                  </a:moveTo>
                  <a:cubicBezTo>
                    <a:pt x="1689" y="0"/>
                    <a:pt x="1686" y="0"/>
                    <a:pt x="1684" y="0"/>
                  </a:cubicBezTo>
                  <a:lnTo>
                    <a:pt x="1603" y="5"/>
                  </a:lnTo>
                  <a:lnTo>
                    <a:pt x="1443" y="9"/>
                  </a:lnTo>
                  <a:cubicBezTo>
                    <a:pt x="1336" y="13"/>
                    <a:pt x="1230" y="21"/>
                    <a:pt x="1123" y="25"/>
                  </a:cubicBezTo>
                  <a:cubicBezTo>
                    <a:pt x="907" y="37"/>
                    <a:pt x="693" y="46"/>
                    <a:pt x="478" y="54"/>
                  </a:cubicBezTo>
                  <a:cubicBezTo>
                    <a:pt x="356" y="60"/>
                    <a:pt x="235" y="64"/>
                    <a:pt x="116" y="70"/>
                  </a:cubicBezTo>
                  <a:cubicBezTo>
                    <a:pt x="56" y="72"/>
                    <a:pt x="1" y="120"/>
                    <a:pt x="5" y="181"/>
                  </a:cubicBezTo>
                  <a:cubicBezTo>
                    <a:pt x="7" y="243"/>
                    <a:pt x="52" y="288"/>
                    <a:pt x="116" y="290"/>
                  </a:cubicBezTo>
                  <a:lnTo>
                    <a:pt x="114" y="290"/>
                  </a:lnTo>
                  <a:cubicBezTo>
                    <a:pt x="328" y="300"/>
                    <a:pt x="543" y="309"/>
                    <a:pt x="757" y="319"/>
                  </a:cubicBezTo>
                  <a:cubicBezTo>
                    <a:pt x="971" y="327"/>
                    <a:pt x="1186" y="337"/>
                    <a:pt x="1400" y="350"/>
                  </a:cubicBezTo>
                  <a:cubicBezTo>
                    <a:pt x="1462" y="352"/>
                    <a:pt x="1521" y="354"/>
                    <a:pt x="1581" y="356"/>
                  </a:cubicBezTo>
                  <a:lnTo>
                    <a:pt x="1671" y="360"/>
                  </a:lnTo>
                  <a:lnTo>
                    <a:pt x="1692" y="360"/>
                  </a:lnTo>
                  <a:cubicBezTo>
                    <a:pt x="1729" y="360"/>
                    <a:pt x="1760" y="350"/>
                    <a:pt x="1792" y="333"/>
                  </a:cubicBezTo>
                  <a:cubicBezTo>
                    <a:pt x="1797" y="331"/>
                    <a:pt x="1802" y="328"/>
                    <a:pt x="1807" y="325"/>
                  </a:cubicBezTo>
                  <a:lnTo>
                    <a:pt x="1807" y="325"/>
                  </a:lnTo>
                  <a:lnTo>
                    <a:pt x="1922" y="294"/>
                  </a:lnTo>
                  <a:cubicBezTo>
                    <a:pt x="1971" y="282"/>
                    <a:pt x="2012" y="231"/>
                    <a:pt x="2010" y="179"/>
                  </a:cubicBezTo>
                  <a:cubicBezTo>
                    <a:pt x="2008" y="130"/>
                    <a:pt x="1975" y="81"/>
                    <a:pt x="1922" y="66"/>
                  </a:cubicBezTo>
                  <a:lnTo>
                    <a:pt x="1808" y="35"/>
                  </a:lnTo>
                  <a:lnTo>
                    <a:pt x="1808" y="35"/>
                  </a:lnTo>
                  <a:cubicBezTo>
                    <a:pt x="1805" y="34"/>
                    <a:pt x="1802" y="32"/>
                    <a:pt x="1799" y="31"/>
                  </a:cubicBezTo>
                  <a:cubicBezTo>
                    <a:pt x="1764" y="14"/>
                    <a:pt x="1729" y="0"/>
                    <a:pt x="169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01;p7">
              <a:extLst>
                <a:ext uri="{FF2B5EF4-FFF2-40B4-BE49-F238E27FC236}">
                  <a16:creationId xmlns:a16="http://schemas.microsoft.com/office/drawing/2014/main" id="{F4B32134-5A97-14D6-F9F9-58D9ACC23394}"/>
                </a:ext>
              </a:extLst>
            </p:cNvPr>
            <p:cNvSpPr/>
            <p:nvPr/>
          </p:nvSpPr>
          <p:spPr>
            <a:xfrm>
              <a:off x="2807150" y="2283500"/>
              <a:ext cx="72025" cy="70450"/>
            </a:xfrm>
            <a:custGeom>
              <a:avLst/>
              <a:gdLst/>
              <a:ahLst/>
              <a:cxnLst/>
              <a:rect l="l" t="t" r="r" b="b"/>
              <a:pathLst>
                <a:path w="2881" h="2818" extrusionOk="0">
                  <a:moveTo>
                    <a:pt x="1845" y="1815"/>
                  </a:moveTo>
                  <a:cubicBezTo>
                    <a:pt x="1843" y="1817"/>
                    <a:pt x="1841" y="1819"/>
                    <a:pt x="1840" y="1822"/>
                  </a:cubicBezTo>
                  <a:lnTo>
                    <a:pt x="1840" y="1822"/>
                  </a:lnTo>
                  <a:lnTo>
                    <a:pt x="1845" y="1815"/>
                  </a:lnTo>
                  <a:close/>
                  <a:moveTo>
                    <a:pt x="2069" y="2092"/>
                  </a:moveTo>
                  <a:cubicBezTo>
                    <a:pt x="2066" y="2094"/>
                    <a:pt x="2065" y="2094"/>
                    <a:pt x="2065" y="2094"/>
                  </a:cubicBezTo>
                  <a:cubicBezTo>
                    <a:pt x="2065" y="2094"/>
                    <a:pt x="2065" y="2094"/>
                    <a:pt x="2065" y="2094"/>
                  </a:cubicBezTo>
                  <a:lnTo>
                    <a:pt x="2065" y="2094"/>
                  </a:lnTo>
                  <a:cubicBezTo>
                    <a:pt x="2066" y="2093"/>
                    <a:pt x="2067" y="2093"/>
                    <a:pt x="2069" y="2092"/>
                  </a:cubicBezTo>
                  <a:close/>
                  <a:moveTo>
                    <a:pt x="1414" y="2247"/>
                  </a:moveTo>
                  <a:cubicBezTo>
                    <a:pt x="1412" y="2249"/>
                    <a:pt x="1410" y="2251"/>
                    <a:pt x="1407" y="2252"/>
                  </a:cubicBezTo>
                  <a:lnTo>
                    <a:pt x="1414" y="2247"/>
                  </a:lnTo>
                  <a:close/>
                  <a:moveTo>
                    <a:pt x="1635" y="2437"/>
                  </a:moveTo>
                  <a:lnTo>
                    <a:pt x="1609" y="2458"/>
                  </a:lnTo>
                  <a:cubicBezTo>
                    <a:pt x="1612" y="2455"/>
                    <a:pt x="1615" y="2453"/>
                    <a:pt x="1619" y="2450"/>
                  </a:cubicBezTo>
                  <a:lnTo>
                    <a:pt x="1619" y="2450"/>
                  </a:lnTo>
                  <a:cubicBezTo>
                    <a:pt x="1624" y="2446"/>
                    <a:pt x="1630" y="2441"/>
                    <a:pt x="1635" y="2437"/>
                  </a:cubicBezTo>
                  <a:close/>
                  <a:moveTo>
                    <a:pt x="2802" y="1"/>
                  </a:moveTo>
                  <a:cubicBezTo>
                    <a:pt x="2776" y="5"/>
                    <a:pt x="2749" y="7"/>
                    <a:pt x="2722" y="9"/>
                  </a:cubicBezTo>
                  <a:cubicBezTo>
                    <a:pt x="2691" y="11"/>
                    <a:pt x="2654" y="13"/>
                    <a:pt x="2624" y="19"/>
                  </a:cubicBezTo>
                  <a:cubicBezTo>
                    <a:pt x="2570" y="29"/>
                    <a:pt x="2519" y="42"/>
                    <a:pt x="2467" y="54"/>
                  </a:cubicBezTo>
                  <a:cubicBezTo>
                    <a:pt x="2363" y="79"/>
                    <a:pt x="2260" y="112"/>
                    <a:pt x="2153" y="132"/>
                  </a:cubicBezTo>
                  <a:lnTo>
                    <a:pt x="2157" y="132"/>
                  </a:lnTo>
                  <a:lnTo>
                    <a:pt x="2157" y="132"/>
                  </a:lnTo>
                  <a:cubicBezTo>
                    <a:pt x="2124" y="138"/>
                    <a:pt x="2089" y="150"/>
                    <a:pt x="2057" y="159"/>
                  </a:cubicBezTo>
                  <a:cubicBezTo>
                    <a:pt x="2024" y="169"/>
                    <a:pt x="1989" y="182"/>
                    <a:pt x="1954" y="192"/>
                  </a:cubicBezTo>
                  <a:cubicBezTo>
                    <a:pt x="1886" y="212"/>
                    <a:pt x="1818" y="235"/>
                    <a:pt x="1752" y="258"/>
                  </a:cubicBezTo>
                  <a:cubicBezTo>
                    <a:pt x="1617" y="303"/>
                    <a:pt x="1485" y="350"/>
                    <a:pt x="1352" y="401"/>
                  </a:cubicBezTo>
                  <a:cubicBezTo>
                    <a:pt x="1075" y="506"/>
                    <a:pt x="801" y="625"/>
                    <a:pt x="534" y="757"/>
                  </a:cubicBezTo>
                  <a:cubicBezTo>
                    <a:pt x="390" y="827"/>
                    <a:pt x="249" y="901"/>
                    <a:pt x="107" y="977"/>
                  </a:cubicBezTo>
                  <a:lnTo>
                    <a:pt x="64" y="1009"/>
                  </a:lnTo>
                  <a:lnTo>
                    <a:pt x="31" y="1053"/>
                  </a:lnTo>
                  <a:lnTo>
                    <a:pt x="10" y="1102"/>
                  </a:lnTo>
                  <a:cubicBezTo>
                    <a:pt x="2" y="1131"/>
                    <a:pt x="0" y="1159"/>
                    <a:pt x="6" y="1188"/>
                  </a:cubicBezTo>
                  <a:cubicBezTo>
                    <a:pt x="6" y="1207"/>
                    <a:pt x="10" y="1225"/>
                    <a:pt x="21" y="1242"/>
                  </a:cubicBezTo>
                  <a:cubicBezTo>
                    <a:pt x="27" y="1258"/>
                    <a:pt x="35" y="1274"/>
                    <a:pt x="47" y="1287"/>
                  </a:cubicBezTo>
                  <a:cubicBezTo>
                    <a:pt x="58" y="1303"/>
                    <a:pt x="70" y="1316"/>
                    <a:pt x="86" y="1326"/>
                  </a:cubicBezTo>
                  <a:cubicBezTo>
                    <a:pt x="107" y="1344"/>
                    <a:pt x="129" y="1357"/>
                    <a:pt x="158" y="1363"/>
                  </a:cubicBezTo>
                  <a:cubicBezTo>
                    <a:pt x="224" y="1383"/>
                    <a:pt x="292" y="1406"/>
                    <a:pt x="358" y="1422"/>
                  </a:cubicBezTo>
                  <a:cubicBezTo>
                    <a:pt x="425" y="1441"/>
                    <a:pt x="491" y="1455"/>
                    <a:pt x="559" y="1470"/>
                  </a:cubicBezTo>
                  <a:cubicBezTo>
                    <a:pt x="694" y="1498"/>
                    <a:pt x="830" y="1523"/>
                    <a:pt x="966" y="1544"/>
                  </a:cubicBezTo>
                  <a:cubicBezTo>
                    <a:pt x="1120" y="1564"/>
                    <a:pt x="1276" y="1585"/>
                    <a:pt x="1430" y="1597"/>
                  </a:cubicBezTo>
                  <a:cubicBezTo>
                    <a:pt x="1525" y="1604"/>
                    <a:pt x="1621" y="1606"/>
                    <a:pt x="1717" y="1606"/>
                  </a:cubicBezTo>
                  <a:cubicBezTo>
                    <a:pt x="1760" y="1606"/>
                    <a:pt x="1802" y="1606"/>
                    <a:pt x="1845" y="1605"/>
                  </a:cubicBezTo>
                  <a:cubicBezTo>
                    <a:pt x="1891" y="1605"/>
                    <a:pt x="1938" y="1604"/>
                    <a:pt x="1984" y="1602"/>
                  </a:cubicBezTo>
                  <a:lnTo>
                    <a:pt x="1984" y="1602"/>
                  </a:lnTo>
                  <a:cubicBezTo>
                    <a:pt x="1936" y="1684"/>
                    <a:pt x="1883" y="1763"/>
                    <a:pt x="1826" y="1839"/>
                  </a:cubicBezTo>
                  <a:lnTo>
                    <a:pt x="1826" y="1839"/>
                  </a:lnTo>
                  <a:cubicBezTo>
                    <a:pt x="1710" y="1985"/>
                    <a:pt x="1579" y="2116"/>
                    <a:pt x="1433" y="2233"/>
                  </a:cubicBezTo>
                  <a:lnTo>
                    <a:pt x="1433" y="2233"/>
                  </a:lnTo>
                  <a:cubicBezTo>
                    <a:pt x="1367" y="2283"/>
                    <a:pt x="1300" y="2329"/>
                    <a:pt x="1231" y="2374"/>
                  </a:cubicBezTo>
                  <a:cubicBezTo>
                    <a:pt x="1194" y="2396"/>
                    <a:pt x="1157" y="2417"/>
                    <a:pt x="1118" y="2437"/>
                  </a:cubicBezTo>
                  <a:cubicBezTo>
                    <a:pt x="1081" y="2458"/>
                    <a:pt x="1040" y="2476"/>
                    <a:pt x="1003" y="2499"/>
                  </a:cubicBezTo>
                  <a:cubicBezTo>
                    <a:pt x="968" y="2517"/>
                    <a:pt x="933" y="2565"/>
                    <a:pt x="925" y="2602"/>
                  </a:cubicBezTo>
                  <a:cubicBezTo>
                    <a:pt x="914" y="2641"/>
                    <a:pt x="916" y="2678"/>
                    <a:pt x="933" y="2713"/>
                  </a:cubicBezTo>
                  <a:cubicBezTo>
                    <a:pt x="947" y="2745"/>
                    <a:pt x="970" y="2778"/>
                    <a:pt x="1003" y="2795"/>
                  </a:cubicBezTo>
                  <a:cubicBezTo>
                    <a:pt x="1029" y="2809"/>
                    <a:pt x="1059" y="2818"/>
                    <a:pt x="1090" y="2818"/>
                  </a:cubicBezTo>
                  <a:cubicBezTo>
                    <a:pt x="1105" y="2818"/>
                    <a:pt x="1120" y="2816"/>
                    <a:pt x="1134" y="2811"/>
                  </a:cubicBezTo>
                  <a:cubicBezTo>
                    <a:pt x="1202" y="2791"/>
                    <a:pt x="1268" y="2754"/>
                    <a:pt x="1331" y="2719"/>
                  </a:cubicBezTo>
                  <a:cubicBezTo>
                    <a:pt x="1383" y="2692"/>
                    <a:pt x="1434" y="2661"/>
                    <a:pt x="1483" y="2630"/>
                  </a:cubicBezTo>
                  <a:cubicBezTo>
                    <a:pt x="1592" y="2558"/>
                    <a:pt x="1699" y="2480"/>
                    <a:pt x="1798" y="2394"/>
                  </a:cubicBezTo>
                  <a:cubicBezTo>
                    <a:pt x="1931" y="2280"/>
                    <a:pt x="2053" y="2151"/>
                    <a:pt x="2162" y="2012"/>
                  </a:cubicBezTo>
                  <a:lnTo>
                    <a:pt x="2162" y="2012"/>
                  </a:lnTo>
                  <a:cubicBezTo>
                    <a:pt x="2188" y="1992"/>
                    <a:pt x="2216" y="1972"/>
                    <a:pt x="2241" y="1952"/>
                  </a:cubicBezTo>
                  <a:cubicBezTo>
                    <a:pt x="2270" y="1934"/>
                    <a:pt x="2301" y="1909"/>
                    <a:pt x="2326" y="1893"/>
                  </a:cubicBezTo>
                  <a:cubicBezTo>
                    <a:pt x="2350" y="1876"/>
                    <a:pt x="2363" y="1844"/>
                    <a:pt x="2344" y="1817"/>
                  </a:cubicBezTo>
                  <a:cubicBezTo>
                    <a:pt x="2338" y="1806"/>
                    <a:pt x="2328" y="1798"/>
                    <a:pt x="2316" y="1793"/>
                  </a:cubicBezTo>
                  <a:lnTo>
                    <a:pt x="2316" y="1793"/>
                  </a:lnTo>
                  <a:cubicBezTo>
                    <a:pt x="2378" y="1695"/>
                    <a:pt x="2433" y="1593"/>
                    <a:pt x="2482" y="1486"/>
                  </a:cubicBezTo>
                  <a:cubicBezTo>
                    <a:pt x="2498" y="1455"/>
                    <a:pt x="2509" y="1422"/>
                    <a:pt x="2509" y="1387"/>
                  </a:cubicBezTo>
                  <a:cubicBezTo>
                    <a:pt x="2509" y="1353"/>
                    <a:pt x="2500" y="1320"/>
                    <a:pt x="2482" y="1289"/>
                  </a:cubicBezTo>
                  <a:cubicBezTo>
                    <a:pt x="2448" y="1231"/>
                    <a:pt x="2384" y="1190"/>
                    <a:pt x="2316" y="1190"/>
                  </a:cubicBezTo>
                  <a:cubicBezTo>
                    <a:pt x="2315" y="1190"/>
                    <a:pt x="2313" y="1190"/>
                    <a:pt x="2311" y="1190"/>
                  </a:cubicBezTo>
                  <a:cubicBezTo>
                    <a:pt x="2231" y="1193"/>
                    <a:pt x="2152" y="1195"/>
                    <a:pt x="2072" y="1195"/>
                  </a:cubicBezTo>
                  <a:cubicBezTo>
                    <a:pt x="1992" y="1195"/>
                    <a:pt x="1913" y="1193"/>
                    <a:pt x="1833" y="1190"/>
                  </a:cubicBezTo>
                  <a:cubicBezTo>
                    <a:pt x="1672" y="1182"/>
                    <a:pt x="1518" y="1170"/>
                    <a:pt x="1360" y="1155"/>
                  </a:cubicBezTo>
                  <a:cubicBezTo>
                    <a:pt x="1282" y="1148"/>
                    <a:pt x="1201" y="1139"/>
                    <a:pt x="1121" y="1129"/>
                  </a:cubicBezTo>
                  <a:lnTo>
                    <a:pt x="1121" y="1129"/>
                  </a:lnTo>
                  <a:cubicBezTo>
                    <a:pt x="1014" y="1113"/>
                    <a:pt x="909" y="1096"/>
                    <a:pt x="803" y="1075"/>
                  </a:cubicBezTo>
                  <a:cubicBezTo>
                    <a:pt x="795" y="1074"/>
                    <a:pt x="787" y="1072"/>
                    <a:pt x="779" y="1071"/>
                  </a:cubicBezTo>
                  <a:lnTo>
                    <a:pt x="779" y="1071"/>
                  </a:lnTo>
                  <a:cubicBezTo>
                    <a:pt x="829" y="1042"/>
                    <a:pt x="880" y="1014"/>
                    <a:pt x="931" y="987"/>
                  </a:cubicBezTo>
                  <a:cubicBezTo>
                    <a:pt x="1138" y="876"/>
                    <a:pt x="1348" y="769"/>
                    <a:pt x="1559" y="670"/>
                  </a:cubicBezTo>
                  <a:cubicBezTo>
                    <a:pt x="1676" y="617"/>
                    <a:pt x="1793" y="563"/>
                    <a:pt x="1912" y="514"/>
                  </a:cubicBezTo>
                  <a:lnTo>
                    <a:pt x="1912" y="514"/>
                  </a:lnTo>
                  <a:cubicBezTo>
                    <a:pt x="1971" y="489"/>
                    <a:pt x="2031" y="464"/>
                    <a:pt x="2091" y="440"/>
                  </a:cubicBezTo>
                  <a:cubicBezTo>
                    <a:pt x="2124" y="428"/>
                    <a:pt x="2157" y="414"/>
                    <a:pt x="2190" y="401"/>
                  </a:cubicBezTo>
                  <a:cubicBezTo>
                    <a:pt x="2217" y="391"/>
                    <a:pt x="2243" y="381"/>
                    <a:pt x="2268" y="368"/>
                  </a:cubicBezTo>
                  <a:cubicBezTo>
                    <a:pt x="2280" y="362"/>
                    <a:pt x="2293" y="356"/>
                    <a:pt x="2305" y="350"/>
                  </a:cubicBezTo>
                  <a:lnTo>
                    <a:pt x="2305" y="350"/>
                  </a:lnTo>
                  <a:cubicBezTo>
                    <a:pt x="2307" y="349"/>
                    <a:pt x="2308" y="349"/>
                    <a:pt x="2310" y="348"/>
                  </a:cubicBezTo>
                  <a:lnTo>
                    <a:pt x="2310" y="348"/>
                  </a:lnTo>
                  <a:cubicBezTo>
                    <a:pt x="2395" y="316"/>
                    <a:pt x="2479" y="285"/>
                    <a:pt x="2564" y="253"/>
                  </a:cubicBezTo>
                  <a:cubicBezTo>
                    <a:pt x="2615" y="235"/>
                    <a:pt x="2667" y="218"/>
                    <a:pt x="2716" y="194"/>
                  </a:cubicBezTo>
                  <a:cubicBezTo>
                    <a:pt x="2757" y="173"/>
                    <a:pt x="2796" y="155"/>
                    <a:pt x="2839" y="134"/>
                  </a:cubicBezTo>
                  <a:cubicBezTo>
                    <a:pt x="2866" y="122"/>
                    <a:pt x="2880" y="83"/>
                    <a:pt x="2872" y="54"/>
                  </a:cubicBezTo>
                  <a:cubicBezTo>
                    <a:pt x="2862" y="28"/>
                    <a:pt x="2837" y="3"/>
                    <a:pt x="2806" y="3"/>
                  </a:cubicBezTo>
                  <a:cubicBezTo>
                    <a:pt x="2805" y="3"/>
                    <a:pt x="2803" y="3"/>
                    <a:pt x="2802" y="3"/>
                  </a:cubicBezTo>
                  <a:lnTo>
                    <a:pt x="2802" y="1"/>
                  </a:ln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02;p7">
              <a:extLst>
                <a:ext uri="{FF2B5EF4-FFF2-40B4-BE49-F238E27FC236}">
                  <a16:creationId xmlns:a16="http://schemas.microsoft.com/office/drawing/2014/main" id="{4439A943-6CAC-4FBA-D38B-A32544DEFC02}"/>
                </a:ext>
              </a:extLst>
            </p:cNvPr>
            <p:cNvSpPr/>
            <p:nvPr/>
          </p:nvSpPr>
          <p:spPr>
            <a:xfrm>
              <a:off x="2883925" y="2293775"/>
              <a:ext cx="112250" cy="57725"/>
            </a:xfrm>
            <a:custGeom>
              <a:avLst/>
              <a:gdLst/>
              <a:ahLst/>
              <a:cxnLst/>
              <a:rect l="l" t="t" r="r" b="b"/>
              <a:pathLst>
                <a:path w="4490" h="2309" extrusionOk="0">
                  <a:moveTo>
                    <a:pt x="1884" y="738"/>
                  </a:moveTo>
                  <a:lnTo>
                    <a:pt x="1859" y="771"/>
                  </a:lnTo>
                  <a:lnTo>
                    <a:pt x="1859" y="771"/>
                  </a:lnTo>
                  <a:cubicBezTo>
                    <a:pt x="1868" y="760"/>
                    <a:pt x="1876" y="749"/>
                    <a:pt x="1884" y="738"/>
                  </a:cubicBezTo>
                  <a:close/>
                  <a:moveTo>
                    <a:pt x="3583" y="903"/>
                  </a:moveTo>
                  <a:cubicBezTo>
                    <a:pt x="3583" y="903"/>
                    <a:pt x="3583" y="904"/>
                    <a:pt x="3583" y="904"/>
                  </a:cubicBezTo>
                  <a:lnTo>
                    <a:pt x="3583" y="904"/>
                  </a:lnTo>
                  <a:cubicBezTo>
                    <a:pt x="3582" y="906"/>
                    <a:pt x="3582" y="908"/>
                    <a:pt x="3582" y="910"/>
                  </a:cubicBezTo>
                  <a:lnTo>
                    <a:pt x="3582" y="910"/>
                  </a:lnTo>
                  <a:cubicBezTo>
                    <a:pt x="3582" y="911"/>
                    <a:pt x="3581" y="912"/>
                    <a:pt x="3581" y="913"/>
                  </a:cubicBezTo>
                  <a:lnTo>
                    <a:pt x="3583" y="903"/>
                  </a:lnTo>
                  <a:close/>
                  <a:moveTo>
                    <a:pt x="3939" y="920"/>
                  </a:moveTo>
                  <a:lnTo>
                    <a:pt x="3939" y="925"/>
                  </a:lnTo>
                  <a:lnTo>
                    <a:pt x="3939" y="925"/>
                  </a:lnTo>
                  <a:cubicBezTo>
                    <a:pt x="3939" y="924"/>
                    <a:pt x="3939" y="924"/>
                    <a:pt x="3939" y="923"/>
                  </a:cubicBezTo>
                  <a:cubicBezTo>
                    <a:pt x="3939" y="922"/>
                    <a:pt x="3939" y="921"/>
                    <a:pt x="3939" y="920"/>
                  </a:cubicBezTo>
                  <a:close/>
                  <a:moveTo>
                    <a:pt x="403" y="970"/>
                  </a:moveTo>
                  <a:lnTo>
                    <a:pt x="403" y="970"/>
                  </a:lnTo>
                  <a:cubicBezTo>
                    <a:pt x="402" y="972"/>
                    <a:pt x="399" y="976"/>
                    <a:pt x="399" y="976"/>
                  </a:cubicBezTo>
                  <a:cubicBezTo>
                    <a:pt x="399" y="976"/>
                    <a:pt x="400" y="975"/>
                    <a:pt x="403" y="970"/>
                  </a:cubicBezTo>
                  <a:close/>
                  <a:moveTo>
                    <a:pt x="620" y="1027"/>
                  </a:moveTo>
                  <a:lnTo>
                    <a:pt x="620" y="1027"/>
                  </a:lnTo>
                  <a:cubicBezTo>
                    <a:pt x="619" y="1031"/>
                    <a:pt x="618" y="1036"/>
                    <a:pt x="618" y="1036"/>
                  </a:cubicBezTo>
                  <a:cubicBezTo>
                    <a:pt x="618" y="1036"/>
                    <a:pt x="618" y="1035"/>
                    <a:pt x="619" y="1032"/>
                  </a:cubicBezTo>
                  <a:cubicBezTo>
                    <a:pt x="619" y="1030"/>
                    <a:pt x="620" y="1029"/>
                    <a:pt x="620" y="1027"/>
                  </a:cubicBezTo>
                  <a:close/>
                  <a:moveTo>
                    <a:pt x="3946" y="1313"/>
                  </a:moveTo>
                  <a:lnTo>
                    <a:pt x="3947" y="1320"/>
                  </a:lnTo>
                  <a:cubicBezTo>
                    <a:pt x="3947" y="1317"/>
                    <a:pt x="3947" y="1315"/>
                    <a:pt x="3946" y="1313"/>
                  </a:cubicBezTo>
                  <a:close/>
                  <a:moveTo>
                    <a:pt x="3992" y="1488"/>
                  </a:moveTo>
                  <a:lnTo>
                    <a:pt x="3998" y="1502"/>
                  </a:lnTo>
                  <a:lnTo>
                    <a:pt x="3998" y="1502"/>
                  </a:lnTo>
                  <a:cubicBezTo>
                    <a:pt x="3996" y="1497"/>
                    <a:pt x="3994" y="1493"/>
                    <a:pt x="3992" y="1488"/>
                  </a:cubicBezTo>
                  <a:close/>
                  <a:moveTo>
                    <a:pt x="4000" y="1507"/>
                  </a:moveTo>
                  <a:lnTo>
                    <a:pt x="4013" y="1537"/>
                  </a:lnTo>
                  <a:cubicBezTo>
                    <a:pt x="4008" y="1527"/>
                    <a:pt x="4004" y="1517"/>
                    <a:pt x="4000" y="1507"/>
                  </a:cubicBezTo>
                  <a:close/>
                  <a:moveTo>
                    <a:pt x="4174" y="1759"/>
                  </a:moveTo>
                  <a:lnTo>
                    <a:pt x="4176" y="1761"/>
                  </a:lnTo>
                  <a:lnTo>
                    <a:pt x="4176" y="1761"/>
                  </a:lnTo>
                  <a:cubicBezTo>
                    <a:pt x="4176" y="1761"/>
                    <a:pt x="4176" y="1761"/>
                    <a:pt x="4176" y="1761"/>
                  </a:cubicBezTo>
                  <a:lnTo>
                    <a:pt x="4176" y="1761"/>
                  </a:lnTo>
                  <a:cubicBezTo>
                    <a:pt x="4175" y="1760"/>
                    <a:pt x="4174" y="1760"/>
                    <a:pt x="4174" y="1759"/>
                  </a:cubicBezTo>
                  <a:close/>
                  <a:moveTo>
                    <a:pt x="4176" y="1761"/>
                  </a:moveTo>
                  <a:lnTo>
                    <a:pt x="4176" y="1761"/>
                  </a:lnTo>
                  <a:lnTo>
                    <a:pt x="4176" y="1761"/>
                  </a:lnTo>
                  <a:lnTo>
                    <a:pt x="4181" y="1765"/>
                  </a:lnTo>
                  <a:cubicBezTo>
                    <a:pt x="4179" y="1764"/>
                    <a:pt x="4178" y="1763"/>
                    <a:pt x="4176" y="1761"/>
                  </a:cubicBezTo>
                  <a:close/>
                  <a:moveTo>
                    <a:pt x="4253" y="1794"/>
                  </a:moveTo>
                  <a:lnTo>
                    <a:pt x="4263" y="1795"/>
                  </a:lnTo>
                  <a:lnTo>
                    <a:pt x="4263" y="1795"/>
                  </a:lnTo>
                  <a:cubicBezTo>
                    <a:pt x="4259" y="1795"/>
                    <a:pt x="4256" y="1795"/>
                    <a:pt x="4253" y="1794"/>
                  </a:cubicBezTo>
                  <a:close/>
                  <a:moveTo>
                    <a:pt x="4303" y="1800"/>
                  </a:moveTo>
                  <a:lnTo>
                    <a:pt x="4304" y="1800"/>
                  </a:lnTo>
                  <a:cubicBezTo>
                    <a:pt x="4304" y="1800"/>
                    <a:pt x="4304" y="1800"/>
                    <a:pt x="4303" y="1800"/>
                  </a:cubicBezTo>
                  <a:close/>
                  <a:moveTo>
                    <a:pt x="781" y="1"/>
                  </a:moveTo>
                  <a:cubicBezTo>
                    <a:pt x="752" y="1"/>
                    <a:pt x="724" y="18"/>
                    <a:pt x="715" y="48"/>
                  </a:cubicBezTo>
                  <a:lnTo>
                    <a:pt x="715" y="50"/>
                  </a:lnTo>
                  <a:cubicBezTo>
                    <a:pt x="676" y="183"/>
                    <a:pt x="643" y="321"/>
                    <a:pt x="594" y="451"/>
                  </a:cubicBezTo>
                  <a:cubicBezTo>
                    <a:pt x="547" y="582"/>
                    <a:pt x="498" y="713"/>
                    <a:pt x="448" y="845"/>
                  </a:cubicBezTo>
                  <a:cubicBezTo>
                    <a:pt x="436" y="880"/>
                    <a:pt x="424" y="913"/>
                    <a:pt x="411" y="946"/>
                  </a:cubicBezTo>
                  <a:lnTo>
                    <a:pt x="403" y="970"/>
                  </a:lnTo>
                  <a:cubicBezTo>
                    <a:pt x="405" y="966"/>
                    <a:pt x="407" y="965"/>
                    <a:pt x="407" y="965"/>
                  </a:cubicBezTo>
                  <a:lnTo>
                    <a:pt x="407" y="965"/>
                  </a:lnTo>
                  <a:cubicBezTo>
                    <a:pt x="408" y="965"/>
                    <a:pt x="395" y="993"/>
                    <a:pt x="395" y="993"/>
                  </a:cubicBezTo>
                  <a:cubicBezTo>
                    <a:pt x="389" y="1009"/>
                    <a:pt x="383" y="1026"/>
                    <a:pt x="376" y="1042"/>
                  </a:cubicBezTo>
                  <a:cubicBezTo>
                    <a:pt x="354" y="1108"/>
                    <a:pt x="331" y="1176"/>
                    <a:pt x="309" y="1241"/>
                  </a:cubicBezTo>
                  <a:cubicBezTo>
                    <a:pt x="263" y="1375"/>
                    <a:pt x="216" y="1509"/>
                    <a:pt x="171" y="1642"/>
                  </a:cubicBezTo>
                  <a:lnTo>
                    <a:pt x="19" y="2090"/>
                  </a:lnTo>
                  <a:cubicBezTo>
                    <a:pt x="0" y="2147"/>
                    <a:pt x="21" y="2217"/>
                    <a:pt x="64" y="2258"/>
                  </a:cubicBezTo>
                  <a:cubicBezTo>
                    <a:pt x="97" y="2292"/>
                    <a:pt x="141" y="2309"/>
                    <a:pt x="186" y="2309"/>
                  </a:cubicBezTo>
                  <a:cubicBezTo>
                    <a:pt x="201" y="2309"/>
                    <a:pt x="216" y="2307"/>
                    <a:pt x="231" y="2304"/>
                  </a:cubicBezTo>
                  <a:cubicBezTo>
                    <a:pt x="397" y="2263"/>
                    <a:pt x="557" y="2211"/>
                    <a:pt x="715" y="2143"/>
                  </a:cubicBezTo>
                  <a:cubicBezTo>
                    <a:pt x="872" y="2078"/>
                    <a:pt x="1021" y="1993"/>
                    <a:pt x="1163" y="1903"/>
                  </a:cubicBezTo>
                  <a:cubicBezTo>
                    <a:pt x="1449" y="1722"/>
                    <a:pt x="1710" y="1504"/>
                    <a:pt x="1934" y="1252"/>
                  </a:cubicBezTo>
                  <a:cubicBezTo>
                    <a:pt x="1981" y="1199"/>
                    <a:pt x="2026" y="1144"/>
                    <a:pt x="2071" y="1088"/>
                  </a:cubicBezTo>
                  <a:lnTo>
                    <a:pt x="2071" y="1088"/>
                  </a:lnTo>
                  <a:cubicBezTo>
                    <a:pt x="2092" y="1184"/>
                    <a:pt x="2110" y="1282"/>
                    <a:pt x="2123" y="1379"/>
                  </a:cubicBezTo>
                  <a:lnTo>
                    <a:pt x="2116" y="1332"/>
                  </a:lnTo>
                  <a:lnTo>
                    <a:pt x="2116" y="1332"/>
                  </a:lnTo>
                  <a:cubicBezTo>
                    <a:pt x="2145" y="1539"/>
                    <a:pt x="2156" y="1749"/>
                    <a:pt x="2139" y="1958"/>
                  </a:cubicBezTo>
                  <a:cubicBezTo>
                    <a:pt x="2135" y="2026"/>
                    <a:pt x="2180" y="2094"/>
                    <a:pt x="2236" y="2127"/>
                  </a:cubicBezTo>
                  <a:cubicBezTo>
                    <a:pt x="2266" y="2144"/>
                    <a:pt x="2303" y="2154"/>
                    <a:pt x="2340" y="2154"/>
                  </a:cubicBezTo>
                  <a:cubicBezTo>
                    <a:pt x="2373" y="2154"/>
                    <a:pt x="2406" y="2146"/>
                    <a:pt x="2433" y="2127"/>
                  </a:cubicBezTo>
                  <a:cubicBezTo>
                    <a:pt x="2482" y="2094"/>
                    <a:pt x="2531" y="2059"/>
                    <a:pt x="2581" y="2024"/>
                  </a:cubicBezTo>
                  <a:cubicBezTo>
                    <a:pt x="2630" y="1991"/>
                    <a:pt x="2673" y="1956"/>
                    <a:pt x="2718" y="1922"/>
                  </a:cubicBezTo>
                  <a:lnTo>
                    <a:pt x="3000" y="1708"/>
                  </a:lnTo>
                  <a:cubicBezTo>
                    <a:pt x="3105" y="1630"/>
                    <a:pt x="3212" y="1552"/>
                    <a:pt x="3314" y="1470"/>
                  </a:cubicBezTo>
                  <a:cubicBezTo>
                    <a:pt x="3399" y="1400"/>
                    <a:pt x="3483" y="1333"/>
                    <a:pt x="3568" y="1266"/>
                  </a:cubicBezTo>
                  <a:lnTo>
                    <a:pt x="3568" y="1266"/>
                  </a:lnTo>
                  <a:cubicBezTo>
                    <a:pt x="3572" y="1339"/>
                    <a:pt x="3581" y="1414"/>
                    <a:pt x="3595" y="1487"/>
                  </a:cubicBezTo>
                  <a:lnTo>
                    <a:pt x="3595" y="1487"/>
                  </a:lnTo>
                  <a:cubicBezTo>
                    <a:pt x="3616" y="1631"/>
                    <a:pt x="3649" y="1770"/>
                    <a:pt x="3719" y="1899"/>
                  </a:cubicBezTo>
                  <a:lnTo>
                    <a:pt x="3712" y="1882"/>
                  </a:lnTo>
                  <a:lnTo>
                    <a:pt x="3712" y="1882"/>
                  </a:lnTo>
                  <a:cubicBezTo>
                    <a:pt x="3726" y="1913"/>
                    <a:pt x="3737" y="1926"/>
                    <a:pt x="3768" y="1965"/>
                  </a:cubicBezTo>
                  <a:cubicBezTo>
                    <a:pt x="3772" y="1973"/>
                    <a:pt x="3779" y="1979"/>
                    <a:pt x="3787" y="1987"/>
                  </a:cubicBezTo>
                  <a:cubicBezTo>
                    <a:pt x="3799" y="2002"/>
                    <a:pt x="3813" y="2016"/>
                    <a:pt x="3828" y="2030"/>
                  </a:cubicBezTo>
                  <a:cubicBezTo>
                    <a:pt x="3869" y="2067"/>
                    <a:pt x="3916" y="2102"/>
                    <a:pt x="3965" y="2127"/>
                  </a:cubicBezTo>
                  <a:cubicBezTo>
                    <a:pt x="3998" y="2141"/>
                    <a:pt x="4033" y="2160"/>
                    <a:pt x="4068" y="2168"/>
                  </a:cubicBezTo>
                  <a:cubicBezTo>
                    <a:pt x="4103" y="2176"/>
                    <a:pt x="4142" y="2180"/>
                    <a:pt x="4177" y="2180"/>
                  </a:cubicBezTo>
                  <a:cubicBezTo>
                    <a:pt x="4182" y="2181"/>
                    <a:pt x="4187" y="2181"/>
                    <a:pt x="4192" y="2181"/>
                  </a:cubicBezTo>
                  <a:cubicBezTo>
                    <a:pt x="4224" y="2181"/>
                    <a:pt x="4256" y="2175"/>
                    <a:pt x="4288" y="2170"/>
                  </a:cubicBezTo>
                  <a:cubicBezTo>
                    <a:pt x="4303" y="2168"/>
                    <a:pt x="4317" y="2166"/>
                    <a:pt x="4330" y="2162"/>
                  </a:cubicBezTo>
                  <a:lnTo>
                    <a:pt x="4330" y="2162"/>
                  </a:lnTo>
                  <a:cubicBezTo>
                    <a:pt x="4345" y="2160"/>
                    <a:pt x="4360" y="2155"/>
                    <a:pt x="4374" y="2147"/>
                  </a:cubicBezTo>
                  <a:cubicBezTo>
                    <a:pt x="4397" y="2139"/>
                    <a:pt x="4415" y="2127"/>
                    <a:pt x="4432" y="2111"/>
                  </a:cubicBezTo>
                  <a:cubicBezTo>
                    <a:pt x="4465" y="2078"/>
                    <a:pt x="4489" y="2026"/>
                    <a:pt x="4487" y="1981"/>
                  </a:cubicBezTo>
                  <a:cubicBezTo>
                    <a:pt x="4485" y="1934"/>
                    <a:pt x="4469" y="1885"/>
                    <a:pt x="4432" y="1852"/>
                  </a:cubicBezTo>
                  <a:cubicBezTo>
                    <a:pt x="4402" y="1824"/>
                    <a:pt x="4359" y="1797"/>
                    <a:pt x="4316" y="1797"/>
                  </a:cubicBezTo>
                  <a:cubicBezTo>
                    <a:pt x="4311" y="1797"/>
                    <a:pt x="4307" y="1798"/>
                    <a:pt x="4302" y="1798"/>
                  </a:cubicBezTo>
                  <a:lnTo>
                    <a:pt x="4298" y="1798"/>
                  </a:lnTo>
                  <a:lnTo>
                    <a:pt x="4300" y="1798"/>
                  </a:lnTo>
                  <a:lnTo>
                    <a:pt x="4300" y="1798"/>
                  </a:lnTo>
                  <a:cubicBezTo>
                    <a:pt x="4295" y="1798"/>
                    <a:pt x="4290" y="1798"/>
                    <a:pt x="4284" y="1797"/>
                  </a:cubicBezTo>
                  <a:lnTo>
                    <a:pt x="4284" y="1797"/>
                  </a:lnTo>
                  <a:cubicBezTo>
                    <a:pt x="4264" y="1793"/>
                    <a:pt x="4244" y="1788"/>
                    <a:pt x="4224" y="1781"/>
                  </a:cubicBezTo>
                  <a:lnTo>
                    <a:pt x="4224" y="1781"/>
                  </a:lnTo>
                  <a:cubicBezTo>
                    <a:pt x="4221" y="1779"/>
                    <a:pt x="4218" y="1778"/>
                    <a:pt x="4214" y="1777"/>
                  </a:cubicBezTo>
                  <a:lnTo>
                    <a:pt x="4214" y="1777"/>
                  </a:lnTo>
                  <a:lnTo>
                    <a:pt x="4222" y="1780"/>
                  </a:lnTo>
                  <a:cubicBezTo>
                    <a:pt x="4199" y="1768"/>
                    <a:pt x="4176" y="1757"/>
                    <a:pt x="4155" y="1742"/>
                  </a:cubicBezTo>
                  <a:lnTo>
                    <a:pt x="4155" y="1742"/>
                  </a:lnTo>
                  <a:cubicBezTo>
                    <a:pt x="4142" y="1730"/>
                    <a:pt x="4130" y="1717"/>
                    <a:pt x="4118" y="1704"/>
                  </a:cubicBezTo>
                  <a:lnTo>
                    <a:pt x="4118" y="1704"/>
                  </a:lnTo>
                  <a:cubicBezTo>
                    <a:pt x="4106" y="1687"/>
                    <a:pt x="4095" y="1671"/>
                    <a:pt x="4083" y="1655"/>
                  </a:cubicBezTo>
                  <a:lnTo>
                    <a:pt x="4083" y="1655"/>
                  </a:lnTo>
                  <a:lnTo>
                    <a:pt x="4097" y="1673"/>
                  </a:lnTo>
                  <a:cubicBezTo>
                    <a:pt x="4057" y="1620"/>
                    <a:pt x="4025" y="1564"/>
                    <a:pt x="3999" y="1505"/>
                  </a:cubicBezTo>
                  <a:lnTo>
                    <a:pt x="3999" y="1505"/>
                  </a:lnTo>
                  <a:cubicBezTo>
                    <a:pt x="3986" y="1472"/>
                    <a:pt x="3975" y="1440"/>
                    <a:pt x="3965" y="1408"/>
                  </a:cubicBezTo>
                  <a:cubicBezTo>
                    <a:pt x="3955" y="1370"/>
                    <a:pt x="3949" y="1328"/>
                    <a:pt x="3943" y="1286"/>
                  </a:cubicBezTo>
                  <a:lnTo>
                    <a:pt x="3943" y="1286"/>
                  </a:lnTo>
                  <a:cubicBezTo>
                    <a:pt x="3931" y="1171"/>
                    <a:pt x="3926" y="1054"/>
                    <a:pt x="3937" y="940"/>
                  </a:cubicBezTo>
                  <a:lnTo>
                    <a:pt x="3937" y="940"/>
                  </a:lnTo>
                  <a:cubicBezTo>
                    <a:pt x="3938" y="936"/>
                    <a:pt x="3938" y="932"/>
                    <a:pt x="3939" y="928"/>
                  </a:cubicBezTo>
                  <a:lnTo>
                    <a:pt x="3939" y="928"/>
                  </a:lnTo>
                  <a:cubicBezTo>
                    <a:pt x="3939" y="925"/>
                    <a:pt x="3939" y="922"/>
                    <a:pt x="3940" y="918"/>
                  </a:cubicBezTo>
                  <a:lnTo>
                    <a:pt x="3940" y="918"/>
                  </a:lnTo>
                  <a:cubicBezTo>
                    <a:pt x="3945" y="889"/>
                    <a:pt x="3949" y="858"/>
                    <a:pt x="3939" y="826"/>
                  </a:cubicBezTo>
                  <a:cubicBezTo>
                    <a:pt x="3929" y="790"/>
                    <a:pt x="3906" y="757"/>
                    <a:pt x="3875" y="734"/>
                  </a:cubicBezTo>
                  <a:cubicBezTo>
                    <a:pt x="3848" y="713"/>
                    <a:pt x="3822" y="701"/>
                    <a:pt x="3789" y="697"/>
                  </a:cubicBezTo>
                  <a:cubicBezTo>
                    <a:pt x="3781" y="696"/>
                    <a:pt x="3772" y="696"/>
                    <a:pt x="3763" y="696"/>
                  </a:cubicBezTo>
                  <a:cubicBezTo>
                    <a:pt x="3733" y="696"/>
                    <a:pt x="3699" y="702"/>
                    <a:pt x="3674" y="720"/>
                  </a:cubicBezTo>
                  <a:lnTo>
                    <a:pt x="3103" y="1128"/>
                  </a:lnTo>
                  <a:cubicBezTo>
                    <a:pt x="2912" y="1264"/>
                    <a:pt x="2729" y="1408"/>
                    <a:pt x="2542" y="1550"/>
                  </a:cubicBezTo>
                  <a:cubicBezTo>
                    <a:pt x="2531" y="1558"/>
                    <a:pt x="2519" y="1566"/>
                    <a:pt x="2508" y="1574"/>
                  </a:cubicBezTo>
                  <a:lnTo>
                    <a:pt x="2508" y="1574"/>
                  </a:lnTo>
                  <a:cubicBezTo>
                    <a:pt x="2504" y="1534"/>
                    <a:pt x="2500" y="1495"/>
                    <a:pt x="2495" y="1455"/>
                  </a:cubicBezTo>
                  <a:cubicBezTo>
                    <a:pt x="2482" y="1359"/>
                    <a:pt x="2468" y="1262"/>
                    <a:pt x="2447" y="1165"/>
                  </a:cubicBezTo>
                  <a:cubicBezTo>
                    <a:pt x="2431" y="1083"/>
                    <a:pt x="2408" y="1003"/>
                    <a:pt x="2388" y="921"/>
                  </a:cubicBezTo>
                  <a:cubicBezTo>
                    <a:pt x="2363" y="829"/>
                    <a:pt x="2336" y="736"/>
                    <a:pt x="2306" y="646"/>
                  </a:cubicBezTo>
                  <a:cubicBezTo>
                    <a:pt x="2283" y="578"/>
                    <a:pt x="2232" y="529"/>
                    <a:pt x="2160" y="518"/>
                  </a:cubicBezTo>
                  <a:cubicBezTo>
                    <a:pt x="2151" y="517"/>
                    <a:pt x="2143" y="517"/>
                    <a:pt x="2134" y="517"/>
                  </a:cubicBezTo>
                  <a:cubicBezTo>
                    <a:pt x="2071" y="517"/>
                    <a:pt x="2017" y="550"/>
                    <a:pt x="1981" y="603"/>
                  </a:cubicBezTo>
                  <a:cubicBezTo>
                    <a:pt x="1940" y="662"/>
                    <a:pt x="1901" y="720"/>
                    <a:pt x="1856" y="775"/>
                  </a:cubicBezTo>
                  <a:lnTo>
                    <a:pt x="1859" y="771"/>
                  </a:lnTo>
                  <a:lnTo>
                    <a:pt x="1859" y="771"/>
                  </a:lnTo>
                  <a:cubicBezTo>
                    <a:pt x="1716" y="953"/>
                    <a:pt x="1556" y="1119"/>
                    <a:pt x="1379" y="1268"/>
                  </a:cubicBezTo>
                  <a:cubicBezTo>
                    <a:pt x="1326" y="1313"/>
                    <a:pt x="1272" y="1357"/>
                    <a:pt x="1217" y="1400"/>
                  </a:cubicBezTo>
                  <a:lnTo>
                    <a:pt x="1256" y="1371"/>
                  </a:lnTo>
                  <a:lnTo>
                    <a:pt x="1256" y="1371"/>
                  </a:lnTo>
                  <a:cubicBezTo>
                    <a:pt x="1145" y="1455"/>
                    <a:pt x="1030" y="1533"/>
                    <a:pt x="911" y="1605"/>
                  </a:cubicBezTo>
                  <a:cubicBezTo>
                    <a:pt x="791" y="1677"/>
                    <a:pt x="670" y="1739"/>
                    <a:pt x="545" y="1798"/>
                  </a:cubicBezTo>
                  <a:cubicBezTo>
                    <a:pt x="507" y="1817"/>
                    <a:pt x="469" y="1835"/>
                    <a:pt x="430" y="1853"/>
                  </a:cubicBezTo>
                  <a:lnTo>
                    <a:pt x="430" y="1853"/>
                  </a:lnTo>
                  <a:cubicBezTo>
                    <a:pt x="469" y="1690"/>
                    <a:pt x="507" y="1528"/>
                    <a:pt x="545" y="1365"/>
                  </a:cubicBezTo>
                  <a:cubicBezTo>
                    <a:pt x="559" y="1297"/>
                    <a:pt x="576" y="1229"/>
                    <a:pt x="592" y="1161"/>
                  </a:cubicBezTo>
                  <a:cubicBezTo>
                    <a:pt x="598" y="1126"/>
                    <a:pt x="609" y="1092"/>
                    <a:pt x="615" y="1057"/>
                  </a:cubicBezTo>
                  <a:cubicBezTo>
                    <a:pt x="617" y="1051"/>
                    <a:pt x="622" y="1030"/>
                    <a:pt x="621" y="1023"/>
                  </a:cubicBezTo>
                  <a:lnTo>
                    <a:pt x="621" y="1023"/>
                  </a:lnTo>
                  <a:cubicBezTo>
                    <a:pt x="622" y="1018"/>
                    <a:pt x="624" y="1013"/>
                    <a:pt x="625" y="1009"/>
                  </a:cubicBezTo>
                  <a:lnTo>
                    <a:pt x="635" y="956"/>
                  </a:lnTo>
                  <a:cubicBezTo>
                    <a:pt x="664" y="818"/>
                    <a:pt x="693" y="679"/>
                    <a:pt x="722" y="541"/>
                  </a:cubicBezTo>
                  <a:cubicBezTo>
                    <a:pt x="730" y="504"/>
                    <a:pt x="736" y="465"/>
                    <a:pt x="746" y="428"/>
                  </a:cubicBezTo>
                  <a:cubicBezTo>
                    <a:pt x="756" y="391"/>
                    <a:pt x="767" y="352"/>
                    <a:pt x="779" y="313"/>
                  </a:cubicBezTo>
                  <a:cubicBezTo>
                    <a:pt x="800" y="237"/>
                    <a:pt x="822" y="161"/>
                    <a:pt x="843" y="85"/>
                  </a:cubicBezTo>
                  <a:cubicBezTo>
                    <a:pt x="853" y="50"/>
                    <a:pt x="832" y="11"/>
                    <a:pt x="798" y="3"/>
                  </a:cubicBezTo>
                  <a:cubicBezTo>
                    <a:pt x="792" y="1"/>
                    <a:pt x="786" y="1"/>
                    <a:pt x="78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03;p7">
              <a:extLst>
                <a:ext uri="{FF2B5EF4-FFF2-40B4-BE49-F238E27FC236}">
                  <a16:creationId xmlns:a16="http://schemas.microsoft.com/office/drawing/2014/main" id="{14C942F1-400C-F100-A120-19A370160B69}"/>
                </a:ext>
              </a:extLst>
            </p:cNvPr>
            <p:cNvSpPr/>
            <p:nvPr/>
          </p:nvSpPr>
          <p:spPr>
            <a:xfrm>
              <a:off x="3057575" y="2289575"/>
              <a:ext cx="53225" cy="63050"/>
            </a:xfrm>
            <a:custGeom>
              <a:avLst/>
              <a:gdLst/>
              <a:ahLst/>
              <a:cxnLst/>
              <a:rect l="l" t="t" r="r" b="b"/>
              <a:pathLst>
                <a:path w="2129" h="2522" extrusionOk="0">
                  <a:moveTo>
                    <a:pt x="1798" y="1097"/>
                  </a:moveTo>
                  <a:cubicBezTo>
                    <a:pt x="1798" y="1098"/>
                    <a:pt x="1798" y="1099"/>
                    <a:pt x="1797" y="1099"/>
                  </a:cubicBezTo>
                  <a:lnTo>
                    <a:pt x="1797" y="1099"/>
                  </a:lnTo>
                  <a:lnTo>
                    <a:pt x="1798" y="1097"/>
                  </a:lnTo>
                  <a:close/>
                  <a:moveTo>
                    <a:pt x="1638" y="1598"/>
                  </a:moveTo>
                  <a:cubicBezTo>
                    <a:pt x="1635" y="1605"/>
                    <a:pt x="1633" y="1611"/>
                    <a:pt x="1630" y="1617"/>
                  </a:cubicBezTo>
                  <a:lnTo>
                    <a:pt x="1630" y="1617"/>
                  </a:lnTo>
                  <a:lnTo>
                    <a:pt x="1638" y="1598"/>
                  </a:lnTo>
                  <a:close/>
                  <a:moveTo>
                    <a:pt x="121" y="0"/>
                  </a:moveTo>
                  <a:cubicBezTo>
                    <a:pt x="110" y="0"/>
                    <a:pt x="100" y="2"/>
                    <a:pt x="93" y="4"/>
                  </a:cubicBezTo>
                  <a:cubicBezTo>
                    <a:pt x="68" y="12"/>
                    <a:pt x="48" y="25"/>
                    <a:pt x="33" y="45"/>
                  </a:cubicBezTo>
                  <a:cubicBezTo>
                    <a:pt x="0" y="88"/>
                    <a:pt x="0" y="156"/>
                    <a:pt x="42" y="195"/>
                  </a:cubicBezTo>
                  <a:cubicBezTo>
                    <a:pt x="99" y="249"/>
                    <a:pt x="157" y="304"/>
                    <a:pt x="210" y="364"/>
                  </a:cubicBezTo>
                  <a:cubicBezTo>
                    <a:pt x="263" y="423"/>
                    <a:pt x="313" y="485"/>
                    <a:pt x="362" y="549"/>
                  </a:cubicBezTo>
                  <a:lnTo>
                    <a:pt x="339" y="520"/>
                  </a:lnTo>
                  <a:lnTo>
                    <a:pt x="339" y="520"/>
                  </a:lnTo>
                  <a:cubicBezTo>
                    <a:pt x="383" y="575"/>
                    <a:pt x="426" y="633"/>
                    <a:pt x="469" y="690"/>
                  </a:cubicBezTo>
                  <a:lnTo>
                    <a:pt x="444" y="658"/>
                  </a:lnTo>
                  <a:lnTo>
                    <a:pt x="444" y="658"/>
                  </a:lnTo>
                  <a:cubicBezTo>
                    <a:pt x="528" y="766"/>
                    <a:pt x="609" y="881"/>
                    <a:pt x="681" y="999"/>
                  </a:cubicBezTo>
                  <a:cubicBezTo>
                    <a:pt x="754" y="1116"/>
                    <a:pt x="826" y="1237"/>
                    <a:pt x="890" y="1360"/>
                  </a:cubicBezTo>
                  <a:cubicBezTo>
                    <a:pt x="919" y="1419"/>
                    <a:pt x="947" y="1478"/>
                    <a:pt x="975" y="1538"/>
                  </a:cubicBezTo>
                  <a:lnTo>
                    <a:pt x="975" y="1538"/>
                  </a:lnTo>
                  <a:cubicBezTo>
                    <a:pt x="1013" y="1638"/>
                    <a:pt x="1052" y="1739"/>
                    <a:pt x="1083" y="1841"/>
                  </a:cubicBezTo>
                  <a:cubicBezTo>
                    <a:pt x="1118" y="1948"/>
                    <a:pt x="1147" y="2057"/>
                    <a:pt x="1174" y="2166"/>
                  </a:cubicBezTo>
                  <a:cubicBezTo>
                    <a:pt x="1188" y="2227"/>
                    <a:pt x="1200" y="2289"/>
                    <a:pt x="1213" y="2352"/>
                  </a:cubicBezTo>
                  <a:cubicBezTo>
                    <a:pt x="1223" y="2392"/>
                    <a:pt x="1243" y="2426"/>
                    <a:pt x="1272" y="2455"/>
                  </a:cubicBezTo>
                  <a:cubicBezTo>
                    <a:pt x="1301" y="2484"/>
                    <a:pt x="1334" y="2502"/>
                    <a:pt x="1375" y="2513"/>
                  </a:cubicBezTo>
                  <a:cubicBezTo>
                    <a:pt x="1394" y="2519"/>
                    <a:pt x="1414" y="2522"/>
                    <a:pt x="1435" y="2522"/>
                  </a:cubicBezTo>
                  <a:cubicBezTo>
                    <a:pt x="1455" y="2522"/>
                    <a:pt x="1476" y="2519"/>
                    <a:pt x="1496" y="2513"/>
                  </a:cubicBezTo>
                  <a:cubicBezTo>
                    <a:pt x="1535" y="2502"/>
                    <a:pt x="1570" y="2484"/>
                    <a:pt x="1599" y="2455"/>
                  </a:cubicBezTo>
                  <a:cubicBezTo>
                    <a:pt x="1675" y="2385"/>
                    <a:pt x="1741" y="2299"/>
                    <a:pt x="1800" y="2215"/>
                  </a:cubicBezTo>
                  <a:cubicBezTo>
                    <a:pt x="1849" y="2147"/>
                    <a:pt x="1895" y="2075"/>
                    <a:pt x="1932" y="1999"/>
                  </a:cubicBezTo>
                  <a:cubicBezTo>
                    <a:pt x="2018" y="1831"/>
                    <a:pt x="2082" y="1652"/>
                    <a:pt x="2110" y="1465"/>
                  </a:cubicBezTo>
                  <a:cubicBezTo>
                    <a:pt x="2117" y="1424"/>
                    <a:pt x="2123" y="1383"/>
                    <a:pt x="2127" y="1344"/>
                  </a:cubicBezTo>
                  <a:cubicBezTo>
                    <a:pt x="2129" y="1331"/>
                    <a:pt x="2127" y="1319"/>
                    <a:pt x="2125" y="1307"/>
                  </a:cubicBezTo>
                  <a:cubicBezTo>
                    <a:pt x="2121" y="1280"/>
                    <a:pt x="2119" y="1253"/>
                    <a:pt x="2115" y="1227"/>
                  </a:cubicBezTo>
                  <a:cubicBezTo>
                    <a:pt x="2110" y="1204"/>
                    <a:pt x="2108" y="1179"/>
                    <a:pt x="2100" y="1159"/>
                  </a:cubicBezTo>
                  <a:cubicBezTo>
                    <a:pt x="2092" y="1128"/>
                    <a:pt x="2082" y="1089"/>
                    <a:pt x="2063" y="1064"/>
                  </a:cubicBezTo>
                  <a:cubicBezTo>
                    <a:pt x="2051" y="1042"/>
                    <a:pt x="2034" y="1025"/>
                    <a:pt x="2012" y="1011"/>
                  </a:cubicBezTo>
                  <a:cubicBezTo>
                    <a:pt x="1989" y="999"/>
                    <a:pt x="1965" y="992"/>
                    <a:pt x="1938" y="992"/>
                  </a:cubicBezTo>
                  <a:cubicBezTo>
                    <a:pt x="1913" y="992"/>
                    <a:pt x="1889" y="999"/>
                    <a:pt x="1866" y="1011"/>
                  </a:cubicBezTo>
                  <a:cubicBezTo>
                    <a:pt x="1843" y="1025"/>
                    <a:pt x="1827" y="1042"/>
                    <a:pt x="1815" y="1064"/>
                  </a:cubicBezTo>
                  <a:cubicBezTo>
                    <a:pt x="1802" y="1079"/>
                    <a:pt x="1795" y="1099"/>
                    <a:pt x="1788" y="1119"/>
                  </a:cubicBezTo>
                  <a:lnTo>
                    <a:pt x="1788" y="1119"/>
                  </a:lnTo>
                  <a:cubicBezTo>
                    <a:pt x="1780" y="1137"/>
                    <a:pt x="1771" y="1155"/>
                    <a:pt x="1765" y="1173"/>
                  </a:cubicBezTo>
                  <a:lnTo>
                    <a:pt x="1781" y="1137"/>
                  </a:lnTo>
                  <a:lnTo>
                    <a:pt x="1781" y="1137"/>
                  </a:lnTo>
                  <a:cubicBezTo>
                    <a:pt x="1768" y="1168"/>
                    <a:pt x="1758" y="1198"/>
                    <a:pt x="1747" y="1229"/>
                  </a:cubicBezTo>
                  <a:cubicBezTo>
                    <a:pt x="1739" y="1247"/>
                    <a:pt x="1728" y="1266"/>
                    <a:pt x="1724" y="1286"/>
                  </a:cubicBezTo>
                  <a:cubicBezTo>
                    <a:pt x="1716" y="1327"/>
                    <a:pt x="1708" y="1368"/>
                    <a:pt x="1697" y="1409"/>
                  </a:cubicBezTo>
                  <a:cubicBezTo>
                    <a:pt x="1679" y="1484"/>
                    <a:pt x="1653" y="1559"/>
                    <a:pt x="1624" y="1631"/>
                  </a:cubicBezTo>
                  <a:lnTo>
                    <a:pt x="1624" y="1631"/>
                  </a:lnTo>
                  <a:cubicBezTo>
                    <a:pt x="1595" y="1696"/>
                    <a:pt x="1562" y="1759"/>
                    <a:pt x="1525" y="1820"/>
                  </a:cubicBezTo>
                  <a:lnTo>
                    <a:pt x="1525" y="1820"/>
                  </a:lnTo>
                  <a:cubicBezTo>
                    <a:pt x="1516" y="1796"/>
                    <a:pt x="1506" y="1772"/>
                    <a:pt x="1496" y="1748"/>
                  </a:cubicBezTo>
                  <a:cubicBezTo>
                    <a:pt x="1457" y="1656"/>
                    <a:pt x="1418" y="1564"/>
                    <a:pt x="1373" y="1473"/>
                  </a:cubicBezTo>
                  <a:cubicBezTo>
                    <a:pt x="1365" y="1455"/>
                    <a:pt x="1354" y="1436"/>
                    <a:pt x="1346" y="1418"/>
                  </a:cubicBezTo>
                  <a:cubicBezTo>
                    <a:pt x="1336" y="1397"/>
                    <a:pt x="1324" y="1379"/>
                    <a:pt x="1313" y="1360"/>
                  </a:cubicBezTo>
                  <a:cubicBezTo>
                    <a:pt x="1295" y="1323"/>
                    <a:pt x="1274" y="1286"/>
                    <a:pt x="1256" y="1249"/>
                  </a:cubicBezTo>
                  <a:cubicBezTo>
                    <a:pt x="1176" y="1099"/>
                    <a:pt x="1087" y="953"/>
                    <a:pt x="987" y="818"/>
                  </a:cubicBezTo>
                  <a:cubicBezTo>
                    <a:pt x="927" y="740"/>
                    <a:pt x="867" y="664"/>
                    <a:pt x="804" y="588"/>
                  </a:cubicBezTo>
                  <a:cubicBezTo>
                    <a:pt x="750" y="524"/>
                    <a:pt x="695" y="458"/>
                    <a:pt x="635" y="401"/>
                  </a:cubicBezTo>
                  <a:cubicBezTo>
                    <a:pt x="565" y="335"/>
                    <a:pt x="494" y="271"/>
                    <a:pt x="422" y="212"/>
                  </a:cubicBezTo>
                  <a:cubicBezTo>
                    <a:pt x="342" y="146"/>
                    <a:pt x="261" y="78"/>
                    <a:pt x="179" y="17"/>
                  </a:cubicBezTo>
                  <a:cubicBezTo>
                    <a:pt x="166" y="6"/>
                    <a:pt x="142" y="0"/>
                    <a:pt x="12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04;p7">
              <a:extLst>
                <a:ext uri="{FF2B5EF4-FFF2-40B4-BE49-F238E27FC236}">
                  <a16:creationId xmlns:a16="http://schemas.microsoft.com/office/drawing/2014/main" id="{384EF94A-CA0E-5CF5-01D6-0DAEB5C9FDFF}"/>
                </a:ext>
              </a:extLst>
            </p:cNvPr>
            <p:cNvSpPr/>
            <p:nvPr/>
          </p:nvSpPr>
          <p:spPr>
            <a:xfrm>
              <a:off x="3025125" y="2289150"/>
              <a:ext cx="96825" cy="65375"/>
            </a:xfrm>
            <a:custGeom>
              <a:avLst/>
              <a:gdLst/>
              <a:ahLst/>
              <a:cxnLst/>
              <a:rect l="l" t="t" r="r" b="b"/>
              <a:pathLst>
                <a:path w="3873" h="2615" extrusionOk="0">
                  <a:moveTo>
                    <a:pt x="3743" y="1"/>
                  </a:moveTo>
                  <a:cubicBezTo>
                    <a:pt x="3723" y="1"/>
                    <a:pt x="3703" y="6"/>
                    <a:pt x="3684" y="17"/>
                  </a:cubicBezTo>
                  <a:cubicBezTo>
                    <a:pt x="3454" y="161"/>
                    <a:pt x="3223" y="303"/>
                    <a:pt x="2991" y="444"/>
                  </a:cubicBezTo>
                  <a:cubicBezTo>
                    <a:pt x="2761" y="588"/>
                    <a:pt x="2531" y="730"/>
                    <a:pt x="2301" y="874"/>
                  </a:cubicBezTo>
                  <a:cubicBezTo>
                    <a:pt x="2071" y="1016"/>
                    <a:pt x="1837" y="1155"/>
                    <a:pt x="1603" y="1297"/>
                  </a:cubicBezTo>
                  <a:cubicBezTo>
                    <a:pt x="1377" y="1431"/>
                    <a:pt x="1152" y="1566"/>
                    <a:pt x="927" y="1702"/>
                  </a:cubicBezTo>
                  <a:lnTo>
                    <a:pt x="927" y="1702"/>
                  </a:lnTo>
                  <a:cubicBezTo>
                    <a:pt x="888" y="1703"/>
                    <a:pt x="838" y="1723"/>
                    <a:pt x="816" y="1751"/>
                  </a:cubicBezTo>
                  <a:cubicBezTo>
                    <a:pt x="806" y="1764"/>
                    <a:pt x="796" y="1775"/>
                    <a:pt x="785" y="1787"/>
                  </a:cubicBezTo>
                  <a:lnTo>
                    <a:pt x="785" y="1787"/>
                  </a:lnTo>
                  <a:cubicBezTo>
                    <a:pt x="593" y="1902"/>
                    <a:pt x="401" y="2017"/>
                    <a:pt x="208" y="2127"/>
                  </a:cubicBezTo>
                  <a:cubicBezTo>
                    <a:pt x="177" y="2146"/>
                    <a:pt x="148" y="2162"/>
                    <a:pt x="119" y="2178"/>
                  </a:cubicBezTo>
                  <a:lnTo>
                    <a:pt x="72" y="2215"/>
                  </a:lnTo>
                  <a:cubicBezTo>
                    <a:pt x="47" y="2236"/>
                    <a:pt x="33" y="2261"/>
                    <a:pt x="23" y="2289"/>
                  </a:cubicBezTo>
                  <a:cubicBezTo>
                    <a:pt x="12" y="2308"/>
                    <a:pt x="6" y="2328"/>
                    <a:pt x="6" y="2349"/>
                  </a:cubicBezTo>
                  <a:cubicBezTo>
                    <a:pt x="0" y="2380"/>
                    <a:pt x="2" y="2411"/>
                    <a:pt x="10" y="2441"/>
                  </a:cubicBezTo>
                  <a:cubicBezTo>
                    <a:pt x="23" y="2480"/>
                    <a:pt x="43" y="2515"/>
                    <a:pt x="72" y="2546"/>
                  </a:cubicBezTo>
                  <a:cubicBezTo>
                    <a:pt x="93" y="2569"/>
                    <a:pt x="117" y="2585"/>
                    <a:pt x="146" y="2593"/>
                  </a:cubicBezTo>
                  <a:cubicBezTo>
                    <a:pt x="172" y="2606"/>
                    <a:pt x="199" y="2614"/>
                    <a:pt x="227" y="2614"/>
                  </a:cubicBezTo>
                  <a:cubicBezTo>
                    <a:pt x="230" y="2614"/>
                    <a:pt x="233" y="2614"/>
                    <a:pt x="236" y="2614"/>
                  </a:cubicBezTo>
                  <a:cubicBezTo>
                    <a:pt x="284" y="2608"/>
                    <a:pt x="335" y="2604"/>
                    <a:pt x="382" y="2591"/>
                  </a:cubicBezTo>
                  <a:cubicBezTo>
                    <a:pt x="429" y="2579"/>
                    <a:pt x="475" y="2558"/>
                    <a:pt x="518" y="2540"/>
                  </a:cubicBezTo>
                  <a:cubicBezTo>
                    <a:pt x="573" y="2515"/>
                    <a:pt x="625" y="2489"/>
                    <a:pt x="676" y="2456"/>
                  </a:cubicBezTo>
                  <a:cubicBezTo>
                    <a:pt x="740" y="2413"/>
                    <a:pt x="799" y="2365"/>
                    <a:pt x="855" y="2314"/>
                  </a:cubicBezTo>
                  <a:cubicBezTo>
                    <a:pt x="910" y="2261"/>
                    <a:pt x="960" y="2201"/>
                    <a:pt x="1005" y="2139"/>
                  </a:cubicBezTo>
                  <a:cubicBezTo>
                    <a:pt x="1011" y="2132"/>
                    <a:pt x="1017" y="2124"/>
                    <a:pt x="1022" y="2115"/>
                  </a:cubicBezTo>
                  <a:lnTo>
                    <a:pt x="1022" y="2115"/>
                  </a:lnTo>
                  <a:cubicBezTo>
                    <a:pt x="1023" y="2115"/>
                    <a:pt x="1023" y="2115"/>
                    <a:pt x="1023" y="2115"/>
                  </a:cubicBezTo>
                  <a:cubicBezTo>
                    <a:pt x="1247" y="1961"/>
                    <a:pt x="1471" y="1807"/>
                    <a:pt x="1693" y="1652"/>
                  </a:cubicBezTo>
                  <a:cubicBezTo>
                    <a:pt x="1917" y="1498"/>
                    <a:pt x="2143" y="1342"/>
                    <a:pt x="2369" y="1190"/>
                  </a:cubicBezTo>
                  <a:cubicBezTo>
                    <a:pt x="2597" y="1040"/>
                    <a:pt x="2821" y="890"/>
                    <a:pt x="3047" y="738"/>
                  </a:cubicBezTo>
                  <a:cubicBezTo>
                    <a:pt x="3273" y="588"/>
                    <a:pt x="3497" y="438"/>
                    <a:pt x="3723" y="286"/>
                  </a:cubicBezTo>
                  <a:cubicBezTo>
                    <a:pt x="3751" y="268"/>
                    <a:pt x="3780" y="249"/>
                    <a:pt x="3807" y="231"/>
                  </a:cubicBezTo>
                  <a:cubicBezTo>
                    <a:pt x="3834" y="212"/>
                    <a:pt x="3856" y="188"/>
                    <a:pt x="3864" y="157"/>
                  </a:cubicBezTo>
                  <a:cubicBezTo>
                    <a:pt x="3873" y="128"/>
                    <a:pt x="3869" y="89"/>
                    <a:pt x="3852" y="62"/>
                  </a:cubicBezTo>
                  <a:cubicBezTo>
                    <a:pt x="3828" y="24"/>
                    <a:pt x="3786" y="1"/>
                    <a:pt x="3743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05;p7">
              <a:extLst>
                <a:ext uri="{FF2B5EF4-FFF2-40B4-BE49-F238E27FC236}">
                  <a16:creationId xmlns:a16="http://schemas.microsoft.com/office/drawing/2014/main" id="{258E9D46-0E14-B092-7FE8-4543ED904E43}"/>
                </a:ext>
              </a:extLst>
            </p:cNvPr>
            <p:cNvSpPr/>
            <p:nvPr/>
          </p:nvSpPr>
          <p:spPr>
            <a:xfrm>
              <a:off x="3781975" y="2255800"/>
              <a:ext cx="98525" cy="95175"/>
            </a:xfrm>
            <a:custGeom>
              <a:avLst/>
              <a:gdLst/>
              <a:ahLst/>
              <a:cxnLst/>
              <a:rect l="l" t="t" r="r" b="b"/>
              <a:pathLst>
                <a:path w="3941" h="3807" extrusionOk="0">
                  <a:moveTo>
                    <a:pt x="115" y="0"/>
                  </a:moveTo>
                  <a:cubicBezTo>
                    <a:pt x="88" y="0"/>
                    <a:pt x="61" y="9"/>
                    <a:pt x="41" y="30"/>
                  </a:cubicBezTo>
                  <a:cubicBezTo>
                    <a:pt x="0" y="75"/>
                    <a:pt x="0" y="141"/>
                    <a:pt x="41" y="184"/>
                  </a:cubicBezTo>
                  <a:lnTo>
                    <a:pt x="41" y="186"/>
                  </a:lnTo>
                  <a:cubicBezTo>
                    <a:pt x="161" y="305"/>
                    <a:pt x="278" y="425"/>
                    <a:pt x="395" y="546"/>
                  </a:cubicBezTo>
                  <a:cubicBezTo>
                    <a:pt x="512" y="665"/>
                    <a:pt x="629" y="782"/>
                    <a:pt x="740" y="905"/>
                  </a:cubicBezTo>
                  <a:cubicBezTo>
                    <a:pt x="797" y="969"/>
                    <a:pt x="857" y="1029"/>
                    <a:pt x="917" y="1088"/>
                  </a:cubicBezTo>
                  <a:cubicBezTo>
                    <a:pt x="974" y="1150"/>
                    <a:pt x="1032" y="1209"/>
                    <a:pt x="1089" y="1269"/>
                  </a:cubicBezTo>
                  <a:cubicBezTo>
                    <a:pt x="1206" y="1388"/>
                    <a:pt x="1323" y="1505"/>
                    <a:pt x="1443" y="1624"/>
                  </a:cubicBezTo>
                  <a:cubicBezTo>
                    <a:pt x="1679" y="1861"/>
                    <a:pt x="1915" y="2095"/>
                    <a:pt x="2153" y="2331"/>
                  </a:cubicBezTo>
                  <a:cubicBezTo>
                    <a:pt x="2270" y="2448"/>
                    <a:pt x="2388" y="2567"/>
                    <a:pt x="2507" y="2684"/>
                  </a:cubicBezTo>
                  <a:cubicBezTo>
                    <a:pt x="2628" y="2800"/>
                    <a:pt x="2749" y="2917"/>
                    <a:pt x="2870" y="3034"/>
                  </a:cubicBezTo>
                  <a:cubicBezTo>
                    <a:pt x="2990" y="3151"/>
                    <a:pt x="3109" y="3266"/>
                    <a:pt x="3232" y="3379"/>
                  </a:cubicBezTo>
                  <a:cubicBezTo>
                    <a:pt x="3353" y="3492"/>
                    <a:pt x="3476" y="3607"/>
                    <a:pt x="3598" y="3720"/>
                  </a:cubicBezTo>
                  <a:cubicBezTo>
                    <a:pt x="3622" y="3740"/>
                    <a:pt x="3645" y="3765"/>
                    <a:pt x="3672" y="3782"/>
                  </a:cubicBezTo>
                  <a:cubicBezTo>
                    <a:pt x="3700" y="3801"/>
                    <a:pt x="3730" y="3806"/>
                    <a:pt x="3761" y="3806"/>
                  </a:cubicBezTo>
                  <a:cubicBezTo>
                    <a:pt x="3774" y="3806"/>
                    <a:pt x="3786" y="3805"/>
                    <a:pt x="3799" y="3804"/>
                  </a:cubicBezTo>
                  <a:cubicBezTo>
                    <a:pt x="3834" y="3802"/>
                    <a:pt x="3873" y="3790"/>
                    <a:pt x="3898" y="3763"/>
                  </a:cubicBezTo>
                  <a:cubicBezTo>
                    <a:pt x="3922" y="3734"/>
                    <a:pt x="3937" y="3703"/>
                    <a:pt x="3939" y="3664"/>
                  </a:cubicBezTo>
                  <a:cubicBezTo>
                    <a:pt x="3941" y="3627"/>
                    <a:pt x="3939" y="3595"/>
                    <a:pt x="3924" y="3560"/>
                  </a:cubicBezTo>
                  <a:cubicBezTo>
                    <a:pt x="3908" y="3521"/>
                    <a:pt x="3881" y="3494"/>
                    <a:pt x="3852" y="3465"/>
                  </a:cubicBezTo>
                  <a:cubicBezTo>
                    <a:pt x="3824" y="3436"/>
                    <a:pt x="3793" y="3408"/>
                    <a:pt x="3764" y="3377"/>
                  </a:cubicBezTo>
                  <a:cubicBezTo>
                    <a:pt x="3704" y="3317"/>
                    <a:pt x="3645" y="3258"/>
                    <a:pt x="3585" y="3198"/>
                  </a:cubicBezTo>
                  <a:cubicBezTo>
                    <a:pt x="3466" y="3079"/>
                    <a:pt x="3349" y="2962"/>
                    <a:pt x="3228" y="2847"/>
                  </a:cubicBezTo>
                  <a:cubicBezTo>
                    <a:pt x="2987" y="2613"/>
                    <a:pt x="2747" y="2380"/>
                    <a:pt x="2503" y="2152"/>
                  </a:cubicBezTo>
                  <a:cubicBezTo>
                    <a:pt x="2260" y="1922"/>
                    <a:pt x="2016" y="1694"/>
                    <a:pt x="1771" y="1466"/>
                  </a:cubicBezTo>
                  <a:cubicBezTo>
                    <a:pt x="1650" y="1351"/>
                    <a:pt x="1531" y="1236"/>
                    <a:pt x="1406" y="1123"/>
                  </a:cubicBezTo>
                  <a:cubicBezTo>
                    <a:pt x="1282" y="1012"/>
                    <a:pt x="1157" y="899"/>
                    <a:pt x="1032" y="786"/>
                  </a:cubicBezTo>
                  <a:cubicBezTo>
                    <a:pt x="970" y="731"/>
                    <a:pt x="906" y="677"/>
                    <a:pt x="843" y="622"/>
                  </a:cubicBezTo>
                  <a:cubicBezTo>
                    <a:pt x="779" y="568"/>
                    <a:pt x="719" y="509"/>
                    <a:pt x="658" y="453"/>
                  </a:cubicBezTo>
                  <a:cubicBezTo>
                    <a:pt x="534" y="340"/>
                    <a:pt x="411" y="227"/>
                    <a:pt x="288" y="114"/>
                  </a:cubicBezTo>
                  <a:cubicBezTo>
                    <a:pt x="257" y="88"/>
                    <a:pt x="228" y="59"/>
                    <a:pt x="198" y="30"/>
                  </a:cubicBezTo>
                  <a:cubicBezTo>
                    <a:pt x="175" y="11"/>
                    <a:pt x="145" y="0"/>
                    <a:pt x="1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06;p7">
              <a:extLst>
                <a:ext uri="{FF2B5EF4-FFF2-40B4-BE49-F238E27FC236}">
                  <a16:creationId xmlns:a16="http://schemas.microsoft.com/office/drawing/2014/main" id="{A391FEBC-8A1B-B2C2-3FA1-6B59E36F02EB}"/>
                </a:ext>
              </a:extLst>
            </p:cNvPr>
            <p:cNvSpPr/>
            <p:nvPr/>
          </p:nvSpPr>
          <p:spPr>
            <a:xfrm>
              <a:off x="3787150" y="2256375"/>
              <a:ext cx="73525" cy="89375"/>
            </a:xfrm>
            <a:custGeom>
              <a:avLst/>
              <a:gdLst/>
              <a:ahLst/>
              <a:cxnLst/>
              <a:rect l="l" t="t" r="r" b="b"/>
              <a:pathLst>
                <a:path w="2941" h="3575" extrusionOk="0">
                  <a:moveTo>
                    <a:pt x="2825" y="1"/>
                  </a:moveTo>
                  <a:cubicBezTo>
                    <a:pt x="2799" y="1"/>
                    <a:pt x="2772" y="10"/>
                    <a:pt x="2754" y="32"/>
                  </a:cubicBezTo>
                  <a:lnTo>
                    <a:pt x="2754" y="34"/>
                  </a:lnTo>
                  <a:cubicBezTo>
                    <a:pt x="2575" y="241"/>
                    <a:pt x="2396" y="449"/>
                    <a:pt x="2218" y="658"/>
                  </a:cubicBezTo>
                  <a:cubicBezTo>
                    <a:pt x="2039" y="866"/>
                    <a:pt x="1862" y="1078"/>
                    <a:pt x="1685" y="1287"/>
                  </a:cubicBezTo>
                  <a:cubicBezTo>
                    <a:pt x="1597" y="1394"/>
                    <a:pt x="1509" y="1499"/>
                    <a:pt x="1422" y="1603"/>
                  </a:cubicBezTo>
                  <a:cubicBezTo>
                    <a:pt x="1334" y="1710"/>
                    <a:pt x="1248" y="1817"/>
                    <a:pt x="1157" y="1922"/>
                  </a:cubicBezTo>
                  <a:cubicBezTo>
                    <a:pt x="1135" y="1947"/>
                    <a:pt x="1110" y="1967"/>
                    <a:pt x="1088" y="1994"/>
                  </a:cubicBezTo>
                  <a:cubicBezTo>
                    <a:pt x="1065" y="2018"/>
                    <a:pt x="1042" y="2043"/>
                    <a:pt x="1020" y="2068"/>
                  </a:cubicBezTo>
                  <a:cubicBezTo>
                    <a:pt x="975" y="2119"/>
                    <a:pt x="929" y="2170"/>
                    <a:pt x="884" y="2222"/>
                  </a:cubicBezTo>
                  <a:cubicBezTo>
                    <a:pt x="792" y="2325"/>
                    <a:pt x="703" y="2429"/>
                    <a:pt x="615" y="2534"/>
                  </a:cubicBezTo>
                  <a:cubicBezTo>
                    <a:pt x="527" y="2639"/>
                    <a:pt x="438" y="2744"/>
                    <a:pt x="350" y="2848"/>
                  </a:cubicBezTo>
                  <a:cubicBezTo>
                    <a:pt x="305" y="2902"/>
                    <a:pt x="262" y="2953"/>
                    <a:pt x="217" y="3007"/>
                  </a:cubicBezTo>
                  <a:cubicBezTo>
                    <a:pt x="194" y="3033"/>
                    <a:pt x="173" y="3058"/>
                    <a:pt x="151" y="3085"/>
                  </a:cubicBezTo>
                  <a:cubicBezTo>
                    <a:pt x="118" y="3124"/>
                    <a:pt x="89" y="3167"/>
                    <a:pt x="60" y="3210"/>
                  </a:cubicBezTo>
                  <a:cubicBezTo>
                    <a:pt x="52" y="3222"/>
                    <a:pt x="42" y="3237"/>
                    <a:pt x="34" y="3251"/>
                  </a:cubicBezTo>
                  <a:cubicBezTo>
                    <a:pt x="17" y="3286"/>
                    <a:pt x="9" y="3315"/>
                    <a:pt x="5" y="3356"/>
                  </a:cubicBezTo>
                  <a:cubicBezTo>
                    <a:pt x="5" y="3360"/>
                    <a:pt x="5" y="3364"/>
                    <a:pt x="5" y="3366"/>
                  </a:cubicBezTo>
                  <a:cubicBezTo>
                    <a:pt x="5" y="3374"/>
                    <a:pt x="5" y="3381"/>
                    <a:pt x="5" y="3387"/>
                  </a:cubicBezTo>
                  <a:cubicBezTo>
                    <a:pt x="1" y="3446"/>
                    <a:pt x="34" y="3500"/>
                    <a:pt x="79" y="3535"/>
                  </a:cubicBezTo>
                  <a:cubicBezTo>
                    <a:pt x="111" y="3561"/>
                    <a:pt x="150" y="3575"/>
                    <a:pt x="191" y="3575"/>
                  </a:cubicBezTo>
                  <a:cubicBezTo>
                    <a:pt x="207" y="3575"/>
                    <a:pt x="224" y="3572"/>
                    <a:pt x="241" y="3567"/>
                  </a:cubicBezTo>
                  <a:cubicBezTo>
                    <a:pt x="272" y="3559"/>
                    <a:pt x="301" y="3551"/>
                    <a:pt x="327" y="3535"/>
                  </a:cubicBezTo>
                  <a:cubicBezTo>
                    <a:pt x="358" y="3516"/>
                    <a:pt x="381" y="3491"/>
                    <a:pt x="406" y="3467"/>
                  </a:cubicBezTo>
                  <a:cubicBezTo>
                    <a:pt x="418" y="3454"/>
                    <a:pt x="428" y="3442"/>
                    <a:pt x="440" y="3428"/>
                  </a:cubicBezTo>
                  <a:cubicBezTo>
                    <a:pt x="465" y="3403"/>
                    <a:pt x="486" y="3374"/>
                    <a:pt x="508" y="3346"/>
                  </a:cubicBezTo>
                  <a:cubicBezTo>
                    <a:pt x="551" y="3290"/>
                    <a:pt x="595" y="3233"/>
                    <a:pt x="640" y="3175"/>
                  </a:cubicBezTo>
                  <a:cubicBezTo>
                    <a:pt x="726" y="3062"/>
                    <a:pt x="814" y="2947"/>
                    <a:pt x="903" y="2834"/>
                  </a:cubicBezTo>
                  <a:cubicBezTo>
                    <a:pt x="950" y="2770"/>
                    <a:pt x="999" y="2707"/>
                    <a:pt x="1049" y="2643"/>
                  </a:cubicBezTo>
                  <a:lnTo>
                    <a:pt x="1049" y="2643"/>
                  </a:lnTo>
                  <a:lnTo>
                    <a:pt x="1018" y="2684"/>
                  </a:lnTo>
                  <a:cubicBezTo>
                    <a:pt x="1130" y="2537"/>
                    <a:pt x="1238" y="2385"/>
                    <a:pt x="1346" y="2234"/>
                  </a:cubicBezTo>
                  <a:lnTo>
                    <a:pt x="1346" y="2234"/>
                  </a:lnTo>
                  <a:cubicBezTo>
                    <a:pt x="1364" y="2210"/>
                    <a:pt x="1380" y="2188"/>
                    <a:pt x="1394" y="2164"/>
                  </a:cubicBezTo>
                  <a:cubicBezTo>
                    <a:pt x="1403" y="2151"/>
                    <a:pt x="1411" y="2138"/>
                    <a:pt x="1418" y="2127"/>
                  </a:cubicBezTo>
                  <a:lnTo>
                    <a:pt x="1418" y="2127"/>
                  </a:lnTo>
                  <a:cubicBezTo>
                    <a:pt x="1609" y="1880"/>
                    <a:pt x="1800" y="1634"/>
                    <a:pt x="1990" y="1390"/>
                  </a:cubicBezTo>
                  <a:cubicBezTo>
                    <a:pt x="2189" y="1133"/>
                    <a:pt x="2394" y="862"/>
                    <a:pt x="2596" y="595"/>
                  </a:cubicBezTo>
                  <a:cubicBezTo>
                    <a:pt x="2704" y="451"/>
                    <a:pt x="2813" y="307"/>
                    <a:pt x="2922" y="163"/>
                  </a:cubicBezTo>
                  <a:cubicBezTo>
                    <a:pt x="2937" y="143"/>
                    <a:pt x="2941" y="104"/>
                    <a:pt x="2932" y="79"/>
                  </a:cubicBezTo>
                  <a:cubicBezTo>
                    <a:pt x="2926" y="56"/>
                    <a:pt x="2914" y="38"/>
                    <a:pt x="2893" y="24"/>
                  </a:cubicBezTo>
                  <a:cubicBezTo>
                    <a:pt x="2875" y="9"/>
                    <a:pt x="2850" y="1"/>
                    <a:pt x="2825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07;p7">
              <a:extLst>
                <a:ext uri="{FF2B5EF4-FFF2-40B4-BE49-F238E27FC236}">
                  <a16:creationId xmlns:a16="http://schemas.microsoft.com/office/drawing/2014/main" id="{B1FDE5D3-FF9A-DD33-52F8-472C315688D8}"/>
                </a:ext>
              </a:extLst>
            </p:cNvPr>
            <p:cNvSpPr/>
            <p:nvPr/>
          </p:nvSpPr>
          <p:spPr>
            <a:xfrm>
              <a:off x="3965800" y="2293475"/>
              <a:ext cx="68025" cy="10900"/>
            </a:xfrm>
            <a:custGeom>
              <a:avLst/>
              <a:gdLst/>
              <a:ahLst/>
              <a:cxnLst/>
              <a:rect l="l" t="t" r="r" b="b"/>
              <a:pathLst>
                <a:path w="2721" h="436" extrusionOk="0">
                  <a:moveTo>
                    <a:pt x="2529" y="0"/>
                  </a:moveTo>
                  <a:cubicBezTo>
                    <a:pt x="2501" y="0"/>
                    <a:pt x="2474" y="6"/>
                    <a:pt x="2446" y="9"/>
                  </a:cubicBezTo>
                  <a:lnTo>
                    <a:pt x="2446" y="9"/>
                  </a:lnTo>
                  <a:cubicBezTo>
                    <a:pt x="2432" y="5"/>
                    <a:pt x="2418" y="3"/>
                    <a:pt x="2404" y="3"/>
                  </a:cubicBezTo>
                  <a:cubicBezTo>
                    <a:pt x="2391" y="3"/>
                    <a:pt x="2378" y="5"/>
                    <a:pt x="2363" y="6"/>
                  </a:cubicBezTo>
                  <a:cubicBezTo>
                    <a:pt x="2350" y="9"/>
                    <a:pt x="2338" y="11"/>
                    <a:pt x="2326" y="13"/>
                  </a:cubicBezTo>
                  <a:cubicBezTo>
                    <a:pt x="2301" y="17"/>
                    <a:pt x="2274" y="23"/>
                    <a:pt x="2250" y="27"/>
                  </a:cubicBezTo>
                  <a:cubicBezTo>
                    <a:pt x="2198" y="39"/>
                    <a:pt x="2149" y="48"/>
                    <a:pt x="2100" y="58"/>
                  </a:cubicBezTo>
                  <a:cubicBezTo>
                    <a:pt x="1997" y="76"/>
                    <a:pt x="1894" y="93"/>
                    <a:pt x="1792" y="107"/>
                  </a:cubicBezTo>
                  <a:lnTo>
                    <a:pt x="1833" y="101"/>
                  </a:lnTo>
                  <a:lnTo>
                    <a:pt x="1833" y="101"/>
                  </a:lnTo>
                  <a:cubicBezTo>
                    <a:pt x="1720" y="117"/>
                    <a:pt x="1605" y="128"/>
                    <a:pt x="1492" y="138"/>
                  </a:cubicBezTo>
                  <a:cubicBezTo>
                    <a:pt x="1379" y="150"/>
                    <a:pt x="1266" y="158"/>
                    <a:pt x="1151" y="165"/>
                  </a:cubicBezTo>
                  <a:cubicBezTo>
                    <a:pt x="1025" y="170"/>
                    <a:pt x="900" y="173"/>
                    <a:pt x="775" y="173"/>
                  </a:cubicBezTo>
                  <a:cubicBezTo>
                    <a:pt x="672" y="173"/>
                    <a:pt x="569" y="171"/>
                    <a:pt x="467" y="167"/>
                  </a:cubicBezTo>
                  <a:cubicBezTo>
                    <a:pt x="403" y="165"/>
                    <a:pt x="339" y="158"/>
                    <a:pt x="275" y="154"/>
                  </a:cubicBezTo>
                  <a:cubicBezTo>
                    <a:pt x="210" y="150"/>
                    <a:pt x="146" y="148"/>
                    <a:pt x="84" y="144"/>
                  </a:cubicBezTo>
                  <a:cubicBezTo>
                    <a:pt x="83" y="144"/>
                    <a:pt x="82" y="144"/>
                    <a:pt x="81" y="144"/>
                  </a:cubicBezTo>
                  <a:cubicBezTo>
                    <a:pt x="41" y="144"/>
                    <a:pt x="10" y="178"/>
                    <a:pt x="4" y="214"/>
                  </a:cubicBezTo>
                  <a:cubicBezTo>
                    <a:pt x="0" y="251"/>
                    <a:pt x="23" y="292"/>
                    <a:pt x="62" y="302"/>
                  </a:cubicBezTo>
                  <a:cubicBezTo>
                    <a:pt x="138" y="321"/>
                    <a:pt x="214" y="341"/>
                    <a:pt x="290" y="354"/>
                  </a:cubicBezTo>
                  <a:cubicBezTo>
                    <a:pt x="374" y="366"/>
                    <a:pt x="456" y="378"/>
                    <a:pt x="540" y="389"/>
                  </a:cubicBezTo>
                  <a:cubicBezTo>
                    <a:pt x="695" y="409"/>
                    <a:pt x="851" y="423"/>
                    <a:pt x="1005" y="430"/>
                  </a:cubicBezTo>
                  <a:cubicBezTo>
                    <a:pt x="1077" y="433"/>
                    <a:pt x="1150" y="435"/>
                    <a:pt x="1222" y="435"/>
                  </a:cubicBezTo>
                  <a:cubicBezTo>
                    <a:pt x="1306" y="435"/>
                    <a:pt x="1389" y="433"/>
                    <a:pt x="1471" y="430"/>
                  </a:cubicBezTo>
                  <a:cubicBezTo>
                    <a:pt x="1638" y="421"/>
                    <a:pt x="1802" y="401"/>
                    <a:pt x="1966" y="378"/>
                  </a:cubicBezTo>
                  <a:cubicBezTo>
                    <a:pt x="2053" y="368"/>
                    <a:pt x="2139" y="354"/>
                    <a:pt x="2223" y="337"/>
                  </a:cubicBezTo>
                  <a:cubicBezTo>
                    <a:pt x="2266" y="331"/>
                    <a:pt x="2309" y="321"/>
                    <a:pt x="2352" y="313"/>
                  </a:cubicBezTo>
                  <a:cubicBezTo>
                    <a:pt x="2375" y="308"/>
                    <a:pt x="2396" y="302"/>
                    <a:pt x="2416" y="296"/>
                  </a:cubicBezTo>
                  <a:cubicBezTo>
                    <a:pt x="2437" y="290"/>
                    <a:pt x="2457" y="286"/>
                    <a:pt x="2476" y="276"/>
                  </a:cubicBezTo>
                  <a:cubicBezTo>
                    <a:pt x="2488" y="268"/>
                    <a:pt x="2496" y="260"/>
                    <a:pt x="2505" y="252"/>
                  </a:cubicBezTo>
                  <a:lnTo>
                    <a:pt x="2505" y="252"/>
                  </a:lnTo>
                  <a:lnTo>
                    <a:pt x="2513" y="249"/>
                  </a:lnTo>
                  <a:cubicBezTo>
                    <a:pt x="2537" y="241"/>
                    <a:pt x="2564" y="232"/>
                    <a:pt x="2585" y="220"/>
                  </a:cubicBezTo>
                  <a:cubicBezTo>
                    <a:pt x="2615" y="204"/>
                    <a:pt x="2642" y="183"/>
                    <a:pt x="2669" y="165"/>
                  </a:cubicBezTo>
                  <a:cubicBezTo>
                    <a:pt x="2700" y="144"/>
                    <a:pt x="2720" y="107"/>
                    <a:pt x="2708" y="70"/>
                  </a:cubicBezTo>
                  <a:cubicBezTo>
                    <a:pt x="2696" y="33"/>
                    <a:pt x="2667" y="13"/>
                    <a:pt x="2628" y="9"/>
                  </a:cubicBezTo>
                  <a:cubicBezTo>
                    <a:pt x="2595" y="6"/>
                    <a:pt x="2562" y="0"/>
                    <a:pt x="25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08;p7">
              <a:extLst>
                <a:ext uri="{FF2B5EF4-FFF2-40B4-BE49-F238E27FC236}">
                  <a16:creationId xmlns:a16="http://schemas.microsoft.com/office/drawing/2014/main" id="{3489D016-D794-1583-76D8-8D16C158D0C8}"/>
                </a:ext>
              </a:extLst>
            </p:cNvPr>
            <p:cNvSpPr/>
            <p:nvPr/>
          </p:nvSpPr>
          <p:spPr>
            <a:xfrm>
              <a:off x="4308050" y="2259650"/>
              <a:ext cx="83550" cy="43175"/>
            </a:xfrm>
            <a:custGeom>
              <a:avLst/>
              <a:gdLst/>
              <a:ahLst/>
              <a:cxnLst/>
              <a:rect l="l" t="t" r="r" b="b"/>
              <a:pathLst>
                <a:path w="3342" h="1727" extrusionOk="0">
                  <a:moveTo>
                    <a:pt x="139" y="1"/>
                  </a:moveTo>
                  <a:cubicBezTo>
                    <a:pt x="116" y="1"/>
                    <a:pt x="90" y="8"/>
                    <a:pt x="73" y="18"/>
                  </a:cubicBezTo>
                  <a:cubicBezTo>
                    <a:pt x="50" y="34"/>
                    <a:pt x="34" y="51"/>
                    <a:pt x="24" y="77"/>
                  </a:cubicBezTo>
                  <a:cubicBezTo>
                    <a:pt x="1" y="131"/>
                    <a:pt x="19" y="199"/>
                    <a:pt x="73" y="227"/>
                  </a:cubicBezTo>
                  <a:lnTo>
                    <a:pt x="73" y="230"/>
                  </a:lnTo>
                  <a:cubicBezTo>
                    <a:pt x="169" y="283"/>
                    <a:pt x="268" y="336"/>
                    <a:pt x="365" y="390"/>
                  </a:cubicBezTo>
                  <a:cubicBezTo>
                    <a:pt x="461" y="443"/>
                    <a:pt x="562" y="492"/>
                    <a:pt x="660" y="542"/>
                  </a:cubicBezTo>
                  <a:cubicBezTo>
                    <a:pt x="856" y="645"/>
                    <a:pt x="1053" y="745"/>
                    <a:pt x="1250" y="846"/>
                  </a:cubicBezTo>
                  <a:cubicBezTo>
                    <a:pt x="1445" y="947"/>
                    <a:pt x="1644" y="1045"/>
                    <a:pt x="1844" y="1144"/>
                  </a:cubicBezTo>
                  <a:cubicBezTo>
                    <a:pt x="2043" y="1242"/>
                    <a:pt x="2240" y="1343"/>
                    <a:pt x="2440" y="1435"/>
                  </a:cubicBezTo>
                  <a:cubicBezTo>
                    <a:pt x="2542" y="1483"/>
                    <a:pt x="2643" y="1528"/>
                    <a:pt x="2744" y="1575"/>
                  </a:cubicBezTo>
                  <a:cubicBezTo>
                    <a:pt x="2795" y="1600"/>
                    <a:pt x="2844" y="1622"/>
                    <a:pt x="2896" y="1645"/>
                  </a:cubicBezTo>
                  <a:cubicBezTo>
                    <a:pt x="2920" y="1657"/>
                    <a:pt x="2945" y="1670"/>
                    <a:pt x="2972" y="1682"/>
                  </a:cubicBezTo>
                  <a:cubicBezTo>
                    <a:pt x="2984" y="1686"/>
                    <a:pt x="2996" y="1692"/>
                    <a:pt x="3009" y="1698"/>
                  </a:cubicBezTo>
                  <a:cubicBezTo>
                    <a:pt x="3023" y="1705"/>
                    <a:pt x="3042" y="1715"/>
                    <a:pt x="3056" y="1719"/>
                  </a:cubicBezTo>
                  <a:cubicBezTo>
                    <a:pt x="3070" y="1723"/>
                    <a:pt x="3097" y="1725"/>
                    <a:pt x="3109" y="1725"/>
                  </a:cubicBezTo>
                  <a:lnTo>
                    <a:pt x="3130" y="1725"/>
                  </a:lnTo>
                  <a:cubicBezTo>
                    <a:pt x="3138" y="1725"/>
                    <a:pt x="3146" y="1726"/>
                    <a:pt x="3155" y="1726"/>
                  </a:cubicBezTo>
                  <a:cubicBezTo>
                    <a:pt x="3159" y="1726"/>
                    <a:pt x="3163" y="1726"/>
                    <a:pt x="3167" y="1725"/>
                  </a:cubicBezTo>
                  <a:cubicBezTo>
                    <a:pt x="3191" y="1723"/>
                    <a:pt x="3214" y="1719"/>
                    <a:pt x="3235" y="1711"/>
                  </a:cubicBezTo>
                  <a:cubicBezTo>
                    <a:pt x="3267" y="1698"/>
                    <a:pt x="3300" y="1680"/>
                    <a:pt x="3317" y="1649"/>
                  </a:cubicBezTo>
                  <a:cubicBezTo>
                    <a:pt x="3333" y="1616"/>
                    <a:pt x="3341" y="1579"/>
                    <a:pt x="3329" y="1544"/>
                  </a:cubicBezTo>
                  <a:cubicBezTo>
                    <a:pt x="3323" y="1524"/>
                    <a:pt x="3317" y="1501"/>
                    <a:pt x="3307" y="1485"/>
                  </a:cubicBezTo>
                  <a:cubicBezTo>
                    <a:pt x="3292" y="1464"/>
                    <a:pt x="3276" y="1444"/>
                    <a:pt x="3259" y="1425"/>
                  </a:cubicBezTo>
                  <a:cubicBezTo>
                    <a:pt x="3243" y="1403"/>
                    <a:pt x="3226" y="1386"/>
                    <a:pt x="3200" y="1372"/>
                  </a:cubicBezTo>
                  <a:cubicBezTo>
                    <a:pt x="3187" y="1366"/>
                    <a:pt x="3175" y="1359"/>
                    <a:pt x="3163" y="1353"/>
                  </a:cubicBezTo>
                  <a:cubicBezTo>
                    <a:pt x="3111" y="1329"/>
                    <a:pt x="3062" y="1304"/>
                    <a:pt x="3013" y="1279"/>
                  </a:cubicBezTo>
                  <a:cubicBezTo>
                    <a:pt x="2912" y="1232"/>
                    <a:pt x="2813" y="1183"/>
                    <a:pt x="2713" y="1133"/>
                  </a:cubicBezTo>
                  <a:cubicBezTo>
                    <a:pt x="2612" y="1086"/>
                    <a:pt x="2514" y="1037"/>
                    <a:pt x="2411" y="990"/>
                  </a:cubicBezTo>
                  <a:cubicBezTo>
                    <a:pt x="2310" y="944"/>
                    <a:pt x="2209" y="897"/>
                    <a:pt x="2109" y="852"/>
                  </a:cubicBezTo>
                  <a:cubicBezTo>
                    <a:pt x="1905" y="760"/>
                    <a:pt x="1702" y="667"/>
                    <a:pt x="1499" y="577"/>
                  </a:cubicBezTo>
                  <a:cubicBezTo>
                    <a:pt x="1295" y="488"/>
                    <a:pt x="1090" y="398"/>
                    <a:pt x="886" y="308"/>
                  </a:cubicBezTo>
                  <a:cubicBezTo>
                    <a:pt x="784" y="264"/>
                    <a:pt x="681" y="219"/>
                    <a:pt x="580" y="174"/>
                  </a:cubicBezTo>
                  <a:cubicBezTo>
                    <a:pt x="469" y="125"/>
                    <a:pt x="356" y="82"/>
                    <a:pt x="243" y="36"/>
                  </a:cubicBezTo>
                  <a:cubicBezTo>
                    <a:pt x="219" y="26"/>
                    <a:pt x="192" y="16"/>
                    <a:pt x="167" y="6"/>
                  </a:cubicBezTo>
                  <a:cubicBezTo>
                    <a:pt x="159" y="2"/>
                    <a:pt x="149" y="1"/>
                    <a:pt x="13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09;p7">
              <a:extLst>
                <a:ext uri="{FF2B5EF4-FFF2-40B4-BE49-F238E27FC236}">
                  <a16:creationId xmlns:a16="http://schemas.microsoft.com/office/drawing/2014/main" id="{BEB200B2-D6D9-8BD8-51BB-8F5B11E95321}"/>
                </a:ext>
              </a:extLst>
            </p:cNvPr>
            <p:cNvSpPr/>
            <p:nvPr/>
          </p:nvSpPr>
          <p:spPr>
            <a:xfrm>
              <a:off x="4320325" y="2242375"/>
              <a:ext cx="70925" cy="61450"/>
            </a:xfrm>
            <a:custGeom>
              <a:avLst/>
              <a:gdLst/>
              <a:ahLst/>
              <a:cxnLst/>
              <a:rect l="l" t="t" r="r" b="b"/>
              <a:pathLst>
                <a:path w="2837" h="2458" extrusionOk="0">
                  <a:moveTo>
                    <a:pt x="2694" y="0"/>
                  </a:moveTo>
                  <a:lnTo>
                    <a:pt x="2657" y="6"/>
                  </a:lnTo>
                  <a:cubicBezTo>
                    <a:pt x="2633" y="12"/>
                    <a:pt x="2612" y="25"/>
                    <a:pt x="2594" y="43"/>
                  </a:cubicBezTo>
                  <a:lnTo>
                    <a:pt x="2594" y="41"/>
                  </a:lnTo>
                  <a:cubicBezTo>
                    <a:pt x="2427" y="179"/>
                    <a:pt x="2261" y="317"/>
                    <a:pt x="2094" y="454"/>
                  </a:cubicBezTo>
                  <a:cubicBezTo>
                    <a:pt x="1928" y="592"/>
                    <a:pt x="1760" y="729"/>
                    <a:pt x="1593" y="867"/>
                  </a:cubicBezTo>
                  <a:cubicBezTo>
                    <a:pt x="1427" y="1005"/>
                    <a:pt x="1258" y="1140"/>
                    <a:pt x="1090" y="1276"/>
                  </a:cubicBezTo>
                  <a:cubicBezTo>
                    <a:pt x="923" y="1412"/>
                    <a:pt x="753" y="1549"/>
                    <a:pt x="584" y="1687"/>
                  </a:cubicBezTo>
                  <a:cubicBezTo>
                    <a:pt x="500" y="1755"/>
                    <a:pt x="414" y="1820"/>
                    <a:pt x="330" y="1888"/>
                  </a:cubicBezTo>
                  <a:cubicBezTo>
                    <a:pt x="287" y="1921"/>
                    <a:pt x="239" y="1950"/>
                    <a:pt x="206" y="1991"/>
                  </a:cubicBezTo>
                  <a:cubicBezTo>
                    <a:pt x="174" y="2032"/>
                    <a:pt x="137" y="2075"/>
                    <a:pt x="104" y="2118"/>
                  </a:cubicBezTo>
                  <a:cubicBezTo>
                    <a:pt x="79" y="2149"/>
                    <a:pt x="54" y="2178"/>
                    <a:pt x="34" y="2211"/>
                  </a:cubicBezTo>
                  <a:cubicBezTo>
                    <a:pt x="1" y="2268"/>
                    <a:pt x="7" y="2342"/>
                    <a:pt x="46" y="2394"/>
                  </a:cubicBezTo>
                  <a:cubicBezTo>
                    <a:pt x="65" y="2416"/>
                    <a:pt x="85" y="2431"/>
                    <a:pt x="112" y="2443"/>
                  </a:cubicBezTo>
                  <a:cubicBezTo>
                    <a:pt x="132" y="2451"/>
                    <a:pt x="157" y="2457"/>
                    <a:pt x="182" y="2457"/>
                  </a:cubicBezTo>
                  <a:cubicBezTo>
                    <a:pt x="195" y="2457"/>
                    <a:pt x="207" y="2455"/>
                    <a:pt x="219" y="2451"/>
                  </a:cubicBezTo>
                  <a:cubicBezTo>
                    <a:pt x="254" y="2437"/>
                    <a:pt x="289" y="2422"/>
                    <a:pt x="321" y="2402"/>
                  </a:cubicBezTo>
                  <a:cubicBezTo>
                    <a:pt x="346" y="2387"/>
                    <a:pt x="369" y="2375"/>
                    <a:pt x="393" y="2361"/>
                  </a:cubicBezTo>
                  <a:cubicBezTo>
                    <a:pt x="416" y="2346"/>
                    <a:pt x="439" y="2334"/>
                    <a:pt x="461" y="2322"/>
                  </a:cubicBezTo>
                  <a:cubicBezTo>
                    <a:pt x="498" y="2299"/>
                    <a:pt x="531" y="2272"/>
                    <a:pt x="562" y="2242"/>
                  </a:cubicBezTo>
                  <a:cubicBezTo>
                    <a:pt x="642" y="2168"/>
                    <a:pt x="720" y="2094"/>
                    <a:pt x="800" y="2020"/>
                  </a:cubicBezTo>
                  <a:cubicBezTo>
                    <a:pt x="960" y="1876"/>
                    <a:pt x="1121" y="1732"/>
                    <a:pt x="1281" y="1588"/>
                  </a:cubicBezTo>
                  <a:cubicBezTo>
                    <a:pt x="1441" y="1444"/>
                    <a:pt x="1601" y="1296"/>
                    <a:pt x="1764" y="1153"/>
                  </a:cubicBezTo>
                  <a:cubicBezTo>
                    <a:pt x="1926" y="1011"/>
                    <a:pt x="2086" y="867"/>
                    <a:pt x="2249" y="725"/>
                  </a:cubicBezTo>
                  <a:cubicBezTo>
                    <a:pt x="2409" y="584"/>
                    <a:pt x="2571" y="438"/>
                    <a:pt x="2733" y="294"/>
                  </a:cubicBezTo>
                  <a:cubicBezTo>
                    <a:pt x="2754" y="277"/>
                    <a:pt x="2774" y="259"/>
                    <a:pt x="2795" y="243"/>
                  </a:cubicBezTo>
                  <a:cubicBezTo>
                    <a:pt x="2820" y="218"/>
                    <a:pt x="2836" y="177"/>
                    <a:pt x="2836" y="142"/>
                  </a:cubicBezTo>
                  <a:cubicBezTo>
                    <a:pt x="2836" y="109"/>
                    <a:pt x="2820" y="66"/>
                    <a:pt x="2795" y="43"/>
                  </a:cubicBezTo>
                  <a:cubicBezTo>
                    <a:pt x="2768" y="19"/>
                    <a:pt x="2731" y="0"/>
                    <a:pt x="269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10;p7">
              <a:extLst>
                <a:ext uri="{FF2B5EF4-FFF2-40B4-BE49-F238E27FC236}">
                  <a16:creationId xmlns:a16="http://schemas.microsoft.com/office/drawing/2014/main" id="{A06EA737-D435-08A8-A711-136503757EA6}"/>
                </a:ext>
              </a:extLst>
            </p:cNvPr>
            <p:cNvSpPr/>
            <p:nvPr/>
          </p:nvSpPr>
          <p:spPr>
            <a:xfrm>
              <a:off x="4455425" y="2291550"/>
              <a:ext cx="40675" cy="11925"/>
            </a:xfrm>
            <a:custGeom>
              <a:avLst/>
              <a:gdLst/>
              <a:ahLst/>
              <a:cxnLst/>
              <a:rect l="l" t="t" r="r" b="b"/>
              <a:pathLst>
                <a:path w="1627" h="477" extrusionOk="0">
                  <a:moveTo>
                    <a:pt x="752" y="233"/>
                  </a:moveTo>
                  <a:cubicBezTo>
                    <a:pt x="749" y="234"/>
                    <a:pt x="747" y="234"/>
                    <a:pt x="744" y="235"/>
                  </a:cubicBezTo>
                  <a:lnTo>
                    <a:pt x="744" y="235"/>
                  </a:lnTo>
                  <a:lnTo>
                    <a:pt x="752" y="233"/>
                  </a:lnTo>
                  <a:close/>
                  <a:moveTo>
                    <a:pt x="586" y="250"/>
                  </a:moveTo>
                  <a:lnTo>
                    <a:pt x="586" y="250"/>
                  </a:lnTo>
                  <a:cubicBezTo>
                    <a:pt x="586" y="250"/>
                    <a:pt x="585" y="250"/>
                    <a:pt x="585" y="250"/>
                  </a:cubicBezTo>
                  <a:lnTo>
                    <a:pt x="585" y="250"/>
                  </a:lnTo>
                  <a:cubicBezTo>
                    <a:pt x="585" y="250"/>
                    <a:pt x="586" y="250"/>
                    <a:pt x="586" y="250"/>
                  </a:cubicBezTo>
                  <a:close/>
                  <a:moveTo>
                    <a:pt x="1509" y="1"/>
                  </a:moveTo>
                  <a:cubicBezTo>
                    <a:pt x="1507" y="1"/>
                    <a:pt x="1504" y="1"/>
                    <a:pt x="1502" y="1"/>
                  </a:cubicBezTo>
                  <a:cubicBezTo>
                    <a:pt x="1467" y="3"/>
                    <a:pt x="1434" y="5"/>
                    <a:pt x="1401" y="22"/>
                  </a:cubicBezTo>
                  <a:cubicBezTo>
                    <a:pt x="1385" y="30"/>
                    <a:pt x="1368" y="40"/>
                    <a:pt x="1352" y="49"/>
                  </a:cubicBezTo>
                  <a:cubicBezTo>
                    <a:pt x="1319" y="65"/>
                    <a:pt x="1284" y="81"/>
                    <a:pt x="1249" y="96"/>
                  </a:cubicBezTo>
                  <a:lnTo>
                    <a:pt x="1278" y="83"/>
                  </a:lnTo>
                  <a:lnTo>
                    <a:pt x="1278" y="83"/>
                  </a:lnTo>
                  <a:cubicBezTo>
                    <a:pt x="1190" y="120"/>
                    <a:pt x="1099" y="149"/>
                    <a:pt x="1007" y="176"/>
                  </a:cubicBezTo>
                  <a:cubicBezTo>
                    <a:pt x="917" y="202"/>
                    <a:pt x="824" y="222"/>
                    <a:pt x="730" y="236"/>
                  </a:cubicBezTo>
                  <a:lnTo>
                    <a:pt x="730" y="236"/>
                  </a:lnTo>
                  <a:cubicBezTo>
                    <a:pt x="682" y="242"/>
                    <a:pt x="634" y="244"/>
                    <a:pt x="586" y="250"/>
                  </a:cubicBezTo>
                  <a:lnTo>
                    <a:pt x="586" y="250"/>
                  </a:lnTo>
                  <a:cubicBezTo>
                    <a:pt x="592" y="249"/>
                    <a:pt x="598" y="249"/>
                    <a:pt x="604" y="248"/>
                  </a:cubicBezTo>
                  <a:lnTo>
                    <a:pt x="604" y="248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84" y="251"/>
                    <a:pt x="584" y="250"/>
                    <a:pt x="585" y="250"/>
                  </a:cubicBezTo>
                  <a:lnTo>
                    <a:pt x="585" y="250"/>
                  </a:lnTo>
                  <a:cubicBezTo>
                    <a:pt x="584" y="251"/>
                    <a:pt x="583" y="251"/>
                    <a:pt x="582" y="251"/>
                  </a:cubicBezTo>
                  <a:lnTo>
                    <a:pt x="582" y="251"/>
                  </a:lnTo>
                  <a:lnTo>
                    <a:pt x="583" y="251"/>
                  </a:lnTo>
                  <a:lnTo>
                    <a:pt x="583" y="251"/>
                  </a:lnTo>
                  <a:cubicBezTo>
                    <a:pt x="539" y="256"/>
                    <a:pt x="493" y="258"/>
                    <a:pt x="448" y="258"/>
                  </a:cubicBezTo>
                  <a:cubicBezTo>
                    <a:pt x="370" y="258"/>
                    <a:pt x="292" y="251"/>
                    <a:pt x="216" y="242"/>
                  </a:cubicBezTo>
                  <a:lnTo>
                    <a:pt x="216" y="242"/>
                  </a:lnTo>
                  <a:lnTo>
                    <a:pt x="240" y="244"/>
                  </a:lnTo>
                  <a:cubicBezTo>
                    <a:pt x="199" y="240"/>
                    <a:pt x="160" y="231"/>
                    <a:pt x="119" y="223"/>
                  </a:cubicBezTo>
                  <a:cubicBezTo>
                    <a:pt x="113" y="222"/>
                    <a:pt x="107" y="221"/>
                    <a:pt x="101" y="221"/>
                  </a:cubicBezTo>
                  <a:cubicBezTo>
                    <a:pt x="61" y="221"/>
                    <a:pt x="21" y="244"/>
                    <a:pt x="12" y="285"/>
                  </a:cubicBezTo>
                  <a:cubicBezTo>
                    <a:pt x="0" y="334"/>
                    <a:pt x="27" y="379"/>
                    <a:pt x="72" y="394"/>
                  </a:cubicBezTo>
                  <a:cubicBezTo>
                    <a:pt x="173" y="422"/>
                    <a:pt x="275" y="443"/>
                    <a:pt x="378" y="455"/>
                  </a:cubicBezTo>
                  <a:cubicBezTo>
                    <a:pt x="427" y="461"/>
                    <a:pt x="475" y="468"/>
                    <a:pt x="524" y="470"/>
                  </a:cubicBezTo>
                  <a:cubicBezTo>
                    <a:pt x="549" y="472"/>
                    <a:pt x="573" y="474"/>
                    <a:pt x="598" y="476"/>
                  </a:cubicBezTo>
                  <a:cubicBezTo>
                    <a:pt x="606" y="477"/>
                    <a:pt x="614" y="477"/>
                    <a:pt x="622" y="477"/>
                  </a:cubicBezTo>
                  <a:cubicBezTo>
                    <a:pt x="638" y="477"/>
                    <a:pt x="653" y="476"/>
                    <a:pt x="670" y="476"/>
                  </a:cubicBezTo>
                  <a:cubicBezTo>
                    <a:pt x="777" y="472"/>
                    <a:pt x="884" y="459"/>
                    <a:pt x="988" y="439"/>
                  </a:cubicBezTo>
                  <a:cubicBezTo>
                    <a:pt x="1036" y="431"/>
                    <a:pt x="1083" y="420"/>
                    <a:pt x="1130" y="408"/>
                  </a:cubicBezTo>
                  <a:cubicBezTo>
                    <a:pt x="1177" y="394"/>
                    <a:pt x="1220" y="377"/>
                    <a:pt x="1264" y="359"/>
                  </a:cubicBezTo>
                  <a:cubicBezTo>
                    <a:pt x="1321" y="336"/>
                    <a:pt x="1379" y="309"/>
                    <a:pt x="1434" y="281"/>
                  </a:cubicBezTo>
                  <a:cubicBezTo>
                    <a:pt x="1457" y="270"/>
                    <a:pt x="1479" y="258"/>
                    <a:pt x="1502" y="244"/>
                  </a:cubicBezTo>
                  <a:cubicBezTo>
                    <a:pt x="1529" y="227"/>
                    <a:pt x="1553" y="211"/>
                    <a:pt x="1572" y="184"/>
                  </a:cubicBezTo>
                  <a:cubicBezTo>
                    <a:pt x="1578" y="174"/>
                    <a:pt x="1584" y="164"/>
                    <a:pt x="1590" y="153"/>
                  </a:cubicBezTo>
                  <a:cubicBezTo>
                    <a:pt x="1626" y="94"/>
                    <a:pt x="1583" y="1"/>
                    <a:pt x="1509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11;p7">
              <a:extLst>
                <a:ext uri="{FF2B5EF4-FFF2-40B4-BE49-F238E27FC236}">
                  <a16:creationId xmlns:a16="http://schemas.microsoft.com/office/drawing/2014/main" id="{88994C86-6536-417F-8B94-657E478EABEB}"/>
                </a:ext>
              </a:extLst>
            </p:cNvPr>
            <p:cNvSpPr/>
            <p:nvPr/>
          </p:nvSpPr>
          <p:spPr>
            <a:xfrm>
              <a:off x="4452750" y="2294800"/>
              <a:ext cx="9875" cy="9800"/>
            </a:xfrm>
            <a:custGeom>
              <a:avLst/>
              <a:gdLst/>
              <a:ahLst/>
              <a:cxnLst/>
              <a:rect l="l" t="t" r="r" b="b"/>
              <a:pathLst>
                <a:path w="395" h="392" extrusionOk="0">
                  <a:moveTo>
                    <a:pt x="198" y="1"/>
                  </a:moveTo>
                  <a:cubicBezTo>
                    <a:pt x="146" y="1"/>
                    <a:pt x="95" y="23"/>
                    <a:pt x="60" y="58"/>
                  </a:cubicBezTo>
                  <a:cubicBezTo>
                    <a:pt x="23" y="95"/>
                    <a:pt x="0" y="149"/>
                    <a:pt x="2" y="196"/>
                  </a:cubicBezTo>
                  <a:cubicBezTo>
                    <a:pt x="4" y="245"/>
                    <a:pt x="21" y="299"/>
                    <a:pt x="60" y="336"/>
                  </a:cubicBezTo>
                  <a:cubicBezTo>
                    <a:pt x="97" y="370"/>
                    <a:pt x="144" y="391"/>
                    <a:pt x="198" y="391"/>
                  </a:cubicBezTo>
                  <a:cubicBezTo>
                    <a:pt x="247" y="391"/>
                    <a:pt x="300" y="370"/>
                    <a:pt x="335" y="336"/>
                  </a:cubicBezTo>
                  <a:cubicBezTo>
                    <a:pt x="370" y="299"/>
                    <a:pt x="395" y="245"/>
                    <a:pt x="393" y="196"/>
                  </a:cubicBezTo>
                  <a:cubicBezTo>
                    <a:pt x="391" y="149"/>
                    <a:pt x="374" y="93"/>
                    <a:pt x="335" y="58"/>
                  </a:cubicBezTo>
                  <a:cubicBezTo>
                    <a:pt x="296" y="23"/>
                    <a:pt x="249" y="1"/>
                    <a:pt x="19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12;p7">
              <a:extLst>
                <a:ext uri="{FF2B5EF4-FFF2-40B4-BE49-F238E27FC236}">
                  <a16:creationId xmlns:a16="http://schemas.microsoft.com/office/drawing/2014/main" id="{5ACE6AF3-0CF4-8841-85A9-6B5F33C540EB}"/>
                </a:ext>
              </a:extLst>
            </p:cNvPr>
            <p:cNvSpPr/>
            <p:nvPr/>
          </p:nvSpPr>
          <p:spPr>
            <a:xfrm>
              <a:off x="4454325" y="2273775"/>
              <a:ext cx="40550" cy="22325"/>
            </a:xfrm>
            <a:custGeom>
              <a:avLst/>
              <a:gdLst/>
              <a:ahLst/>
              <a:cxnLst/>
              <a:rect l="l" t="t" r="r" b="b"/>
              <a:pathLst>
                <a:path w="1622" h="893" extrusionOk="0">
                  <a:moveTo>
                    <a:pt x="1410" y="189"/>
                  </a:moveTo>
                  <a:lnTo>
                    <a:pt x="1410" y="189"/>
                  </a:lnTo>
                  <a:cubicBezTo>
                    <a:pt x="1407" y="189"/>
                    <a:pt x="1403" y="190"/>
                    <a:pt x="1400" y="190"/>
                  </a:cubicBezTo>
                  <a:lnTo>
                    <a:pt x="1410" y="189"/>
                  </a:lnTo>
                  <a:close/>
                  <a:moveTo>
                    <a:pt x="857" y="334"/>
                  </a:moveTo>
                  <a:lnTo>
                    <a:pt x="841" y="340"/>
                  </a:lnTo>
                  <a:cubicBezTo>
                    <a:pt x="846" y="338"/>
                    <a:pt x="852" y="336"/>
                    <a:pt x="857" y="334"/>
                  </a:cubicBezTo>
                  <a:close/>
                  <a:moveTo>
                    <a:pt x="233" y="796"/>
                  </a:moveTo>
                  <a:lnTo>
                    <a:pt x="223" y="809"/>
                  </a:lnTo>
                  <a:cubicBezTo>
                    <a:pt x="226" y="805"/>
                    <a:pt x="230" y="800"/>
                    <a:pt x="233" y="796"/>
                  </a:cubicBezTo>
                  <a:close/>
                  <a:moveTo>
                    <a:pt x="1490" y="1"/>
                  </a:moveTo>
                  <a:cubicBezTo>
                    <a:pt x="1480" y="1"/>
                    <a:pt x="1470" y="1"/>
                    <a:pt x="1460" y="1"/>
                  </a:cubicBezTo>
                  <a:lnTo>
                    <a:pt x="1373" y="1"/>
                  </a:lnTo>
                  <a:cubicBezTo>
                    <a:pt x="1318" y="3"/>
                    <a:pt x="1262" y="10"/>
                    <a:pt x="1207" y="16"/>
                  </a:cubicBezTo>
                  <a:cubicBezTo>
                    <a:pt x="1088" y="32"/>
                    <a:pt x="971" y="65"/>
                    <a:pt x="860" y="106"/>
                  </a:cubicBezTo>
                  <a:cubicBezTo>
                    <a:pt x="642" y="188"/>
                    <a:pt x="439" y="303"/>
                    <a:pt x="264" y="458"/>
                  </a:cubicBezTo>
                  <a:cubicBezTo>
                    <a:pt x="172" y="540"/>
                    <a:pt x="89" y="632"/>
                    <a:pt x="17" y="733"/>
                  </a:cubicBezTo>
                  <a:cubicBezTo>
                    <a:pt x="3" y="755"/>
                    <a:pt x="1" y="790"/>
                    <a:pt x="7" y="815"/>
                  </a:cubicBezTo>
                  <a:cubicBezTo>
                    <a:pt x="13" y="840"/>
                    <a:pt x="34" y="866"/>
                    <a:pt x="56" y="879"/>
                  </a:cubicBezTo>
                  <a:cubicBezTo>
                    <a:pt x="73" y="887"/>
                    <a:pt x="92" y="893"/>
                    <a:pt x="112" y="893"/>
                  </a:cubicBezTo>
                  <a:cubicBezTo>
                    <a:pt x="121" y="893"/>
                    <a:pt x="130" y="892"/>
                    <a:pt x="139" y="889"/>
                  </a:cubicBezTo>
                  <a:cubicBezTo>
                    <a:pt x="165" y="881"/>
                    <a:pt x="184" y="864"/>
                    <a:pt x="202" y="840"/>
                  </a:cubicBezTo>
                  <a:cubicBezTo>
                    <a:pt x="214" y="824"/>
                    <a:pt x="226" y="806"/>
                    <a:pt x="238" y="790"/>
                  </a:cubicBezTo>
                  <a:lnTo>
                    <a:pt x="238" y="790"/>
                  </a:lnTo>
                  <a:cubicBezTo>
                    <a:pt x="313" y="699"/>
                    <a:pt x="398" y="615"/>
                    <a:pt x="492" y="544"/>
                  </a:cubicBezTo>
                  <a:lnTo>
                    <a:pt x="492" y="544"/>
                  </a:lnTo>
                  <a:lnTo>
                    <a:pt x="469" y="560"/>
                  </a:lnTo>
                  <a:cubicBezTo>
                    <a:pt x="589" y="467"/>
                    <a:pt x="721" y="392"/>
                    <a:pt x="861" y="332"/>
                  </a:cubicBezTo>
                  <a:lnTo>
                    <a:pt x="861" y="332"/>
                  </a:lnTo>
                  <a:cubicBezTo>
                    <a:pt x="947" y="297"/>
                    <a:pt x="1035" y="269"/>
                    <a:pt x="1127" y="246"/>
                  </a:cubicBezTo>
                  <a:cubicBezTo>
                    <a:pt x="1225" y="223"/>
                    <a:pt x="1324" y="201"/>
                    <a:pt x="1425" y="186"/>
                  </a:cubicBezTo>
                  <a:lnTo>
                    <a:pt x="1425" y="186"/>
                  </a:lnTo>
                  <a:lnTo>
                    <a:pt x="1410" y="189"/>
                  </a:lnTo>
                  <a:lnTo>
                    <a:pt x="1410" y="189"/>
                  </a:lnTo>
                  <a:cubicBezTo>
                    <a:pt x="1430" y="186"/>
                    <a:pt x="1451" y="184"/>
                    <a:pt x="1472" y="182"/>
                  </a:cubicBezTo>
                  <a:cubicBezTo>
                    <a:pt x="1488" y="180"/>
                    <a:pt x="1509" y="180"/>
                    <a:pt x="1525" y="176"/>
                  </a:cubicBezTo>
                  <a:cubicBezTo>
                    <a:pt x="1542" y="170"/>
                    <a:pt x="1556" y="162"/>
                    <a:pt x="1571" y="156"/>
                  </a:cubicBezTo>
                  <a:cubicBezTo>
                    <a:pt x="1620" y="133"/>
                    <a:pt x="1622" y="47"/>
                    <a:pt x="1571" y="24"/>
                  </a:cubicBezTo>
                  <a:cubicBezTo>
                    <a:pt x="1556" y="18"/>
                    <a:pt x="1538" y="8"/>
                    <a:pt x="1521" y="3"/>
                  </a:cubicBezTo>
                  <a:cubicBezTo>
                    <a:pt x="1511" y="1"/>
                    <a:pt x="1501" y="1"/>
                    <a:pt x="149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13;p7">
              <a:extLst>
                <a:ext uri="{FF2B5EF4-FFF2-40B4-BE49-F238E27FC236}">
                  <a16:creationId xmlns:a16="http://schemas.microsoft.com/office/drawing/2014/main" id="{CBE7A257-168B-14EA-4EE2-AECEAB0504E7}"/>
                </a:ext>
              </a:extLst>
            </p:cNvPr>
            <p:cNvSpPr/>
            <p:nvPr/>
          </p:nvSpPr>
          <p:spPr>
            <a:xfrm>
              <a:off x="4542775" y="2238525"/>
              <a:ext cx="78250" cy="65250"/>
            </a:xfrm>
            <a:custGeom>
              <a:avLst/>
              <a:gdLst/>
              <a:ahLst/>
              <a:cxnLst/>
              <a:rect l="l" t="t" r="r" b="b"/>
              <a:pathLst>
                <a:path w="3130" h="2610" extrusionOk="0">
                  <a:moveTo>
                    <a:pt x="1147" y="316"/>
                  </a:moveTo>
                  <a:cubicBezTo>
                    <a:pt x="1153" y="317"/>
                    <a:pt x="1158" y="318"/>
                    <a:pt x="1164" y="319"/>
                  </a:cubicBezTo>
                  <a:lnTo>
                    <a:pt x="1164" y="319"/>
                  </a:lnTo>
                  <a:lnTo>
                    <a:pt x="1147" y="316"/>
                  </a:lnTo>
                  <a:close/>
                  <a:moveTo>
                    <a:pt x="727" y="335"/>
                  </a:moveTo>
                  <a:cubicBezTo>
                    <a:pt x="723" y="335"/>
                    <a:pt x="719" y="336"/>
                    <a:pt x="715" y="337"/>
                  </a:cubicBezTo>
                  <a:lnTo>
                    <a:pt x="715" y="337"/>
                  </a:lnTo>
                  <a:cubicBezTo>
                    <a:pt x="719" y="336"/>
                    <a:pt x="723" y="335"/>
                    <a:pt x="727" y="335"/>
                  </a:cubicBezTo>
                  <a:close/>
                  <a:moveTo>
                    <a:pt x="1375" y="384"/>
                  </a:moveTo>
                  <a:cubicBezTo>
                    <a:pt x="1377" y="386"/>
                    <a:pt x="1380" y="388"/>
                    <a:pt x="1382" y="389"/>
                  </a:cubicBezTo>
                  <a:lnTo>
                    <a:pt x="1382" y="389"/>
                  </a:lnTo>
                  <a:lnTo>
                    <a:pt x="1375" y="384"/>
                  </a:lnTo>
                  <a:close/>
                  <a:moveTo>
                    <a:pt x="1395" y="399"/>
                  </a:moveTo>
                  <a:cubicBezTo>
                    <a:pt x="1400" y="402"/>
                    <a:pt x="1404" y="406"/>
                    <a:pt x="1408" y="409"/>
                  </a:cubicBezTo>
                  <a:lnTo>
                    <a:pt x="1395" y="399"/>
                  </a:lnTo>
                  <a:close/>
                  <a:moveTo>
                    <a:pt x="1408" y="409"/>
                  </a:moveTo>
                  <a:cubicBezTo>
                    <a:pt x="1409" y="411"/>
                    <a:pt x="1411" y="413"/>
                    <a:pt x="1412" y="415"/>
                  </a:cubicBezTo>
                  <a:lnTo>
                    <a:pt x="1412" y="415"/>
                  </a:lnTo>
                  <a:lnTo>
                    <a:pt x="1408" y="409"/>
                  </a:lnTo>
                  <a:close/>
                  <a:moveTo>
                    <a:pt x="1428" y="435"/>
                  </a:moveTo>
                  <a:cubicBezTo>
                    <a:pt x="1429" y="437"/>
                    <a:pt x="1430" y="438"/>
                    <a:pt x="1431" y="439"/>
                  </a:cubicBezTo>
                  <a:lnTo>
                    <a:pt x="1431" y="439"/>
                  </a:lnTo>
                  <a:cubicBezTo>
                    <a:pt x="1431" y="439"/>
                    <a:pt x="1431" y="439"/>
                    <a:pt x="1431" y="440"/>
                  </a:cubicBezTo>
                  <a:lnTo>
                    <a:pt x="1431" y="440"/>
                  </a:lnTo>
                  <a:lnTo>
                    <a:pt x="1428" y="435"/>
                  </a:lnTo>
                  <a:close/>
                  <a:moveTo>
                    <a:pt x="1431" y="440"/>
                  </a:moveTo>
                  <a:lnTo>
                    <a:pt x="1431" y="440"/>
                  </a:lnTo>
                  <a:cubicBezTo>
                    <a:pt x="1432" y="440"/>
                    <a:pt x="1432" y="441"/>
                    <a:pt x="1433" y="442"/>
                  </a:cubicBezTo>
                  <a:lnTo>
                    <a:pt x="1431" y="440"/>
                  </a:lnTo>
                  <a:lnTo>
                    <a:pt x="1431" y="440"/>
                  </a:lnTo>
                  <a:close/>
                  <a:moveTo>
                    <a:pt x="1445" y="468"/>
                  </a:moveTo>
                  <a:lnTo>
                    <a:pt x="1445" y="468"/>
                  </a:lnTo>
                  <a:cubicBezTo>
                    <a:pt x="1446" y="476"/>
                    <a:pt x="1447" y="484"/>
                    <a:pt x="1447" y="492"/>
                  </a:cubicBezTo>
                  <a:lnTo>
                    <a:pt x="1447" y="492"/>
                  </a:lnTo>
                  <a:lnTo>
                    <a:pt x="1445" y="468"/>
                  </a:lnTo>
                  <a:close/>
                  <a:moveTo>
                    <a:pt x="1448" y="505"/>
                  </a:moveTo>
                  <a:cubicBezTo>
                    <a:pt x="1449" y="507"/>
                    <a:pt x="1449" y="509"/>
                    <a:pt x="1449" y="512"/>
                  </a:cubicBezTo>
                  <a:lnTo>
                    <a:pt x="1448" y="505"/>
                  </a:lnTo>
                  <a:close/>
                  <a:moveTo>
                    <a:pt x="1447" y="545"/>
                  </a:moveTo>
                  <a:cubicBezTo>
                    <a:pt x="1447" y="553"/>
                    <a:pt x="1446" y="561"/>
                    <a:pt x="1445" y="569"/>
                  </a:cubicBezTo>
                  <a:lnTo>
                    <a:pt x="1447" y="545"/>
                  </a:lnTo>
                  <a:close/>
                  <a:moveTo>
                    <a:pt x="1437" y="586"/>
                  </a:moveTo>
                  <a:lnTo>
                    <a:pt x="1437" y="586"/>
                  </a:lnTo>
                  <a:cubicBezTo>
                    <a:pt x="1436" y="587"/>
                    <a:pt x="1436" y="588"/>
                    <a:pt x="1435" y="589"/>
                  </a:cubicBezTo>
                  <a:lnTo>
                    <a:pt x="1435" y="589"/>
                  </a:lnTo>
                  <a:lnTo>
                    <a:pt x="1437" y="586"/>
                  </a:lnTo>
                  <a:close/>
                  <a:moveTo>
                    <a:pt x="1430" y="602"/>
                  </a:moveTo>
                  <a:cubicBezTo>
                    <a:pt x="1427" y="610"/>
                    <a:pt x="1424" y="617"/>
                    <a:pt x="1420" y="625"/>
                  </a:cubicBezTo>
                  <a:lnTo>
                    <a:pt x="1430" y="602"/>
                  </a:lnTo>
                  <a:close/>
                  <a:moveTo>
                    <a:pt x="1330" y="763"/>
                  </a:moveTo>
                  <a:cubicBezTo>
                    <a:pt x="1324" y="771"/>
                    <a:pt x="1318" y="779"/>
                    <a:pt x="1311" y="787"/>
                  </a:cubicBezTo>
                  <a:lnTo>
                    <a:pt x="1330" y="763"/>
                  </a:lnTo>
                  <a:close/>
                  <a:moveTo>
                    <a:pt x="1080" y="0"/>
                  </a:moveTo>
                  <a:cubicBezTo>
                    <a:pt x="981" y="0"/>
                    <a:pt x="882" y="12"/>
                    <a:pt x="783" y="27"/>
                  </a:cubicBezTo>
                  <a:cubicBezTo>
                    <a:pt x="666" y="47"/>
                    <a:pt x="557" y="80"/>
                    <a:pt x="449" y="121"/>
                  </a:cubicBezTo>
                  <a:cubicBezTo>
                    <a:pt x="340" y="162"/>
                    <a:pt x="227" y="212"/>
                    <a:pt x="124" y="273"/>
                  </a:cubicBezTo>
                  <a:cubicBezTo>
                    <a:pt x="101" y="286"/>
                    <a:pt x="79" y="300"/>
                    <a:pt x="58" y="314"/>
                  </a:cubicBezTo>
                  <a:cubicBezTo>
                    <a:pt x="36" y="331"/>
                    <a:pt x="17" y="351"/>
                    <a:pt x="9" y="380"/>
                  </a:cubicBezTo>
                  <a:cubicBezTo>
                    <a:pt x="1" y="405"/>
                    <a:pt x="5" y="440"/>
                    <a:pt x="19" y="464"/>
                  </a:cubicBezTo>
                  <a:cubicBezTo>
                    <a:pt x="43" y="499"/>
                    <a:pt x="77" y="517"/>
                    <a:pt x="114" y="517"/>
                  </a:cubicBezTo>
                  <a:cubicBezTo>
                    <a:pt x="132" y="517"/>
                    <a:pt x="151" y="512"/>
                    <a:pt x="169" y="503"/>
                  </a:cubicBezTo>
                  <a:lnTo>
                    <a:pt x="169" y="501"/>
                  </a:lnTo>
                  <a:cubicBezTo>
                    <a:pt x="196" y="488"/>
                    <a:pt x="224" y="476"/>
                    <a:pt x="251" y="464"/>
                  </a:cubicBezTo>
                  <a:lnTo>
                    <a:pt x="251" y="464"/>
                  </a:lnTo>
                  <a:cubicBezTo>
                    <a:pt x="375" y="413"/>
                    <a:pt x="504" y="377"/>
                    <a:pt x="633" y="351"/>
                  </a:cubicBezTo>
                  <a:cubicBezTo>
                    <a:pt x="660" y="346"/>
                    <a:pt x="688" y="341"/>
                    <a:pt x="715" y="337"/>
                  </a:cubicBezTo>
                  <a:lnTo>
                    <a:pt x="715" y="337"/>
                  </a:lnTo>
                  <a:cubicBezTo>
                    <a:pt x="715" y="337"/>
                    <a:pt x="714" y="337"/>
                    <a:pt x="714" y="337"/>
                  </a:cubicBezTo>
                  <a:lnTo>
                    <a:pt x="730" y="334"/>
                  </a:lnTo>
                  <a:lnTo>
                    <a:pt x="730" y="334"/>
                  </a:lnTo>
                  <a:cubicBezTo>
                    <a:pt x="729" y="335"/>
                    <a:pt x="728" y="335"/>
                    <a:pt x="727" y="335"/>
                  </a:cubicBezTo>
                  <a:lnTo>
                    <a:pt x="727" y="335"/>
                  </a:lnTo>
                  <a:cubicBezTo>
                    <a:pt x="736" y="333"/>
                    <a:pt x="744" y="332"/>
                    <a:pt x="752" y="331"/>
                  </a:cubicBezTo>
                  <a:lnTo>
                    <a:pt x="752" y="331"/>
                  </a:lnTo>
                  <a:lnTo>
                    <a:pt x="730" y="334"/>
                  </a:lnTo>
                  <a:lnTo>
                    <a:pt x="730" y="334"/>
                  </a:lnTo>
                  <a:cubicBezTo>
                    <a:pt x="762" y="330"/>
                    <a:pt x="795" y="326"/>
                    <a:pt x="827" y="323"/>
                  </a:cubicBezTo>
                  <a:lnTo>
                    <a:pt x="827" y="323"/>
                  </a:lnTo>
                  <a:lnTo>
                    <a:pt x="786" y="327"/>
                  </a:lnTo>
                  <a:cubicBezTo>
                    <a:pt x="862" y="317"/>
                    <a:pt x="939" y="311"/>
                    <a:pt x="1016" y="311"/>
                  </a:cubicBezTo>
                  <a:cubicBezTo>
                    <a:pt x="1070" y="311"/>
                    <a:pt x="1124" y="314"/>
                    <a:pt x="1177" y="321"/>
                  </a:cubicBezTo>
                  <a:lnTo>
                    <a:pt x="1177" y="321"/>
                  </a:lnTo>
                  <a:cubicBezTo>
                    <a:pt x="1225" y="329"/>
                    <a:pt x="1272" y="341"/>
                    <a:pt x="1318" y="358"/>
                  </a:cubicBezTo>
                  <a:lnTo>
                    <a:pt x="1279" y="341"/>
                  </a:lnTo>
                  <a:lnTo>
                    <a:pt x="1279" y="341"/>
                  </a:lnTo>
                  <a:cubicBezTo>
                    <a:pt x="1298" y="349"/>
                    <a:pt x="1318" y="357"/>
                    <a:pt x="1337" y="364"/>
                  </a:cubicBezTo>
                  <a:lnTo>
                    <a:pt x="1337" y="364"/>
                  </a:lnTo>
                  <a:cubicBezTo>
                    <a:pt x="1355" y="373"/>
                    <a:pt x="1372" y="383"/>
                    <a:pt x="1388" y="395"/>
                  </a:cubicBezTo>
                  <a:lnTo>
                    <a:pt x="1388" y="395"/>
                  </a:lnTo>
                  <a:cubicBezTo>
                    <a:pt x="1400" y="404"/>
                    <a:pt x="1410" y="414"/>
                    <a:pt x="1419" y="425"/>
                  </a:cubicBezTo>
                  <a:lnTo>
                    <a:pt x="1419" y="425"/>
                  </a:lnTo>
                  <a:cubicBezTo>
                    <a:pt x="1426" y="435"/>
                    <a:pt x="1432" y="445"/>
                    <a:pt x="1437" y="456"/>
                  </a:cubicBezTo>
                  <a:lnTo>
                    <a:pt x="1437" y="456"/>
                  </a:lnTo>
                  <a:cubicBezTo>
                    <a:pt x="1442" y="470"/>
                    <a:pt x="1445" y="484"/>
                    <a:pt x="1448" y="498"/>
                  </a:cubicBezTo>
                  <a:lnTo>
                    <a:pt x="1448" y="498"/>
                  </a:lnTo>
                  <a:cubicBezTo>
                    <a:pt x="1448" y="510"/>
                    <a:pt x="1448" y="522"/>
                    <a:pt x="1448" y="534"/>
                  </a:cubicBezTo>
                  <a:lnTo>
                    <a:pt x="1448" y="534"/>
                  </a:lnTo>
                  <a:cubicBezTo>
                    <a:pt x="1444" y="556"/>
                    <a:pt x="1439" y="578"/>
                    <a:pt x="1431" y="599"/>
                  </a:cubicBezTo>
                  <a:lnTo>
                    <a:pt x="1431" y="599"/>
                  </a:lnTo>
                  <a:cubicBezTo>
                    <a:pt x="1405" y="656"/>
                    <a:pt x="1371" y="708"/>
                    <a:pt x="1333" y="758"/>
                  </a:cubicBezTo>
                  <a:lnTo>
                    <a:pt x="1333" y="758"/>
                  </a:lnTo>
                  <a:cubicBezTo>
                    <a:pt x="1179" y="957"/>
                    <a:pt x="1022" y="1150"/>
                    <a:pt x="868" y="1348"/>
                  </a:cubicBezTo>
                  <a:cubicBezTo>
                    <a:pt x="710" y="1547"/>
                    <a:pt x="551" y="1746"/>
                    <a:pt x="395" y="1946"/>
                  </a:cubicBezTo>
                  <a:lnTo>
                    <a:pt x="126" y="2285"/>
                  </a:lnTo>
                  <a:cubicBezTo>
                    <a:pt x="110" y="2305"/>
                    <a:pt x="93" y="2328"/>
                    <a:pt x="85" y="2356"/>
                  </a:cubicBezTo>
                  <a:cubicBezTo>
                    <a:pt x="75" y="2391"/>
                    <a:pt x="79" y="2428"/>
                    <a:pt x="93" y="2461"/>
                  </a:cubicBezTo>
                  <a:cubicBezTo>
                    <a:pt x="118" y="2523"/>
                    <a:pt x="175" y="2560"/>
                    <a:pt x="241" y="2562"/>
                  </a:cubicBezTo>
                  <a:cubicBezTo>
                    <a:pt x="588" y="2570"/>
                    <a:pt x="933" y="2578"/>
                    <a:pt x="1279" y="2587"/>
                  </a:cubicBezTo>
                  <a:cubicBezTo>
                    <a:pt x="1451" y="2591"/>
                    <a:pt x="1626" y="2595"/>
                    <a:pt x="1798" y="2599"/>
                  </a:cubicBezTo>
                  <a:cubicBezTo>
                    <a:pt x="1971" y="2603"/>
                    <a:pt x="2144" y="2607"/>
                    <a:pt x="2316" y="2607"/>
                  </a:cubicBezTo>
                  <a:cubicBezTo>
                    <a:pt x="2413" y="2607"/>
                    <a:pt x="2509" y="2607"/>
                    <a:pt x="2606" y="2609"/>
                  </a:cubicBezTo>
                  <a:lnTo>
                    <a:pt x="2752" y="2609"/>
                  </a:lnTo>
                  <a:cubicBezTo>
                    <a:pt x="2811" y="2609"/>
                    <a:pt x="2873" y="2609"/>
                    <a:pt x="2928" y="2591"/>
                  </a:cubicBezTo>
                  <a:lnTo>
                    <a:pt x="2928" y="2591"/>
                  </a:lnTo>
                  <a:lnTo>
                    <a:pt x="2911" y="2593"/>
                  </a:lnTo>
                  <a:lnTo>
                    <a:pt x="2911" y="2593"/>
                  </a:lnTo>
                  <a:cubicBezTo>
                    <a:pt x="2927" y="2590"/>
                    <a:pt x="2943" y="2587"/>
                    <a:pt x="2959" y="2582"/>
                  </a:cubicBezTo>
                  <a:cubicBezTo>
                    <a:pt x="2969" y="2578"/>
                    <a:pt x="2980" y="2576"/>
                    <a:pt x="2990" y="2572"/>
                  </a:cubicBezTo>
                  <a:cubicBezTo>
                    <a:pt x="3010" y="2566"/>
                    <a:pt x="3032" y="2564"/>
                    <a:pt x="3051" y="2557"/>
                  </a:cubicBezTo>
                  <a:lnTo>
                    <a:pt x="3051" y="2557"/>
                  </a:lnTo>
                  <a:cubicBezTo>
                    <a:pt x="3092" y="2550"/>
                    <a:pt x="3129" y="2509"/>
                    <a:pt x="3128" y="2465"/>
                  </a:cubicBezTo>
                  <a:cubicBezTo>
                    <a:pt x="3126" y="2425"/>
                    <a:pt x="3099" y="2388"/>
                    <a:pt x="3061" y="2376"/>
                  </a:cubicBezTo>
                  <a:lnTo>
                    <a:pt x="3061" y="2376"/>
                  </a:lnTo>
                  <a:cubicBezTo>
                    <a:pt x="3041" y="2366"/>
                    <a:pt x="3014" y="2359"/>
                    <a:pt x="2994" y="2354"/>
                  </a:cubicBezTo>
                  <a:lnTo>
                    <a:pt x="2994" y="2354"/>
                  </a:lnTo>
                  <a:lnTo>
                    <a:pt x="3008" y="2361"/>
                  </a:lnTo>
                  <a:lnTo>
                    <a:pt x="3008" y="2361"/>
                  </a:lnTo>
                  <a:cubicBezTo>
                    <a:pt x="2965" y="2342"/>
                    <a:pt x="2920" y="2329"/>
                    <a:pt x="2875" y="2317"/>
                  </a:cubicBezTo>
                  <a:cubicBezTo>
                    <a:pt x="2821" y="2305"/>
                    <a:pt x="2762" y="2307"/>
                    <a:pt x="2708" y="2305"/>
                  </a:cubicBezTo>
                  <a:cubicBezTo>
                    <a:pt x="2618" y="2301"/>
                    <a:pt x="2530" y="2297"/>
                    <a:pt x="2441" y="2293"/>
                  </a:cubicBezTo>
                  <a:cubicBezTo>
                    <a:pt x="2263" y="2285"/>
                    <a:pt x="2086" y="2280"/>
                    <a:pt x="1907" y="2276"/>
                  </a:cubicBezTo>
                  <a:cubicBezTo>
                    <a:pt x="1552" y="2268"/>
                    <a:pt x="1198" y="2258"/>
                    <a:pt x="845" y="2250"/>
                  </a:cubicBezTo>
                  <a:cubicBezTo>
                    <a:pt x="754" y="2248"/>
                    <a:pt x="663" y="2246"/>
                    <a:pt x="571" y="2244"/>
                  </a:cubicBezTo>
                  <a:lnTo>
                    <a:pt x="571" y="2244"/>
                  </a:lnTo>
                  <a:cubicBezTo>
                    <a:pt x="737" y="2034"/>
                    <a:pt x="902" y="1825"/>
                    <a:pt x="1069" y="1615"/>
                  </a:cubicBezTo>
                  <a:cubicBezTo>
                    <a:pt x="1188" y="1467"/>
                    <a:pt x="1305" y="1317"/>
                    <a:pt x="1424" y="1167"/>
                  </a:cubicBezTo>
                  <a:cubicBezTo>
                    <a:pt x="1488" y="1087"/>
                    <a:pt x="1552" y="1007"/>
                    <a:pt x="1613" y="925"/>
                  </a:cubicBezTo>
                  <a:cubicBezTo>
                    <a:pt x="1671" y="849"/>
                    <a:pt x="1720" y="768"/>
                    <a:pt x="1749" y="678"/>
                  </a:cubicBezTo>
                  <a:cubicBezTo>
                    <a:pt x="1792" y="549"/>
                    <a:pt x="1780" y="399"/>
                    <a:pt x="1714" y="279"/>
                  </a:cubicBezTo>
                  <a:cubicBezTo>
                    <a:pt x="1663" y="189"/>
                    <a:pt x="1579" y="117"/>
                    <a:pt x="1486" y="76"/>
                  </a:cubicBezTo>
                  <a:cubicBezTo>
                    <a:pt x="1435" y="53"/>
                    <a:pt x="1383" y="35"/>
                    <a:pt x="1328" y="25"/>
                  </a:cubicBezTo>
                  <a:cubicBezTo>
                    <a:pt x="1266" y="12"/>
                    <a:pt x="1205" y="4"/>
                    <a:pt x="1143" y="2"/>
                  </a:cubicBezTo>
                  <a:cubicBezTo>
                    <a:pt x="1122" y="1"/>
                    <a:pt x="1101" y="0"/>
                    <a:pt x="1080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14;p7">
              <a:extLst>
                <a:ext uri="{FF2B5EF4-FFF2-40B4-BE49-F238E27FC236}">
                  <a16:creationId xmlns:a16="http://schemas.microsoft.com/office/drawing/2014/main" id="{A2394208-AC60-19E0-FB14-FF31CCF95B7D}"/>
                </a:ext>
              </a:extLst>
            </p:cNvPr>
            <p:cNvSpPr/>
            <p:nvPr/>
          </p:nvSpPr>
          <p:spPr>
            <a:xfrm>
              <a:off x="4656800" y="2251050"/>
              <a:ext cx="58625" cy="105525"/>
            </a:xfrm>
            <a:custGeom>
              <a:avLst/>
              <a:gdLst/>
              <a:ahLst/>
              <a:cxnLst/>
              <a:rect l="l" t="t" r="r" b="b"/>
              <a:pathLst>
                <a:path w="2345" h="4221" extrusionOk="0">
                  <a:moveTo>
                    <a:pt x="1455" y="405"/>
                  </a:moveTo>
                  <a:lnTo>
                    <a:pt x="1441" y="411"/>
                  </a:lnTo>
                  <a:cubicBezTo>
                    <a:pt x="1446" y="409"/>
                    <a:pt x="1451" y="407"/>
                    <a:pt x="1455" y="405"/>
                  </a:cubicBezTo>
                  <a:close/>
                  <a:moveTo>
                    <a:pt x="1357" y="463"/>
                  </a:moveTo>
                  <a:lnTo>
                    <a:pt x="1343" y="473"/>
                  </a:lnTo>
                  <a:lnTo>
                    <a:pt x="1343" y="473"/>
                  </a:lnTo>
                  <a:cubicBezTo>
                    <a:pt x="1348" y="469"/>
                    <a:pt x="1352" y="466"/>
                    <a:pt x="1357" y="463"/>
                  </a:cubicBezTo>
                  <a:close/>
                  <a:moveTo>
                    <a:pt x="1942" y="563"/>
                  </a:moveTo>
                  <a:cubicBezTo>
                    <a:pt x="1947" y="574"/>
                    <a:pt x="1951" y="586"/>
                    <a:pt x="1955" y="597"/>
                  </a:cubicBezTo>
                  <a:lnTo>
                    <a:pt x="1955" y="597"/>
                  </a:lnTo>
                  <a:lnTo>
                    <a:pt x="1942" y="563"/>
                  </a:lnTo>
                  <a:close/>
                  <a:moveTo>
                    <a:pt x="1977" y="672"/>
                  </a:moveTo>
                  <a:lnTo>
                    <a:pt x="1977" y="672"/>
                  </a:lnTo>
                  <a:cubicBezTo>
                    <a:pt x="1978" y="680"/>
                    <a:pt x="1979" y="688"/>
                    <a:pt x="1980" y="696"/>
                  </a:cubicBezTo>
                  <a:lnTo>
                    <a:pt x="1980" y="696"/>
                  </a:lnTo>
                  <a:lnTo>
                    <a:pt x="1977" y="672"/>
                  </a:lnTo>
                  <a:close/>
                  <a:moveTo>
                    <a:pt x="1981" y="704"/>
                  </a:moveTo>
                  <a:cubicBezTo>
                    <a:pt x="1982" y="709"/>
                    <a:pt x="1983" y="714"/>
                    <a:pt x="1983" y="719"/>
                  </a:cubicBezTo>
                  <a:lnTo>
                    <a:pt x="1981" y="704"/>
                  </a:lnTo>
                  <a:close/>
                  <a:moveTo>
                    <a:pt x="1985" y="787"/>
                  </a:moveTo>
                  <a:lnTo>
                    <a:pt x="1985" y="787"/>
                  </a:lnTo>
                  <a:cubicBezTo>
                    <a:pt x="1985" y="789"/>
                    <a:pt x="1985" y="790"/>
                    <a:pt x="1985" y="792"/>
                  </a:cubicBezTo>
                  <a:lnTo>
                    <a:pt x="1985" y="792"/>
                  </a:lnTo>
                  <a:lnTo>
                    <a:pt x="1985" y="787"/>
                  </a:lnTo>
                  <a:close/>
                  <a:moveTo>
                    <a:pt x="1913" y="984"/>
                  </a:moveTo>
                  <a:cubicBezTo>
                    <a:pt x="1905" y="995"/>
                    <a:pt x="1896" y="1006"/>
                    <a:pt x="1887" y="1016"/>
                  </a:cubicBezTo>
                  <a:lnTo>
                    <a:pt x="1887" y="1016"/>
                  </a:lnTo>
                  <a:lnTo>
                    <a:pt x="1913" y="984"/>
                  </a:lnTo>
                  <a:close/>
                  <a:moveTo>
                    <a:pt x="1634" y="0"/>
                  </a:moveTo>
                  <a:cubicBezTo>
                    <a:pt x="1559" y="0"/>
                    <a:pt x="1484" y="11"/>
                    <a:pt x="1414" y="31"/>
                  </a:cubicBezTo>
                  <a:cubicBezTo>
                    <a:pt x="1287" y="68"/>
                    <a:pt x="1165" y="144"/>
                    <a:pt x="1061" y="235"/>
                  </a:cubicBezTo>
                  <a:cubicBezTo>
                    <a:pt x="966" y="315"/>
                    <a:pt x="886" y="413"/>
                    <a:pt x="816" y="516"/>
                  </a:cubicBezTo>
                  <a:cubicBezTo>
                    <a:pt x="746" y="617"/>
                    <a:pt x="691" y="723"/>
                    <a:pt x="635" y="830"/>
                  </a:cubicBezTo>
                  <a:cubicBezTo>
                    <a:pt x="539" y="1024"/>
                    <a:pt x="455" y="1227"/>
                    <a:pt x="390" y="1433"/>
                  </a:cubicBezTo>
                  <a:lnTo>
                    <a:pt x="390" y="1433"/>
                  </a:lnTo>
                  <a:cubicBezTo>
                    <a:pt x="380" y="1376"/>
                    <a:pt x="370" y="1319"/>
                    <a:pt x="360" y="1262"/>
                  </a:cubicBezTo>
                  <a:lnTo>
                    <a:pt x="227" y="487"/>
                  </a:lnTo>
                  <a:cubicBezTo>
                    <a:pt x="222" y="458"/>
                    <a:pt x="196" y="430"/>
                    <a:pt x="173" y="417"/>
                  </a:cubicBezTo>
                  <a:cubicBezTo>
                    <a:pt x="157" y="408"/>
                    <a:pt x="135" y="402"/>
                    <a:pt x="115" y="402"/>
                  </a:cubicBezTo>
                  <a:cubicBezTo>
                    <a:pt x="104" y="402"/>
                    <a:pt x="94" y="404"/>
                    <a:pt x="85" y="407"/>
                  </a:cubicBezTo>
                  <a:cubicBezTo>
                    <a:pt x="56" y="415"/>
                    <a:pt x="29" y="432"/>
                    <a:pt x="15" y="458"/>
                  </a:cubicBezTo>
                  <a:cubicBezTo>
                    <a:pt x="1" y="489"/>
                    <a:pt x="1" y="516"/>
                    <a:pt x="5" y="549"/>
                  </a:cubicBezTo>
                  <a:lnTo>
                    <a:pt x="5" y="547"/>
                  </a:lnTo>
                  <a:cubicBezTo>
                    <a:pt x="54" y="896"/>
                    <a:pt x="101" y="1245"/>
                    <a:pt x="151" y="1595"/>
                  </a:cubicBezTo>
                  <a:cubicBezTo>
                    <a:pt x="177" y="1788"/>
                    <a:pt x="204" y="1981"/>
                    <a:pt x="231" y="2175"/>
                  </a:cubicBezTo>
                  <a:lnTo>
                    <a:pt x="231" y="2175"/>
                  </a:lnTo>
                  <a:cubicBezTo>
                    <a:pt x="223" y="2245"/>
                    <a:pt x="216" y="2315"/>
                    <a:pt x="212" y="2386"/>
                  </a:cubicBezTo>
                  <a:cubicBezTo>
                    <a:pt x="194" y="2653"/>
                    <a:pt x="208" y="2918"/>
                    <a:pt x="245" y="3183"/>
                  </a:cubicBezTo>
                  <a:cubicBezTo>
                    <a:pt x="280" y="3435"/>
                    <a:pt x="342" y="3686"/>
                    <a:pt x="430" y="3924"/>
                  </a:cubicBezTo>
                  <a:cubicBezTo>
                    <a:pt x="457" y="3996"/>
                    <a:pt x="485" y="4066"/>
                    <a:pt x="516" y="4138"/>
                  </a:cubicBezTo>
                  <a:cubicBezTo>
                    <a:pt x="531" y="4173"/>
                    <a:pt x="582" y="4208"/>
                    <a:pt x="619" y="4216"/>
                  </a:cubicBezTo>
                  <a:cubicBezTo>
                    <a:pt x="633" y="4219"/>
                    <a:pt x="647" y="4221"/>
                    <a:pt x="662" y="4221"/>
                  </a:cubicBezTo>
                  <a:cubicBezTo>
                    <a:pt x="684" y="4221"/>
                    <a:pt x="707" y="4217"/>
                    <a:pt x="730" y="4208"/>
                  </a:cubicBezTo>
                  <a:cubicBezTo>
                    <a:pt x="763" y="4193"/>
                    <a:pt x="794" y="4169"/>
                    <a:pt x="810" y="4138"/>
                  </a:cubicBezTo>
                  <a:lnTo>
                    <a:pt x="829" y="4097"/>
                  </a:lnTo>
                  <a:cubicBezTo>
                    <a:pt x="837" y="4066"/>
                    <a:pt x="837" y="4035"/>
                    <a:pt x="829" y="4006"/>
                  </a:cubicBezTo>
                  <a:cubicBezTo>
                    <a:pt x="828" y="4006"/>
                    <a:pt x="828" y="4005"/>
                    <a:pt x="828" y="4005"/>
                  </a:cubicBezTo>
                  <a:lnTo>
                    <a:pt x="828" y="4005"/>
                  </a:lnTo>
                  <a:lnTo>
                    <a:pt x="829" y="4004"/>
                  </a:lnTo>
                  <a:cubicBezTo>
                    <a:pt x="828" y="4004"/>
                    <a:pt x="828" y="4003"/>
                    <a:pt x="828" y="4003"/>
                  </a:cubicBezTo>
                  <a:lnTo>
                    <a:pt x="828" y="4003"/>
                  </a:lnTo>
                  <a:cubicBezTo>
                    <a:pt x="750" y="3544"/>
                    <a:pt x="674" y="3087"/>
                    <a:pt x="594" y="2630"/>
                  </a:cubicBezTo>
                  <a:cubicBezTo>
                    <a:pt x="585" y="2574"/>
                    <a:pt x="575" y="2518"/>
                    <a:pt x="566" y="2462"/>
                  </a:cubicBezTo>
                  <a:lnTo>
                    <a:pt x="566" y="2462"/>
                  </a:lnTo>
                  <a:cubicBezTo>
                    <a:pt x="567" y="2428"/>
                    <a:pt x="569" y="2395"/>
                    <a:pt x="572" y="2361"/>
                  </a:cubicBezTo>
                  <a:cubicBezTo>
                    <a:pt x="578" y="2289"/>
                    <a:pt x="584" y="2215"/>
                    <a:pt x="594" y="2143"/>
                  </a:cubicBezTo>
                  <a:lnTo>
                    <a:pt x="594" y="2143"/>
                  </a:lnTo>
                  <a:lnTo>
                    <a:pt x="588" y="2190"/>
                  </a:lnTo>
                  <a:cubicBezTo>
                    <a:pt x="623" y="1931"/>
                    <a:pt x="685" y="1675"/>
                    <a:pt x="773" y="1428"/>
                  </a:cubicBezTo>
                  <a:cubicBezTo>
                    <a:pt x="797" y="1362"/>
                    <a:pt x="822" y="1295"/>
                    <a:pt x="849" y="1228"/>
                  </a:cubicBezTo>
                  <a:lnTo>
                    <a:pt x="849" y="1228"/>
                  </a:lnTo>
                  <a:cubicBezTo>
                    <a:pt x="895" y="1124"/>
                    <a:pt x="945" y="1021"/>
                    <a:pt x="999" y="921"/>
                  </a:cubicBezTo>
                  <a:cubicBezTo>
                    <a:pt x="1049" y="827"/>
                    <a:pt x="1102" y="737"/>
                    <a:pt x="1166" y="652"/>
                  </a:cubicBezTo>
                  <a:lnTo>
                    <a:pt x="1166" y="652"/>
                  </a:lnTo>
                  <a:cubicBezTo>
                    <a:pt x="1215" y="591"/>
                    <a:pt x="1270" y="533"/>
                    <a:pt x="1331" y="482"/>
                  </a:cubicBezTo>
                  <a:lnTo>
                    <a:pt x="1331" y="482"/>
                  </a:lnTo>
                  <a:cubicBezTo>
                    <a:pt x="1375" y="451"/>
                    <a:pt x="1421" y="422"/>
                    <a:pt x="1469" y="400"/>
                  </a:cubicBezTo>
                  <a:lnTo>
                    <a:pt x="1469" y="400"/>
                  </a:lnTo>
                  <a:cubicBezTo>
                    <a:pt x="1507" y="386"/>
                    <a:pt x="1544" y="376"/>
                    <a:pt x="1582" y="369"/>
                  </a:cubicBezTo>
                  <a:lnTo>
                    <a:pt x="1582" y="369"/>
                  </a:lnTo>
                  <a:cubicBezTo>
                    <a:pt x="1599" y="368"/>
                    <a:pt x="1615" y="368"/>
                    <a:pt x="1631" y="368"/>
                  </a:cubicBezTo>
                  <a:cubicBezTo>
                    <a:pt x="1647" y="368"/>
                    <a:pt x="1664" y="368"/>
                    <a:pt x="1680" y="369"/>
                  </a:cubicBezTo>
                  <a:lnTo>
                    <a:pt x="1680" y="369"/>
                  </a:lnTo>
                  <a:cubicBezTo>
                    <a:pt x="1711" y="375"/>
                    <a:pt x="1741" y="383"/>
                    <a:pt x="1771" y="394"/>
                  </a:cubicBezTo>
                  <a:lnTo>
                    <a:pt x="1771" y="394"/>
                  </a:lnTo>
                  <a:cubicBezTo>
                    <a:pt x="1793" y="406"/>
                    <a:pt x="1816" y="419"/>
                    <a:pt x="1837" y="434"/>
                  </a:cubicBezTo>
                  <a:lnTo>
                    <a:pt x="1837" y="434"/>
                  </a:lnTo>
                  <a:cubicBezTo>
                    <a:pt x="1860" y="454"/>
                    <a:pt x="1880" y="475"/>
                    <a:pt x="1899" y="497"/>
                  </a:cubicBezTo>
                  <a:lnTo>
                    <a:pt x="1899" y="497"/>
                  </a:lnTo>
                  <a:cubicBezTo>
                    <a:pt x="1922" y="530"/>
                    <a:pt x="1941" y="563"/>
                    <a:pt x="1956" y="600"/>
                  </a:cubicBezTo>
                  <a:lnTo>
                    <a:pt x="1956" y="600"/>
                  </a:lnTo>
                  <a:cubicBezTo>
                    <a:pt x="1967" y="632"/>
                    <a:pt x="1975" y="666"/>
                    <a:pt x="1980" y="699"/>
                  </a:cubicBezTo>
                  <a:lnTo>
                    <a:pt x="1980" y="699"/>
                  </a:lnTo>
                  <a:cubicBezTo>
                    <a:pt x="1984" y="737"/>
                    <a:pt x="1984" y="775"/>
                    <a:pt x="1981" y="814"/>
                  </a:cubicBezTo>
                  <a:lnTo>
                    <a:pt x="1981" y="814"/>
                  </a:lnTo>
                  <a:cubicBezTo>
                    <a:pt x="1975" y="850"/>
                    <a:pt x="1965" y="884"/>
                    <a:pt x="1952" y="917"/>
                  </a:cubicBezTo>
                  <a:lnTo>
                    <a:pt x="1952" y="917"/>
                  </a:lnTo>
                  <a:cubicBezTo>
                    <a:pt x="1933" y="953"/>
                    <a:pt x="1910" y="987"/>
                    <a:pt x="1886" y="1018"/>
                  </a:cubicBezTo>
                  <a:lnTo>
                    <a:pt x="1886" y="1018"/>
                  </a:lnTo>
                  <a:cubicBezTo>
                    <a:pt x="1838" y="1073"/>
                    <a:pt x="1785" y="1123"/>
                    <a:pt x="1728" y="1167"/>
                  </a:cubicBezTo>
                  <a:lnTo>
                    <a:pt x="1763" y="1138"/>
                  </a:lnTo>
                  <a:lnTo>
                    <a:pt x="1763" y="1138"/>
                  </a:lnTo>
                  <a:cubicBezTo>
                    <a:pt x="1636" y="1237"/>
                    <a:pt x="1490" y="1311"/>
                    <a:pt x="1342" y="1375"/>
                  </a:cubicBezTo>
                  <a:lnTo>
                    <a:pt x="1387" y="1356"/>
                  </a:lnTo>
                  <a:lnTo>
                    <a:pt x="1387" y="1356"/>
                  </a:lnTo>
                  <a:cubicBezTo>
                    <a:pt x="1315" y="1387"/>
                    <a:pt x="1241" y="1414"/>
                    <a:pt x="1168" y="1440"/>
                  </a:cubicBezTo>
                  <a:cubicBezTo>
                    <a:pt x="1133" y="1453"/>
                    <a:pt x="1098" y="1465"/>
                    <a:pt x="1061" y="1477"/>
                  </a:cubicBezTo>
                  <a:cubicBezTo>
                    <a:pt x="1030" y="1490"/>
                    <a:pt x="999" y="1504"/>
                    <a:pt x="970" y="1519"/>
                  </a:cubicBezTo>
                  <a:cubicBezTo>
                    <a:pt x="954" y="1526"/>
                    <a:pt x="938" y="1533"/>
                    <a:pt x="924" y="1542"/>
                  </a:cubicBezTo>
                  <a:lnTo>
                    <a:pt x="924" y="1542"/>
                  </a:lnTo>
                  <a:cubicBezTo>
                    <a:pt x="893" y="1558"/>
                    <a:pt x="867" y="1581"/>
                    <a:pt x="849" y="1611"/>
                  </a:cubicBezTo>
                  <a:cubicBezTo>
                    <a:pt x="829" y="1648"/>
                    <a:pt x="818" y="1701"/>
                    <a:pt x="833" y="1742"/>
                  </a:cubicBezTo>
                  <a:cubicBezTo>
                    <a:pt x="845" y="1786"/>
                    <a:pt x="872" y="1825"/>
                    <a:pt x="911" y="1847"/>
                  </a:cubicBezTo>
                  <a:cubicBezTo>
                    <a:pt x="937" y="1861"/>
                    <a:pt x="968" y="1870"/>
                    <a:pt x="1000" y="1870"/>
                  </a:cubicBezTo>
                  <a:cubicBezTo>
                    <a:pt x="1015" y="1870"/>
                    <a:pt x="1029" y="1868"/>
                    <a:pt x="1044" y="1864"/>
                  </a:cubicBezTo>
                  <a:lnTo>
                    <a:pt x="1044" y="1864"/>
                  </a:lnTo>
                  <a:cubicBezTo>
                    <a:pt x="1074" y="1860"/>
                    <a:pt x="1105" y="1853"/>
                    <a:pt x="1135" y="1847"/>
                  </a:cubicBezTo>
                  <a:cubicBezTo>
                    <a:pt x="1163" y="1841"/>
                    <a:pt x="1190" y="1829"/>
                    <a:pt x="1219" y="1818"/>
                  </a:cubicBezTo>
                  <a:cubicBezTo>
                    <a:pt x="1274" y="1798"/>
                    <a:pt x="1332" y="1777"/>
                    <a:pt x="1387" y="1753"/>
                  </a:cubicBezTo>
                  <a:cubicBezTo>
                    <a:pt x="1511" y="1703"/>
                    <a:pt x="1634" y="1650"/>
                    <a:pt x="1749" y="1584"/>
                  </a:cubicBezTo>
                  <a:cubicBezTo>
                    <a:pt x="1860" y="1523"/>
                    <a:pt x="1965" y="1449"/>
                    <a:pt x="2055" y="1362"/>
                  </a:cubicBezTo>
                  <a:cubicBezTo>
                    <a:pt x="2106" y="1315"/>
                    <a:pt x="2150" y="1262"/>
                    <a:pt x="2191" y="1208"/>
                  </a:cubicBezTo>
                  <a:cubicBezTo>
                    <a:pt x="2219" y="1171"/>
                    <a:pt x="2244" y="1130"/>
                    <a:pt x="2265" y="1087"/>
                  </a:cubicBezTo>
                  <a:cubicBezTo>
                    <a:pt x="2287" y="1036"/>
                    <a:pt x="2310" y="984"/>
                    <a:pt x="2322" y="929"/>
                  </a:cubicBezTo>
                  <a:cubicBezTo>
                    <a:pt x="2334" y="873"/>
                    <a:pt x="2343" y="816"/>
                    <a:pt x="2343" y="758"/>
                  </a:cubicBezTo>
                  <a:cubicBezTo>
                    <a:pt x="2345" y="660"/>
                    <a:pt x="2328" y="557"/>
                    <a:pt x="2291" y="467"/>
                  </a:cubicBezTo>
                  <a:cubicBezTo>
                    <a:pt x="2248" y="362"/>
                    <a:pt x="2193" y="265"/>
                    <a:pt x="2108" y="187"/>
                  </a:cubicBezTo>
                  <a:cubicBezTo>
                    <a:pt x="2026" y="109"/>
                    <a:pt x="1924" y="48"/>
                    <a:pt x="1811" y="21"/>
                  </a:cubicBezTo>
                  <a:cubicBezTo>
                    <a:pt x="1754" y="7"/>
                    <a:pt x="1694" y="0"/>
                    <a:pt x="16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15;p7">
              <a:extLst>
                <a:ext uri="{FF2B5EF4-FFF2-40B4-BE49-F238E27FC236}">
                  <a16:creationId xmlns:a16="http://schemas.microsoft.com/office/drawing/2014/main" id="{FABC291A-17B0-5F8C-02DA-F0DD00252E08}"/>
                </a:ext>
              </a:extLst>
            </p:cNvPr>
            <p:cNvSpPr/>
            <p:nvPr/>
          </p:nvSpPr>
          <p:spPr>
            <a:xfrm>
              <a:off x="4080325" y="2231875"/>
              <a:ext cx="176350" cy="100825"/>
            </a:xfrm>
            <a:custGeom>
              <a:avLst/>
              <a:gdLst/>
              <a:ahLst/>
              <a:cxnLst/>
              <a:rect l="l" t="t" r="r" b="b"/>
              <a:pathLst>
                <a:path w="7054" h="4033" extrusionOk="0">
                  <a:moveTo>
                    <a:pt x="1953" y="1308"/>
                  </a:moveTo>
                  <a:cubicBezTo>
                    <a:pt x="1949" y="1312"/>
                    <a:pt x="1942" y="1318"/>
                    <a:pt x="1940" y="1318"/>
                  </a:cubicBezTo>
                  <a:cubicBezTo>
                    <a:pt x="1940" y="1318"/>
                    <a:pt x="1940" y="1318"/>
                    <a:pt x="1939" y="1318"/>
                  </a:cubicBezTo>
                  <a:lnTo>
                    <a:pt x="1939" y="1318"/>
                  </a:lnTo>
                  <a:cubicBezTo>
                    <a:pt x="1940" y="1317"/>
                    <a:pt x="1942" y="1316"/>
                    <a:pt x="1944" y="1314"/>
                  </a:cubicBezTo>
                  <a:cubicBezTo>
                    <a:pt x="1947" y="1312"/>
                    <a:pt x="1950" y="1310"/>
                    <a:pt x="1953" y="1308"/>
                  </a:cubicBezTo>
                  <a:close/>
                  <a:moveTo>
                    <a:pt x="4474" y="1823"/>
                  </a:moveTo>
                  <a:lnTo>
                    <a:pt x="4474" y="1823"/>
                  </a:lnTo>
                  <a:cubicBezTo>
                    <a:pt x="4474" y="1823"/>
                    <a:pt x="4474" y="1825"/>
                    <a:pt x="4473" y="1829"/>
                  </a:cubicBezTo>
                  <a:cubicBezTo>
                    <a:pt x="4473" y="1830"/>
                    <a:pt x="4473" y="1830"/>
                    <a:pt x="4473" y="1830"/>
                  </a:cubicBezTo>
                  <a:lnTo>
                    <a:pt x="4473" y="1830"/>
                  </a:lnTo>
                  <a:cubicBezTo>
                    <a:pt x="4473" y="1826"/>
                    <a:pt x="4474" y="1823"/>
                    <a:pt x="4474" y="1823"/>
                  </a:cubicBezTo>
                  <a:close/>
                  <a:moveTo>
                    <a:pt x="2299" y="2066"/>
                  </a:moveTo>
                  <a:cubicBezTo>
                    <a:pt x="2296" y="2070"/>
                    <a:pt x="2292" y="2075"/>
                    <a:pt x="2289" y="2079"/>
                  </a:cubicBezTo>
                  <a:lnTo>
                    <a:pt x="2289" y="2079"/>
                  </a:lnTo>
                  <a:lnTo>
                    <a:pt x="2299" y="2066"/>
                  </a:lnTo>
                  <a:close/>
                  <a:moveTo>
                    <a:pt x="1930" y="2446"/>
                  </a:moveTo>
                  <a:cubicBezTo>
                    <a:pt x="1924" y="2450"/>
                    <a:pt x="1919" y="2454"/>
                    <a:pt x="1913" y="2458"/>
                  </a:cubicBezTo>
                  <a:lnTo>
                    <a:pt x="1913" y="2458"/>
                  </a:lnTo>
                  <a:lnTo>
                    <a:pt x="1930" y="2446"/>
                  </a:lnTo>
                  <a:close/>
                  <a:moveTo>
                    <a:pt x="5183" y="2549"/>
                  </a:moveTo>
                  <a:lnTo>
                    <a:pt x="5182" y="2551"/>
                  </a:lnTo>
                  <a:cubicBezTo>
                    <a:pt x="5182" y="2550"/>
                    <a:pt x="5183" y="2550"/>
                    <a:pt x="5183" y="2549"/>
                  </a:cubicBezTo>
                  <a:close/>
                  <a:moveTo>
                    <a:pt x="6558" y="2733"/>
                  </a:moveTo>
                  <a:cubicBezTo>
                    <a:pt x="6561" y="2739"/>
                    <a:pt x="6563" y="2745"/>
                    <a:pt x="6565" y="2751"/>
                  </a:cubicBezTo>
                  <a:lnTo>
                    <a:pt x="6565" y="2751"/>
                  </a:lnTo>
                  <a:lnTo>
                    <a:pt x="6558" y="2733"/>
                  </a:lnTo>
                  <a:close/>
                  <a:moveTo>
                    <a:pt x="3279" y="2801"/>
                  </a:moveTo>
                  <a:cubicBezTo>
                    <a:pt x="3279" y="2801"/>
                    <a:pt x="3278" y="2802"/>
                    <a:pt x="3275" y="2805"/>
                  </a:cubicBezTo>
                  <a:cubicBezTo>
                    <a:pt x="3275" y="2805"/>
                    <a:pt x="3275" y="2806"/>
                    <a:pt x="3275" y="2806"/>
                  </a:cubicBezTo>
                  <a:lnTo>
                    <a:pt x="3275" y="2806"/>
                  </a:lnTo>
                  <a:cubicBezTo>
                    <a:pt x="3277" y="2803"/>
                    <a:pt x="3279" y="2801"/>
                    <a:pt x="3279" y="2801"/>
                  </a:cubicBezTo>
                  <a:close/>
                  <a:moveTo>
                    <a:pt x="6593" y="2834"/>
                  </a:moveTo>
                  <a:cubicBezTo>
                    <a:pt x="6594" y="2841"/>
                    <a:pt x="6595" y="2849"/>
                    <a:pt x="6596" y="2856"/>
                  </a:cubicBezTo>
                  <a:lnTo>
                    <a:pt x="6596" y="2856"/>
                  </a:lnTo>
                  <a:lnTo>
                    <a:pt x="6593" y="2834"/>
                  </a:lnTo>
                  <a:close/>
                  <a:moveTo>
                    <a:pt x="880" y="2904"/>
                  </a:moveTo>
                  <a:cubicBezTo>
                    <a:pt x="865" y="2906"/>
                    <a:pt x="850" y="2908"/>
                    <a:pt x="835" y="2909"/>
                  </a:cubicBezTo>
                  <a:lnTo>
                    <a:pt x="835" y="2909"/>
                  </a:lnTo>
                  <a:lnTo>
                    <a:pt x="880" y="2904"/>
                  </a:lnTo>
                  <a:close/>
                  <a:moveTo>
                    <a:pt x="6572" y="3052"/>
                  </a:moveTo>
                  <a:lnTo>
                    <a:pt x="6572" y="3052"/>
                  </a:lnTo>
                  <a:cubicBezTo>
                    <a:pt x="6569" y="3060"/>
                    <a:pt x="6566" y="3068"/>
                    <a:pt x="6562" y="3077"/>
                  </a:cubicBezTo>
                  <a:lnTo>
                    <a:pt x="6572" y="3052"/>
                  </a:lnTo>
                  <a:close/>
                  <a:moveTo>
                    <a:pt x="4124" y="3132"/>
                  </a:moveTo>
                  <a:lnTo>
                    <a:pt x="4124" y="3132"/>
                  </a:lnTo>
                  <a:cubicBezTo>
                    <a:pt x="4123" y="3134"/>
                    <a:pt x="4122" y="3136"/>
                    <a:pt x="4121" y="3138"/>
                  </a:cubicBezTo>
                  <a:lnTo>
                    <a:pt x="4121" y="3138"/>
                  </a:lnTo>
                  <a:lnTo>
                    <a:pt x="4124" y="3132"/>
                  </a:lnTo>
                  <a:close/>
                  <a:moveTo>
                    <a:pt x="5215" y="3368"/>
                  </a:moveTo>
                  <a:lnTo>
                    <a:pt x="5209" y="3375"/>
                  </a:lnTo>
                  <a:lnTo>
                    <a:pt x="5209" y="3375"/>
                  </a:lnTo>
                  <a:cubicBezTo>
                    <a:pt x="5209" y="3375"/>
                    <a:pt x="5209" y="3375"/>
                    <a:pt x="5209" y="3375"/>
                  </a:cubicBezTo>
                  <a:lnTo>
                    <a:pt x="5209" y="3375"/>
                  </a:lnTo>
                  <a:lnTo>
                    <a:pt x="5215" y="3368"/>
                  </a:lnTo>
                  <a:close/>
                  <a:moveTo>
                    <a:pt x="5186" y="3419"/>
                  </a:move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cubicBezTo>
                    <a:pt x="5186" y="3419"/>
                    <a:pt x="5186" y="3419"/>
                    <a:pt x="5186" y="3419"/>
                  </a:cubicBez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lnTo>
                    <a:pt x="5186" y="3419"/>
                  </a:lnTo>
                  <a:close/>
                  <a:moveTo>
                    <a:pt x="5116" y="3422"/>
                  </a:moveTo>
                  <a:cubicBezTo>
                    <a:pt x="5118" y="3422"/>
                    <a:pt x="5119" y="3422"/>
                    <a:pt x="5121" y="3422"/>
                  </a:cubicBezTo>
                  <a:lnTo>
                    <a:pt x="5121" y="3422"/>
                  </a:lnTo>
                  <a:lnTo>
                    <a:pt x="5116" y="3422"/>
                  </a:lnTo>
                  <a:close/>
                  <a:moveTo>
                    <a:pt x="5187" y="3441"/>
                  </a:move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cubicBezTo>
                    <a:pt x="5187" y="3441"/>
                    <a:pt x="5187" y="3441"/>
                    <a:pt x="5187" y="3441"/>
                  </a:cubicBezTo>
                  <a:lnTo>
                    <a:pt x="5187" y="3441"/>
                  </a:lnTo>
                  <a:lnTo>
                    <a:pt x="5187" y="3441"/>
                  </a:lnTo>
                  <a:lnTo>
                    <a:pt x="5187" y="3441"/>
                  </a:lnTo>
                  <a:close/>
                  <a:moveTo>
                    <a:pt x="5193" y="3453"/>
                  </a:moveTo>
                  <a:cubicBezTo>
                    <a:pt x="5195" y="3455"/>
                    <a:pt x="5198" y="3457"/>
                    <a:pt x="5200" y="3459"/>
                  </a:cubicBezTo>
                  <a:lnTo>
                    <a:pt x="5193" y="3453"/>
                  </a:lnTo>
                  <a:lnTo>
                    <a:pt x="5193" y="3453"/>
                  </a:lnTo>
                  <a:cubicBezTo>
                    <a:pt x="5193" y="3453"/>
                    <a:pt x="5193" y="3453"/>
                    <a:pt x="5193" y="3453"/>
                  </a:cubicBezTo>
                  <a:close/>
                  <a:moveTo>
                    <a:pt x="5193" y="3464"/>
                  </a:moveTo>
                  <a:lnTo>
                    <a:pt x="5193" y="3464"/>
                  </a:lnTo>
                  <a:cubicBezTo>
                    <a:pt x="5194" y="3466"/>
                    <a:pt x="5194" y="3467"/>
                    <a:pt x="5194" y="3469"/>
                  </a:cubicBezTo>
                  <a:lnTo>
                    <a:pt x="5193" y="3464"/>
                  </a:lnTo>
                  <a:close/>
                  <a:moveTo>
                    <a:pt x="4540" y="1"/>
                  </a:moveTo>
                  <a:cubicBezTo>
                    <a:pt x="4539" y="1"/>
                    <a:pt x="4538" y="1"/>
                    <a:pt x="4537" y="1"/>
                  </a:cubicBezTo>
                  <a:cubicBezTo>
                    <a:pt x="4485" y="5"/>
                    <a:pt x="4430" y="36"/>
                    <a:pt x="4422" y="89"/>
                  </a:cubicBezTo>
                  <a:cubicBezTo>
                    <a:pt x="4411" y="151"/>
                    <a:pt x="4401" y="213"/>
                    <a:pt x="4395" y="274"/>
                  </a:cubicBezTo>
                  <a:cubicBezTo>
                    <a:pt x="4391" y="330"/>
                    <a:pt x="4385" y="383"/>
                    <a:pt x="4377" y="439"/>
                  </a:cubicBezTo>
                  <a:cubicBezTo>
                    <a:pt x="4370" y="492"/>
                    <a:pt x="4364" y="537"/>
                    <a:pt x="4356" y="591"/>
                  </a:cubicBezTo>
                  <a:cubicBezTo>
                    <a:pt x="4348" y="644"/>
                    <a:pt x="4331" y="700"/>
                    <a:pt x="4315" y="753"/>
                  </a:cubicBezTo>
                  <a:cubicBezTo>
                    <a:pt x="4253" y="969"/>
                    <a:pt x="4185" y="1182"/>
                    <a:pt x="4099" y="1388"/>
                  </a:cubicBezTo>
                  <a:cubicBezTo>
                    <a:pt x="4017" y="1591"/>
                    <a:pt x="3925" y="1790"/>
                    <a:pt x="3824" y="1984"/>
                  </a:cubicBezTo>
                  <a:cubicBezTo>
                    <a:pt x="3723" y="2179"/>
                    <a:pt x="3592" y="2368"/>
                    <a:pt x="3464" y="2549"/>
                  </a:cubicBezTo>
                  <a:cubicBezTo>
                    <a:pt x="3427" y="2600"/>
                    <a:pt x="3390" y="2651"/>
                    <a:pt x="3351" y="2703"/>
                  </a:cubicBezTo>
                  <a:cubicBezTo>
                    <a:pt x="3333" y="2729"/>
                    <a:pt x="3312" y="2754"/>
                    <a:pt x="3294" y="2779"/>
                  </a:cubicBezTo>
                  <a:cubicBezTo>
                    <a:pt x="3292" y="2785"/>
                    <a:pt x="3288" y="2789"/>
                    <a:pt x="3284" y="2793"/>
                  </a:cubicBezTo>
                  <a:cubicBezTo>
                    <a:pt x="3293" y="2779"/>
                    <a:pt x="3297" y="2774"/>
                    <a:pt x="3297" y="2774"/>
                  </a:cubicBezTo>
                  <a:lnTo>
                    <a:pt x="3297" y="2774"/>
                  </a:lnTo>
                  <a:cubicBezTo>
                    <a:pt x="3297" y="2774"/>
                    <a:pt x="3280" y="2797"/>
                    <a:pt x="3272" y="2809"/>
                  </a:cubicBezTo>
                  <a:lnTo>
                    <a:pt x="3272" y="2809"/>
                  </a:lnTo>
                  <a:cubicBezTo>
                    <a:pt x="3267" y="2815"/>
                    <a:pt x="3262" y="2821"/>
                    <a:pt x="3259" y="2826"/>
                  </a:cubicBezTo>
                  <a:cubicBezTo>
                    <a:pt x="3237" y="2854"/>
                    <a:pt x="3214" y="2882"/>
                    <a:pt x="3191" y="2909"/>
                  </a:cubicBezTo>
                  <a:lnTo>
                    <a:pt x="3191" y="2909"/>
                  </a:lnTo>
                  <a:cubicBezTo>
                    <a:pt x="3138" y="2621"/>
                    <a:pt x="3085" y="2334"/>
                    <a:pt x="3031" y="2045"/>
                  </a:cubicBezTo>
                  <a:cubicBezTo>
                    <a:pt x="3008" y="1920"/>
                    <a:pt x="2986" y="1795"/>
                    <a:pt x="2963" y="1671"/>
                  </a:cubicBezTo>
                  <a:cubicBezTo>
                    <a:pt x="2953" y="1624"/>
                    <a:pt x="2918" y="1581"/>
                    <a:pt x="2881" y="1552"/>
                  </a:cubicBezTo>
                  <a:cubicBezTo>
                    <a:pt x="2846" y="1525"/>
                    <a:pt x="2799" y="1505"/>
                    <a:pt x="2752" y="1505"/>
                  </a:cubicBezTo>
                  <a:cubicBezTo>
                    <a:pt x="2750" y="1505"/>
                    <a:pt x="2748" y="1505"/>
                    <a:pt x="2745" y="1505"/>
                  </a:cubicBezTo>
                  <a:cubicBezTo>
                    <a:pt x="2704" y="1507"/>
                    <a:pt x="2665" y="1517"/>
                    <a:pt x="2630" y="1536"/>
                  </a:cubicBezTo>
                  <a:cubicBezTo>
                    <a:pt x="2577" y="1564"/>
                    <a:pt x="2548" y="1616"/>
                    <a:pt x="2528" y="1671"/>
                  </a:cubicBezTo>
                  <a:cubicBezTo>
                    <a:pt x="2525" y="1676"/>
                    <a:pt x="2522" y="1682"/>
                    <a:pt x="2520" y="1687"/>
                  </a:cubicBezTo>
                  <a:lnTo>
                    <a:pt x="2520" y="1687"/>
                  </a:lnTo>
                  <a:cubicBezTo>
                    <a:pt x="2451" y="1832"/>
                    <a:pt x="2372" y="1969"/>
                    <a:pt x="2275" y="2097"/>
                  </a:cubicBezTo>
                  <a:lnTo>
                    <a:pt x="2275" y="2097"/>
                  </a:lnTo>
                  <a:cubicBezTo>
                    <a:pt x="2162" y="2237"/>
                    <a:pt x="2032" y="2363"/>
                    <a:pt x="1891" y="2475"/>
                  </a:cubicBezTo>
                  <a:lnTo>
                    <a:pt x="1891" y="2475"/>
                  </a:lnTo>
                  <a:cubicBezTo>
                    <a:pt x="1733" y="2589"/>
                    <a:pt x="1563" y="2686"/>
                    <a:pt x="1383" y="2762"/>
                  </a:cubicBezTo>
                  <a:lnTo>
                    <a:pt x="1445" y="2738"/>
                  </a:lnTo>
                  <a:lnTo>
                    <a:pt x="1445" y="2738"/>
                  </a:lnTo>
                  <a:cubicBezTo>
                    <a:pt x="1245" y="2820"/>
                    <a:pt x="1035" y="2881"/>
                    <a:pt x="823" y="2911"/>
                  </a:cubicBezTo>
                  <a:lnTo>
                    <a:pt x="823" y="2911"/>
                  </a:lnTo>
                  <a:cubicBezTo>
                    <a:pt x="763" y="2917"/>
                    <a:pt x="703" y="2921"/>
                    <a:pt x="643" y="2922"/>
                  </a:cubicBezTo>
                  <a:lnTo>
                    <a:pt x="643" y="2922"/>
                  </a:lnTo>
                  <a:cubicBezTo>
                    <a:pt x="786" y="2614"/>
                    <a:pt x="966" y="2322"/>
                    <a:pt x="1172" y="2055"/>
                  </a:cubicBezTo>
                  <a:lnTo>
                    <a:pt x="1172" y="2055"/>
                  </a:lnTo>
                  <a:lnTo>
                    <a:pt x="1141" y="2097"/>
                  </a:lnTo>
                  <a:cubicBezTo>
                    <a:pt x="1285" y="1910"/>
                    <a:pt x="1449" y="1741"/>
                    <a:pt x="1624" y="1581"/>
                  </a:cubicBezTo>
                  <a:cubicBezTo>
                    <a:pt x="1705" y="1507"/>
                    <a:pt x="1789" y="1437"/>
                    <a:pt x="1874" y="1368"/>
                  </a:cubicBezTo>
                  <a:lnTo>
                    <a:pt x="1874" y="1368"/>
                  </a:lnTo>
                  <a:cubicBezTo>
                    <a:pt x="1874" y="1369"/>
                    <a:pt x="1874" y="1369"/>
                    <a:pt x="1874" y="1369"/>
                  </a:cubicBezTo>
                  <a:cubicBezTo>
                    <a:pt x="1874" y="1369"/>
                    <a:pt x="1876" y="1367"/>
                    <a:pt x="1882" y="1363"/>
                  </a:cubicBezTo>
                  <a:cubicBezTo>
                    <a:pt x="1887" y="1359"/>
                    <a:pt x="1893" y="1355"/>
                    <a:pt x="1897" y="1351"/>
                  </a:cubicBezTo>
                  <a:cubicBezTo>
                    <a:pt x="1913" y="1341"/>
                    <a:pt x="1923" y="1332"/>
                    <a:pt x="1939" y="1318"/>
                  </a:cubicBezTo>
                  <a:lnTo>
                    <a:pt x="1939" y="1318"/>
                  </a:lnTo>
                  <a:cubicBezTo>
                    <a:pt x="1938" y="1320"/>
                    <a:pt x="1938" y="1321"/>
                    <a:pt x="1939" y="1321"/>
                  </a:cubicBezTo>
                  <a:cubicBezTo>
                    <a:pt x="1941" y="1321"/>
                    <a:pt x="1948" y="1316"/>
                    <a:pt x="1953" y="1307"/>
                  </a:cubicBezTo>
                  <a:lnTo>
                    <a:pt x="1953" y="1307"/>
                  </a:lnTo>
                  <a:cubicBezTo>
                    <a:pt x="1953" y="1307"/>
                    <a:pt x="1953" y="1307"/>
                    <a:pt x="1953" y="1308"/>
                  </a:cubicBezTo>
                  <a:lnTo>
                    <a:pt x="1953" y="1308"/>
                  </a:lnTo>
                  <a:cubicBezTo>
                    <a:pt x="1954" y="1307"/>
                    <a:pt x="1954" y="1306"/>
                    <a:pt x="1954" y="1306"/>
                  </a:cubicBezTo>
                  <a:lnTo>
                    <a:pt x="1954" y="1306"/>
                  </a:lnTo>
                  <a:cubicBezTo>
                    <a:pt x="1954" y="1306"/>
                    <a:pt x="1954" y="1307"/>
                    <a:pt x="1953" y="1307"/>
                  </a:cubicBezTo>
                  <a:lnTo>
                    <a:pt x="1953" y="1307"/>
                  </a:lnTo>
                  <a:cubicBezTo>
                    <a:pt x="1957" y="1304"/>
                    <a:pt x="1961" y="1302"/>
                    <a:pt x="1965" y="1299"/>
                  </a:cubicBezTo>
                  <a:cubicBezTo>
                    <a:pt x="1977" y="1289"/>
                    <a:pt x="1991" y="1279"/>
                    <a:pt x="2004" y="1269"/>
                  </a:cubicBezTo>
                  <a:cubicBezTo>
                    <a:pt x="2051" y="1234"/>
                    <a:pt x="2100" y="1201"/>
                    <a:pt x="2149" y="1168"/>
                  </a:cubicBezTo>
                  <a:cubicBezTo>
                    <a:pt x="2203" y="1131"/>
                    <a:pt x="2258" y="1094"/>
                    <a:pt x="2314" y="1061"/>
                  </a:cubicBezTo>
                  <a:cubicBezTo>
                    <a:pt x="2343" y="1045"/>
                    <a:pt x="2371" y="1028"/>
                    <a:pt x="2398" y="1012"/>
                  </a:cubicBezTo>
                  <a:cubicBezTo>
                    <a:pt x="2428" y="994"/>
                    <a:pt x="2456" y="980"/>
                    <a:pt x="2480" y="959"/>
                  </a:cubicBezTo>
                  <a:lnTo>
                    <a:pt x="2480" y="959"/>
                  </a:lnTo>
                  <a:cubicBezTo>
                    <a:pt x="2530" y="923"/>
                    <a:pt x="2580" y="888"/>
                    <a:pt x="2630" y="854"/>
                  </a:cubicBezTo>
                  <a:cubicBezTo>
                    <a:pt x="2705" y="804"/>
                    <a:pt x="2667" y="698"/>
                    <a:pt x="2584" y="698"/>
                  </a:cubicBezTo>
                  <a:cubicBezTo>
                    <a:pt x="2578" y="698"/>
                    <a:pt x="2571" y="698"/>
                    <a:pt x="2564" y="700"/>
                  </a:cubicBezTo>
                  <a:lnTo>
                    <a:pt x="2567" y="700"/>
                  </a:lnTo>
                  <a:cubicBezTo>
                    <a:pt x="2530" y="706"/>
                    <a:pt x="2491" y="714"/>
                    <a:pt x="2451" y="724"/>
                  </a:cubicBezTo>
                  <a:cubicBezTo>
                    <a:pt x="2433" y="728"/>
                    <a:pt x="2415" y="732"/>
                    <a:pt x="2396" y="737"/>
                  </a:cubicBezTo>
                  <a:lnTo>
                    <a:pt x="2393" y="738"/>
                  </a:lnTo>
                  <a:lnTo>
                    <a:pt x="2393" y="738"/>
                  </a:lnTo>
                  <a:cubicBezTo>
                    <a:pt x="2388" y="738"/>
                    <a:pt x="2379" y="739"/>
                    <a:pt x="2367" y="741"/>
                  </a:cubicBezTo>
                  <a:cubicBezTo>
                    <a:pt x="2357" y="745"/>
                    <a:pt x="2348" y="749"/>
                    <a:pt x="2340" y="753"/>
                  </a:cubicBezTo>
                  <a:lnTo>
                    <a:pt x="2340" y="753"/>
                  </a:lnTo>
                  <a:cubicBezTo>
                    <a:pt x="2339" y="754"/>
                    <a:pt x="2336" y="755"/>
                    <a:pt x="2330" y="757"/>
                  </a:cubicBezTo>
                  <a:cubicBezTo>
                    <a:pt x="2250" y="792"/>
                    <a:pt x="2172" y="825"/>
                    <a:pt x="2092" y="864"/>
                  </a:cubicBezTo>
                  <a:cubicBezTo>
                    <a:pt x="1952" y="932"/>
                    <a:pt x="1813" y="1006"/>
                    <a:pt x="1681" y="1092"/>
                  </a:cubicBezTo>
                  <a:cubicBezTo>
                    <a:pt x="1537" y="1186"/>
                    <a:pt x="1398" y="1291"/>
                    <a:pt x="1264" y="1400"/>
                  </a:cubicBezTo>
                  <a:cubicBezTo>
                    <a:pt x="1250" y="1412"/>
                    <a:pt x="1233" y="1425"/>
                    <a:pt x="1219" y="1439"/>
                  </a:cubicBezTo>
                  <a:cubicBezTo>
                    <a:pt x="1211" y="1445"/>
                    <a:pt x="1187" y="1463"/>
                    <a:pt x="1188" y="1463"/>
                  </a:cubicBezTo>
                  <a:cubicBezTo>
                    <a:pt x="1188" y="1463"/>
                    <a:pt x="1194" y="1459"/>
                    <a:pt x="1211" y="1446"/>
                  </a:cubicBezTo>
                  <a:lnTo>
                    <a:pt x="1211" y="1446"/>
                  </a:lnTo>
                  <a:cubicBezTo>
                    <a:pt x="1167" y="1479"/>
                    <a:pt x="1128" y="1520"/>
                    <a:pt x="1087" y="1558"/>
                  </a:cubicBezTo>
                  <a:cubicBezTo>
                    <a:pt x="1032" y="1612"/>
                    <a:pt x="976" y="1667"/>
                    <a:pt x="921" y="1723"/>
                  </a:cubicBezTo>
                  <a:cubicBezTo>
                    <a:pt x="793" y="1852"/>
                    <a:pt x="676" y="1991"/>
                    <a:pt x="563" y="2133"/>
                  </a:cubicBezTo>
                  <a:lnTo>
                    <a:pt x="563" y="2133"/>
                  </a:lnTo>
                  <a:cubicBezTo>
                    <a:pt x="500" y="2205"/>
                    <a:pt x="448" y="2290"/>
                    <a:pt x="397" y="2368"/>
                  </a:cubicBezTo>
                  <a:cubicBezTo>
                    <a:pt x="350" y="2438"/>
                    <a:pt x="307" y="2509"/>
                    <a:pt x="266" y="2581"/>
                  </a:cubicBezTo>
                  <a:cubicBezTo>
                    <a:pt x="171" y="2744"/>
                    <a:pt x="89" y="2912"/>
                    <a:pt x="21" y="3087"/>
                  </a:cubicBezTo>
                  <a:cubicBezTo>
                    <a:pt x="1" y="3144"/>
                    <a:pt x="15" y="3237"/>
                    <a:pt x="48" y="3286"/>
                  </a:cubicBezTo>
                  <a:cubicBezTo>
                    <a:pt x="81" y="3339"/>
                    <a:pt x="136" y="3395"/>
                    <a:pt x="202" y="3405"/>
                  </a:cubicBezTo>
                  <a:cubicBezTo>
                    <a:pt x="333" y="3424"/>
                    <a:pt x="464" y="3436"/>
                    <a:pt x="595" y="3436"/>
                  </a:cubicBezTo>
                  <a:cubicBezTo>
                    <a:pt x="687" y="3436"/>
                    <a:pt x="779" y="3430"/>
                    <a:pt x="872" y="3418"/>
                  </a:cubicBezTo>
                  <a:cubicBezTo>
                    <a:pt x="1106" y="3387"/>
                    <a:pt x="1328" y="3333"/>
                    <a:pt x="1543" y="3241"/>
                  </a:cubicBezTo>
                  <a:cubicBezTo>
                    <a:pt x="1942" y="3072"/>
                    <a:pt x="2308" y="2809"/>
                    <a:pt x="2577" y="2468"/>
                  </a:cubicBezTo>
                  <a:cubicBezTo>
                    <a:pt x="2597" y="2443"/>
                    <a:pt x="2617" y="2417"/>
                    <a:pt x="2637" y="2391"/>
                  </a:cubicBezTo>
                  <a:lnTo>
                    <a:pt x="2637" y="2391"/>
                  </a:lnTo>
                  <a:cubicBezTo>
                    <a:pt x="2680" y="2633"/>
                    <a:pt x="2723" y="2875"/>
                    <a:pt x="2766" y="3118"/>
                  </a:cubicBezTo>
                  <a:cubicBezTo>
                    <a:pt x="2788" y="3241"/>
                    <a:pt x="2809" y="3366"/>
                    <a:pt x="2834" y="3491"/>
                  </a:cubicBezTo>
                  <a:cubicBezTo>
                    <a:pt x="2840" y="3526"/>
                    <a:pt x="2866" y="3568"/>
                    <a:pt x="2891" y="3592"/>
                  </a:cubicBezTo>
                  <a:cubicBezTo>
                    <a:pt x="2928" y="3629"/>
                    <a:pt x="2975" y="3650"/>
                    <a:pt x="3025" y="3656"/>
                  </a:cubicBezTo>
                  <a:cubicBezTo>
                    <a:pt x="3036" y="3658"/>
                    <a:pt x="3048" y="3659"/>
                    <a:pt x="3059" y="3659"/>
                  </a:cubicBezTo>
                  <a:cubicBezTo>
                    <a:pt x="3088" y="3659"/>
                    <a:pt x="3116" y="3653"/>
                    <a:pt x="3144" y="3639"/>
                  </a:cubicBezTo>
                  <a:cubicBezTo>
                    <a:pt x="3193" y="3619"/>
                    <a:pt x="3222" y="3590"/>
                    <a:pt x="3255" y="3547"/>
                  </a:cubicBezTo>
                  <a:cubicBezTo>
                    <a:pt x="3325" y="3452"/>
                    <a:pt x="3384" y="3348"/>
                    <a:pt x="3444" y="3245"/>
                  </a:cubicBezTo>
                  <a:cubicBezTo>
                    <a:pt x="3473" y="3194"/>
                    <a:pt x="3503" y="3142"/>
                    <a:pt x="3530" y="3091"/>
                  </a:cubicBezTo>
                  <a:cubicBezTo>
                    <a:pt x="3544" y="3064"/>
                    <a:pt x="3559" y="3037"/>
                    <a:pt x="3573" y="3011"/>
                  </a:cubicBezTo>
                  <a:cubicBezTo>
                    <a:pt x="3577" y="3005"/>
                    <a:pt x="3581" y="2998"/>
                    <a:pt x="3583" y="2992"/>
                  </a:cubicBezTo>
                  <a:lnTo>
                    <a:pt x="3594" y="2970"/>
                  </a:lnTo>
                  <a:cubicBezTo>
                    <a:pt x="3599" y="2956"/>
                    <a:pt x="3602" y="2948"/>
                    <a:pt x="3602" y="2948"/>
                  </a:cubicBezTo>
                  <a:lnTo>
                    <a:pt x="3602" y="2948"/>
                  </a:lnTo>
                  <a:cubicBezTo>
                    <a:pt x="3603" y="2948"/>
                    <a:pt x="3600" y="2956"/>
                    <a:pt x="3594" y="2972"/>
                  </a:cubicBezTo>
                  <a:cubicBezTo>
                    <a:pt x="3598" y="2972"/>
                    <a:pt x="3612" y="2939"/>
                    <a:pt x="3614" y="2933"/>
                  </a:cubicBezTo>
                  <a:cubicBezTo>
                    <a:pt x="3729" y="2713"/>
                    <a:pt x="3832" y="2489"/>
                    <a:pt x="3927" y="2259"/>
                  </a:cubicBezTo>
                  <a:cubicBezTo>
                    <a:pt x="3949" y="2201"/>
                    <a:pt x="3966" y="2158"/>
                    <a:pt x="3988" y="2111"/>
                  </a:cubicBezTo>
                  <a:cubicBezTo>
                    <a:pt x="4013" y="2051"/>
                    <a:pt x="4040" y="1992"/>
                    <a:pt x="4064" y="1932"/>
                  </a:cubicBezTo>
                  <a:cubicBezTo>
                    <a:pt x="4109" y="1823"/>
                    <a:pt x="4153" y="1712"/>
                    <a:pt x="4194" y="1601"/>
                  </a:cubicBezTo>
                  <a:cubicBezTo>
                    <a:pt x="4276" y="1380"/>
                    <a:pt x="4352" y="1154"/>
                    <a:pt x="4418" y="926"/>
                  </a:cubicBezTo>
                  <a:cubicBezTo>
                    <a:pt x="4436" y="862"/>
                    <a:pt x="4455" y="796"/>
                    <a:pt x="4471" y="732"/>
                  </a:cubicBezTo>
                  <a:cubicBezTo>
                    <a:pt x="4478" y="704"/>
                    <a:pt x="4487" y="676"/>
                    <a:pt x="4496" y="648"/>
                  </a:cubicBezTo>
                  <a:lnTo>
                    <a:pt x="4496" y="648"/>
                  </a:lnTo>
                  <a:cubicBezTo>
                    <a:pt x="4499" y="679"/>
                    <a:pt x="4501" y="709"/>
                    <a:pt x="4504" y="739"/>
                  </a:cubicBezTo>
                  <a:cubicBezTo>
                    <a:pt x="4520" y="942"/>
                    <a:pt x="4524" y="1147"/>
                    <a:pt x="4516" y="1353"/>
                  </a:cubicBezTo>
                  <a:cubicBezTo>
                    <a:pt x="4514" y="1402"/>
                    <a:pt x="4510" y="1451"/>
                    <a:pt x="4506" y="1501"/>
                  </a:cubicBezTo>
                  <a:cubicBezTo>
                    <a:pt x="4506" y="1502"/>
                    <a:pt x="4506" y="1510"/>
                    <a:pt x="4505" y="1516"/>
                  </a:cubicBezTo>
                  <a:lnTo>
                    <a:pt x="4505" y="1516"/>
                  </a:lnTo>
                  <a:cubicBezTo>
                    <a:pt x="4505" y="1517"/>
                    <a:pt x="4505" y="1518"/>
                    <a:pt x="4505" y="1519"/>
                  </a:cubicBezTo>
                  <a:lnTo>
                    <a:pt x="4505" y="1519"/>
                  </a:lnTo>
                  <a:lnTo>
                    <a:pt x="4505" y="1518"/>
                  </a:lnTo>
                  <a:lnTo>
                    <a:pt x="4505" y="1518"/>
                  </a:lnTo>
                  <a:cubicBezTo>
                    <a:pt x="4505" y="1520"/>
                    <a:pt x="4505" y="1521"/>
                    <a:pt x="4504" y="1522"/>
                  </a:cubicBezTo>
                  <a:lnTo>
                    <a:pt x="4504" y="1522"/>
                  </a:lnTo>
                  <a:cubicBezTo>
                    <a:pt x="4505" y="1521"/>
                    <a:pt x="4505" y="1520"/>
                    <a:pt x="4505" y="1519"/>
                  </a:cubicBezTo>
                  <a:lnTo>
                    <a:pt x="4505" y="1519"/>
                  </a:lnTo>
                  <a:lnTo>
                    <a:pt x="4504" y="1523"/>
                  </a:lnTo>
                  <a:cubicBezTo>
                    <a:pt x="4504" y="1523"/>
                    <a:pt x="4504" y="1523"/>
                    <a:pt x="4504" y="1522"/>
                  </a:cubicBezTo>
                  <a:lnTo>
                    <a:pt x="4504" y="1522"/>
                  </a:lnTo>
                  <a:cubicBezTo>
                    <a:pt x="4504" y="1523"/>
                    <a:pt x="4504" y="1524"/>
                    <a:pt x="4504" y="1525"/>
                  </a:cubicBezTo>
                  <a:cubicBezTo>
                    <a:pt x="4502" y="1542"/>
                    <a:pt x="4500" y="1558"/>
                    <a:pt x="4500" y="1575"/>
                  </a:cubicBezTo>
                  <a:cubicBezTo>
                    <a:pt x="4498" y="1601"/>
                    <a:pt x="4496" y="1628"/>
                    <a:pt x="4492" y="1657"/>
                  </a:cubicBezTo>
                  <a:cubicBezTo>
                    <a:pt x="4487" y="1708"/>
                    <a:pt x="4481" y="1760"/>
                    <a:pt x="4475" y="1811"/>
                  </a:cubicBezTo>
                  <a:cubicBezTo>
                    <a:pt x="4474" y="1819"/>
                    <a:pt x="4472" y="1828"/>
                    <a:pt x="4471" y="1838"/>
                  </a:cubicBezTo>
                  <a:lnTo>
                    <a:pt x="4471" y="1838"/>
                  </a:lnTo>
                  <a:cubicBezTo>
                    <a:pt x="4471" y="1842"/>
                    <a:pt x="4470" y="1847"/>
                    <a:pt x="4469" y="1852"/>
                  </a:cubicBezTo>
                  <a:cubicBezTo>
                    <a:pt x="4465" y="1879"/>
                    <a:pt x="4463" y="1903"/>
                    <a:pt x="4459" y="1930"/>
                  </a:cubicBezTo>
                  <a:cubicBezTo>
                    <a:pt x="4426" y="2131"/>
                    <a:pt x="4385" y="2329"/>
                    <a:pt x="4329" y="2524"/>
                  </a:cubicBezTo>
                  <a:cubicBezTo>
                    <a:pt x="4272" y="2738"/>
                    <a:pt x="4199" y="2948"/>
                    <a:pt x="4115" y="3152"/>
                  </a:cubicBezTo>
                  <a:lnTo>
                    <a:pt x="4115" y="3152"/>
                  </a:lnTo>
                  <a:cubicBezTo>
                    <a:pt x="4105" y="3175"/>
                    <a:pt x="4095" y="3197"/>
                    <a:pt x="4086" y="3220"/>
                  </a:cubicBezTo>
                  <a:lnTo>
                    <a:pt x="4086" y="3220"/>
                  </a:lnTo>
                  <a:cubicBezTo>
                    <a:pt x="4069" y="3258"/>
                    <a:pt x="4052" y="3296"/>
                    <a:pt x="4032" y="3333"/>
                  </a:cubicBezTo>
                  <a:lnTo>
                    <a:pt x="4032" y="3333"/>
                  </a:lnTo>
                  <a:cubicBezTo>
                    <a:pt x="4025" y="3345"/>
                    <a:pt x="4018" y="3358"/>
                    <a:pt x="4011" y="3370"/>
                  </a:cubicBezTo>
                  <a:cubicBezTo>
                    <a:pt x="3949" y="3467"/>
                    <a:pt x="3986" y="3617"/>
                    <a:pt x="4089" y="3670"/>
                  </a:cubicBezTo>
                  <a:cubicBezTo>
                    <a:pt x="4123" y="3689"/>
                    <a:pt x="4162" y="3698"/>
                    <a:pt x="4200" y="3698"/>
                  </a:cubicBezTo>
                  <a:cubicBezTo>
                    <a:pt x="4275" y="3698"/>
                    <a:pt x="4350" y="3662"/>
                    <a:pt x="4391" y="3592"/>
                  </a:cubicBezTo>
                  <a:cubicBezTo>
                    <a:pt x="4526" y="3360"/>
                    <a:pt x="4666" y="3128"/>
                    <a:pt x="4831" y="2914"/>
                  </a:cubicBezTo>
                  <a:lnTo>
                    <a:pt x="4831" y="2914"/>
                  </a:lnTo>
                  <a:lnTo>
                    <a:pt x="4798" y="2959"/>
                  </a:lnTo>
                  <a:cubicBezTo>
                    <a:pt x="4918" y="2803"/>
                    <a:pt x="5054" y="2655"/>
                    <a:pt x="5209" y="2530"/>
                  </a:cubicBezTo>
                  <a:lnTo>
                    <a:pt x="5209" y="2530"/>
                  </a:lnTo>
                  <a:cubicBezTo>
                    <a:pt x="5302" y="2461"/>
                    <a:pt x="5401" y="2402"/>
                    <a:pt x="5506" y="2355"/>
                  </a:cubicBezTo>
                  <a:lnTo>
                    <a:pt x="5506" y="2355"/>
                  </a:lnTo>
                  <a:cubicBezTo>
                    <a:pt x="5577" y="2327"/>
                    <a:pt x="5651" y="2304"/>
                    <a:pt x="5727" y="2290"/>
                  </a:cubicBezTo>
                  <a:lnTo>
                    <a:pt x="5727" y="2290"/>
                  </a:lnTo>
                  <a:cubicBezTo>
                    <a:pt x="5757" y="2287"/>
                    <a:pt x="5787" y="2286"/>
                    <a:pt x="5817" y="2286"/>
                  </a:cubicBezTo>
                  <a:cubicBezTo>
                    <a:pt x="5847" y="2286"/>
                    <a:pt x="5878" y="2288"/>
                    <a:pt x="5908" y="2290"/>
                  </a:cubicBezTo>
                  <a:lnTo>
                    <a:pt x="5908" y="2290"/>
                  </a:lnTo>
                  <a:cubicBezTo>
                    <a:pt x="5983" y="2304"/>
                    <a:pt x="6055" y="2324"/>
                    <a:pt x="6124" y="2351"/>
                  </a:cubicBezTo>
                  <a:lnTo>
                    <a:pt x="6124" y="2351"/>
                  </a:lnTo>
                  <a:cubicBezTo>
                    <a:pt x="6209" y="2390"/>
                    <a:pt x="6289" y="2436"/>
                    <a:pt x="6363" y="2493"/>
                  </a:cubicBezTo>
                  <a:lnTo>
                    <a:pt x="6318" y="2460"/>
                  </a:lnTo>
                  <a:lnTo>
                    <a:pt x="6318" y="2460"/>
                  </a:lnTo>
                  <a:cubicBezTo>
                    <a:pt x="6382" y="2509"/>
                    <a:pt x="6438" y="2564"/>
                    <a:pt x="6488" y="2625"/>
                  </a:cubicBezTo>
                  <a:lnTo>
                    <a:pt x="6488" y="2625"/>
                  </a:lnTo>
                  <a:cubicBezTo>
                    <a:pt x="6520" y="2670"/>
                    <a:pt x="6549" y="2718"/>
                    <a:pt x="6571" y="2769"/>
                  </a:cubicBezTo>
                  <a:lnTo>
                    <a:pt x="6571" y="2769"/>
                  </a:lnTo>
                  <a:cubicBezTo>
                    <a:pt x="6583" y="2802"/>
                    <a:pt x="6592" y="2836"/>
                    <a:pt x="6598" y="2872"/>
                  </a:cubicBezTo>
                  <a:lnTo>
                    <a:pt x="6598" y="2872"/>
                  </a:lnTo>
                  <a:cubicBezTo>
                    <a:pt x="6600" y="2901"/>
                    <a:pt x="6600" y="2929"/>
                    <a:pt x="6598" y="2958"/>
                  </a:cubicBezTo>
                  <a:lnTo>
                    <a:pt x="6598" y="2958"/>
                  </a:lnTo>
                  <a:cubicBezTo>
                    <a:pt x="6593" y="2986"/>
                    <a:pt x="6586" y="3013"/>
                    <a:pt x="6576" y="3040"/>
                  </a:cubicBezTo>
                  <a:lnTo>
                    <a:pt x="6576" y="3040"/>
                  </a:lnTo>
                  <a:cubicBezTo>
                    <a:pt x="6560" y="3075"/>
                    <a:pt x="6541" y="3109"/>
                    <a:pt x="6518" y="3141"/>
                  </a:cubicBezTo>
                  <a:lnTo>
                    <a:pt x="6518" y="3141"/>
                  </a:lnTo>
                  <a:cubicBezTo>
                    <a:pt x="6486" y="3180"/>
                    <a:pt x="6451" y="3214"/>
                    <a:pt x="6412" y="3245"/>
                  </a:cubicBezTo>
                  <a:lnTo>
                    <a:pt x="6412" y="3245"/>
                  </a:lnTo>
                  <a:cubicBezTo>
                    <a:pt x="6326" y="3307"/>
                    <a:pt x="6231" y="3355"/>
                    <a:pt x="6133" y="3397"/>
                  </a:cubicBezTo>
                  <a:lnTo>
                    <a:pt x="6184" y="3376"/>
                  </a:lnTo>
                  <a:lnTo>
                    <a:pt x="6184" y="3376"/>
                  </a:lnTo>
                  <a:cubicBezTo>
                    <a:pt x="6082" y="3420"/>
                    <a:pt x="5975" y="3457"/>
                    <a:pt x="5870" y="3491"/>
                  </a:cubicBezTo>
                  <a:cubicBezTo>
                    <a:pt x="5757" y="3529"/>
                    <a:pt x="5642" y="3569"/>
                    <a:pt x="5524" y="3593"/>
                  </a:cubicBezTo>
                  <a:lnTo>
                    <a:pt x="5524" y="3593"/>
                  </a:lnTo>
                  <a:cubicBezTo>
                    <a:pt x="5558" y="3541"/>
                    <a:pt x="5577" y="3478"/>
                    <a:pt x="5574" y="3418"/>
                  </a:cubicBezTo>
                  <a:cubicBezTo>
                    <a:pt x="5572" y="3323"/>
                    <a:pt x="5529" y="3243"/>
                    <a:pt x="5467" y="3173"/>
                  </a:cubicBezTo>
                  <a:cubicBezTo>
                    <a:pt x="5387" y="3081"/>
                    <a:pt x="5256" y="3017"/>
                    <a:pt x="5131" y="3017"/>
                  </a:cubicBezTo>
                  <a:cubicBezTo>
                    <a:pt x="5093" y="3017"/>
                    <a:pt x="5056" y="3023"/>
                    <a:pt x="5022" y="3035"/>
                  </a:cubicBezTo>
                  <a:cubicBezTo>
                    <a:pt x="4896" y="3077"/>
                    <a:pt x="4810" y="3177"/>
                    <a:pt x="4769" y="3302"/>
                  </a:cubicBezTo>
                  <a:lnTo>
                    <a:pt x="4777" y="3283"/>
                  </a:lnTo>
                  <a:lnTo>
                    <a:pt x="4777" y="3283"/>
                  </a:lnTo>
                  <a:cubicBezTo>
                    <a:pt x="4754" y="3345"/>
                    <a:pt x="4741" y="3409"/>
                    <a:pt x="4748" y="3475"/>
                  </a:cubicBezTo>
                  <a:cubicBezTo>
                    <a:pt x="4757" y="3555"/>
                    <a:pt x="4775" y="3625"/>
                    <a:pt x="4812" y="3697"/>
                  </a:cubicBezTo>
                  <a:cubicBezTo>
                    <a:pt x="4870" y="3808"/>
                    <a:pt x="4972" y="3911"/>
                    <a:pt x="5085" y="3964"/>
                  </a:cubicBezTo>
                  <a:cubicBezTo>
                    <a:pt x="5190" y="4013"/>
                    <a:pt x="5297" y="4033"/>
                    <a:pt x="5404" y="4033"/>
                  </a:cubicBezTo>
                  <a:cubicBezTo>
                    <a:pt x="5605" y="4033"/>
                    <a:pt x="5809" y="3965"/>
                    <a:pt x="6002" y="3902"/>
                  </a:cubicBezTo>
                  <a:cubicBezTo>
                    <a:pt x="6223" y="3828"/>
                    <a:pt x="6458" y="3750"/>
                    <a:pt x="6649" y="3609"/>
                  </a:cubicBezTo>
                  <a:cubicBezTo>
                    <a:pt x="6760" y="3526"/>
                    <a:pt x="6858" y="3430"/>
                    <a:pt x="6928" y="3309"/>
                  </a:cubicBezTo>
                  <a:cubicBezTo>
                    <a:pt x="6990" y="3202"/>
                    <a:pt x="7023" y="3087"/>
                    <a:pt x="7035" y="2964"/>
                  </a:cubicBezTo>
                  <a:cubicBezTo>
                    <a:pt x="7053" y="2762"/>
                    <a:pt x="6975" y="2549"/>
                    <a:pt x="6856" y="2386"/>
                  </a:cubicBezTo>
                  <a:cubicBezTo>
                    <a:pt x="6723" y="2210"/>
                    <a:pt x="6550" y="2062"/>
                    <a:pt x="6347" y="1969"/>
                  </a:cubicBezTo>
                  <a:cubicBezTo>
                    <a:pt x="6182" y="1895"/>
                    <a:pt x="6000" y="1844"/>
                    <a:pt x="5817" y="1844"/>
                  </a:cubicBezTo>
                  <a:cubicBezTo>
                    <a:pt x="5776" y="1844"/>
                    <a:pt x="5736" y="1847"/>
                    <a:pt x="5695" y="1852"/>
                  </a:cubicBezTo>
                  <a:cubicBezTo>
                    <a:pt x="5451" y="1883"/>
                    <a:pt x="5219" y="1984"/>
                    <a:pt x="5020" y="2125"/>
                  </a:cubicBezTo>
                  <a:cubicBezTo>
                    <a:pt x="4920" y="2196"/>
                    <a:pt x="4829" y="2274"/>
                    <a:pt x="4743" y="2358"/>
                  </a:cubicBezTo>
                  <a:lnTo>
                    <a:pt x="4743" y="2358"/>
                  </a:lnTo>
                  <a:cubicBezTo>
                    <a:pt x="4749" y="2319"/>
                    <a:pt x="4755" y="2280"/>
                    <a:pt x="4761" y="2240"/>
                  </a:cubicBezTo>
                  <a:cubicBezTo>
                    <a:pt x="4792" y="2016"/>
                    <a:pt x="4822" y="1770"/>
                    <a:pt x="4818" y="1536"/>
                  </a:cubicBezTo>
                  <a:cubicBezTo>
                    <a:pt x="4816" y="1310"/>
                    <a:pt x="4810" y="1084"/>
                    <a:pt x="4787" y="860"/>
                  </a:cubicBezTo>
                  <a:cubicBezTo>
                    <a:pt x="4761" y="599"/>
                    <a:pt x="4715" y="342"/>
                    <a:pt x="4652" y="89"/>
                  </a:cubicBezTo>
                  <a:cubicBezTo>
                    <a:pt x="4640" y="41"/>
                    <a:pt x="4591" y="1"/>
                    <a:pt x="454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916;p7">
            <a:extLst>
              <a:ext uri="{FF2B5EF4-FFF2-40B4-BE49-F238E27FC236}">
                <a16:creationId xmlns:a16="http://schemas.microsoft.com/office/drawing/2014/main" id="{7F8CF6C0-743A-8DCE-3CEE-97A5899355C5}"/>
              </a:ext>
            </a:extLst>
          </p:cNvPr>
          <p:cNvGrpSpPr/>
          <p:nvPr/>
        </p:nvGrpSpPr>
        <p:grpSpPr>
          <a:xfrm rot="2728101">
            <a:off x="10448614" y="1970800"/>
            <a:ext cx="1191785" cy="189737"/>
            <a:chOff x="1957825" y="736750"/>
            <a:chExt cx="1696250" cy="270050"/>
          </a:xfrm>
        </p:grpSpPr>
        <p:sp>
          <p:nvSpPr>
            <p:cNvPr id="39" name="Google Shape;917;p7">
              <a:extLst>
                <a:ext uri="{FF2B5EF4-FFF2-40B4-BE49-F238E27FC236}">
                  <a16:creationId xmlns:a16="http://schemas.microsoft.com/office/drawing/2014/main" id="{FE51F6B8-BCBF-E759-BE09-E5B3F0BF5995}"/>
                </a:ext>
              </a:extLst>
            </p:cNvPr>
            <p:cNvSpPr/>
            <p:nvPr/>
          </p:nvSpPr>
          <p:spPr>
            <a:xfrm>
              <a:off x="1957825" y="772575"/>
              <a:ext cx="177525" cy="215475"/>
            </a:xfrm>
            <a:custGeom>
              <a:avLst/>
              <a:gdLst/>
              <a:ahLst/>
              <a:cxnLst/>
              <a:rect l="l" t="t" r="r" b="b"/>
              <a:pathLst>
                <a:path w="7101" h="8619" extrusionOk="0">
                  <a:moveTo>
                    <a:pt x="3578" y="4769"/>
                  </a:moveTo>
                  <a:cubicBezTo>
                    <a:pt x="3369" y="5758"/>
                    <a:pt x="3007" y="6983"/>
                    <a:pt x="2343" y="7638"/>
                  </a:cubicBezTo>
                  <a:cubicBezTo>
                    <a:pt x="2130" y="7848"/>
                    <a:pt x="1867" y="7979"/>
                    <a:pt x="1620" y="7979"/>
                  </a:cubicBezTo>
                  <a:cubicBezTo>
                    <a:pt x="1395" y="7979"/>
                    <a:pt x="1183" y="7870"/>
                    <a:pt x="1034" y="7613"/>
                  </a:cubicBezTo>
                  <a:cubicBezTo>
                    <a:pt x="737" y="7095"/>
                    <a:pt x="712" y="6765"/>
                    <a:pt x="844" y="6179"/>
                  </a:cubicBezTo>
                  <a:cubicBezTo>
                    <a:pt x="993" y="5521"/>
                    <a:pt x="1175" y="5361"/>
                    <a:pt x="1772" y="5127"/>
                  </a:cubicBezTo>
                  <a:cubicBezTo>
                    <a:pt x="2069" y="5009"/>
                    <a:pt x="2390" y="4918"/>
                    <a:pt x="2702" y="4857"/>
                  </a:cubicBezTo>
                  <a:cubicBezTo>
                    <a:pt x="2994" y="4799"/>
                    <a:pt x="3288" y="4769"/>
                    <a:pt x="3578" y="4769"/>
                  </a:cubicBezTo>
                  <a:close/>
                  <a:moveTo>
                    <a:pt x="3713" y="0"/>
                  </a:moveTo>
                  <a:cubicBezTo>
                    <a:pt x="3581" y="0"/>
                    <a:pt x="3444" y="108"/>
                    <a:pt x="3487" y="274"/>
                  </a:cubicBezTo>
                  <a:cubicBezTo>
                    <a:pt x="3832" y="1588"/>
                    <a:pt x="3913" y="2945"/>
                    <a:pt x="3672" y="4286"/>
                  </a:cubicBezTo>
                  <a:cubicBezTo>
                    <a:pt x="3669" y="4302"/>
                    <a:pt x="3666" y="4319"/>
                    <a:pt x="3663" y="4335"/>
                  </a:cubicBezTo>
                  <a:lnTo>
                    <a:pt x="3663" y="4335"/>
                  </a:lnTo>
                  <a:cubicBezTo>
                    <a:pt x="3635" y="4335"/>
                    <a:pt x="3606" y="4334"/>
                    <a:pt x="3578" y="4334"/>
                  </a:cubicBezTo>
                  <a:cubicBezTo>
                    <a:pt x="3144" y="4334"/>
                    <a:pt x="2703" y="4392"/>
                    <a:pt x="2271" y="4503"/>
                  </a:cubicBezTo>
                  <a:cubicBezTo>
                    <a:pt x="1592" y="4678"/>
                    <a:pt x="766" y="4971"/>
                    <a:pt x="404" y="5621"/>
                  </a:cubicBezTo>
                  <a:cubicBezTo>
                    <a:pt x="0" y="6344"/>
                    <a:pt x="314" y="7302"/>
                    <a:pt x="726" y="7955"/>
                  </a:cubicBezTo>
                  <a:cubicBezTo>
                    <a:pt x="1027" y="8430"/>
                    <a:pt x="1332" y="8618"/>
                    <a:pt x="1627" y="8618"/>
                  </a:cubicBezTo>
                  <a:cubicBezTo>
                    <a:pt x="2468" y="8618"/>
                    <a:pt x="3222" y="7084"/>
                    <a:pt x="3543" y="6303"/>
                  </a:cubicBezTo>
                  <a:cubicBezTo>
                    <a:pt x="3745" y="5810"/>
                    <a:pt x="3903" y="5304"/>
                    <a:pt x="4017" y="4791"/>
                  </a:cubicBezTo>
                  <a:lnTo>
                    <a:pt x="4017" y="4791"/>
                  </a:lnTo>
                  <a:cubicBezTo>
                    <a:pt x="5082" y="4901"/>
                    <a:pt x="6054" y="5427"/>
                    <a:pt x="6621" y="6428"/>
                  </a:cubicBezTo>
                  <a:cubicBezTo>
                    <a:pt x="6664" y="6504"/>
                    <a:pt x="6730" y="6536"/>
                    <a:pt x="6797" y="6536"/>
                  </a:cubicBezTo>
                  <a:cubicBezTo>
                    <a:pt x="6948" y="6536"/>
                    <a:pt x="7101" y="6376"/>
                    <a:pt x="7003" y="6205"/>
                  </a:cubicBezTo>
                  <a:cubicBezTo>
                    <a:pt x="6367" y="5080"/>
                    <a:pt x="5285" y="4494"/>
                    <a:pt x="4102" y="4363"/>
                  </a:cubicBezTo>
                  <a:lnTo>
                    <a:pt x="4102" y="4363"/>
                  </a:lnTo>
                  <a:cubicBezTo>
                    <a:pt x="4345" y="2973"/>
                    <a:pt x="4277" y="1539"/>
                    <a:pt x="3914" y="157"/>
                  </a:cubicBezTo>
                  <a:cubicBezTo>
                    <a:pt x="3885" y="47"/>
                    <a:pt x="3800" y="0"/>
                    <a:pt x="371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18;p7">
              <a:extLst>
                <a:ext uri="{FF2B5EF4-FFF2-40B4-BE49-F238E27FC236}">
                  <a16:creationId xmlns:a16="http://schemas.microsoft.com/office/drawing/2014/main" id="{B7D171F6-A66F-8D3A-D427-9618CD6D792A}"/>
                </a:ext>
              </a:extLst>
            </p:cNvPr>
            <p:cNvSpPr/>
            <p:nvPr/>
          </p:nvSpPr>
          <p:spPr>
            <a:xfrm>
              <a:off x="2182350" y="852700"/>
              <a:ext cx="80100" cy="21225"/>
            </a:xfrm>
            <a:custGeom>
              <a:avLst/>
              <a:gdLst/>
              <a:ahLst/>
              <a:cxnLst/>
              <a:rect l="l" t="t" r="r" b="b"/>
              <a:pathLst>
                <a:path w="3204" h="849" extrusionOk="0">
                  <a:moveTo>
                    <a:pt x="319" y="0"/>
                  </a:moveTo>
                  <a:cubicBezTo>
                    <a:pt x="83" y="0"/>
                    <a:pt x="1" y="373"/>
                    <a:pt x="258" y="434"/>
                  </a:cubicBezTo>
                  <a:cubicBezTo>
                    <a:pt x="1135" y="644"/>
                    <a:pt x="2021" y="780"/>
                    <a:pt x="2921" y="848"/>
                  </a:cubicBezTo>
                  <a:cubicBezTo>
                    <a:pt x="2927" y="848"/>
                    <a:pt x="2933" y="849"/>
                    <a:pt x="2939" y="849"/>
                  </a:cubicBezTo>
                  <a:cubicBezTo>
                    <a:pt x="3203" y="849"/>
                    <a:pt x="3196" y="426"/>
                    <a:pt x="2921" y="405"/>
                  </a:cubicBezTo>
                  <a:cubicBezTo>
                    <a:pt x="2059" y="342"/>
                    <a:pt x="1214" y="208"/>
                    <a:pt x="375" y="7"/>
                  </a:cubicBezTo>
                  <a:cubicBezTo>
                    <a:pt x="356" y="3"/>
                    <a:pt x="337" y="0"/>
                    <a:pt x="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19;p7">
              <a:extLst>
                <a:ext uri="{FF2B5EF4-FFF2-40B4-BE49-F238E27FC236}">
                  <a16:creationId xmlns:a16="http://schemas.microsoft.com/office/drawing/2014/main" id="{21265F59-05C4-ABEC-3458-B09FA7DDC234}"/>
                </a:ext>
              </a:extLst>
            </p:cNvPr>
            <p:cNvSpPr/>
            <p:nvPr/>
          </p:nvSpPr>
          <p:spPr>
            <a:xfrm>
              <a:off x="2223275" y="907575"/>
              <a:ext cx="36675" cy="13675"/>
            </a:xfrm>
            <a:custGeom>
              <a:avLst/>
              <a:gdLst/>
              <a:ahLst/>
              <a:cxnLst/>
              <a:rect l="l" t="t" r="r" b="b"/>
              <a:pathLst>
                <a:path w="1467" h="547" extrusionOk="0">
                  <a:moveTo>
                    <a:pt x="1211" y="1"/>
                  </a:moveTo>
                  <a:cubicBezTo>
                    <a:pt x="1202" y="1"/>
                    <a:pt x="1193" y="1"/>
                    <a:pt x="1184" y="3"/>
                  </a:cubicBezTo>
                  <a:lnTo>
                    <a:pt x="283" y="104"/>
                  </a:lnTo>
                  <a:cubicBezTo>
                    <a:pt x="13" y="133"/>
                    <a:pt x="1" y="547"/>
                    <a:pt x="254" y="547"/>
                  </a:cubicBezTo>
                  <a:cubicBezTo>
                    <a:pt x="264" y="547"/>
                    <a:pt x="273" y="546"/>
                    <a:pt x="283" y="545"/>
                  </a:cubicBezTo>
                  <a:lnTo>
                    <a:pt x="1184" y="446"/>
                  </a:lnTo>
                  <a:cubicBezTo>
                    <a:pt x="1455" y="416"/>
                    <a:pt x="1466" y="1"/>
                    <a:pt x="121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20;p7">
              <a:extLst>
                <a:ext uri="{FF2B5EF4-FFF2-40B4-BE49-F238E27FC236}">
                  <a16:creationId xmlns:a16="http://schemas.microsoft.com/office/drawing/2014/main" id="{2465ED09-6F9A-14C3-9E36-794A1EDB932C}"/>
                </a:ext>
              </a:extLst>
            </p:cNvPr>
            <p:cNvSpPr/>
            <p:nvPr/>
          </p:nvSpPr>
          <p:spPr>
            <a:xfrm>
              <a:off x="2383175" y="747050"/>
              <a:ext cx="130225" cy="53475"/>
            </a:xfrm>
            <a:custGeom>
              <a:avLst/>
              <a:gdLst/>
              <a:ahLst/>
              <a:cxnLst/>
              <a:rect l="l" t="t" r="r" b="b"/>
              <a:pathLst>
                <a:path w="5209" h="2139" extrusionOk="0">
                  <a:moveTo>
                    <a:pt x="281" y="0"/>
                  </a:moveTo>
                  <a:cubicBezTo>
                    <a:pt x="70" y="0"/>
                    <a:pt x="0" y="354"/>
                    <a:pt x="239" y="441"/>
                  </a:cubicBezTo>
                  <a:cubicBezTo>
                    <a:pt x="1776" y="1003"/>
                    <a:pt x="3314" y="1564"/>
                    <a:pt x="4851" y="2124"/>
                  </a:cubicBezTo>
                  <a:cubicBezTo>
                    <a:pt x="4878" y="2134"/>
                    <a:pt x="4904" y="2138"/>
                    <a:pt x="4928" y="2138"/>
                  </a:cubicBezTo>
                  <a:cubicBezTo>
                    <a:pt x="5139" y="2138"/>
                    <a:pt x="5208" y="1784"/>
                    <a:pt x="4970" y="1697"/>
                  </a:cubicBezTo>
                  <a:cubicBezTo>
                    <a:pt x="3431" y="1137"/>
                    <a:pt x="1894" y="576"/>
                    <a:pt x="356" y="14"/>
                  </a:cubicBezTo>
                  <a:cubicBezTo>
                    <a:pt x="329" y="5"/>
                    <a:pt x="304" y="0"/>
                    <a:pt x="2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21;p7">
              <a:extLst>
                <a:ext uri="{FF2B5EF4-FFF2-40B4-BE49-F238E27FC236}">
                  <a16:creationId xmlns:a16="http://schemas.microsoft.com/office/drawing/2014/main" id="{A99D1674-AD31-5035-116E-632B66DB7C43}"/>
                </a:ext>
              </a:extLst>
            </p:cNvPr>
            <p:cNvSpPr/>
            <p:nvPr/>
          </p:nvSpPr>
          <p:spPr>
            <a:xfrm>
              <a:off x="2405925" y="736750"/>
              <a:ext cx="70425" cy="92425"/>
            </a:xfrm>
            <a:custGeom>
              <a:avLst/>
              <a:gdLst/>
              <a:ahLst/>
              <a:cxnLst/>
              <a:rect l="l" t="t" r="r" b="b"/>
              <a:pathLst>
                <a:path w="2817" h="3697" extrusionOk="0">
                  <a:moveTo>
                    <a:pt x="2518" y="1"/>
                  </a:moveTo>
                  <a:cubicBezTo>
                    <a:pt x="2452" y="1"/>
                    <a:pt x="2387" y="34"/>
                    <a:pt x="2348" y="114"/>
                  </a:cubicBezTo>
                  <a:cubicBezTo>
                    <a:pt x="1767" y="1286"/>
                    <a:pt x="1037" y="2354"/>
                    <a:pt x="149" y="3315"/>
                  </a:cubicBezTo>
                  <a:cubicBezTo>
                    <a:pt x="0" y="3475"/>
                    <a:pt x="150" y="3697"/>
                    <a:pt x="315" y="3697"/>
                  </a:cubicBezTo>
                  <a:cubicBezTo>
                    <a:pt x="365" y="3697"/>
                    <a:pt x="416" y="3676"/>
                    <a:pt x="461" y="3627"/>
                  </a:cubicBezTo>
                  <a:cubicBezTo>
                    <a:pt x="1374" y="2640"/>
                    <a:pt x="2134" y="1543"/>
                    <a:pt x="2729" y="337"/>
                  </a:cubicBezTo>
                  <a:cubicBezTo>
                    <a:pt x="2816" y="161"/>
                    <a:pt x="2663" y="1"/>
                    <a:pt x="251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22;p7">
              <a:extLst>
                <a:ext uri="{FF2B5EF4-FFF2-40B4-BE49-F238E27FC236}">
                  <a16:creationId xmlns:a16="http://schemas.microsoft.com/office/drawing/2014/main" id="{8B3F2A5C-4AC7-05D0-F0B3-36927592F9C0}"/>
                </a:ext>
              </a:extLst>
            </p:cNvPr>
            <p:cNvSpPr/>
            <p:nvPr/>
          </p:nvSpPr>
          <p:spPr>
            <a:xfrm>
              <a:off x="2386200" y="918000"/>
              <a:ext cx="115100" cy="88800"/>
            </a:xfrm>
            <a:custGeom>
              <a:avLst/>
              <a:gdLst/>
              <a:ahLst/>
              <a:cxnLst/>
              <a:rect l="l" t="t" r="r" b="b"/>
              <a:pathLst>
                <a:path w="4604" h="3552" extrusionOk="0">
                  <a:moveTo>
                    <a:pt x="1767" y="0"/>
                  </a:moveTo>
                  <a:cubicBezTo>
                    <a:pt x="1734" y="0"/>
                    <a:pt x="1700" y="8"/>
                    <a:pt x="1666" y="24"/>
                  </a:cubicBezTo>
                  <a:lnTo>
                    <a:pt x="1667" y="26"/>
                  </a:lnTo>
                  <a:cubicBezTo>
                    <a:pt x="589" y="539"/>
                    <a:pt x="1" y="2123"/>
                    <a:pt x="837" y="3112"/>
                  </a:cubicBezTo>
                  <a:cubicBezTo>
                    <a:pt x="1100" y="3423"/>
                    <a:pt x="1338" y="3552"/>
                    <a:pt x="1551" y="3552"/>
                  </a:cubicBezTo>
                  <a:cubicBezTo>
                    <a:pt x="2134" y="3552"/>
                    <a:pt x="2531" y="2594"/>
                    <a:pt x="2739" y="1786"/>
                  </a:cubicBezTo>
                  <a:lnTo>
                    <a:pt x="2739" y="1786"/>
                  </a:lnTo>
                  <a:cubicBezTo>
                    <a:pt x="3015" y="2172"/>
                    <a:pt x="3467" y="2416"/>
                    <a:pt x="3959" y="2416"/>
                  </a:cubicBezTo>
                  <a:cubicBezTo>
                    <a:pt x="4088" y="2416"/>
                    <a:pt x="4220" y="2399"/>
                    <a:pt x="4352" y="2364"/>
                  </a:cubicBezTo>
                  <a:cubicBezTo>
                    <a:pt x="4604" y="2295"/>
                    <a:pt x="4526" y="1928"/>
                    <a:pt x="4297" y="1928"/>
                  </a:cubicBezTo>
                  <a:cubicBezTo>
                    <a:pt x="4277" y="1928"/>
                    <a:pt x="4256" y="1931"/>
                    <a:pt x="4234" y="1937"/>
                  </a:cubicBezTo>
                  <a:cubicBezTo>
                    <a:pt x="4140" y="1962"/>
                    <a:pt x="4046" y="1974"/>
                    <a:pt x="3954" y="1974"/>
                  </a:cubicBezTo>
                  <a:cubicBezTo>
                    <a:pt x="3387" y="1974"/>
                    <a:pt x="2902" y="1515"/>
                    <a:pt x="2904" y="912"/>
                  </a:cubicBezTo>
                  <a:lnTo>
                    <a:pt x="2904" y="912"/>
                  </a:lnTo>
                  <a:cubicBezTo>
                    <a:pt x="2904" y="912"/>
                    <a:pt x="2904" y="912"/>
                    <a:pt x="2904" y="912"/>
                  </a:cubicBezTo>
                  <a:cubicBezTo>
                    <a:pt x="2904" y="768"/>
                    <a:pt x="2803" y="699"/>
                    <a:pt x="2696" y="699"/>
                  </a:cubicBezTo>
                  <a:cubicBezTo>
                    <a:pt x="2588" y="699"/>
                    <a:pt x="2475" y="771"/>
                    <a:pt x="2462" y="912"/>
                  </a:cubicBezTo>
                  <a:cubicBezTo>
                    <a:pt x="2462" y="912"/>
                    <a:pt x="2462" y="912"/>
                    <a:pt x="2462" y="912"/>
                  </a:cubicBezTo>
                  <a:lnTo>
                    <a:pt x="2462" y="912"/>
                  </a:lnTo>
                  <a:cubicBezTo>
                    <a:pt x="2420" y="1356"/>
                    <a:pt x="2335" y="1787"/>
                    <a:pt x="2185" y="2208"/>
                  </a:cubicBezTo>
                  <a:cubicBezTo>
                    <a:pt x="2091" y="2472"/>
                    <a:pt x="1927" y="3027"/>
                    <a:pt x="1532" y="3027"/>
                  </a:cubicBezTo>
                  <a:cubicBezTo>
                    <a:pt x="1482" y="3027"/>
                    <a:pt x="1429" y="3018"/>
                    <a:pt x="1372" y="2999"/>
                  </a:cubicBezTo>
                  <a:cubicBezTo>
                    <a:pt x="1161" y="2930"/>
                    <a:pt x="995" y="2541"/>
                    <a:pt x="947" y="2360"/>
                  </a:cubicBezTo>
                  <a:cubicBezTo>
                    <a:pt x="737" y="1569"/>
                    <a:pt x="1171" y="749"/>
                    <a:pt x="1890" y="407"/>
                  </a:cubicBezTo>
                  <a:cubicBezTo>
                    <a:pt x="2112" y="300"/>
                    <a:pt x="1974" y="0"/>
                    <a:pt x="176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23;p7">
              <a:extLst>
                <a:ext uri="{FF2B5EF4-FFF2-40B4-BE49-F238E27FC236}">
                  <a16:creationId xmlns:a16="http://schemas.microsoft.com/office/drawing/2014/main" id="{D7C6251A-C06D-4A86-20E1-8F2940FD8F30}"/>
                </a:ext>
              </a:extLst>
            </p:cNvPr>
            <p:cNvSpPr/>
            <p:nvPr/>
          </p:nvSpPr>
          <p:spPr>
            <a:xfrm>
              <a:off x="2340875" y="881650"/>
              <a:ext cx="184475" cy="18525"/>
            </a:xfrm>
            <a:custGeom>
              <a:avLst/>
              <a:gdLst/>
              <a:ahLst/>
              <a:cxnLst/>
              <a:rect l="l" t="t" r="r" b="b"/>
              <a:pathLst>
                <a:path w="7379" h="741" extrusionOk="0">
                  <a:moveTo>
                    <a:pt x="2391" y="1"/>
                  </a:moveTo>
                  <a:cubicBezTo>
                    <a:pt x="1690" y="1"/>
                    <a:pt x="988" y="20"/>
                    <a:pt x="285" y="60"/>
                  </a:cubicBezTo>
                  <a:cubicBezTo>
                    <a:pt x="7" y="75"/>
                    <a:pt x="1" y="502"/>
                    <a:pt x="270" y="502"/>
                  </a:cubicBezTo>
                  <a:cubicBezTo>
                    <a:pt x="275" y="502"/>
                    <a:pt x="280" y="501"/>
                    <a:pt x="285" y="501"/>
                  </a:cubicBezTo>
                  <a:cubicBezTo>
                    <a:pt x="985" y="462"/>
                    <a:pt x="1684" y="443"/>
                    <a:pt x="2382" y="443"/>
                  </a:cubicBezTo>
                  <a:cubicBezTo>
                    <a:pt x="3957" y="443"/>
                    <a:pt x="5529" y="542"/>
                    <a:pt x="7098" y="739"/>
                  </a:cubicBezTo>
                  <a:cubicBezTo>
                    <a:pt x="7108" y="740"/>
                    <a:pt x="7119" y="741"/>
                    <a:pt x="7129" y="741"/>
                  </a:cubicBezTo>
                  <a:cubicBezTo>
                    <a:pt x="7379" y="741"/>
                    <a:pt x="7367" y="331"/>
                    <a:pt x="7098" y="297"/>
                  </a:cubicBezTo>
                  <a:cubicBezTo>
                    <a:pt x="5532" y="99"/>
                    <a:pt x="3964" y="1"/>
                    <a:pt x="239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24;p7">
              <a:extLst>
                <a:ext uri="{FF2B5EF4-FFF2-40B4-BE49-F238E27FC236}">
                  <a16:creationId xmlns:a16="http://schemas.microsoft.com/office/drawing/2014/main" id="{A7846943-2E33-DD8C-E0F0-3A1F06D21934}"/>
                </a:ext>
              </a:extLst>
            </p:cNvPr>
            <p:cNvSpPr/>
            <p:nvPr/>
          </p:nvSpPr>
          <p:spPr>
            <a:xfrm>
              <a:off x="2595200" y="842650"/>
              <a:ext cx="82800" cy="16200"/>
            </a:xfrm>
            <a:custGeom>
              <a:avLst/>
              <a:gdLst/>
              <a:ahLst/>
              <a:cxnLst/>
              <a:rect l="l" t="t" r="r" b="b"/>
              <a:pathLst>
                <a:path w="3312" h="648" extrusionOk="0">
                  <a:moveTo>
                    <a:pt x="336" y="0"/>
                  </a:moveTo>
                  <a:cubicBezTo>
                    <a:pt x="91" y="0"/>
                    <a:pt x="0" y="383"/>
                    <a:pt x="265" y="431"/>
                  </a:cubicBezTo>
                  <a:cubicBezTo>
                    <a:pt x="1036" y="575"/>
                    <a:pt x="1808" y="647"/>
                    <a:pt x="2589" y="647"/>
                  </a:cubicBezTo>
                  <a:cubicBezTo>
                    <a:pt x="2734" y="647"/>
                    <a:pt x="2881" y="645"/>
                    <a:pt x="3027" y="640"/>
                  </a:cubicBezTo>
                  <a:cubicBezTo>
                    <a:pt x="3307" y="630"/>
                    <a:pt x="3312" y="197"/>
                    <a:pt x="3035" y="197"/>
                  </a:cubicBezTo>
                  <a:cubicBezTo>
                    <a:pt x="3033" y="197"/>
                    <a:pt x="3030" y="197"/>
                    <a:pt x="3027" y="197"/>
                  </a:cubicBezTo>
                  <a:cubicBezTo>
                    <a:pt x="2875" y="202"/>
                    <a:pt x="2723" y="205"/>
                    <a:pt x="2572" y="205"/>
                  </a:cubicBezTo>
                  <a:cubicBezTo>
                    <a:pt x="1837" y="205"/>
                    <a:pt x="1110" y="140"/>
                    <a:pt x="382" y="5"/>
                  </a:cubicBezTo>
                  <a:cubicBezTo>
                    <a:pt x="366" y="2"/>
                    <a:pt x="351" y="0"/>
                    <a:pt x="33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25;p7">
              <a:extLst>
                <a:ext uri="{FF2B5EF4-FFF2-40B4-BE49-F238E27FC236}">
                  <a16:creationId xmlns:a16="http://schemas.microsoft.com/office/drawing/2014/main" id="{43BAE90B-A9CF-93A8-08B5-F1423C2EC8BC}"/>
                </a:ext>
              </a:extLst>
            </p:cNvPr>
            <p:cNvSpPr/>
            <p:nvPr/>
          </p:nvSpPr>
          <p:spPr>
            <a:xfrm>
              <a:off x="2620375" y="910200"/>
              <a:ext cx="38425" cy="15975"/>
            </a:xfrm>
            <a:custGeom>
              <a:avLst/>
              <a:gdLst/>
              <a:ahLst/>
              <a:cxnLst/>
              <a:rect l="l" t="t" r="r" b="b"/>
              <a:pathLst>
                <a:path w="1537" h="639" extrusionOk="0">
                  <a:moveTo>
                    <a:pt x="1214" y="0"/>
                  </a:moveTo>
                  <a:cubicBezTo>
                    <a:pt x="1197" y="0"/>
                    <a:pt x="1179" y="2"/>
                    <a:pt x="1160" y="6"/>
                  </a:cubicBezTo>
                  <a:lnTo>
                    <a:pt x="260" y="207"/>
                  </a:lnTo>
                  <a:cubicBezTo>
                    <a:pt x="0" y="264"/>
                    <a:pt x="84" y="639"/>
                    <a:pt x="322" y="639"/>
                  </a:cubicBezTo>
                  <a:cubicBezTo>
                    <a:pt x="340" y="639"/>
                    <a:pt x="358" y="637"/>
                    <a:pt x="377" y="632"/>
                  </a:cubicBezTo>
                  <a:lnTo>
                    <a:pt x="1278" y="433"/>
                  </a:lnTo>
                  <a:cubicBezTo>
                    <a:pt x="1536" y="375"/>
                    <a:pt x="1452" y="0"/>
                    <a:pt x="12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26;p7">
              <a:extLst>
                <a:ext uri="{FF2B5EF4-FFF2-40B4-BE49-F238E27FC236}">
                  <a16:creationId xmlns:a16="http://schemas.microsoft.com/office/drawing/2014/main" id="{4E51B91D-D7F2-D298-2903-DCE7E402DC60}"/>
                </a:ext>
              </a:extLst>
            </p:cNvPr>
            <p:cNvSpPr/>
            <p:nvPr/>
          </p:nvSpPr>
          <p:spPr>
            <a:xfrm>
              <a:off x="2734150" y="792000"/>
              <a:ext cx="919925" cy="189400"/>
            </a:xfrm>
            <a:custGeom>
              <a:avLst/>
              <a:gdLst/>
              <a:ahLst/>
              <a:cxnLst/>
              <a:rect l="l" t="t" r="r" b="b"/>
              <a:pathLst>
                <a:path w="36797" h="7576" extrusionOk="0">
                  <a:moveTo>
                    <a:pt x="4705" y="0"/>
                  </a:moveTo>
                  <a:cubicBezTo>
                    <a:pt x="4569" y="0"/>
                    <a:pt x="4462" y="115"/>
                    <a:pt x="4490" y="275"/>
                  </a:cubicBezTo>
                  <a:cubicBezTo>
                    <a:pt x="4685" y="1419"/>
                    <a:pt x="4813" y="2569"/>
                    <a:pt x="4854" y="3731"/>
                  </a:cubicBezTo>
                  <a:cubicBezTo>
                    <a:pt x="4870" y="4227"/>
                    <a:pt x="4873" y="4722"/>
                    <a:pt x="4860" y="5220"/>
                  </a:cubicBezTo>
                  <a:cubicBezTo>
                    <a:pt x="4852" y="5561"/>
                    <a:pt x="4954" y="6968"/>
                    <a:pt x="4306" y="6968"/>
                  </a:cubicBezTo>
                  <a:cubicBezTo>
                    <a:pt x="4241" y="6968"/>
                    <a:pt x="4169" y="6953"/>
                    <a:pt x="4088" y="6923"/>
                  </a:cubicBezTo>
                  <a:cubicBezTo>
                    <a:pt x="3745" y="6792"/>
                    <a:pt x="3262" y="5919"/>
                    <a:pt x="3060" y="5651"/>
                  </a:cubicBezTo>
                  <a:cubicBezTo>
                    <a:pt x="2772" y="5274"/>
                    <a:pt x="2492" y="4893"/>
                    <a:pt x="2219" y="4505"/>
                  </a:cubicBezTo>
                  <a:cubicBezTo>
                    <a:pt x="1604" y="3632"/>
                    <a:pt x="1029" y="2736"/>
                    <a:pt x="484" y="1819"/>
                  </a:cubicBezTo>
                  <a:cubicBezTo>
                    <a:pt x="439" y="1745"/>
                    <a:pt x="372" y="1714"/>
                    <a:pt x="305" y="1714"/>
                  </a:cubicBezTo>
                  <a:cubicBezTo>
                    <a:pt x="153" y="1714"/>
                    <a:pt x="0" y="1873"/>
                    <a:pt x="101" y="2044"/>
                  </a:cubicBezTo>
                  <a:lnTo>
                    <a:pt x="101" y="2042"/>
                  </a:lnTo>
                  <a:cubicBezTo>
                    <a:pt x="891" y="3365"/>
                    <a:pt x="1745" y="4648"/>
                    <a:pt x="2677" y="5874"/>
                  </a:cubicBezTo>
                  <a:cubicBezTo>
                    <a:pt x="3019" y="6325"/>
                    <a:pt x="3697" y="7575"/>
                    <a:pt x="4448" y="7575"/>
                  </a:cubicBezTo>
                  <a:cubicBezTo>
                    <a:pt x="4533" y="7575"/>
                    <a:pt x="4619" y="7559"/>
                    <a:pt x="4706" y="7524"/>
                  </a:cubicBezTo>
                  <a:cubicBezTo>
                    <a:pt x="5537" y="7187"/>
                    <a:pt x="5303" y="5478"/>
                    <a:pt x="5308" y="4847"/>
                  </a:cubicBezTo>
                  <a:cubicBezTo>
                    <a:pt x="5325" y="3410"/>
                    <a:pt x="5205" y="1982"/>
                    <a:pt x="4983" y="564"/>
                  </a:cubicBezTo>
                  <a:lnTo>
                    <a:pt x="4983" y="564"/>
                  </a:lnTo>
                  <a:cubicBezTo>
                    <a:pt x="6140" y="990"/>
                    <a:pt x="7335" y="1112"/>
                    <a:pt x="8544" y="1112"/>
                  </a:cubicBezTo>
                  <a:cubicBezTo>
                    <a:pt x="9486" y="1112"/>
                    <a:pt x="10437" y="1038"/>
                    <a:pt x="11385" y="976"/>
                  </a:cubicBezTo>
                  <a:cubicBezTo>
                    <a:pt x="14173" y="792"/>
                    <a:pt x="16965" y="668"/>
                    <a:pt x="19758" y="602"/>
                  </a:cubicBezTo>
                  <a:cubicBezTo>
                    <a:pt x="21280" y="566"/>
                    <a:pt x="22802" y="549"/>
                    <a:pt x="24323" y="549"/>
                  </a:cubicBezTo>
                  <a:cubicBezTo>
                    <a:pt x="28389" y="549"/>
                    <a:pt x="32454" y="674"/>
                    <a:pt x="36512" y="919"/>
                  </a:cubicBezTo>
                  <a:cubicBezTo>
                    <a:pt x="36517" y="919"/>
                    <a:pt x="36523" y="919"/>
                    <a:pt x="36528" y="919"/>
                  </a:cubicBezTo>
                  <a:cubicBezTo>
                    <a:pt x="36796" y="919"/>
                    <a:pt x="36790" y="493"/>
                    <a:pt x="36512" y="477"/>
                  </a:cubicBezTo>
                  <a:cubicBezTo>
                    <a:pt x="32463" y="232"/>
                    <a:pt x="28407" y="107"/>
                    <a:pt x="24350" y="107"/>
                  </a:cubicBezTo>
                  <a:cubicBezTo>
                    <a:pt x="23079" y="107"/>
                    <a:pt x="21808" y="119"/>
                    <a:pt x="20537" y="144"/>
                  </a:cubicBezTo>
                  <a:cubicBezTo>
                    <a:pt x="17939" y="194"/>
                    <a:pt x="15341" y="295"/>
                    <a:pt x="12746" y="448"/>
                  </a:cubicBezTo>
                  <a:cubicBezTo>
                    <a:pt x="11402" y="527"/>
                    <a:pt x="9997" y="698"/>
                    <a:pt x="8611" y="698"/>
                  </a:cubicBezTo>
                  <a:cubicBezTo>
                    <a:pt x="7306" y="698"/>
                    <a:pt x="6018" y="546"/>
                    <a:pt x="4814" y="24"/>
                  </a:cubicBezTo>
                  <a:cubicBezTo>
                    <a:pt x="4777" y="8"/>
                    <a:pt x="4740" y="0"/>
                    <a:pt x="470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27;p7">
              <a:extLst>
                <a:ext uri="{FF2B5EF4-FFF2-40B4-BE49-F238E27FC236}">
                  <a16:creationId xmlns:a16="http://schemas.microsoft.com/office/drawing/2014/main" id="{AA7F7D61-E206-AE88-8B94-6BEC6BCE4F9A}"/>
                </a:ext>
              </a:extLst>
            </p:cNvPr>
            <p:cNvSpPr/>
            <p:nvPr/>
          </p:nvSpPr>
          <p:spPr>
            <a:xfrm>
              <a:off x="2947125" y="858950"/>
              <a:ext cx="73925" cy="114775"/>
            </a:xfrm>
            <a:custGeom>
              <a:avLst/>
              <a:gdLst/>
              <a:ahLst/>
              <a:cxnLst/>
              <a:rect l="l" t="t" r="r" b="b"/>
              <a:pathLst>
                <a:path w="2957" h="4591" extrusionOk="0">
                  <a:moveTo>
                    <a:pt x="1834" y="0"/>
                  </a:moveTo>
                  <a:cubicBezTo>
                    <a:pt x="1128" y="0"/>
                    <a:pt x="383" y="1356"/>
                    <a:pt x="108" y="1783"/>
                  </a:cubicBezTo>
                  <a:cubicBezTo>
                    <a:pt x="0" y="1950"/>
                    <a:pt x="154" y="2109"/>
                    <a:pt x="309" y="2109"/>
                  </a:cubicBezTo>
                  <a:cubicBezTo>
                    <a:pt x="376" y="2109"/>
                    <a:pt x="444" y="2079"/>
                    <a:pt x="491" y="2006"/>
                  </a:cubicBezTo>
                  <a:cubicBezTo>
                    <a:pt x="716" y="1654"/>
                    <a:pt x="967" y="1141"/>
                    <a:pt x="1303" y="893"/>
                  </a:cubicBezTo>
                  <a:cubicBezTo>
                    <a:pt x="1366" y="821"/>
                    <a:pt x="1429" y="749"/>
                    <a:pt x="1493" y="677"/>
                  </a:cubicBezTo>
                  <a:cubicBezTo>
                    <a:pt x="1689" y="726"/>
                    <a:pt x="1886" y="774"/>
                    <a:pt x="2084" y="821"/>
                  </a:cubicBezTo>
                  <a:cubicBezTo>
                    <a:pt x="2208" y="981"/>
                    <a:pt x="2173" y="1535"/>
                    <a:pt x="2195" y="1733"/>
                  </a:cubicBezTo>
                  <a:cubicBezTo>
                    <a:pt x="2296" y="2615"/>
                    <a:pt x="2398" y="3497"/>
                    <a:pt x="2499" y="4380"/>
                  </a:cubicBezTo>
                  <a:cubicBezTo>
                    <a:pt x="2514" y="4520"/>
                    <a:pt x="2634" y="4590"/>
                    <a:pt x="2745" y="4590"/>
                  </a:cubicBezTo>
                  <a:cubicBezTo>
                    <a:pt x="2855" y="4590"/>
                    <a:pt x="2956" y="4521"/>
                    <a:pt x="2940" y="4380"/>
                  </a:cubicBezTo>
                  <a:cubicBezTo>
                    <a:pt x="2841" y="3497"/>
                    <a:pt x="2739" y="2615"/>
                    <a:pt x="2638" y="1733"/>
                  </a:cubicBezTo>
                  <a:cubicBezTo>
                    <a:pt x="2587" y="1282"/>
                    <a:pt x="2622" y="539"/>
                    <a:pt x="2254" y="186"/>
                  </a:cubicBezTo>
                  <a:cubicBezTo>
                    <a:pt x="2118" y="56"/>
                    <a:pt x="1977" y="0"/>
                    <a:pt x="18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28;p7">
              <a:extLst>
                <a:ext uri="{FF2B5EF4-FFF2-40B4-BE49-F238E27FC236}">
                  <a16:creationId xmlns:a16="http://schemas.microsoft.com/office/drawing/2014/main" id="{A0FC97CB-9CF9-2597-CAF5-6A9879CD43D4}"/>
                </a:ext>
              </a:extLst>
            </p:cNvPr>
            <p:cNvSpPr/>
            <p:nvPr/>
          </p:nvSpPr>
          <p:spPr>
            <a:xfrm>
              <a:off x="3060550" y="890575"/>
              <a:ext cx="90825" cy="45925"/>
            </a:xfrm>
            <a:custGeom>
              <a:avLst/>
              <a:gdLst/>
              <a:ahLst/>
              <a:cxnLst/>
              <a:rect l="l" t="t" r="r" b="b"/>
              <a:pathLst>
                <a:path w="3633" h="1837" extrusionOk="0">
                  <a:moveTo>
                    <a:pt x="324" y="1"/>
                  </a:moveTo>
                  <a:cubicBezTo>
                    <a:pt x="129" y="1"/>
                    <a:pt x="0" y="293"/>
                    <a:pt x="211" y="413"/>
                  </a:cubicBezTo>
                  <a:cubicBezTo>
                    <a:pt x="1192" y="972"/>
                    <a:pt x="2213" y="1441"/>
                    <a:pt x="3277" y="1822"/>
                  </a:cubicBezTo>
                  <a:cubicBezTo>
                    <a:pt x="3304" y="1832"/>
                    <a:pt x="3329" y="1836"/>
                    <a:pt x="3353" y="1836"/>
                  </a:cubicBezTo>
                  <a:cubicBezTo>
                    <a:pt x="3564" y="1836"/>
                    <a:pt x="3633" y="1481"/>
                    <a:pt x="3394" y="1395"/>
                  </a:cubicBezTo>
                  <a:cubicBezTo>
                    <a:pt x="2366" y="1026"/>
                    <a:pt x="1383" y="571"/>
                    <a:pt x="434" y="31"/>
                  </a:cubicBezTo>
                  <a:cubicBezTo>
                    <a:pt x="396" y="10"/>
                    <a:pt x="359" y="1"/>
                    <a:pt x="32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29;p7">
              <a:extLst>
                <a:ext uri="{FF2B5EF4-FFF2-40B4-BE49-F238E27FC236}">
                  <a16:creationId xmlns:a16="http://schemas.microsoft.com/office/drawing/2014/main" id="{973627A5-F961-8F11-6C42-E65D1B131D28}"/>
                </a:ext>
              </a:extLst>
            </p:cNvPr>
            <p:cNvSpPr/>
            <p:nvPr/>
          </p:nvSpPr>
          <p:spPr>
            <a:xfrm>
              <a:off x="3097025" y="893075"/>
              <a:ext cx="47300" cy="68300"/>
            </a:xfrm>
            <a:custGeom>
              <a:avLst/>
              <a:gdLst/>
              <a:ahLst/>
              <a:cxnLst/>
              <a:rect l="l" t="t" r="r" b="b"/>
              <a:pathLst>
                <a:path w="1892" h="2732" extrusionOk="0">
                  <a:moveTo>
                    <a:pt x="1577" y="1"/>
                  </a:moveTo>
                  <a:cubicBezTo>
                    <a:pt x="1509" y="1"/>
                    <a:pt x="1440" y="29"/>
                    <a:pt x="1391" y="97"/>
                  </a:cubicBezTo>
                  <a:cubicBezTo>
                    <a:pt x="868" y="814"/>
                    <a:pt x="431" y="1579"/>
                    <a:pt x="78" y="2391"/>
                  </a:cubicBezTo>
                  <a:cubicBezTo>
                    <a:pt x="0" y="2569"/>
                    <a:pt x="156" y="2731"/>
                    <a:pt x="297" y="2731"/>
                  </a:cubicBezTo>
                  <a:cubicBezTo>
                    <a:pt x="362" y="2731"/>
                    <a:pt x="424" y="2697"/>
                    <a:pt x="459" y="2616"/>
                  </a:cubicBezTo>
                  <a:cubicBezTo>
                    <a:pt x="814" y="1802"/>
                    <a:pt x="1251" y="1037"/>
                    <a:pt x="1774" y="320"/>
                  </a:cubicBezTo>
                  <a:cubicBezTo>
                    <a:pt x="1891" y="158"/>
                    <a:pt x="1737" y="1"/>
                    <a:pt x="157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30;p7">
              <a:extLst>
                <a:ext uri="{FF2B5EF4-FFF2-40B4-BE49-F238E27FC236}">
                  <a16:creationId xmlns:a16="http://schemas.microsoft.com/office/drawing/2014/main" id="{FDEB8F2E-C5FD-4074-84D9-E05450C2BC96}"/>
                </a:ext>
              </a:extLst>
            </p:cNvPr>
            <p:cNvSpPr/>
            <p:nvPr/>
          </p:nvSpPr>
          <p:spPr>
            <a:xfrm>
              <a:off x="3195200" y="846825"/>
              <a:ext cx="72425" cy="120850"/>
            </a:xfrm>
            <a:custGeom>
              <a:avLst/>
              <a:gdLst/>
              <a:ahLst/>
              <a:cxnLst/>
              <a:rect l="l" t="t" r="r" b="b"/>
              <a:pathLst>
                <a:path w="2897" h="4834" extrusionOk="0">
                  <a:moveTo>
                    <a:pt x="2629" y="0"/>
                  </a:moveTo>
                  <a:cubicBezTo>
                    <a:pt x="2603" y="0"/>
                    <a:pt x="2576" y="6"/>
                    <a:pt x="2547" y="18"/>
                  </a:cubicBezTo>
                  <a:lnTo>
                    <a:pt x="2548" y="18"/>
                  </a:lnTo>
                  <a:cubicBezTo>
                    <a:pt x="1429" y="473"/>
                    <a:pt x="547" y="1365"/>
                    <a:pt x="230" y="2550"/>
                  </a:cubicBezTo>
                  <a:cubicBezTo>
                    <a:pt x="0" y="3414"/>
                    <a:pt x="138" y="4499"/>
                    <a:pt x="1089" y="4821"/>
                  </a:cubicBezTo>
                  <a:cubicBezTo>
                    <a:pt x="1114" y="4829"/>
                    <a:pt x="1139" y="4833"/>
                    <a:pt x="1161" y="4833"/>
                  </a:cubicBezTo>
                  <a:cubicBezTo>
                    <a:pt x="1377" y="4833"/>
                    <a:pt x="1449" y="4476"/>
                    <a:pt x="1206" y="4394"/>
                  </a:cubicBezTo>
                  <a:cubicBezTo>
                    <a:pt x="225" y="4062"/>
                    <a:pt x="569" y="2685"/>
                    <a:pt x="904" y="2032"/>
                  </a:cubicBezTo>
                  <a:cubicBezTo>
                    <a:pt x="1281" y="1296"/>
                    <a:pt x="1903" y="754"/>
                    <a:pt x="2666" y="443"/>
                  </a:cubicBezTo>
                  <a:cubicBezTo>
                    <a:pt x="2896" y="349"/>
                    <a:pt x="2832" y="0"/>
                    <a:pt x="26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31;p7">
              <a:extLst>
                <a:ext uri="{FF2B5EF4-FFF2-40B4-BE49-F238E27FC236}">
                  <a16:creationId xmlns:a16="http://schemas.microsoft.com/office/drawing/2014/main" id="{0A506453-6BBA-97C8-2936-84EBB99792D5}"/>
                </a:ext>
              </a:extLst>
            </p:cNvPr>
            <p:cNvSpPr/>
            <p:nvPr/>
          </p:nvSpPr>
          <p:spPr>
            <a:xfrm>
              <a:off x="3256050" y="878100"/>
              <a:ext cx="112475" cy="61650"/>
            </a:xfrm>
            <a:custGeom>
              <a:avLst/>
              <a:gdLst/>
              <a:ahLst/>
              <a:cxnLst/>
              <a:rect l="l" t="t" r="r" b="b"/>
              <a:pathLst>
                <a:path w="4499" h="2466" extrusionOk="0">
                  <a:moveTo>
                    <a:pt x="2366" y="421"/>
                  </a:moveTo>
                  <a:cubicBezTo>
                    <a:pt x="2522" y="421"/>
                    <a:pt x="2659" y="479"/>
                    <a:pt x="2753" y="615"/>
                  </a:cubicBezTo>
                  <a:cubicBezTo>
                    <a:pt x="2801" y="685"/>
                    <a:pt x="2869" y="714"/>
                    <a:pt x="2937" y="714"/>
                  </a:cubicBezTo>
                  <a:cubicBezTo>
                    <a:pt x="2975" y="714"/>
                    <a:pt x="3013" y="704"/>
                    <a:pt x="3047" y="688"/>
                  </a:cubicBezTo>
                  <a:lnTo>
                    <a:pt x="3047" y="688"/>
                  </a:lnTo>
                  <a:cubicBezTo>
                    <a:pt x="2956" y="747"/>
                    <a:pt x="2907" y="860"/>
                    <a:pt x="2978" y="975"/>
                  </a:cubicBezTo>
                  <a:cubicBezTo>
                    <a:pt x="3022" y="1046"/>
                    <a:pt x="3073" y="1110"/>
                    <a:pt x="3129" y="1166"/>
                  </a:cubicBezTo>
                  <a:lnTo>
                    <a:pt x="3129" y="1166"/>
                  </a:lnTo>
                  <a:cubicBezTo>
                    <a:pt x="3030" y="1359"/>
                    <a:pt x="2522" y="1791"/>
                    <a:pt x="2451" y="1828"/>
                  </a:cubicBezTo>
                  <a:cubicBezTo>
                    <a:pt x="2250" y="1931"/>
                    <a:pt x="1976" y="2024"/>
                    <a:pt x="1720" y="2024"/>
                  </a:cubicBezTo>
                  <a:cubicBezTo>
                    <a:pt x="1596" y="2024"/>
                    <a:pt x="1476" y="2002"/>
                    <a:pt x="1370" y="1949"/>
                  </a:cubicBezTo>
                  <a:cubicBezTo>
                    <a:pt x="615" y="1569"/>
                    <a:pt x="1672" y="421"/>
                    <a:pt x="2366" y="421"/>
                  </a:cubicBezTo>
                  <a:close/>
                  <a:moveTo>
                    <a:pt x="2365" y="0"/>
                  </a:moveTo>
                  <a:cubicBezTo>
                    <a:pt x="1329" y="0"/>
                    <a:pt x="1" y="1361"/>
                    <a:pt x="842" y="2157"/>
                  </a:cubicBezTo>
                  <a:cubicBezTo>
                    <a:pt x="1074" y="2376"/>
                    <a:pt x="1373" y="2465"/>
                    <a:pt x="1686" y="2465"/>
                  </a:cubicBezTo>
                  <a:cubicBezTo>
                    <a:pt x="2167" y="2465"/>
                    <a:pt x="2679" y="2254"/>
                    <a:pt x="3017" y="1984"/>
                  </a:cubicBezTo>
                  <a:cubicBezTo>
                    <a:pt x="3163" y="1868"/>
                    <a:pt x="3371" y="1636"/>
                    <a:pt x="3501" y="1396"/>
                  </a:cubicBezTo>
                  <a:lnTo>
                    <a:pt x="3501" y="1396"/>
                  </a:lnTo>
                  <a:cubicBezTo>
                    <a:pt x="3587" y="1425"/>
                    <a:pt x="3678" y="1439"/>
                    <a:pt x="3769" y="1439"/>
                  </a:cubicBezTo>
                  <a:cubicBezTo>
                    <a:pt x="3950" y="1439"/>
                    <a:pt x="4136" y="1383"/>
                    <a:pt x="4307" y="1262"/>
                  </a:cubicBezTo>
                  <a:cubicBezTo>
                    <a:pt x="4499" y="1127"/>
                    <a:pt x="4379" y="841"/>
                    <a:pt x="4200" y="841"/>
                  </a:cubicBezTo>
                  <a:cubicBezTo>
                    <a:pt x="4163" y="841"/>
                    <a:pt x="4123" y="853"/>
                    <a:pt x="4084" y="881"/>
                  </a:cubicBezTo>
                  <a:cubicBezTo>
                    <a:pt x="3977" y="964"/>
                    <a:pt x="3873" y="1006"/>
                    <a:pt x="3773" y="1006"/>
                  </a:cubicBezTo>
                  <a:cubicBezTo>
                    <a:pt x="3720" y="1006"/>
                    <a:pt x="3668" y="994"/>
                    <a:pt x="3617" y="971"/>
                  </a:cubicBezTo>
                  <a:lnTo>
                    <a:pt x="3617" y="971"/>
                  </a:lnTo>
                  <a:cubicBezTo>
                    <a:pt x="3600" y="815"/>
                    <a:pt x="3491" y="693"/>
                    <a:pt x="3228" y="649"/>
                  </a:cubicBezTo>
                  <a:cubicBezTo>
                    <a:pt x="3215" y="647"/>
                    <a:pt x="3202" y="646"/>
                    <a:pt x="3189" y="646"/>
                  </a:cubicBezTo>
                  <a:cubicBezTo>
                    <a:pt x="3149" y="646"/>
                    <a:pt x="3111" y="655"/>
                    <a:pt x="3076" y="672"/>
                  </a:cubicBezTo>
                  <a:lnTo>
                    <a:pt x="3076" y="672"/>
                  </a:lnTo>
                  <a:cubicBezTo>
                    <a:pt x="3165" y="614"/>
                    <a:pt x="3213" y="505"/>
                    <a:pt x="3135" y="392"/>
                  </a:cubicBezTo>
                  <a:cubicBezTo>
                    <a:pt x="2943" y="115"/>
                    <a:pt x="2666" y="0"/>
                    <a:pt x="236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32;p7">
              <a:extLst>
                <a:ext uri="{FF2B5EF4-FFF2-40B4-BE49-F238E27FC236}">
                  <a16:creationId xmlns:a16="http://schemas.microsoft.com/office/drawing/2014/main" id="{916E84BC-93A3-7790-4128-F4075CA68067}"/>
                </a:ext>
              </a:extLst>
            </p:cNvPr>
            <p:cNvSpPr/>
            <p:nvPr/>
          </p:nvSpPr>
          <p:spPr>
            <a:xfrm>
              <a:off x="3417875" y="872725"/>
              <a:ext cx="24675" cy="63500"/>
            </a:xfrm>
            <a:custGeom>
              <a:avLst/>
              <a:gdLst/>
              <a:ahLst/>
              <a:cxnLst/>
              <a:rect l="l" t="t" r="r" b="b"/>
              <a:pathLst>
                <a:path w="987" h="2540" extrusionOk="0">
                  <a:moveTo>
                    <a:pt x="270" y="1"/>
                  </a:moveTo>
                  <a:cubicBezTo>
                    <a:pt x="137" y="1"/>
                    <a:pt x="1" y="108"/>
                    <a:pt x="50" y="273"/>
                  </a:cubicBezTo>
                  <a:cubicBezTo>
                    <a:pt x="259" y="965"/>
                    <a:pt x="418" y="1666"/>
                    <a:pt x="533" y="2379"/>
                  </a:cubicBezTo>
                  <a:cubicBezTo>
                    <a:pt x="550" y="2491"/>
                    <a:pt x="629" y="2539"/>
                    <a:pt x="714" y="2539"/>
                  </a:cubicBezTo>
                  <a:cubicBezTo>
                    <a:pt x="842" y="2539"/>
                    <a:pt x="986" y="2430"/>
                    <a:pt x="960" y="2262"/>
                  </a:cubicBezTo>
                  <a:cubicBezTo>
                    <a:pt x="845" y="1549"/>
                    <a:pt x="685" y="848"/>
                    <a:pt x="477" y="155"/>
                  </a:cubicBezTo>
                  <a:cubicBezTo>
                    <a:pt x="445" y="48"/>
                    <a:pt x="358" y="1"/>
                    <a:pt x="27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33;p7">
              <a:extLst>
                <a:ext uri="{FF2B5EF4-FFF2-40B4-BE49-F238E27FC236}">
                  <a16:creationId xmlns:a16="http://schemas.microsoft.com/office/drawing/2014/main" id="{3FE400DB-D3D7-0256-929C-9B72B6447813}"/>
                </a:ext>
              </a:extLst>
            </p:cNvPr>
            <p:cNvSpPr/>
            <p:nvPr/>
          </p:nvSpPr>
          <p:spPr>
            <a:xfrm>
              <a:off x="3394625" y="902350"/>
              <a:ext cx="79250" cy="14025"/>
            </a:xfrm>
            <a:custGeom>
              <a:avLst/>
              <a:gdLst/>
              <a:ahLst/>
              <a:cxnLst/>
              <a:rect l="l" t="t" r="r" b="b"/>
              <a:pathLst>
                <a:path w="3170" h="561" extrusionOk="0">
                  <a:moveTo>
                    <a:pt x="2915" y="0"/>
                  </a:moveTo>
                  <a:cubicBezTo>
                    <a:pt x="2906" y="0"/>
                    <a:pt x="2897" y="1"/>
                    <a:pt x="2887" y="2"/>
                  </a:cubicBezTo>
                  <a:cubicBezTo>
                    <a:pt x="2184" y="79"/>
                    <a:pt x="1481" y="118"/>
                    <a:pt x="774" y="118"/>
                  </a:cubicBezTo>
                  <a:cubicBezTo>
                    <a:pt x="611" y="118"/>
                    <a:pt x="448" y="116"/>
                    <a:pt x="285" y="112"/>
                  </a:cubicBezTo>
                  <a:cubicBezTo>
                    <a:pt x="283" y="112"/>
                    <a:pt x="280" y="112"/>
                    <a:pt x="278" y="112"/>
                  </a:cubicBezTo>
                  <a:cubicBezTo>
                    <a:pt x="0" y="112"/>
                    <a:pt x="3" y="548"/>
                    <a:pt x="285" y="555"/>
                  </a:cubicBezTo>
                  <a:cubicBezTo>
                    <a:pt x="448" y="559"/>
                    <a:pt x="611" y="561"/>
                    <a:pt x="774" y="561"/>
                  </a:cubicBezTo>
                  <a:cubicBezTo>
                    <a:pt x="1481" y="561"/>
                    <a:pt x="2184" y="522"/>
                    <a:pt x="2887" y="445"/>
                  </a:cubicBezTo>
                  <a:cubicBezTo>
                    <a:pt x="3158" y="415"/>
                    <a:pt x="3170" y="0"/>
                    <a:pt x="29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34;p7">
              <a:extLst>
                <a:ext uri="{FF2B5EF4-FFF2-40B4-BE49-F238E27FC236}">
                  <a16:creationId xmlns:a16="http://schemas.microsoft.com/office/drawing/2014/main" id="{83F8CCD2-16FE-E490-0F70-1A5952FE4CBC}"/>
                </a:ext>
              </a:extLst>
            </p:cNvPr>
            <p:cNvSpPr/>
            <p:nvPr/>
          </p:nvSpPr>
          <p:spPr>
            <a:xfrm>
              <a:off x="3497600" y="862825"/>
              <a:ext cx="84850" cy="90025"/>
            </a:xfrm>
            <a:custGeom>
              <a:avLst/>
              <a:gdLst/>
              <a:ahLst/>
              <a:cxnLst/>
              <a:rect l="l" t="t" r="r" b="b"/>
              <a:pathLst>
                <a:path w="3394" h="3601" extrusionOk="0">
                  <a:moveTo>
                    <a:pt x="269" y="0"/>
                  </a:moveTo>
                  <a:cubicBezTo>
                    <a:pt x="137" y="0"/>
                    <a:pt x="1" y="108"/>
                    <a:pt x="47" y="274"/>
                  </a:cubicBezTo>
                  <a:cubicBezTo>
                    <a:pt x="238" y="945"/>
                    <a:pt x="500" y="1579"/>
                    <a:pt x="837" y="2180"/>
                  </a:cubicBezTo>
                  <a:lnTo>
                    <a:pt x="837" y="2180"/>
                  </a:lnTo>
                  <a:cubicBezTo>
                    <a:pt x="823" y="2588"/>
                    <a:pt x="998" y="3032"/>
                    <a:pt x="1419" y="3032"/>
                  </a:cubicBezTo>
                  <a:cubicBezTo>
                    <a:pt x="1443" y="3032"/>
                    <a:pt x="1467" y="3031"/>
                    <a:pt x="1492" y="3028"/>
                  </a:cubicBezTo>
                  <a:cubicBezTo>
                    <a:pt x="1642" y="3010"/>
                    <a:pt x="1790" y="2847"/>
                    <a:pt x="1683" y="2695"/>
                  </a:cubicBezTo>
                  <a:cubicBezTo>
                    <a:pt x="1545" y="2498"/>
                    <a:pt x="1416" y="2296"/>
                    <a:pt x="1297" y="2091"/>
                  </a:cubicBezTo>
                  <a:lnTo>
                    <a:pt x="1297" y="2091"/>
                  </a:lnTo>
                  <a:cubicBezTo>
                    <a:pt x="1328" y="1966"/>
                    <a:pt x="1379" y="1855"/>
                    <a:pt x="1422" y="1812"/>
                  </a:cubicBezTo>
                  <a:cubicBezTo>
                    <a:pt x="1520" y="1715"/>
                    <a:pt x="1649" y="1671"/>
                    <a:pt x="1780" y="1671"/>
                  </a:cubicBezTo>
                  <a:cubicBezTo>
                    <a:pt x="1980" y="1671"/>
                    <a:pt x="2184" y="1773"/>
                    <a:pt x="2288" y="1947"/>
                  </a:cubicBezTo>
                  <a:cubicBezTo>
                    <a:pt x="2561" y="2405"/>
                    <a:pt x="1908" y="3168"/>
                    <a:pt x="1445" y="3168"/>
                  </a:cubicBezTo>
                  <a:cubicBezTo>
                    <a:pt x="1328" y="3168"/>
                    <a:pt x="1222" y="3119"/>
                    <a:pt x="1148" y="3003"/>
                  </a:cubicBezTo>
                  <a:cubicBezTo>
                    <a:pt x="1102" y="2931"/>
                    <a:pt x="1034" y="2901"/>
                    <a:pt x="967" y="2901"/>
                  </a:cubicBezTo>
                  <a:cubicBezTo>
                    <a:pt x="812" y="2901"/>
                    <a:pt x="658" y="3059"/>
                    <a:pt x="766" y="3227"/>
                  </a:cubicBezTo>
                  <a:cubicBezTo>
                    <a:pt x="936" y="3491"/>
                    <a:pt x="1170" y="3600"/>
                    <a:pt x="1419" y="3600"/>
                  </a:cubicBezTo>
                  <a:cubicBezTo>
                    <a:pt x="2309" y="3600"/>
                    <a:pt x="3394" y="2207"/>
                    <a:pt x="2421" y="1451"/>
                  </a:cubicBezTo>
                  <a:cubicBezTo>
                    <a:pt x="2229" y="1302"/>
                    <a:pt x="2003" y="1228"/>
                    <a:pt x="1782" y="1228"/>
                  </a:cubicBezTo>
                  <a:cubicBezTo>
                    <a:pt x="1494" y="1228"/>
                    <a:pt x="1214" y="1353"/>
                    <a:pt x="1030" y="1598"/>
                  </a:cubicBezTo>
                  <a:lnTo>
                    <a:pt x="1030" y="1598"/>
                  </a:lnTo>
                  <a:cubicBezTo>
                    <a:pt x="802" y="1139"/>
                    <a:pt x="617" y="659"/>
                    <a:pt x="474" y="157"/>
                  </a:cubicBezTo>
                  <a:cubicBezTo>
                    <a:pt x="443" y="48"/>
                    <a:pt x="357" y="0"/>
                    <a:pt x="26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35;p7">
              <a:extLst>
                <a:ext uri="{FF2B5EF4-FFF2-40B4-BE49-F238E27FC236}">
                  <a16:creationId xmlns:a16="http://schemas.microsoft.com/office/drawing/2014/main" id="{5F67A085-8F19-025A-C08B-FE3B1892D71A}"/>
                </a:ext>
              </a:extLst>
            </p:cNvPr>
            <p:cNvSpPr/>
            <p:nvPr/>
          </p:nvSpPr>
          <p:spPr>
            <a:xfrm>
              <a:off x="3550075" y="856750"/>
              <a:ext cx="66850" cy="129900"/>
            </a:xfrm>
            <a:custGeom>
              <a:avLst/>
              <a:gdLst/>
              <a:ahLst/>
              <a:cxnLst/>
              <a:rect l="l" t="t" r="r" b="b"/>
              <a:pathLst>
                <a:path w="2674" h="5196" extrusionOk="0">
                  <a:moveTo>
                    <a:pt x="344" y="0"/>
                  </a:moveTo>
                  <a:cubicBezTo>
                    <a:pt x="138" y="0"/>
                    <a:pt x="0" y="299"/>
                    <a:pt x="222" y="407"/>
                  </a:cubicBezTo>
                  <a:cubicBezTo>
                    <a:pt x="1057" y="814"/>
                    <a:pt x="1840" y="1431"/>
                    <a:pt x="2100" y="2369"/>
                  </a:cubicBezTo>
                  <a:cubicBezTo>
                    <a:pt x="2363" y="3322"/>
                    <a:pt x="1946" y="4384"/>
                    <a:pt x="997" y="4752"/>
                  </a:cubicBezTo>
                  <a:cubicBezTo>
                    <a:pt x="762" y="4844"/>
                    <a:pt x="828" y="5195"/>
                    <a:pt x="1034" y="5195"/>
                  </a:cubicBezTo>
                  <a:cubicBezTo>
                    <a:pt x="1059" y="5195"/>
                    <a:pt x="1086" y="5190"/>
                    <a:pt x="1114" y="5179"/>
                  </a:cubicBezTo>
                  <a:cubicBezTo>
                    <a:pt x="2094" y="4799"/>
                    <a:pt x="2674" y="3857"/>
                    <a:pt x="2619" y="2803"/>
                  </a:cubicBezTo>
                  <a:cubicBezTo>
                    <a:pt x="2555" y="1513"/>
                    <a:pt x="1537" y="557"/>
                    <a:pt x="445" y="24"/>
                  </a:cubicBezTo>
                  <a:cubicBezTo>
                    <a:pt x="410" y="8"/>
                    <a:pt x="376" y="0"/>
                    <a:pt x="34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916;p7">
            <a:extLst>
              <a:ext uri="{FF2B5EF4-FFF2-40B4-BE49-F238E27FC236}">
                <a16:creationId xmlns:a16="http://schemas.microsoft.com/office/drawing/2014/main" id="{B4E7A146-9059-A708-D475-EC6BB12CCE54}"/>
              </a:ext>
            </a:extLst>
          </p:cNvPr>
          <p:cNvGrpSpPr/>
          <p:nvPr/>
        </p:nvGrpSpPr>
        <p:grpSpPr>
          <a:xfrm rot="2728101">
            <a:off x="10575522" y="5040888"/>
            <a:ext cx="1191785" cy="189737"/>
            <a:chOff x="1957825" y="736750"/>
            <a:chExt cx="1696250" cy="270050"/>
          </a:xfrm>
        </p:grpSpPr>
        <p:sp>
          <p:nvSpPr>
            <p:cNvPr id="59" name="Google Shape;917;p7">
              <a:extLst>
                <a:ext uri="{FF2B5EF4-FFF2-40B4-BE49-F238E27FC236}">
                  <a16:creationId xmlns:a16="http://schemas.microsoft.com/office/drawing/2014/main" id="{E3C296AA-C7B3-E36D-8785-006C0603D1CA}"/>
                </a:ext>
              </a:extLst>
            </p:cNvPr>
            <p:cNvSpPr/>
            <p:nvPr/>
          </p:nvSpPr>
          <p:spPr>
            <a:xfrm>
              <a:off x="1957825" y="772575"/>
              <a:ext cx="177525" cy="215475"/>
            </a:xfrm>
            <a:custGeom>
              <a:avLst/>
              <a:gdLst/>
              <a:ahLst/>
              <a:cxnLst/>
              <a:rect l="l" t="t" r="r" b="b"/>
              <a:pathLst>
                <a:path w="7101" h="8619" extrusionOk="0">
                  <a:moveTo>
                    <a:pt x="3578" y="4769"/>
                  </a:moveTo>
                  <a:cubicBezTo>
                    <a:pt x="3369" y="5758"/>
                    <a:pt x="3007" y="6983"/>
                    <a:pt x="2343" y="7638"/>
                  </a:cubicBezTo>
                  <a:cubicBezTo>
                    <a:pt x="2130" y="7848"/>
                    <a:pt x="1867" y="7979"/>
                    <a:pt x="1620" y="7979"/>
                  </a:cubicBezTo>
                  <a:cubicBezTo>
                    <a:pt x="1395" y="7979"/>
                    <a:pt x="1183" y="7870"/>
                    <a:pt x="1034" y="7613"/>
                  </a:cubicBezTo>
                  <a:cubicBezTo>
                    <a:pt x="737" y="7095"/>
                    <a:pt x="712" y="6765"/>
                    <a:pt x="844" y="6179"/>
                  </a:cubicBezTo>
                  <a:cubicBezTo>
                    <a:pt x="993" y="5521"/>
                    <a:pt x="1175" y="5361"/>
                    <a:pt x="1772" y="5127"/>
                  </a:cubicBezTo>
                  <a:cubicBezTo>
                    <a:pt x="2069" y="5009"/>
                    <a:pt x="2390" y="4918"/>
                    <a:pt x="2702" y="4857"/>
                  </a:cubicBezTo>
                  <a:cubicBezTo>
                    <a:pt x="2994" y="4799"/>
                    <a:pt x="3288" y="4769"/>
                    <a:pt x="3578" y="4769"/>
                  </a:cubicBezTo>
                  <a:close/>
                  <a:moveTo>
                    <a:pt x="3713" y="0"/>
                  </a:moveTo>
                  <a:cubicBezTo>
                    <a:pt x="3581" y="0"/>
                    <a:pt x="3444" y="108"/>
                    <a:pt x="3487" y="274"/>
                  </a:cubicBezTo>
                  <a:cubicBezTo>
                    <a:pt x="3832" y="1588"/>
                    <a:pt x="3913" y="2945"/>
                    <a:pt x="3672" y="4286"/>
                  </a:cubicBezTo>
                  <a:cubicBezTo>
                    <a:pt x="3669" y="4302"/>
                    <a:pt x="3666" y="4319"/>
                    <a:pt x="3663" y="4335"/>
                  </a:cubicBezTo>
                  <a:lnTo>
                    <a:pt x="3663" y="4335"/>
                  </a:lnTo>
                  <a:cubicBezTo>
                    <a:pt x="3635" y="4335"/>
                    <a:pt x="3606" y="4334"/>
                    <a:pt x="3578" y="4334"/>
                  </a:cubicBezTo>
                  <a:cubicBezTo>
                    <a:pt x="3144" y="4334"/>
                    <a:pt x="2703" y="4392"/>
                    <a:pt x="2271" y="4503"/>
                  </a:cubicBezTo>
                  <a:cubicBezTo>
                    <a:pt x="1592" y="4678"/>
                    <a:pt x="766" y="4971"/>
                    <a:pt x="404" y="5621"/>
                  </a:cubicBezTo>
                  <a:cubicBezTo>
                    <a:pt x="0" y="6344"/>
                    <a:pt x="314" y="7302"/>
                    <a:pt x="726" y="7955"/>
                  </a:cubicBezTo>
                  <a:cubicBezTo>
                    <a:pt x="1027" y="8430"/>
                    <a:pt x="1332" y="8618"/>
                    <a:pt x="1627" y="8618"/>
                  </a:cubicBezTo>
                  <a:cubicBezTo>
                    <a:pt x="2468" y="8618"/>
                    <a:pt x="3222" y="7084"/>
                    <a:pt x="3543" y="6303"/>
                  </a:cubicBezTo>
                  <a:cubicBezTo>
                    <a:pt x="3745" y="5810"/>
                    <a:pt x="3903" y="5304"/>
                    <a:pt x="4017" y="4791"/>
                  </a:cubicBezTo>
                  <a:lnTo>
                    <a:pt x="4017" y="4791"/>
                  </a:lnTo>
                  <a:cubicBezTo>
                    <a:pt x="5082" y="4901"/>
                    <a:pt x="6054" y="5427"/>
                    <a:pt x="6621" y="6428"/>
                  </a:cubicBezTo>
                  <a:cubicBezTo>
                    <a:pt x="6664" y="6504"/>
                    <a:pt x="6730" y="6536"/>
                    <a:pt x="6797" y="6536"/>
                  </a:cubicBezTo>
                  <a:cubicBezTo>
                    <a:pt x="6948" y="6536"/>
                    <a:pt x="7101" y="6376"/>
                    <a:pt x="7003" y="6205"/>
                  </a:cubicBezTo>
                  <a:cubicBezTo>
                    <a:pt x="6367" y="5080"/>
                    <a:pt x="5285" y="4494"/>
                    <a:pt x="4102" y="4363"/>
                  </a:cubicBezTo>
                  <a:lnTo>
                    <a:pt x="4102" y="4363"/>
                  </a:lnTo>
                  <a:cubicBezTo>
                    <a:pt x="4345" y="2973"/>
                    <a:pt x="4277" y="1539"/>
                    <a:pt x="3914" y="157"/>
                  </a:cubicBezTo>
                  <a:cubicBezTo>
                    <a:pt x="3885" y="47"/>
                    <a:pt x="3800" y="0"/>
                    <a:pt x="3713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18;p7">
              <a:extLst>
                <a:ext uri="{FF2B5EF4-FFF2-40B4-BE49-F238E27FC236}">
                  <a16:creationId xmlns:a16="http://schemas.microsoft.com/office/drawing/2014/main" id="{7257869D-6354-E54A-3244-C7472FEE20CA}"/>
                </a:ext>
              </a:extLst>
            </p:cNvPr>
            <p:cNvSpPr/>
            <p:nvPr/>
          </p:nvSpPr>
          <p:spPr>
            <a:xfrm>
              <a:off x="2182350" y="852700"/>
              <a:ext cx="80100" cy="21225"/>
            </a:xfrm>
            <a:custGeom>
              <a:avLst/>
              <a:gdLst/>
              <a:ahLst/>
              <a:cxnLst/>
              <a:rect l="l" t="t" r="r" b="b"/>
              <a:pathLst>
                <a:path w="3204" h="849" extrusionOk="0">
                  <a:moveTo>
                    <a:pt x="319" y="0"/>
                  </a:moveTo>
                  <a:cubicBezTo>
                    <a:pt x="83" y="0"/>
                    <a:pt x="1" y="373"/>
                    <a:pt x="258" y="434"/>
                  </a:cubicBezTo>
                  <a:cubicBezTo>
                    <a:pt x="1135" y="644"/>
                    <a:pt x="2021" y="780"/>
                    <a:pt x="2921" y="848"/>
                  </a:cubicBezTo>
                  <a:cubicBezTo>
                    <a:pt x="2927" y="848"/>
                    <a:pt x="2933" y="849"/>
                    <a:pt x="2939" y="849"/>
                  </a:cubicBezTo>
                  <a:cubicBezTo>
                    <a:pt x="3203" y="849"/>
                    <a:pt x="3196" y="426"/>
                    <a:pt x="2921" y="405"/>
                  </a:cubicBezTo>
                  <a:cubicBezTo>
                    <a:pt x="2059" y="342"/>
                    <a:pt x="1214" y="208"/>
                    <a:pt x="375" y="7"/>
                  </a:cubicBezTo>
                  <a:cubicBezTo>
                    <a:pt x="356" y="3"/>
                    <a:pt x="337" y="0"/>
                    <a:pt x="31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19;p7">
              <a:extLst>
                <a:ext uri="{FF2B5EF4-FFF2-40B4-BE49-F238E27FC236}">
                  <a16:creationId xmlns:a16="http://schemas.microsoft.com/office/drawing/2014/main" id="{B57AD9DA-0F7C-9BA4-AC90-31244C01421B}"/>
                </a:ext>
              </a:extLst>
            </p:cNvPr>
            <p:cNvSpPr/>
            <p:nvPr/>
          </p:nvSpPr>
          <p:spPr>
            <a:xfrm>
              <a:off x="2223275" y="907575"/>
              <a:ext cx="36675" cy="13675"/>
            </a:xfrm>
            <a:custGeom>
              <a:avLst/>
              <a:gdLst/>
              <a:ahLst/>
              <a:cxnLst/>
              <a:rect l="l" t="t" r="r" b="b"/>
              <a:pathLst>
                <a:path w="1467" h="547" extrusionOk="0">
                  <a:moveTo>
                    <a:pt x="1211" y="1"/>
                  </a:moveTo>
                  <a:cubicBezTo>
                    <a:pt x="1202" y="1"/>
                    <a:pt x="1193" y="1"/>
                    <a:pt x="1184" y="3"/>
                  </a:cubicBezTo>
                  <a:lnTo>
                    <a:pt x="283" y="104"/>
                  </a:lnTo>
                  <a:cubicBezTo>
                    <a:pt x="13" y="133"/>
                    <a:pt x="1" y="547"/>
                    <a:pt x="254" y="547"/>
                  </a:cubicBezTo>
                  <a:cubicBezTo>
                    <a:pt x="264" y="547"/>
                    <a:pt x="273" y="546"/>
                    <a:pt x="283" y="545"/>
                  </a:cubicBezTo>
                  <a:lnTo>
                    <a:pt x="1184" y="446"/>
                  </a:lnTo>
                  <a:cubicBezTo>
                    <a:pt x="1455" y="416"/>
                    <a:pt x="1466" y="1"/>
                    <a:pt x="121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20;p7">
              <a:extLst>
                <a:ext uri="{FF2B5EF4-FFF2-40B4-BE49-F238E27FC236}">
                  <a16:creationId xmlns:a16="http://schemas.microsoft.com/office/drawing/2014/main" id="{49B87689-4233-DCAB-5979-A22A2AAC675A}"/>
                </a:ext>
              </a:extLst>
            </p:cNvPr>
            <p:cNvSpPr/>
            <p:nvPr/>
          </p:nvSpPr>
          <p:spPr>
            <a:xfrm>
              <a:off x="2383175" y="747050"/>
              <a:ext cx="130225" cy="53475"/>
            </a:xfrm>
            <a:custGeom>
              <a:avLst/>
              <a:gdLst/>
              <a:ahLst/>
              <a:cxnLst/>
              <a:rect l="l" t="t" r="r" b="b"/>
              <a:pathLst>
                <a:path w="5209" h="2139" extrusionOk="0">
                  <a:moveTo>
                    <a:pt x="281" y="0"/>
                  </a:moveTo>
                  <a:cubicBezTo>
                    <a:pt x="70" y="0"/>
                    <a:pt x="0" y="354"/>
                    <a:pt x="239" y="441"/>
                  </a:cubicBezTo>
                  <a:cubicBezTo>
                    <a:pt x="1776" y="1003"/>
                    <a:pt x="3314" y="1564"/>
                    <a:pt x="4851" y="2124"/>
                  </a:cubicBezTo>
                  <a:cubicBezTo>
                    <a:pt x="4878" y="2134"/>
                    <a:pt x="4904" y="2138"/>
                    <a:pt x="4928" y="2138"/>
                  </a:cubicBezTo>
                  <a:cubicBezTo>
                    <a:pt x="5139" y="2138"/>
                    <a:pt x="5208" y="1784"/>
                    <a:pt x="4970" y="1697"/>
                  </a:cubicBezTo>
                  <a:cubicBezTo>
                    <a:pt x="3431" y="1137"/>
                    <a:pt x="1894" y="576"/>
                    <a:pt x="356" y="14"/>
                  </a:cubicBezTo>
                  <a:cubicBezTo>
                    <a:pt x="329" y="5"/>
                    <a:pt x="304" y="0"/>
                    <a:pt x="281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21;p7">
              <a:extLst>
                <a:ext uri="{FF2B5EF4-FFF2-40B4-BE49-F238E27FC236}">
                  <a16:creationId xmlns:a16="http://schemas.microsoft.com/office/drawing/2014/main" id="{D008F3B7-2345-4FE2-2ACC-53C666974A56}"/>
                </a:ext>
              </a:extLst>
            </p:cNvPr>
            <p:cNvSpPr/>
            <p:nvPr/>
          </p:nvSpPr>
          <p:spPr>
            <a:xfrm>
              <a:off x="2405925" y="736750"/>
              <a:ext cx="70425" cy="92425"/>
            </a:xfrm>
            <a:custGeom>
              <a:avLst/>
              <a:gdLst/>
              <a:ahLst/>
              <a:cxnLst/>
              <a:rect l="l" t="t" r="r" b="b"/>
              <a:pathLst>
                <a:path w="2817" h="3697" extrusionOk="0">
                  <a:moveTo>
                    <a:pt x="2518" y="1"/>
                  </a:moveTo>
                  <a:cubicBezTo>
                    <a:pt x="2452" y="1"/>
                    <a:pt x="2387" y="34"/>
                    <a:pt x="2348" y="114"/>
                  </a:cubicBezTo>
                  <a:cubicBezTo>
                    <a:pt x="1767" y="1286"/>
                    <a:pt x="1037" y="2354"/>
                    <a:pt x="149" y="3315"/>
                  </a:cubicBezTo>
                  <a:cubicBezTo>
                    <a:pt x="0" y="3475"/>
                    <a:pt x="150" y="3697"/>
                    <a:pt x="315" y="3697"/>
                  </a:cubicBezTo>
                  <a:cubicBezTo>
                    <a:pt x="365" y="3697"/>
                    <a:pt x="416" y="3676"/>
                    <a:pt x="461" y="3627"/>
                  </a:cubicBezTo>
                  <a:cubicBezTo>
                    <a:pt x="1374" y="2640"/>
                    <a:pt x="2134" y="1543"/>
                    <a:pt x="2729" y="337"/>
                  </a:cubicBezTo>
                  <a:cubicBezTo>
                    <a:pt x="2816" y="161"/>
                    <a:pt x="2663" y="1"/>
                    <a:pt x="2518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22;p7">
              <a:extLst>
                <a:ext uri="{FF2B5EF4-FFF2-40B4-BE49-F238E27FC236}">
                  <a16:creationId xmlns:a16="http://schemas.microsoft.com/office/drawing/2014/main" id="{0ADD1230-52F9-CED6-7EDF-3D64E2FAE6B4}"/>
                </a:ext>
              </a:extLst>
            </p:cNvPr>
            <p:cNvSpPr/>
            <p:nvPr/>
          </p:nvSpPr>
          <p:spPr>
            <a:xfrm>
              <a:off x="2386200" y="918000"/>
              <a:ext cx="115100" cy="88800"/>
            </a:xfrm>
            <a:custGeom>
              <a:avLst/>
              <a:gdLst/>
              <a:ahLst/>
              <a:cxnLst/>
              <a:rect l="l" t="t" r="r" b="b"/>
              <a:pathLst>
                <a:path w="4604" h="3552" extrusionOk="0">
                  <a:moveTo>
                    <a:pt x="1767" y="0"/>
                  </a:moveTo>
                  <a:cubicBezTo>
                    <a:pt x="1734" y="0"/>
                    <a:pt x="1700" y="8"/>
                    <a:pt x="1666" y="24"/>
                  </a:cubicBezTo>
                  <a:lnTo>
                    <a:pt x="1667" y="26"/>
                  </a:lnTo>
                  <a:cubicBezTo>
                    <a:pt x="589" y="539"/>
                    <a:pt x="1" y="2123"/>
                    <a:pt x="837" y="3112"/>
                  </a:cubicBezTo>
                  <a:cubicBezTo>
                    <a:pt x="1100" y="3423"/>
                    <a:pt x="1338" y="3552"/>
                    <a:pt x="1551" y="3552"/>
                  </a:cubicBezTo>
                  <a:cubicBezTo>
                    <a:pt x="2134" y="3552"/>
                    <a:pt x="2531" y="2594"/>
                    <a:pt x="2739" y="1786"/>
                  </a:cubicBezTo>
                  <a:lnTo>
                    <a:pt x="2739" y="1786"/>
                  </a:lnTo>
                  <a:cubicBezTo>
                    <a:pt x="3015" y="2172"/>
                    <a:pt x="3467" y="2416"/>
                    <a:pt x="3959" y="2416"/>
                  </a:cubicBezTo>
                  <a:cubicBezTo>
                    <a:pt x="4088" y="2416"/>
                    <a:pt x="4220" y="2399"/>
                    <a:pt x="4352" y="2364"/>
                  </a:cubicBezTo>
                  <a:cubicBezTo>
                    <a:pt x="4604" y="2295"/>
                    <a:pt x="4526" y="1928"/>
                    <a:pt x="4297" y="1928"/>
                  </a:cubicBezTo>
                  <a:cubicBezTo>
                    <a:pt x="4277" y="1928"/>
                    <a:pt x="4256" y="1931"/>
                    <a:pt x="4234" y="1937"/>
                  </a:cubicBezTo>
                  <a:cubicBezTo>
                    <a:pt x="4140" y="1962"/>
                    <a:pt x="4046" y="1974"/>
                    <a:pt x="3954" y="1974"/>
                  </a:cubicBezTo>
                  <a:cubicBezTo>
                    <a:pt x="3387" y="1974"/>
                    <a:pt x="2902" y="1515"/>
                    <a:pt x="2904" y="912"/>
                  </a:cubicBezTo>
                  <a:lnTo>
                    <a:pt x="2904" y="912"/>
                  </a:lnTo>
                  <a:cubicBezTo>
                    <a:pt x="2904" y="912"/>
                    <a:pt x="2904" y="912"/>
                    <a:pt x="2904" y="912"/>
                  </a:cubicBezTo>
                  <a:cubicBezTo>
                    <a:pt x="2904" y="768"/>
                    <a:pt x="2803" y="699"/>
                    <a:pt x="2696" y="699"/>
                  </a:cubicBezTo>
                  <a:cubicBezTo>
                    <a:pt x="2588" y="699"/>
                    <a:pt x="2475" y="771"/>
                    <a:pt x="2462" y="912"/>
                  </a:cubicBezTo>
                  <a:cubicBezTo>
                    <a:pt x="2462" y="912"/>
                    <a:pt x="2462" y="912"/>
                    <a:pt x="2462" y="912"/>
                  </a:cubicBezTo>
                  <a:lnTo>
                    <a:pt x="2462" y="912"/>
                  </a:lnTo>
                  <a:cubicBezTo>
                    <a:pt x="2420" y="1356"/>
                    <a:pt x="2335" y="1787"/>
                    <a:pt x="2185" y="2208"/>
                  </a:cubicBezTo>
                  <a:cubicBezTo>
                    <a:pt x="2091" y="2472"/>
                    <a:pt x="1927" y="3027"/>
                    <a:pt x="1532" y="3027"/>
                  </a:cubicBezTo>
                  <a:cubicBezTo>
                    <a:pt x="1482" y="3027"/>
                    <a:pt x="1429" y="3018"/>
                    <a:pt x="1372" y="2999"/>
                  </a:cubicBezTo>
                  <a:cubicBezTo>
                    <a:pt x="1161" y="2930"/>
                    <a:pt x="995" y="2541"/>
                    <a:pt x="947" y="2360"/>
                  </a:cubicBezTo>
                  <a:cubicBezTo>
                    <a:pt x="737" y="1569"/>
                    <a:pt x="1171" y="749"/>
                    <a:pt x="1890" y="407"/>
                  </a:cubicBezTo>
                  <a:cubicBezTo>
                    <a:pt x="2112" y="300"/>
                    <a:pt x="1974" y="0"/>
                    <a:pt x="1767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23;p7">
              <a:extLst>
                <a:ext uri="{FF2B5EF4-FFF2-40B4-BE49-F238E27FC236}">
                  <a16:creationId xmlns:a16="http://schemas.microsoft.com/office/drawing/2014/main" id="{81A8ACA5-C214-BD2E-71DF-56F6F0749043}"/>
                </a:ext>
              </a:extLst>
            </p:cNvPr>
            <p:cNvSpPr/>
            <p:nvPr/>
          </p:nvSpPr>
          <p:spPr>
            <a:xfrm>
              <a:off x="2340875" y="881650"/>
              <a:ext cx="184475" cy="18525"/>
            </a:xfrm>
            <a:custGeom>
              <a:avLst/>
              <a:gdLst/>
              <a:ahLst/>
              <a:cxnLst/>
              <a:rect l="l" t="t" r="r" b="b"/>
              <a:pathLst>
                <a:path w="7379" h="741" extrusionOk="0">
                  <a:moveTo>
                    <a:pt x="2391" y="1"/>
                  </a:moveTo>
                  <a:cubicBezTo>
                    <a:pt x="1690" y="1"/>
                    <a:pt x="988" y="20"/>
                    <a:pt x="285" y="60"/>
                  </a:cubicBezTo>
                  <a:cubicBezTo>
                    <a:pt x="7" y="75"/>
                    <a:pt x="1" y="502"/>
                    <a:pt x="270" y="502"/>
                  </a:cubicBezTo>
                  <a:cubicBezTo>
                    <a:pt x="275" y="502"/>
                    <a:pt x="280" y="501"/>
                    <a:pt x="285" y="501"/>
                  </a:cubicBezTo>
                  <a:cubicBezTo>
                    <a:pt x="985" y="462"/>
                    <a:pt x="1684" y="443"/>
                    <a:pt x="2382" y="443"/>
                  </a:cubicBezTo>
                  <a:cubicBezTo>
                    <a:pt x="3957" y="443"/>
                    <a:pt x="5529" y="542"/>
                    <a:pt x="7098" y="739"/>
                  </a:cubicBezTo>
                  <a:cubicBezTo>
                    <a:pt x="7108" y="740"/>
                    <a:pt x="7119" y="741"/>
                    <a:pt x="7129" y="741"/>
                  </a:cubicBezTo>
                  <a:cubicBezTo>
                    <a:pt x="7379" y="741"/>
                    <a:pt x="7367" y="331"/>
                    <a:pt x="7098" y="297"/>
                  </a:cubicBezTo>
                  <a:cubicBezTo>
                    <a:pt x="5532" y="99"/>
                    <a:pt x="3964" y="1"/>
                    <a:pt x="2391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24;p7">
              <a:extLst>
                <a:ext uri="{FF2B5EF4-FFF2-40B4-BE49-F238E27FC236}">
                  <a16:creationId xmlns:a16="http://schemas.microsoft.com/office/drawing/2014/main" id="{DF8A7244-29F5-6545-A8CB-5CF2B2637214}"/>
                </a:ext>
              </a:extLst>
            </p:cNvPr>
            <p:cNvSpPr/>
            <p:nvPr/>
          </p:nvSpPr>
          <p:spPr>
            <a:xfrm>
              <a:off x="2595200" y="842650"/>
              <a:ext cx="82800" cy="16200"/>
            </a:xfrm>
            <a:custGeom>
              <a:avLst/>
              <a:gdLst/>
              <a:ahLst/>
              <a:cxnLst/>
              <a:rect l="l" t="t" r="r" b="b"/>
              <a:pathLst>
                <a:path w="3312" h="648" extrusionOk="0">
                  <a:moveTo>
                    <a:pt x="336" y="0"/>
                  </a:moveTo>
                  <a:cubicBezTo>
                    <a:pt x="91" y="0"/>
                    <a:pt x="0" y="383"/>
                    <a:pt x="265" y="431"/>
                  </a:cubicBezTo>
                  <a:cubicBezTo>
                    <a:pt x="1036" y="575"/>
                    <a:pt x="1808" y="647"/>
                    <a:pt x="2589" y="647"/>
                  </a:cubicBezTo>
                  <a:cubicBezTo>
                    <a:pt x="2734" y="647"/>
                    <a:pt x="2881" y="645"/>
                    <a:pt x="3027" y="640"/>
                  </a:cubicBezTo>
                  <a:cubicBezTo>
                    <a:pt x="3307" y="630"/>
                    <a:pt x="3312" y="197"/>
                    <a:pt x="3035" y="197"/>
                  </a:cubicBezTo>
                  <a:cubicBezTo>
                    <a:pt x="3033" y="197"/>
                    <a:pt x="3030" y="197"/>
                    <a:pt x="3027" y="197"/>
                  </a:cubicBezTo>
                  <a:cubicBezTo>
                    <a:pt x="2875" y="202"/>
                    <a:pt x="2723" y="205"/>
                    <a:pt x="2572" y="205"/>
                  </a:cubicBezTo>
                  <a:cubicBezTo>
                    <a:pt x="1837" y="205"/>
                    <a:pt x="1110" y="140"/>
                    <a:pt x="382" y="5"/>
                  </a:cubicBezTo>
                  <a:cubicBezTo>
                    <a:pt x="366" y="2"/>
                    <a:pt x="351" y="0"/>
                    <a:pt x="336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25;p7">
              <a:extLst>
                <a:ext uri="{FF2B5EF4-FFF2-40B4-BE49-F238E27FC236}">
                  <a16:creationId xmlns:a16="http://schemas.microsoft.com/office/drawing/2014/main" id="{06CB5F9A-900F-60E7-4684-7DD61AD7E180}"/>
                </a:ext>
              </a:extLst>
            </p:cNvPr>
            <p:cNvSpPr/>
            <p:nvPr/>
          </p:nvSpPr>
          <p:spPr>
            <a:xfrm>
              <a:off x="2620375" y="910200"/>
              <a:ext cx="38425" cy="15975"/>
            </a:xfrm>
            <a:custGeom>
              <a:avLst/>
              <a:gdLst/>
              <a:ahLst/>
              <a:cxnLst/>
              <a:rect l="l" t="t" r="r" b="b"/>
              <a:pathLst>
                <a:path w="1537" h="639" extrusionOk="0">
                  <a:moveTo>
                    <a:pt x="1214" y="0"/>
                  </a:moveTo>
                  <a:cubicBezTo>
                    <a:pt x="1197" y="0"/>
                    <a:pt x="1179" y="2"/>
                    <a:pt x="1160" y="6"/>
                  </a:cubicBezTo>
                  <a:lnTo>
                    <a:pt x="260" y="207"/>
                  </a:lnTo>
                  <a:cubicBezTo>
                    <a:pt x="0" y="264"/>
                    <a:pt x="84" y="639"/>
                    <a:pt x="322" y="639"/>
                  </a:cubicBezTo>
                  <a:cubicBezTo>
                    <a:pt x="340" y="639"/>
                    <a:pt x="358" y="637"/>
                    <a:pt x="377" y="632"/>
                  </a:cubicBezTo>
                  <a:lnTo>
                    <a:pt x="1278" y="433"/>
                  </a:lnTo>
                  <a:cubicBezTo>
                    <a:pt x="1536" y="375"/>
                    <a:pt x="1452" y="0"/>
                    <a:pt x="121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926;p7">
              <a:extLst>
                <a:ext uri="{FF2B5EF4-FFF2-40B4-BE49-F238E27FC236}">
                  <a16:creationId xmlns:a16="http://schemas.microsoft.com/office/drawing/2014/main" id="{F69556DE-A281-CA7A-930B-4721DFF71B77}"/>
                </a:ext>
              </a:extLst>
            </p:cNvPr>
            <p:cNvSpPr/>
            <p:nvPr/>
          </p:nvSpPr>
          <p:spPr>
            <a:xfrm>
              <a:off x="2734150" y="792000"/>
              <a:ext cx="919925" cy="189400"/>
            </a:xfrm>
            <a:custGeom>
              <a:avLst/>
              <a:gdLst/>
              <a:ahLst/>
              <a:cxnLst/>
              <a:rect l="l" t="t" r="r" b="b"/>
              <a:pathLst>
                <a:path w="36797" h="7576" extrusionOk="0">
                  <a:moveTo>
                    <a:pt x="4705" y="0"/>
                  </a:moveTo>
                  <a:cubicBezTo>
                    <a:pt x="4569" y="0"/>
                    <a:pt x="4462" y="115"/>
                    <a:pt x="4490" y="275"/>
                  </a:cubicBezTo>
                  <a:cubicBezTo>
                    <a:pt x="4685" y="1419"/>
                    <a:pt x="4813" y="2569"/>
                    <a:pt x="4854" y="3731"/>
                  </a:cubicBezTo>
                  <a:cubicBezTo>
                    <a:pt x="4870" y="4227"/>
                    <a:pt x="4873" y="4722"/>
                    <a:pt x="4860" y="5220"/>
                  </a:cubicBezTo>
                  <a:cubicBezTo>
                    <a:pt x="4852" y="5561"/>
                    <a:pt x="4954" y="6968"/>
                    <a:pt x="4306" y="6968"/>
                  </a:cubicBezTo>
                  <a:cubicBezTo>
                    <a:pt x="4241" y="6968"/>
                    <a:pt x="4169" y="6953"/>
                    <a:pt x="4088" y="6923"/>
                  </a:cubicBezTo>
                  <a:cubicBezTo>
                    <a:pt x="3745" y="6792"/>
                    <a:pt x="3262" y="5919"/>
                    <a:pt x="3060" y="5651"/>
                  </a:cubicBezTo>
                  <a:cubicBezTo>
                    <a:pt x="2772" y="5274"/>
                    <a:pt x="2492" y="4893"/>
                    <a:pt x="2219" y="4505"/>
                  </a:cubicBezTo>
                  <a:cubicBezTo>
                    <a:pt x="1604" y="3632"/>
                    <a:pt x="1029" y="2736"/>
                    <a:pt x="484" y="1819"/>
                  </a:cubicBezTo>
                  <a:cubicBezTo>
                    <a:pt x="439" y="1745"/>
                    <a:pt x="372" y="1714"/>
                    <a:pt x="305" y="1714"/>
                  </a:cubicBezTo>
                  <a:cubicBezTo>
                    <a:pt x="153" y="1714"/>
                    <a:pt x="0" y="1873"/>
                    <a:pt x="101" y="2044"/>
                  </a:cubicBezTo>
                  <a:lnTo>
                    <a:pt x="101" y="2042"/>
                  </a:lnTo>
                  <a:cubicBezTo>
                    <a:pt x="891" y="3365"/>
                    <a:pt x="1745" y="4648"/>
                    <a:pt x="2677" y="5874"/>
                  </a:cubicBezTo>
                  <a:cubicBezTo>
                    <a:pt x="3019" y="6325"/>
                    <a:pt x="3697" y="7575"/>
                    <a:pt x="4448" y="7575"/>
                  </a:cubicBezTo>
                  <a:cubicBezTo>
                    <a:pt x="4533" y="7575"/>
                    <a:pt x="4619" y="7559"/>
                    <a:pt x="4706" y="7524"/>
                  </a:cubicBezTo>
                  <a:cubicBezTo>
                    <a:pt x="5537" y="7187"/>
                    <a:pt x="5303" y="5478"/>
                    <a:pt x="5308" y="4847"/>
                  </a:cubicBezTo>
                  <a:cubicBezTo>
                    <a:pt x="5325" y="3410"/>
                    <a:pt x="5205" y="1982"/>
                    <a:pt x="4983" y="564"/>
                  </a:cubicBezTo>
                  <a:lnTo>
                    <a:pt x="4983" y="564"/>
                  </a:lnTo>
                  <a:cubicBezTo>
                    <a:pt x="6140" y="990"/>
                    <a:pt x="7335" y="1112"/>
                    <a:pt x="8544" y="1112"/>
                  </a:cubicBezTo>
                  <a:cubicBezTo>
                    <a:pt x="9486" y="1112"/>
                    <a:pt x="10437" y="1038"/>
                    <a:pt x="11385" y="976"/>
                  </a:cubicBezTo>
                  <a:cubicBezTo>
                    <a:pt x="14173" y="792"/>
                    <a:pt x="16965" y="668"/>
                    <a:pt x="19758" y="602"/>
                  </a:cubicBezTo>
                  <a:cubicBezTo>
                    <a:pt x="21280" y="566"/>
                    <a:pt x="22802" y="549"/>
                    <a:pt x="24323" y="549"/>
                  </a:cubicBezTo>
                  <a:cubicBezTo>
                    <a:pt x="28389" y="549"/>
                    <a:pt x="32454" y="674"/>
                    <a:pt x="36512" y="919"/>
                  </a:cubicBezTo>
                  <a:cubicBezTo>
                    <a:pt x="36517" y="919"/>
                    <a:pt x="36523" y="919"/>
                    <a:pt x="36528" y="919"/>
                  </a:cubicBezTo>
                  <a:cubicBezTo>
                    <a:pt x="36796" y="919"/>
                    <a:pt x="36790" y="493"/>
                    <a:pt x="36512" y="477"/>
                  </a:cubicBezTo>
                  <a:cubicBezTo>
                    <a:pt x="32463" y="232"/>
                    <a:pt x="28407" y="107"/>
                    <a:pt x="24350" y="107"/>
                  </a:cubicBezTo>
                  <a:cubicBezTo>
                    <a:pt x="23079" y="107"/>
                    <a:pt x="21808" y="119"/>
                    <a:pt x="20537" y="144"/>
                  </a:cubicBezTo>
                  <a:cubicBezTo>
                    <a:pt x="17939" y="194"/>
                    <a:pt x="15341" y="295"/>
                    <a:pt x="12746" y="448"/>
                  </a:cubicBezTo>
                  <a:cubicBezTo>
                    <a:pt x="11402" y="527"/>
                    <a:pt x="9997" y="698"/>
                    <a:pt x="8611" y="698"/>
                  </a:cubicBezTo>
                  <a:cubicBezTo>
                    <a:pt x="7306" y="698"/>
                    <a:pt x="6018" y="546"/>
                    <a:pt x="4814" y="24"/>
                  </a:cubicBezTo>
                  <a:cubicBezTo>
                    <a:pt x="4777" y="8"/>
                    <a:pt x="4740" y="0"/>
                    <a:pt x="470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927;p7">
              <a:extLst>
                <a:ext uri="{FF2B5EF4-FFF2-40B4-BE49-F238E27FC236}">
                  <a16:creationId xmlns:a16="http://schemas.microsoft.com/office/drawing/2014/main" id="{4A298774-7975-62D9-9081-85E5F79DBB2E}"/>
                </a:ext>
              </a:extLst>
            </p:cNvPr>
            <p:cNvSpPr/>
            <p:nvPr/>
          </p:nvSpPr>
          <p:spPr>
            <a:xfrm>
              <a:off x="2947125" y="858950"/>
              <a:ext cx="73925" cy="114775"/>
            </a:xfrm>
            <a:custGeom>
              <a:avLst/>
              <a:gdLst/>
              <a:ahLst/>
              <a:cxnLst/>
              <a:rect l="l" t="t" r="r" b="b"/>
              <a:pathLst>
                <a:path w="2957" h="4591" extrusionOk="0">
                  <a:moveTo>
                    <a:pt x="1834" y="0"/>
                  </a:moveTo>
                  <a:cubicBezTo>
                    <a:pt x="1128" y="0"/>
                    <a:pt x="383" y="1356"/>
                    <a:pt x="108" y="1783"/>
                  </a:cubicBezTo>
                  <a:cubicBezTo>
                    <a:pt x="0" y="1950"/>
                    <a:pt x="154" y="2109"/>
                    <a:pt x="309" y="2109"/>
                  </a:cubicBezTo>
                  <a:cubicBezTo>
                    <a:pt x="376" y="2109"/>
                    <a:pt x="444" y="2079"/>
                    <a:pt x="491" y="2006"/>
                  </a:cubicBezTo>
                  <a:cubicBezTo>
                    <a:pt x="716" y="1654"/>
                    <a:pt x="967" y="1141"/>
                    <a:pt x="1303" y="893"/>
                  </a:cubicBezTo>
                  <a:cubicBezTo>
                    <a:pt x="1366" y="821"/>
                    <a:pt x="1429" y="749"/>
                    <a:pt x="1493" y="677"/>
                  </a:cubicBezTo>
                  <a:cubicBezTo>
                    <a:pt x="1689" y="726"/>
                    <a:pt x="1886" y="774"/>
                    <a:pt x="2084" y="821"/>
                  </a:cubicBezTo>
                  <a:cubicBezTo>
                    <a:pt x="2208" y="981"/>
                    <a:pt x="2173" y="1535"/>
                    <a:pt x="2195" y="1733"/>
                  </a:cubicBezTo>
                  <a:cubicBezTo>
                    <a:pt x="2296" y="2615"/>
                    <a:pt x="2398" y="3497"/>
                    <a:pt x="2499" y="4380"/>
                  </a:cubicBezTo>
                  <a:cubicBezTo>
                    <a:pt x="2514" y="4520"/>
                    <a:pt x="2634" y="4590"/>
                    <a:pt x="2745" y="4590"/>
                  </a:cubicBezTo>
                  <a:cubicBezTo>
                    <a:pt x="2855" y="4590"/>
                    <a:pt x="2956" y="4521"/>
                    <a:pt x="2940" y="4380"/>
                  </a:cubicBezTo>
                  <a:cubicBezTo>
                    <a:pt x="2841" y="3497"/>
                    <a:pt x="2739" y="2615"/>
                    <a:pt x="2638" y="1733"/>
                  </a:cubicBezTo>
                  <a:cubicBezTo>
                    <a:pt x="2587" y="1282"/>
                    <a:pt x="2622" y="539"/>
                    <a:pt x="2254" y="186"/>
                  </a:cubicBezTo>
                  <a:cubicBezTo>
                    <a:pt x="2118" y="56"/>
                    <a:pt x="1977" y="0"/>
                    <a:pt x="183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928;p7">
              <a:extLst>
                <a:ext uri="{FF2B5EF4-FFF2-40B4-BE49-F238E27FC236}">
                  <a16:creationId xmlns:a16="http://schemas.microsoft.com/office/drawing/2014/main" id="{4837311D-1690-1B99-25C7-E5E9B63C250C}"/>
                </a:ext>
              </a:extLst>
            </p:cNvPr>
            <p:cNvSpPr/>
            <p:nvPr/>
          </p:nvSpPr>
          <p:spPr>
            <a:xfrm>
              <a:off x="3060550" y="890575"/>
              <a:ext cx="90825" cy="45925"/>
            </a:xfrm>
            <a:custGeom>
              <a:avLst/>
              <a:gdLst/>
              <a:ahLst/>
              <a:cxnLst/>
              <a:rect l="l" t="t" r="r" b="b"/>
              <a:pathLst>
                <a:path w="3633" h="1837" extrusionOk="0">
                  <a:moveTo>
                    <a:pt x="324" y="1"/>
                  </a:moveTo>
                  <a:cubicBezTo>
                    <a:pt x="129" y="1"/>
                    <a:pt x="0" y="293"/>
                    <a:pt x="211" y="413"/>
                  </a:cubicBezTo>
                  <a:cubicBezTo>
                    <a:pt x="1192" y="972"/>
                    <a:pt x="2213" y="1441"/>
                    <a:pt x="3277" y="1822"/>
                  </a:cubicBezTo>
                  <a:cubicBezTo>
                    <a:pt x="3304" y="1832"/>
                    <a:pt x="3329" y="1836"/>
                    <a:pt x="3353" y="1836"/>
                  </a:cubicBezTo>
                  <a:cubicBezTo>
                    <a:pt x="3564" y="1836"/>
                    <a:pt x="3633" y="1481"/>
                    <a:pt x="3394" y="1395"/>
                  </a:cubicBezTo>
                  <a:cubicBezTo>
                    <a:pt x="2366" y="1026"/>
                    <a:pt x="1383" y="571"/>
                    <a:pt x="434" y="31"/>
                  </a:cubicBezTo>
                  <a:cubicBezTo>
                    <a:pt x="396" y="10"/>
                    <a:pt x="359" y="1"/>
                    <a:pt x="324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929;p7">
              <a:extLst>
                <a:ext uri="{FF2B5EF4-FFF2-40B4-BE49-F238E27FC236}">
                  <a16:creationId xmlns:a16="http://schemas.microsoft.com/office/drawing/2014/main" id="{62F415EF-9AA4-02D5-1C0E-A41E6996EF37}"/>
                </a:ext>
              </a:extLst>
            </p:cNvPr>
            <p:cNvSpPr/>
            <p:nvPr/>
          </p:nvSpPr>
          <p:spPr>
            <a:xfrm>
              <a:off x="3097025" y="893075"/>
              <a:ext cx="47300" cy="68300"/>
            </a:xfrm>
            <a:custGeom>
              <a:avLst/>
              <a:gdLst/>
              <a:ahLst/>
              <a:cxnLst/>
              <a:rect l="l" t="t" r="r" b="b"/>
              <a:pathLst>
                <a:path w="1892" h="2732" extrusionOk="0">
                  <a:moveTo>
                    <a:pt x="1577" y="1"/>
                  </a:moveTo>
                  <a:cubicBezTo>
                    <a:pt x="1509" y="1"/>
                    <a:pt x="1440" y="29"/>
                    <a:pt x="1391" y="97"/>
                  </a:cubicBezTo>
                  <a:cubicBezTo>
                    <a:pt x="868" y="814"/>
                    <a:pt x="431" y="1579"/>
                    <a:pt x="78" y="2391"/>
                  </a:cubicBezTo>
                  <a:cubicBezTo>
                    <a:pt x="0" y="2569"/>
                    <a:pt x="156" y="2731"/>
                    <a:pt x="297" y="2731"/>
                  </a:cubicBezTo>
                  <a:cubicBezTo>
                    <a:pt x="362" y="2731"/>
                    <a:pt x="424" y="2697"/>
                    <a:pt x="459" y="2616"/>
                  </a:cubicBezTo>
                  <a:cubicBezTo>
                    <a:pt x="814" y="1802"/>
                    <a:pt x="1251" y="1037"/>
                    <a:pt x="1774" y="320"/>
                  </a:cubicBezTo>
                  <a:cubicBezTo>
                    <a:pt x="1891" y="158"/>
                    <a:pt x="1737" y="1"/>
                    <a:pt x="1577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930;p7">
              <a:extLst>
                <a:ext uri="{FF2B5EF4-FFF2-40B4-BE49-F238E27FC236}">
                  <a16:creationId xmlns:a16="http://schemas.microsoft.com/office/drawing/2014/main" id="{8C950C5A-F3D4-E342-C4AD-FC61FFECF3D2}"/>
                </a:ext>
              </a:extLst>
            </p:cNvPr>
            <p:cNvSpPr/>
            <p:nvPr/>
          </p:nvSpPr>
          <p:spPr>
            <a:xfrm>
              <a:off x="3195200" y="846825"/>
              <a:ext cx="72425" cy="120850"/>
            </a:xfrm>
            <a:custGeom>
              <a:avLst/>
              <a:gdLst/>
              <a:ahLst/>
              <a:cxnLst/>
              <a:rect l="l" t="t" r="r" b="b"/>
              <a:pathLst>
                <a:path w="2897" h="4834" extrusionOk="0">
                  <a:moveTo>
                    <a:pt x="2629" y="0"/>
                  </a:moveTo>
                  <a:cubicBezTo>
                    <a:pt x="2603" y="0"/>
                    <a:pt x="2576" y="6"/>
                    <a:pt x="2547" y="18"/>
                  </a:cubicBezTo>
                  <a:lnTo>
                    <a:pt x="2548" y="18"/>
                  </a:lnTo>
                  <a:cubicBezTo>
                    <a:pt x="1429" y="473"/>
                    <a:pt x="547" y="1365"/>
                    <a:pt x="230" y="2550"/>
                  </a:cubicBezTo>
                  <a:cubicBezTo>
                    <a:pt x="0" y="3414"/>
                    <a:pt x="138" y="4499"/>
                    <a:pt x="1089" y="4821"/>
                  </a:cubicBezTo>
                  <a:cubicBezTo>
                    <a:pt x="1114" y="4829"/>
                    <a:pt x="1139" y="4833"/>
                    <a:pt x="1161" y="4833"/>
                  </a:cubicBezTo>
                  <a:cubicBezTo>
                    <a:pt x="1377" y="4833"/>
                    <a:pt x="1449" y="4476"/>
                    <a:pt x="1206" y="4394"/>
                  </a:cubicBezTo>
                  <a:cubicBezTo>
                    <a:pt x="225" y="4062"/>
                    <a:pt x="569" y="2685"/>
                    <a:pt x="904" y="2032"/>
                  </a:cubicBezTo>
                  <a:cubicBezTo>
                    <a:pt x="1281" y="1296"/>
                    <a:pt x="1903" y="754"/>
                    <a:pt x="2666" y="443"/>
                  </a:cubicBezTo>
                  <a:cubicBezTo>
                    <a:pt x="2896" y="349"/>
                    <a:pt x="2832" y="0"/>
                    <a:pt x="262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931;p7">
              <a:extLst>
                <a:ext uri="{FF2B5EF4-FFF2-40B4-BE49-F238E27FC236}">
                  <a16:creationId xmlns:a16="http://schemas.microsoft.com/office/drawing/2014/main" id="{ACE48E93-2961-AE35-CCF8-95AD697214A2}"/>
                </a:ext>
              </a:extLst>
            </p:cNvPr>
            <p:cNvSpPr/>
            <p:nvPr/>
          </p:nvSpPr>
          <p:spPr>
            <a:xfrm>
              <a:off x="3256050" y="878100"/>
              <a:ext cx="112475" cy="61650"/>
            </a:xfrm>
            <a:custGeom>
              <a:avLst/>
              <a:gdLst/>
              <a:ahLst/>
              <a:cxnLst/>
              <a:rect l="l" t="t" r="r" b="b"/>
              <a:pathLst>
                <a:path w="4499" h="2466" extrusionOk="0">
                  <a:moveTo>
                    <a:pt x="2366" y="421"/>
                  </a:moveTo>
                  <a:cubicBezTo>
                    <a:pt x="2522" y="421"/>
                    <a:pt x="2659" y="479"/>
                    <a:pt x="2753" y="615"/>
                  </a:cubicBezTo>
                  <a:cubicBezTo>
                    <a:pt x="2801" y="685"/>
                    <a:pt x="2869" y="714"/>
                    <a:pt x="2937" y="714"/>
                  </a:cubicBezTo>
                  <a:cubicBezTo>
                    <a:pt x="2975" y="714"/>
                    <a:pt x="3013" y="704"/>
                    <a:pt x="3047" y="688"/>
                  </a:cubicBezTo>
                  <a:lnTo>
                    <a:pt x="3047" y="688"/>
                  </a:lnTo>
                  <a:cubicBezTo>
                    <a:pt x="2956" y="747"/>
                    <a:pt x="2907" y="860"/>
                    <a:pt x="2978" y="975"/>
                  </a:cubicBezTo>
                  <a:cubicBezTo>
                    <a:pt x="3022" y="1046"/>
                    <a:pt x="3073" y="1110"/>
                    <a:pt x="3129" y="1166"/>
                  </a:cubicBezTo>
                  <a:lnTo>
                    <a:pt x="3129" y="1166"/>
                  </a:lnTo>
                  <a:cubicBezTo>
                    <a:pt x="3030" y="1359"/>
                    <a:pt x="2522" y="1791"/>
                    <a:pt x="2451" y="1828"/>
                  </a:cubicBezTo>
                  <a:cubicBezTo>
                    <a:pt x="2250" y="1931"/>
                    <a:pt x="1976" y="2024"/>
                    <a:pt x="1720" y="2024"/>
                  </a:cubicBezTo>
                  <a:cubicBezTo>
                    <a:pt x="1596" y="2024"/>
                    <a:pt x="1476" y="2002"/>
                    <a:pt x="1370" y="1949"/>
                  </a:cubicBezTo>
                  <a:cubicBezTo>
                    <a:pt x="615" y="1569"/>
                    <a:pt x="1672" y="421"/>
                    <a:pt x="2366" y="421"/>
                  </a:cubicBezTo>
                  <a:close/>
                  <a:moveTo>
                    <a:pt x="2365" y="0"/>
                  </a:moveTo>
                  <a:cubicBezTo>
                    <a:pt x="1329" y="0"/>
                    <a:pt x="1" y="1361"/>
                    <a:pt x="842" y="2157"/>
                  </a:cubicBezTo>
                  <a:cubicBezTo>
                    <a:pt x="1074" y="2376"/>
                    <a:pt x="1373" y="2465"/>
                    <a:pt x="1686" y="2465"/>
                  </a:cubicBezTo>
                  <a:cubicBezTo>
                    <a:pt x="2167" y="2465"/>
                    <a:pt x="2679" y="2254"/>
                    <a:pt x="3017" y="1984"/>
                  </a:cubicBezTo>
                  <a:cubicBezTo>
                    <a:pt x="3163" y="1868"/>
                    <a:pt x="3371" y="1636"/>
                    <a:pt x="3501" y="1396"/>
                  </a:cubicBezTo>
                  <a:lnTo>
                    <a:pt x="3501" y="1396"/>
                  </a:lnTo>
                  <a:cubicBezTo>
                    <a:pt x="3587" y="1425"/>
                    <a:pt x="3678" y="1439"/>
                    <a:pt x="3769" y="1439"/>
                  </a:cubicBezTo>
                  <a:cubicBezTo>
                    <a:pt x="3950" y="1439"/>
                    <a:pt x="4136" y="1383"/>
                    <a:pt x="4307" y="1262"/>
                  </a:cubicBezTo>
                  <a:cubicBezTo>
                    <a:pt x="4499" y="1127"/>
                    <a:pt x="4379" y="841"/>
                    <a:pt x="4200" y="841"/>
                  </a:cubicBezTo>
                  <a:cubicBezTo>
                    <a:pt x="4163" y="841"/>
                    <a:pt x="4123" y="853"/>
                    <a:pt x="4084" y="881"/>
                  </a:cubicBezTo>
                  <a:cubicBezTo>
                    <a:pt x="3977" y="964"/>
                    <a:pt x="3873" y="1006"/>
                    <a:pt x="3773" y="1006"/>
                  </a:cubicBezTo>
                  <a:cubicBezTo>
                    <a:pt x="3720" y="1006"/>
                    <a:pt x="3668" y="994"/>
                    <a:pt x="3617" y="971"/>
                  </a:cubicBezTo>
                  <a:lnTo>
                    <a:pt x="3617" y="971"/>
                  </a:lnTo>
                  <a:cubicBezTo>
                    <a:pt x="3600" y="815"/>
                    <a:pt x="3491" y="693"/>
                    <a:pt x="3228" y="649"/>
                  </a:cubicBezTo>
                  <a:cubicBezTo>
                    <a:pt x="3215" y="647"/>
                    <a:pt x="3202" y="646"/>
                    <a:pt x="3189" y="646"/>
                  </a:cubicBezTo>
                  <a:cubicBezTo>
                    <a:pt x="3149" y="646"/>
                    <a:pt x="3111" y="655"/>
                    <a:pt x="3076" y="672"/>
                  </a:cubicBezTo>
                  <a:lnTo>
                    <a:pt x="3076" y="672"/>
                  </a:lnTo>
                  <a:cubicBezTo>
                    <a:pt x="3165" y="614"/>
                    <a:pt x="3213" y="505"/>
                    <a:pt x="3135" y="392"/>
                  </a:cubicBezTo>
                  <a:cubicBezTo>
                    <a:pt x="2943" y="115"/>
                    <a:pt x="2666" y="0"/>
                    <a:pt x="236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932;p7">
              <a:extLst>
                <a:ext uri="{FF2B5EF4-FFF2-40B4-BE49-F238E27FC236}">
                  <a16:creationId xmlns:a16="http://schemas.microsoft.com/office/drawing/2014/main" id="{672B0EC8-B9BC-CEA4-E25F-5D213D7F19A8}"/>
                </a:ext>
              </a:extLst>
            </p:cNvPr>
            <p:cNvSpPr/>
            <p:nvPr/>
          </p:nvSpPr>
          <p:spPr>
            <a:xfrm>
              <a:off x="3417875" y="872725"/>
              <a:ext cx="24675" cy="63500"/>
            </a:xfrm>
            <a:custGeom>
              <a:avLst/>
              <a:gdLst/>
              <a:ahLst/>
              <a:cxnLst/>
              <a:rect l="l" t="t" r="r" b="b"/>
              <a:pathLst>
                <a:path w="987" h="2540" extrusionOk="0">
                  <a:moveTo>
                    <a:pt x="270" y="1"/>
                  </a:moveTo>
                  <a:cubicBezTo>
                    <a:pt x="137" y="1"/>
                    <a:pt x="1" y="108"/>
                    <a:pt x="50" y="273"/>
                  </a:cubicBezTo>
                  <a:cubicBezTo>
                    <a:pt x="259" y="965"/>
                    <a:pt x="418" y="1666"/>
                    <a:pt x="533" y="2379"/>
                  </a:cubicBezTo>
                  <a:cubicBezTo>
                    <a:pt x="550" y="2491"/>
                    <a:pt x="629" y="2539"/>
                    <a:pt x="714" y="2539"/>
                  </a:cubicBezTo>
                  <a:cubicBezTo>
                    <a:pt x="842" y="2539"/>
                    <a:pt x="986" y="2430"/>
                    <a:pt x="960" y="2262"/>
                  </a:cubicBezTo>
                  <a:cubicBezTo>
                    <a:pt x="845" y="1549"/>
                    <a:pt x="685" y="848"/>
                    <a:pt x="477" y="155"/>
                  </a:cubicBezTo>
                  <a:cubicBezTo>
                    <a:pt x="445" y="48"/>
                    <a:pt x="358" y="1"/>
                    <a:pt x="270" y="1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933;p7">
              <a:extLst>
                <a:ext uri="{FF2B5EF4-FFF2-40B4-BE49-F238E27FC236}">
                  <a16:creationId xmlns:a16="http://schemas.microsoft.com/office/drawing/2014/main" id="{47FEB641-6761-9B67-4A34-27FF6CAC358A}"/>
                </a:ext>
              </a:extLst>
            </p:cNvPr>
            <p:cNvSpPr/>
            <p:nvPr/>
          </p:nvSpPr>
          <p:spPr>
            <a:xfrm>
              <a:off x="3394625" y="902350"/>
              <a:ext cx="79250" cy="14025"/>
            </a:xfrm>
            <a:custGeom>
              <a:avLst/>
              <a:gdLst/>
              <a:ahLst/>
              <a:cxnLst/>
              <a:rect l="l" t="t" r="r" b="b"/>
              <a:pathLst>
                <a:path w="3170" h="561" extrusionOk="0">
                  <a:moveTo>
                    <a:pt x="2915" y="0"/>
                  </a:moveTo>
                  <a:cubicBezTo>
                    <a:pt x="2906" y="0"/>
                    <a:pt x="2897" y="1"/>
                    <a:pt x="2887" y="2"/>
                  </a:cubicBezTo>
                  <a:cubicBezTo>
                    <a:pt x="2184" y="79"/>
                    <a:pt x="1481" y="118"/>
                    <a:pt x="774" y="118"/>
                  </a:cubicBezTo>
                  <a:cubicBezTo>
                    <a:pt x="611" y="118"/>
                    <a:pt x="448" y="116"/>
                    <a:pt x="285" y="112"/>
                  </a:cubicBezTo>
                  <a:cubicBezTo>
                    <a:pt x="283" y="112"/>
                    <a:pt x="280" y="112"/>
                    <a:pt x="278" y="112"/>
                  </a:cubicBezTo>
                  <a:cubicBezTo>
                    <a:pt x="0" y="112"/>
                    <a:pt x="3" y="548"/>
                    <a:pt x="285" y="555"/>
                  </a:cubicBezTo>
                  <a:cubicBezTo>
                    <a:pt x="448" y="559"/>
                    <a:pt x="611" y="561"/>
                    <a:pt x="774" y="561"/>
                  </a:cubicBezTo>
                  <a:cubicBezTo>
                    <a:pt x="1481" y="561"/>
                    <a:pt x="2184" y="522"/>
                    <a:pt x="2887" y="445"/>
                  </a:cubicBezTo>
                  <a:cubicBezTo>
                    <a:pt x="3158" y="415"/>
                    <a:pt x="3170" y="0"/>
                    <a:pt x="2915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934;p7">
              <a:extLst>
                <a:ext uri="{FF2B5EF4-FFF2-40B4-BE49-F238E27FC236}">
                  <a16:creationId xmlns:a16="http://schemas.microsoft.com/office/drawing/2014/main" id="{AC11755C-DDBA-CBDE-6A3E-F4C2CDED0E03}"/>
                </a:ext>
              </a:extLst>
            </p:cNvPr>
            <p:cNvSpPr/>
            <p:nvPr/>
          </p:nvSpPr>
          <p:spPr>
            <a:xfrm>
              <a:off x="3497600" y="862825"/>
              <a:ext cx="84850" cy="90025"/>
            </a:xfrm>
            <a:custGeom>
              <a:avLst/>
              <a:gdLst/>
              <a:ahLst/>
              <a:cxnLst/>
              <a:rect l="l" t="t" r="r" b="b"/>
              <a:pathLst>
                <a:path w="3394" h="3601" extrusionOk="0">
                  <a:moveTo>
                    <a:pt x="269" y="0"/>
                  </a:moveTo>
                  <a:cubicBezTo>
                    <a:pt x="137" y="0"/>
                    <a:pt x="1" y="108"/>
                    <a:pt x="47" y="274"/>
                  </a:cubicBezTo>
                  <a:cubicBezTo>
                    <a:pt x="238" y="945"/>
                    <a:pt x="500" y="1579"/>
                    <a:pt x="837" y="2180"/>
                  </a:cubicBezTo>
                  <a:lnTo>
                    <a:pt x="837" y="2180"/>
                  </a:lnTo>
                  <a:cubicBezTo>
                    <a:pt x="823" y="2588"/>
                    <a:pt x="998" y="3032"/>
                    <a:pt x="1419" y="3032"/>
                  </a:cubicBezTo>
                  <a:cubicBezTo>
                    <a:pt x="1443" y="3032"/>
                    <a:pt x="1467" y="3031"/>
                    <a:pt x="1492" y="3028"/>
                  </a:cubicBezTo>
                  <a:cubicBezTo>
                    <a:pt x="1642" y="3010"/>
                    <a:pt x="1790" y="2847"/>
                    <a:pt x="1683" y="2695"/>
                  </a:cubicBezTo>
                  <a:cubicBezTo>
                    <a:pt x="1545" y="2498"/>
                    <a:pt x="1416" y="2296"/>
                    <a:pt x="1297" y="2091"/>
                  </a:cubicBezTo>
                  <a:lnTo>
                    <a:pt x="1297" y="2091"/>
                  </a:lnTo>
                  <a:cubicBezTo>
                    <a:pt x="1328" y="1966"/>
                    <a:pt x="1379" y="1855"/>
                    <a:pt x="1422" y="1812"/>
                  </a:cubicBezTo>
                  <a:cubicBezTo>
                    <a:pt x="1520" y="1715"/>
                    <a:pt x="1649" y="1671"/>
                    <a:pt x="1780" y="1671"/>
                  </a:cubicBezTo>
                  <a:cubicBezTo>
                    <a:pt x="1980" y="1671"/>
                    <a:pt x="2184" y="1773"/>
                    <a:pt x="2288" y="1947"/>
                  </a:cubicBezTo>
                  <a:cubicBezTo>
                    <a:pt x="2561" y="2405"/>
                    <a:pt x="1908" y="3168"/>
                    <a:pt x="1445" y="3168"/>
                  </a:cubicBezTo>
                  <a:cubicBezTo>
                    <a:pt x="1328" y="3168"/>
                    <a:pt x="1222" y="3119"/>
                    <a:pt x="1148" y="3003"/>
                  </a:cubicBezTo>
                  <a:cubicBezTo>
                    <a:pt x="1102" y="2931"/>
                    <a:pt x="1034" y="2901"/>
                    <a:pt x="967" y="2901"/>
                  </a:cubicBezTo>
                  <a:cubicBezTo>
                    <a:pt x="812" y="2901"/>
                    <a:pt x="658" y="3059"/>
                    <a:pt x="766" y="3227"/>
                  </a:cubicBezTo>
                  <a:cubicBezTo>
                    <a:pt x="936" y="3491"/>
                    <a:pt x="1170" y="3600"/>
                    <a:pt x="1419" y="3600"/>
                  </a:cubicBezTo>
                  <a:cubicBezTo>
                    <a:pt x="2309" y="3600"/>
                    <a:pt x="3394" y="2207"/>
                    <a:pt x="2421" y="1451"/>
                  </a:cubicBezTo>
                  <a:cubicBezTo>
                    <a:pt x="2229" y="1302"/>
                    <a:pt x="2003" y="1228"/>
                    <a:pt x="1782" y="1228"/>
                  </a:cubicBezTo>
                  <a:cubicBezTo>
                    <a:pt x="1494" y="1228"/>
                    <a:pt x="1214" y="1353"/>
                    <a:pt x="1030" y="1598"/>
                  </a:cubicBezTo>
                  <a:lnTo>
                    <a:pt x="1030" y="1598"/>
                  </a:lnTo>
                  <a:cubicBezTo>
                    <a:pt x="802" y="1139"/>
                    <a:pt x="617" y="659"/>
                    <a:pt x="474" y="157"/>
                  </a:cubicBezTo>
                  <a:cubicBezTo>
                    <a:pt x="443" y="48"/>
                    <a:pt x="357" y="0"/>
                    <a:pt x="269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935;p7">
              <a:extLst>
                <a:ext uri="{FF2B5EF4-FFF2-40B4-BE49-F238E27FC236}">
                  <a16:creationId xmlns:a16="http://schemas.microsoft.com/office/drawing/2014/main" id="{65798B54-BF1E-16D3-1D29-990B51899347}"/>
                </a:ext>
              </a:extLst>
            </p:cNvPr>
            <p:cNvSpPr/>
            <p:nvPr/>
          </p:nvSpPr>
          <p:spPr>
            <a:xfrm>
              <a:off x="3550075" y="856750"/>
              <a:ext cx="66850" cy="129900"/>
            </a:xfrm>
            <a:custGeom>
              <a:avLst/>
              <a:gdLst/>
              <a:ahLst/>
              <a:cxnLst/>
              <a:rect l="l" t="t" r="r" b="b"/>
              <a:pathLst>
                <a:path w="2674" h="5196" extrusionOk="0">
                  <a:moveTo>
                    <a:pt x="344" y="0"/>
                  </a:moveTo>
                  <a:cubicBezTo>
                    <a:pt x="138" y="0"/>
                    <a:pt x="0" y="299"/>
                    <a:pt x="222" y="407"/>
                  </a:cubicBezTo>
                  <a:cubicBezTo>
                    <a:pt x="1057" y="814"/>
                    <a:pt x="1840" y="1431"/>
                    <a:pt x="2100" y="2369"/>
                  </a:cubicBezTo>
                  <a:cubicBezTo>
                    <a:pt x="2363" y="3322"/>
                    <a:pt x="1946" y="4384"/>
                    <a:pt x="997" y="4752"/>
                  </a:cubicBezTo>
                  <a:cubicBezTo>
                    <a:pt x="762" y="4844"/>
                    <a:pt x="828" y="5195"/>
                    <a:pt x="1034" y="5195"/>
                  </a:cubicBezTo>
                  <a:cubicBezTo>
                    <a:pt x="1059" y="5195"/>
                    <a:pt x="1086" y="5190"/>
                    <a:pt x="1114" y="5179"/>
                  </a:cubicBezTo>
                  <a:cubicBezTo>
                    <a:pt x="2094" y="4799"/>
                    <a:pt x="2674" y="3857"/>
                    <a:pt x="2619" y="2803"/>
                  </a:cubicBezTo>
                  <a:cubicBezTo>
                    <a:pt x="2555" y="1513"/>
                    <a:pt x="1537" y="557"/>
                    <a:pt x="445" y="24"/>
                  </a:cubicBezTo>
                  <a:cubicBezTo>
                    <a:pt x="410" y="8"/>
                    <a:pt x="376" y="0"/>
                    <a:pt x="344" y="0"/>
                  </a:cubicBezTo>
                  <a:close/>
                </a:path>
              </a:pathLst>
            </a:custGeom>
            <a:solidFill>
              <a:srgbClr val="2A2A2A">
                <a:alpha val="798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25208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/>
      <p:bldP spid="23" grpId="0" animBg="1"/>
      <p:bldP spid="25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EC76761-758E-4904-A95E-456971F914C5}"/>
              </a:ext>
            </a:extLst>
          </p:cNvPr>
          <p:cNvSpPr txBox="1">
            <a:spLocks noChangeArrowheads="1"/>
          </p:cNvSpPr>
          <p:nvPr/>
        </p:nvSpPr>
        <p:spPr>
          <a:xfrm>
            <a:off x="695400" y="2492896"/>
            <a:ext cx="8676456" cy="205335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800" b="1" dirty="0">
                <a:latin typeface="Nunito "/>
                <a:cs typeface="+mn-cs"/>
              </a:rPr>
              <a:t>Função linear</a:t>
            </a:r>
            <a:r>
              <a:rPr lang="pt-BR" sz="2800" dirty="0">
                <a:latin typeface="Nunito "/>
                <a:cs typeface="+mn-cs"/>
              </a:rPr>
              <a:t>	b = 0, ex.: </a:t>
            </a:r>
            <a:r>
              <a:rPr lang="pt-BR" sz="2800" i="1" dirty="0">
                <a:latin typeface="Nunito "/>
                <a:cs typeface="+mn-cs"/>
              </a:rPr>
              <a:t>f(x) = 3x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800" dirty="0">
              <a:latin typeface="Nunito 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800" b="1" dirty="0">
                <a:latin typeface="Nunito "/>
                <a:cs typeface="+mn-cs"/>
              </a:rPr>
              <a:t>Função Identidade</a:t>
            </a:r>
            <a:r>
              <a:rPr lang="pt-BR" sz="2800" dirty="0">
                <a:latin typeface="Nunito "/>
                <a:cs typeface="+mn-cs"/>
              </a:rPr>
              <a:t> b = 0 e a = 1, ou seja, </a:t>
            </a:r>
            <a:r>
              <a:rPr lang="pt-BR" sz="2800" i="1" dirty="0">
                <a:latin typeface="Nunito "/>
                <a:cs typeface="+mn-cs"/>
              </a:rPr>
              <a:t>f(x) = x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800" dirty="0">
              <a:latin typeface="Nunito 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2800" b="1" dirty="0">
                <a:latin typeface="Nunito "/>
                <a:cs typeface="+mn-cs"/>
              </a:rPr>
              <a:t>Função constante</a:t>
            </a:r>
            <a:r>
              <a:rPr lang="pt-BR" sz="2800" dirty="0">
                <a:latin typeface="Nunito "/>
                <a:cs typeface="+mn-cs"/>
              </a:rPr>
              <a:t>  a = 0, ex.: </a:t>
            </a:r>
            <a:r>
              <a:rPr lang="pt-BR" sz="2800" i="1" dirty="0">
                <a:latin typeface="Nunito "/>
                <a:cs typeface="+mn-cs"/>
              </a:rPr>
              <a:t>f(x) = 3</a:t>
            </a:r>
          </a:p>
        </p:txBody>
      </p:sp>
      <p:pic>
        <p:nvPicPr>
          <p:cNvPr id="2050" name="Picture 2" descr="Youtube - ícones de mídia social grátis">
            <a:hlinkClick r:id="rId2"/>
            <a:extLst>
              <a:ext uri="{FF2B5EF4-FFF2-40B4-BE49-F238E27FC236}">
                <a16:creationId xmlns:a16="http://schemas.microsoft.com/office/drawing/2014/main" id="{A352DD9D-DC59-4B3B-9938-0DD6013DB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928" y="4970870"/>
            <a:ext cx="926232" cy="92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5391597-CDC2-4CBB-AB6B-535B2495539D}"/>
              </a:ext>
            </a:extLst>
          </p:cNvPr>
          <p:cNvSpPr txBox="1"/>
          <p:nvPr/>
        </p:nvSpPr>
        <p:spPr>
          <a:xfrm>
            <a:off x="9873367" y="4311646"/>
            <a:ext cx="12167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002060"/>
                </a:solidFill>
                <a:latin typeface="Nunito" pitchFamily="2" charset="0"/>
              </a:rPr>
              <a:t>Saiba mais </a:t>
            </a:r>
          </a:p>
          <a:p>
            <a:pPr algn="ctr"/>
            <a:r>
              <a:rPr lang="pt-BR" sz="1400" b="1" dirty="0">
                <a:solidFill>
                  <a:srgbClr val="002060"/>
                </a:solidFill>
                <a:latin typeface="Nunito" pitchFamily="2" charset="0"/>
              </a:rPr>
              <a:t>Assistindo ao vídeo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92641" y="506538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CASOS ESPECIAIS</a:t>
            </a:r>
          </a:p>
        </p:txBody>
      </p:sp>
    </p:spTree>
    <p:extLst>
      <p:ext uri="{BB962C8B-B14F-4D97-AF65-F5344CB8AC3E}">
        <p14:creationId xmlns:p14="http://schemas.microsoft.com/office/powerpoint/2010/main" val="2922452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4">
            <a:extLst>
              <a:ext uri="{FF2B5EF4-FFF2-40B4-BE49-F238E27FC236}">
                <a16:creationId xmlns:a16="http://schemas.microsoft.com/office/drawing/2014/main" id="{D4691A39-580C-49D3-8707-E37B38ED6973}"/>
              </a:ext>
            </a:extLst>
          </p:cNvPr>
          <p:cNvGrpSpPr/>
          <p:nvPr/>
        </p:nvGrpSpPr>
        <p:grpSpPr>
          <a:xfrm>
            <a:off x="4122267" y="1212990"/>
            <a:ext cx="3168351" cy="449323"/>
            <a:chOff x="2137240" y="2010043"/>
            <a:chExt cx="3826892" cy="529781"/>
          </a:xfrm>
        </p:grpSpPr>
        <p:sp>
          <p:nvSpPr>
            <p:cNvPr id="21" name="Arredondar Retângulo em um Canto Diagonal 2">
              <a:extLst>
                <a:ext uri="{FF2B5EF4-FFF2-40B4-BE49-F238E27FC236}">
                  <a16:creationId xmlns:a16="http://schemas.microsoft.com/office/drawing/2014/main" id="{6D2E3107-4E38-41D8-A5DB-6FC815D05416}"/>
                </a:ext>
              </a:extLst>
            </p:cNvPr>
            <p:cNvSpPr/>
            <p:nvPr/>
          </p:nvSpPr>
          <p:spPr>
            <a:xfrm>
              <a:off x="2137240" y="2010043"/>
              <a:ext cx="3826892" cy="502315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pt-BR" sz="1350" dirty="0">
                <a:solidFill>
                  <a:prstClr val="white"/>
                </a:solidFill>
                <a:latin typeface="Nunito" pitchFamily="2" charset="0"/>
              </a:endParaRP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55B6CF63-95AE-423E-B5CD-E4A7FAD4188F}"/>
                </a:ext>
              </a:extLst>
            </p:cNvPr>
            <p:cNvSpPr txBox="1"/>
            <p:nvPr/>
          </p:nvSpPr>
          <p:spPr>
            <a:xfrm>
              <a:off x="2617713" y="2049924"/>
              <a:ext cx="2865945" cy="4899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pt-BR" sz="2100" b="1" dirty="0">
                  <a:solidFill>
                    <a:srgbClr val="002060"/>
                  </a:solidFill>
                  <a:latin typeface="Nunito" panose="00000500000000000000" pitchFamily="2" charset="0"/>
                  <a:cs typeface="+mn-cs"/>
                </a:rPr>
                <a:t>FUNÇÃO LINEAR</a:t>
              </a:r>
            </a:p>
          </p:txBody>
        </p:sp>
      </p:grpSp>
      <p:grpSp>
        <p:nvGrpSpPr>
          <p:cNvPr id="7" name="Grupo 14">
            <a:extLst>
              <a:ext uri="{FF2B5EF4-FFF2-40B4-BE49-F238E27FC236}">
                <a16:creationId xmlns:a16="http://schemas.microsoft.com/office/drawing/2014/main" id="{1480E677-4029-4535-85D5-E15BD5F4BC1A}"/>
              </a:ext>
            </a:extLst>
          </p:cNvPr>
          <p:cNvGrpSpPr/>
          <p:nvPr/>
        </p:nvGrpSpPr>
        <p:grpSpPr>
          <a:xfrm>
            <a:off x="1864306" y="3647447"/>
            <a:ext cx="3219817" cy="2076451"/>
            <a:chOff x="323528" y="4149080"/>
            <a:chExt cx="3889056" cy="2448272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AB43885A-2E0F-474D-B463-A40FFA2A7098}"/>
                </a:ext>
              </a:extLst>
            </p:cNvPr>
            <p:cNvSpPr/>
            <p:nvPr/>
          </p:nvSpPr>
          <p:spPr>
            <a:xfrm rot="21327832">
              <a:off x="323528" y="4149080"/>
              <a:ext cx="3889056" cy="244827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pt-BR" sz="1350" dirty="0">
                <a:solidFill>
                  <a:prstClr val="white"/>
                </a:solidFill>
                <a:latin typeface="Nunito" pitchFamily="2" charset="0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685DBBB7-7CAA-4698-9EA2-37443DE6C1EB}"/>
                </a:ext>
              </a:extLst>
            </p:cNvPr>
            <p:cNvSpPr txBox="1"/>
            <p:nvPr/>
          </p:nvSpPr>
          <p:spPr>
            <a:xfrm>
              <a:off x="466920" y="4221088"/>
              <a:ext cx="3630242" cy="23134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pt-BR" sz="1350" dirty="0">
                  <a:solidFill>
                    <a:prstClr val="black"/>
                  </a:solidFill>
                  <a:latin typeface="Nunito" pitchFamily="2" charset="0"/>
                </a:rPr>
                <a:t>Uma função afim f(x) = </a:t>
              </a:r>
              <a:r>
                <a:rPr lang="pt-BR" sz="1350" dirty="0" err="1">
                  <a:solidFill>
                    <a:prstClr val="black"/>
                  </a:solidFill>
                  <a:latin typeface="Nunito" pitchFamily="2" charset="0"/>
                </a:rPr>
                <a:t>ax</a:t>
              </a:r>
              <a:r>
                <a:rPr lang="pt-BR" sz="1350" dirty="0">
                  <a:solidFill>
                    <a:prstClr val="black"/>
                  </a:solidFill>
                  <a:latin typeface="Nunito" pitchFamily="2" charset="0"/>
                </a:rPr>
                <a:t> +b, em que </a:t>
              </a:r>
              <a:r>
                <a:rPr lang="pt-BR" sz="1350" i="1" dirty="0">
                  <a:solidFill>
                    <a:prstClr val="black"/>
                  </a:solidFill>
                  <a:latin typeface="Nunito" pitchFamily="2" charset="0"/>
                </a:rPr>
                <a:t>a ≠ 0 </a:t>
              </a:r>
              <a:r>
                <a:rPr lang="pt-BR" sz="1350" dirty="0">
                  <a:solidFill>
                    <a:prstClr val="black"/>
                  </a:solidFill>
                  <a:latin typeface="Nunito" pitchFamily="2" charset="0"/>
                </a:rPr>
                <a:t>e </a:t>
              </a:r>
              <a:r>
                <a:rPr lang="pt-BR" sz="1350" i="1" dirty="0">
                  <a:solidFill>
                    <a:prstClr val="black"/>
                  </a:solidFill>
                  <a:latin typeface="Nunito" pitchFamily="2" charset="0"/>
                </a:rPr>
                <a:t>b = 0</a:t>
              </a:r>
              <a:r>
                <a:rPr lang="pt-BR" sz="1350" dirty="0">
                  <a:solidFill>
                    <a:prstClr val="black"/>
                  </a:solidFill>
                  <a:latin typeface="Nunito" pitchFamily="2" charset="0"/>
                </a:rPr>
                <a:t>, é chamada de </a:t>
              </a:r>
              <a:r>
                <a:rPr lang="pt-BR" sz="13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unito" pitchFamily="2" charset="0"/>
                </a:rPr>
                <a:t>função linear </a:t>
              </a:r>
              <a:r>
                <a:rPr lang="pt-BR" sz="1350" dirty="0">
                  <a:solidFill>
                    <a:prstClr val="black"/>
                  </a:solidFill>
                  <a:latin typeface="Nunito" pitchFamily="2" charset="0"/>
                </a:rPr>
                <a:t>e pode ser representada por  </a:t>
              </a:r>
              <a:r>
                <a:rPr lang="pt-BR" sz="13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unito" pitchFamily="2" charset="0"/>
                </a:rPr>
                <a:t>f(x) = ax.</a:t>
              </a:r>
            </a:p>
            <a:p>
              <a:pPr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pt-BR" sz="1350" dirty="0">
                  <a:solidFill>
                    <a:prstClr val="black"/>
                  </a:solidFill>
                  <a:latin typeface="Nunito" pitchFamily="2" charset="0"/>
                </a:rPr>
                <a:t>O gráfico de uma função linear é uma reta que passa pelo ponto (0,0).</a:t>
              </a: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3CFE23C3-AD6A-4D80-81DD-34612D4A0973}"/>
              </a:ext>
            </a:extLst>
          </p:cNvPr>
          <p:cNvGrpSpPr/>
          <p:nvPr/>
        </p:nvGrpSpPr>
        <p:grpSpPr>
          <a:xfrm>
            <a:off x="5706442" y="3712004"/>
            <a:ext cx="5066433" cy="1947335"/>
            <a:chOff x="5802339" y="3410341"/>
            <a:chExt cx="5316403" cy="2596447"/>
          </a:xfrm>
        </p:grpSpPr>
        <p:sp>
          <p:nvSpPr>
            <p:cNvPr id="5" name="Retângulo de cantos arredondados 22">
              <a:extLst>
                <a:ext uri="{FF2B5EF4-FFF2-40B4-BE49-F238E27FC236}">
                  <a16:creationId xmlns:a16="http://schemas.microsoft.com/office/drawing/2014/main" id="{E9693BF2-86E1-406C-A318-EB4854FFED65}"/>
                </a:ext>
              </a:extLst>
            </p:cNvPr>
            <p:cNvSpPr/>
            <p:nvPr/>
          </p:nvSpPr>
          <p:spPr>
            <a:xfrm>
              <a:off x="5966617" y="3410341"/>
              <a:ext cx="5152125" cy="2596447"/>
            </a:xfrm>
            <a:prstGeom prst="roundRect">
              <a:avLst/>
            </a:prstGeom>
            <a:noFill/>
            <a:ln w="22225">
              <a:solidFill>
                <a:srgbClr val="003300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pt-BR" sz="1350" dirty="0">
                <a:solidFill>
                  <a:prstClr val="white"/>
                </a:solidFill>
                <a:latin typeface="Nunito" pitchFamily="2" charset="0"/>
              </a:endParaRPr>
            </a:p>
          </p:txBody>
        </p:sp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3085C027-EA16-4B73-B756-AA239FFED9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2339" y="4182281"/>
              <a:ext cx="1146086" cy="1244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upo 23">
              <a:extLst>
                <a:ext uri="{FF2B5EF4-FFF2-40B4-BE49-F238E27FC236}">
                  <a16:creationId xmlns:a16="http://schemas.microsoft.com/office/drawing/2014/main" id="{E3A9E6B5-2FF0-4F01-A92B-AB9F6ED515A1}"/>
                </a:ext>
              </a:extLst>
            </p:cNvPr>
            <p:cNvGrpSpPr/>
            <p:nvPr/>
          </p:nvGrpSpPr>
          <p:grpSpPr>
            <a:xfrm>
              <a:off x="6137593" y="3584670"/>
              <a:ext cx="4874520" cy="2253909"/>
              <a:chOff x="4462994" y="4140369"/>
              <a:chExt cx="4415767" cy="1993131"/>
            </a:xfrm>
          </p:grpSpPr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0799527-CE9A-4BCC-9206-8B94F08E2466}"/>
                  </a:ext>
                </a:extLst>
              </p:cNvPr>
              <p:cNvSpPr txBox="1"/>
              <p:nvPr/>
            </p:nvSpPr>
            <p:spPr>
              <a:xfrm>
                <a:off x="4462994" y="4140369"/>
                <a:ext cx="4357477" cy="598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pt-BR" sz="1350" dirty="0">
                    <a:solidFill>
                      <a:prstClr val="black"/>
                    </a:solidFill>
                    <a:latin typeface="Nunito" pitchFamily="2" charset="0"/>
                  </a:rPr>
                  <a:t> Para pagamento à vista, certa loja oferece 15% de desconto na compra de um celular.</a:t>
                </a:r>
              </a:p>
            </p:txBody>
          </p:sp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E27B331D-B249-4648-8C20-B469289D3A46}"/>
                  </a:ext>
                </a:extLst>
              </p:cNvPr>
              <p:cNvSpPr/>
              <p:nvPr/>
            </p:nvSpPr>
            <p:spPr>
              <a:xfrm>
                <a:off x="5255806" y="4754633"/>
                <a:ext cx="3564665" cy="10886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pt-BR" sz="1350" dirty="0">
                    <a:solidFill>
                      <a:prstClr val="black"/>
                    </a:solidFill>
                    <a:latin typeface="Nunito" pitchFamily="2" charset="0"/>
                  </a:rPr>
                  <a:t> a) Escreva uma função que relacione   o valor y a ser pago após o desconto na compra do celular cujo preço é x reais.</a:t>
                </a:r>
              </a:p>
            </p:txBody>
          </p:sp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A6FC508A-E28E-4876-AB79-57C64C46F094}"/>
                  </a:ext>
                </a:extLst>
              </p:cNvPr>
              <p:cNvSpPr txBox="1"/>
              <p:nvPr/>
            </p:nvSpPr>
            <p:spPr>
              <a:xfrm>
                <a:off x="5345335" y="5534734"/>
                <a:ext cx="3533426" cy="598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pt-BR" sz="1350" dirty="0">
                    <a:solidFill>
                      <a:prstClr val="black"/>
                    </a:solidFill>
                    <a:latin typeface="Nunito" pitchFamily="2" charset="0"/>
                  </a:rPr>
                  <a:t>b) Quantos reais um cliente vai pagar por um celular que custa R$ 870,00?</a:t>
                </a:r>
              </a:p>
            </p:txBody>
          </p:sp>
        </p:grpSp>
      </p:grpSp>
      <p:sp>
        <p:nvSpPr>
          <p:cNvPr id="4" name="Retângulo Arredondado 3"/>
          <p:cNvSpPr/>
          <p:nvPr/>
        </p:nvSpPr>
        <p:spPr>
          <a:xfrm>
            <a:off x="1199456" y="1844824"/>
            <a:ext cx="9865096" cy="144016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</a:pPr>
            <a:r>
              <a:rPr lang="pt-BR" sz="1600" dirty="0">
                <a:solidFill>
                  <a:schemeClr val="bg1"/>
                </a:solidFill>
                <a:latin typeface="Nunito" pitchFamily="2" charset="0"/>
              </a:rPr>
              <a:t> No mundo globalizado e digital que vivemos, inúmeras são as opções de pagamento de uma compra, dentre elas: dinheiro, cheque, cartão de crédito e de débito, boleto, débito em conta e etc.</a:t>
            </a:r>
          </a:p>
          <a:p>
            <a:pPr algn="just" defTabSz="685800" fontAlgn="auto">
              <a:spcBef>
                <a:spcPts val="0"/>
              </a:spcBef>
              <a:spcAft>
                <a:spcPts val="0"/>
              </a:spcAft>
            </a:pPr>
            <a:r>
              <a:rPr lang="pt-BR" sz="1600" dirty="0">
                <a:solidFill>
                  <a:schemeClr val="bg1"/>
                </a:solidFill>
                <a:latin typeface="Nunito" pitchFamily="2" charset="0"/>
              </a:rPr>
              <a:t>        É comum que as lojas façam promoções para vender suas mercadorias, e, geralmente, os descontos são concedidos quando o pagamento é realizado à vista.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20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2">
            <a:extLst>
              <a:ext uri="{FF2B5EF4-FFF2-40B4-BE49-F238E27FC236}">
                <a16:creationId xmlns:a16="http://schemas.microsoft.com/office/drawing/2014/main" id="{6F4EE376-ABAE-43A5-A302-B5B87D1CB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477276"/>
              </p:ext>
            </p:extLst>
          </p:nvPr>
        </p:nvGraphicFramePr>
        <p:xfrm>
          <a:off x="2332283" y="1824620"/>
          <a:ext cx="223202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292">
                  <a:extLst>
                    <a:ext uri="{9D8B030D-6E8A-4147-A177-3AD203B41FA5}">
                      <a16:colId xmlns:a16="http://schemas.microsoft.com/office/drawing/2014/main" val="2428579365"/>
                    </a:ext>
                  </a:extLst>
                </a:gridCol>
                <a:gridCol w="1607733">
                  <a:extLst>
                    <a:ext uri="{9D8B030D-6E8A-4147-A177-3AD203B41FA5}">
                      <a16:colId xmlns:a16="http://schemas.microsoft.com/office/drawing/2014/main" val="3766559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f(x) = 3x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62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-6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67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48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14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49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  <a:latin typeface="Nunito 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084600"/>
                  </a:ext>
                </a:extLst>
              </a:tr>
            </a:tbl>
          </a:graphicData>
        </a:graphic>
      </p:graphicFrame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74BFE3E1-CA25-4FF8-A238-D704128528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785362"/>
              </p:ext>
            </p:extLst>
          </p:nvPr>
        </p:nvGraphicFramePr>
        <p:xfrm>
          <a:off x="6384034" y="1268760"/>
          <a:ext cx="2864296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37">
                  <a:extLst>
                    <a:ext uri="{9D8B030D-6E8A-4147-A177-3AD203B41FA5}">
                      <a16:colId xmlns:a16="http://schemas.microsoft.com/office/drawing/2014/main" val="3949850998"/>
                    </a:ext>
                  </a:extLst>
                </a:gridCol>
                <a:gridCol w="358037">
                  <a:extLst>
                    <a:ext uri="{9D8B030D-6E8A-4147-A177-3AD203B41FA5}">
                      <a16:colId xmlns:a16="http://schemas.microsoft.com/office/drawing/2014/main" val="2221713308"/>
                    </a:ext>
                  </a:extLst>
                </a:gridCol>
                <a:gridCol w="358037">
                  <a:extLst>
                    <a:ext uri="{9D8B030D-6E8A-4147-A177-3AD203B41FA5}">
                      <a16:colId xmlns:a16="http://schemas.microsoft.com/office/drawing/2014/main" val="1571931559"/>
                    </a:ext>
                  </a:extLst>
                </a:gridCol>
                <a:gridCol w="358037">
                  <a:extLst>
                    <a:ext uri="{9D8B030D-6E8A-4147-A177-3AD203B41FA5}">
                      <a16:colId xmlns:a16="http://schemas.microsoft.com/office/drawing/2014/main" val="4100663715"/>
                    </a:ext>
                  </a:extLst>
                </a:gridCol>
                <a:gridCol w="358037">
                  <a:extLst>
                    <a:ext uri="{9D8B030D-6E8A-4147-A177-3AD203B41FA5}">
                      <a16:colId xmlns:a16="http://schemas.microsoft.com/office/drawing/2014/main" val="3831609922"/>
                    </a:ext>
                  </a:extLst>
                </a:gridCol>
                <a:gridCol w="358037">
                  <a:extLst>
                    <a:ext uri="{9D8B030D-6E8A-4147-A177-3AD203B41FA5}">
                      <a16:colId xmlns:a16="http://schemas.microsoft.com/office/drawing/2014/main" val="854168039"/>
                    </a:ext>
                  </a:extLst>
                </a:gridCol>
                <a:gridCol w="358037">
                  <a:extLst>
                    <a:ext uri="{9D8B030D-6E8A-4147-A177-3AD203B41FA5}">
                      <a16:colId xmlns:a16="http://schemas.microsoft.com/office/drawing/2014/main" val="2945124838"/>
                    </a:ext>
                  </a:extLst>
                </a:gridCol>
                <a:gridCol w="358037">
                  <a:extLst>
                    <a:ext uri="{9D8B030D-6E8A-4147-A177-3AD203B41FA5}">
                      <a16:colId xmlns:a16="http://schemas.microsoft.com/office/drawing/2014/main" val="181473075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0233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6336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32362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72273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542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32025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91567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64689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0717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697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8878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64208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722142"/>
                  </a:ext>
                </a:extLst>
              </a:tr>
            </a:tbl>
          </a:graphicData>
        </a:graphic>
      </p:graphicFrame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ADC1C03-F97A-4C61-8BEB-70DBEC38A190}"/>
              </a:ext>
            </a:extLst>
          </p:cNvPr>
          <p:cNvCxnSpPr>
            <a:cxnSpLocks/>
            <a:stCxn id="3" idx="2"/>
          </p:cNvCxnSpPr>
          <p:nvPr/>
        </p:nvCxnSpPr>
        <p:spPr>
          <a:xfrm flipH="1" flipV="1">
            <a:off x="7808330" y="876212"/>
            <a:ext cx="7852" cy="51474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4A5D64C2-D20B-4539-862C-2FD027B8C07A}"/>
              </a:ext>
            </a:extLst>
          </p:cNvPr>
          <p:cNvCxnSpPr>
            <a:cxnSpLocks/>
          </p:cNvCxnSpPr>
          <p:nvPr/>
        </p:nvCxnSpPr>
        <p:spPr>
          <a:xfrm>
            <a:off x="6335482" y="3419062"/>
            <a:ext cx="3504934" cy="99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A288EEB-FE06-4B54-B7EA-49C001C931E6}"/>
              </a:ext>
            </a:extLst>
          </p:cNvPr>
          <p:cNvSpPr txBox="1"/>
          <p:nvPr/>
        </p:nvSpPr>
        <p:spPr>
          <a:xfrm>
            <a:off x="7789920" y="3379100"/>
            <a:ext cx="28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CFE2210-1FE2-4A98-9E24-FB0E79217977}"/>
              </a:ext>
            </a:extLst>
          </p:cNvPr>
          <p:cNvSpPr txBox="1"/>
          <p:nvPr/>
        </p:nvSpPr>
        <p:spPr>
          <a:xfrm>
            <a:off x="8126237" y="3379100"/>
            <a:ext cx="28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1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69C4BE6-B15B-4790-A2C9-6D1E2609D144}"/>
              </a:ext>
            </a:extLst>
          </p:cNvPr>
          <p:cNvSpPr txBox="1"/>
          <p:nvPr/>
        </p:nvSpPr>
        <p:spPr>
          <a:xfrm>
            <a:off x="8496435" y="3379100"/>
            <a:ext cx="28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2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D8938F5-76DD-4036-90D3-024EB9583E40}"/>
              </a:ext>
            </a:extLst>
          </p:cNvPr>
          <p:cNvSpPr txBox="1"/>
          <p:nvPr/>
        </p:nvSpPr>
        <p:spPr>
          <a:xfrm>
            <a:off x="7142388" y="3379100"/>
            <a:ext cx="341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-1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A1E4453-BADA-406D-A6C1-FCEA6862893D}"/>
              </a:ext>
            </a:extLst>
          </p:cNvPr>
          <p:cNvSpPr txBox="1"/>
          <p:nvPr/>
        </p:nvSpPr>
        <p:spPr>
          <a:xfrm>
            <a:off x="6780282" y="3379100"/>
            <a:ext cx="341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-2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5EDF1DD-F9B5-4AB6-925D-DCD9DB302A97}"/>
              </a:ext>
            </a:extLst>
          </p:cNvPr>
          <p:cNvSpPr txBox="1"/>
          <p:nvPr/>
        </p:nvSpPr>
        <p:spPr>
          <a:xfrm>
            <a:off x="7526150" y="4462595"/>
            <a:ext cx="341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-3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1DABC77-EED0-4596-A931-ADA836FE2ED8}"/>
              </a:ext>
            </a:extLst>
          </p:cNvPr>
          <p:cNvSpPr txBox="1"/>
          <p:nvPr/>
        </p:nvSpPr>
        <p:spPr>
          <a:xfrm>
            <a:off x="7526150" y="5560868"/>
            <a:ext cx="341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-6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9762913-CBC4-45BB-A96C-124C2E17BC35}"/>
              </a:ext>
            </a:extLst>
          </p:cNvPr>
          <p:cNvSpPr txBox="1"/>
          <p:nvPr/>
        </p:nvSpPr>
        <p:spPr>
          <a:xfrm>
            <a:off x="7453978" y="2292913"/>
            <a:ext cx="28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3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52CD93E-AFBE-4268-BDD2-FDC5D25D5767}"/>
              </a:ext>
            </a:extLst>
          </p:cNvPr>
          <p:cNvSpPr txBox="1"/>
          <p:nvPr/>
        </p:nvSpPr>
        <p:spPr>
          <a:xfrm>
            <a:off x="7522006" y="1212344"/>
            <a:ext cx="28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6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2DCC88F-3E61-4F57-AEF1-658FD05C0C93}"/>
              </a:ext>
            </a:extLst>
          </p:cNvPr>
          <p:cNvSpPr txBox="1"/>
          <p:nvPr/>
        </p:nvSpPr>
        <p:spPr>
          <a:xfrm>
            <a:off x="6023156" y="6148403"/>
            <a:ext cx="1598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Nunito" panose="00000500000000000000" pitchFamily="2" charset="0"/>
              </a:rPr>
              <a:t>f(x) = 3x</a:t>
            </a:r>
          </a:p>
        </p:txBody>
      </p:sp>
      <p:cxnSp>
        <p:nvCxnSpPr>
          <p:cNvPr id="15387" name="Conector: Angulado 15386">
            <a:extLst>
              <a:ext uri="{FF2B5EF4-FFF2-40B4-BE49-F238E27FC236}">
                <a16:creationId xmlns:a16="http://schemas.microsoft.com/office/drawing/2014/main" id="{EF54E056-62EE-47B8-BBC3-15CC984FAEE6}"/>
              </a:ext>
            </a:extLst>
          </p:cNvPr>
          <p:cNvCxnSpPr/>
          <p:nvPr/>
        </p:nvCxnSpPr>
        <p:spPr>
          <a:xfrm rot="16200000" flipH="1">
            <a:off x="6340111" y="4164461"/>
            <a:ext cx="2173328" cy="669382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: Angulado 60">
            <a:extLst>
              <a:ext uri="{FF2B5EF4-FFF2-40B4-BE49-F238E27FC236}">
                <a16:creationId xmlns:a16="http://schemas.microsoft.com/office/drawing/2014/main" id="{B162DD77-4DD4-416C-AF10-B335A7E817D7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13521" y="3745984"/>
            <a:ext cx="1026930" cy="37308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: Angulado 37">
            <a:extLst>
              <a:ext uri="{FF2B5EF4-FFF2-40B4-BE49-F238E27FC236}">
                <a16:creationId xmlns:a16="http://schemas.microsoft.com/office/drawing/2014/main" id="{10B435F9-ED18-4219-A238-FA34576A0B03}"/>
              </a:ext>
            </a:extLst>
          </p:cNvPr>
          <p:cNvCxnSpPr/>
          <p:nvPr/>
        </p:nvCxnSpPr>
        <p:spPr>
          <a:xfrm rot="16200000" flipH="1">
            <a:off x="7482204" y="2709763"/>
            <a:ext cx="1044000" cy="32223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: Angulado 72">
            <a:extLst>
              <a:ext uri="{FF2B5EF4-FFF2-40B4-BE49-F238E27FC236}">
                <a16:creationId xmlns:a16="http://schemas.microsoft.com/office/drawing/2014/main" id="{BE31D1AC-E13D-490A-9E38-6467FA12AAFC}"/>
              </a:ext>
            </a:extLst>
          </p:cNvPr>
          <p:cNvCxnSpPr>
            <a:cxnSpLocks/>
            <a:stCxn id="3" idx="0"/>
          </p:cNvCxnSpPr>
          <p:nvPr/>
        </p:nvCxnSpPr>
        <p:spPr>
          <a:xfrm rot="16200000" flipH="1">
            <a:off x="7066016" y="2018926"/>
            <a:ext cx="2212480" cy="712148"/>
          </a:xfrm>
          <a:prstGeom prst="bentConnector3">
            <a:avLst>
              <a:gd name="adj1" fmla="val -10332"/>
            </a:avLst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ipse 42">
            <a:extLst>
              <a:ext uri="{FF2B5EF4-FFF2-40B4-BE49-F238E27FC236}">
                <a16:creationId xmlns:a16="http://schemas.microsoft.com/office/drawing/2014/main" id="{B8F5518C-66BD-4D43-9CB2-0F2AEC7EBC83}"/>
              </a:ext>
            </a:extLst>
          </p:cNvPr>
          <p:cNvSpPr/>
          <p:nvPr/>
        </p:nvSpPr>
        <p:spPr>
          <a:xfrm>
            <a:off x="7068033" y="5524867"/>
            <a:ext cx="71607" cy="7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Elipse 77">
            <a:extLst>
              <a:ext uri="{FF2B5EF4-FFF2-40B4-BE49-F238E27FC236}">
                <a16:creationId xmlns:a16="http://schemas.microsoft.com/office/drawing/2014/main" id="{94ADB7F9-653B-43F1-8652-628A65647D9D}"/>
              </a:ext>
            </a:extLst>
          </p:cNvPr>
          <p:cNvSpPr/>
          <p:nvPr/>
        </p:nvSpPr>
        <p:spPr>
          <a:xfrm>
            <a:off x="7412272" y="4464944"/>
            <a:ext cx="71607" cy="7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Elipse 78">
            <a:extLst>
              <a:ext uri="{FF2B5EF4-FFF2-40B4-BE49-F238E27FC236}">
                <a16:creationId xmlns:a16="http://schemas.microsoft.com/office/drawing/2014/main" id="{C571B3DF-EA30-4E1C-A20D-1440D259FBE6}"/>
              </a:ext>
            </a:extLst>
          </p:cNvPr>
          <p:cNvSpPr/>
          <p:nvPr/>
        </p:nvSpPr>
        <p:spPr>
          <a:xfrm>
            <a:off x="8132722" y="2321629"/>
            <a:ext cx="71607" cy="7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Elipse 79">
            <a:extLst>
              <a:ext uri="{FF2B5EF4-FFF2-40B4-BE49-F238E27FC236}">
                <a16:creationId xmlns:a16="http://schemas.microsoft.com/office/drawing/2014/main" id="{B1AF7523-4103-4964-90CE-55A3F7186D83}"/>
              </a:ext>
            </a:extLst>
          </p:cNvPr>
          <p:cNvSpPr/>
          <p:nvPr/>
        </p:nvSpPr>
        <p:spPr>
          <a:xfrm>
            <a:off x="8492722" y="1237276"/>
            <a:ext cx="71607" cy="7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4E511A5D-D931-486C-94A3-08F71F8DB906}"/>
              </a:ext>
            </a:extLst>
          </p:cNvPr>
          <p:cNvCxnSpPr>
            <a:cxnSpLocks/>
          </p:cNvCxnSpPr>
          <p:nvPr/>
        </p:nvCxnSpPr>
        <p:spPr>
          <a:xfrm flipV="1">
            <a:off x="7092084" y="1044075"/>
            <a:ext cx="1524196" cy="4552792"/>
          </a:xfrm>
          <a:prstGeom prst="line">
            <a:avLst/>
          </a:prstGeom>
          <a:ln w="28575">
            <a:solidFill>
              <a:srgbClr val="7030A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142FD854-5B3E-45B3-8AF0-9CBD60437349}"/>
              </a:ext>
            </a:extLst>
          </p:cNvPr>
          <p:cNvSpPr txBox="1"/>
          <p:nvPr/>
        </p:nvSpPr>
        <p:spPr>
          <a:xfrm>
            <a:off x="9472913" y="3484621"/>
            <a:ext cx="614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x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84728F98-0023-457F-B4BD-CB2DDFA21DBE}"/>
              </a:ext>
            </a:extLst>
          </p:cNvPr>
          <p:cNvSpPr txBox="1"/>
          <p:nvPr/>
        </p:nvSpPr>
        <p:spPr>
          <a:xfrm>
            <a:off x="7764831" y="674743"/>
            <a:ext cx="614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y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513115" y="591971"/>
            <a:ext cx="4686779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FUNÇÃO LINEAR (b = 0)</a:t>
            </a:r>
            <a:b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</a:br>
            <a:endParaRPr lang="pt-BR" altLang="pt-BR" sz="2800" dirty="0">
              <a:solidFill>
                <a:srgbClr val="002060"/>
              </a:solidFill>
              <a:latin typeface="Nunito ExtraBold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43" grpId="0" animBg="1"/>
      <p:bldP spid="78" grpId="0" animBg="1"/>
      <p:bldP spid="79" grpId="0" animBg="1"/>
      <p:bldP spid="80" grpId="0" animBg="1"/>
      <p:bldP spid="84" grpId="0"/>
      <p:bldP spid="85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151354" y="2484140"/>
            <a:ext cx="5184576" cy="51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 </a:t>
            </a:r>
            <a:r>
              <a:rPr lang="pt-BR" altLang="pt-BR" sz="2000" b="1" i="1" dirty="0">
                <a:latin typeface="Nunito ExtraBold" pitchFamily="2" charset="0"/>
                <a:ea typeface="ＭＳ Ｐゴシック" pitchFamily="34" charset="-128"/>
              </a:rPr>
              <a:t>f</a:t>
            </a:r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(</a:t>
            </a:r>
            <a:r>
              <a:rPr lang="pt-BR" altLang="pt-BR" sz="2000" b="1" i="1" dirty="0">
                <a:latin typeface="Nunito ExtraBold" pitchFamily="2" charset="0"/>
                <a:ea typeface="ＭＳ Ｐゴシック" pitchFamily="34" charset="-128"/>
              </a:rPr>
              <a:t>x</a:t>
            </a:r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) = 3 </a:t>
            </a:r>
            <a:r>
              <a:rPr lang="pt-BR" altLang="pt-BR" sz="2000" b="1" dirty="0">
                <a:solidFill>
                  <a:srgbClr val="0070C0"/>
                </a:solidFill>
                <a:latin typeface="Nunito ExtraBold" pitchFamily="2" charset="0"/>
                <a:ea typeface="ＭＳ Ｐゴシック" pitchFamily="34" charset="-128"/>
              </a:rPr>
              <a:t>(função constante) a = 0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05085" y="5317902"/>
            <a:ext cx="10437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O gráfico de uma função constante é uma reta paralela ao eixo </a:t>
            </a:r>
            <a:r>
              <a:rPr lang="pt-BR" altLang="pt-BR" sz="2000" b="1" i="1" dirty="0">
                <a:latin typeface="Nunito ExtraBold" pitchFamily="2" charset="0"/>
                <a:ea typeface="ＭＳ Ｐゴシック" pitchFamily="34" charset="-128"/>
              </a:rPr>
              <a:t>x</a:t>
            </a:r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, por isso podemos traçá-la conhecendo um único ponto.</a:t>
            </a:r>
          </a:p>
        </p:txBody>
      </p:sp>
      <p:pic>
        <p:nvPicPr>
          <p:cNvPr id="10" name="Picture 2" descr="G:\DEPTO\PPTs\Vereda_DIGITAL\Editados\Matematica\Lote 1\VD-MAT-Lote1-Cap3\VD-MAT-Lote1-Cap3\img\PNG\Slide_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2401" y="2345260"/>
            <a:ext cx="3024336" cy="295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226104"/>
              </p:ext>
            </p:extLst>
          </p:nvPr>
        </p:nvGraphicFramePr>
        <p:xfrm>
          <a:off x="2543492" y="3426655"/>
          <a:ext cx="2400300" cy="9826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cs typeface="Verdana"/>
                        </a:rPr>
                        <a:t>x</a:t>
                      </a:r>
                    </a:p>
                  </a:txBody>
                  <a:tcPr marL="91413" marR="91413" marT="45697" marB="45697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f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x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pt-BR" sz="1800" i="0" dirty="0">
                        <a:solidFill>
                          <a:schemeClr val="bg1"/>
                        </a:solidFill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marT="45697" marB="45697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8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697" marB="45697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marT="45697" marB="45697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" name="Grupo 29"/>
          <p:cNvGrpSpPr>
            <a:grpSpLocks/>
          </p:cNvGrpSpPr>
          <p:nvPr/>
        </p:nvGrpSpPr>
        <p:grpSpPr bwMode="auto">
          <a:xfrm>
            <a:off x="2502479" y="3821379"/>
            <a:ext cx="1865329" cy="554008"/>
            <a:chOff x="641328" y="2709293"/>
            <a:chExt cx="1865994" cy="553968"/>
          </a:xfrm>
        </p:grpSpPr>
        <p:sp>
          <p:nvSpPr>
            <p:cNvPr id="13" name="Retângulo 30"/>
            <p:cNvSpPr>
              <a:spLocks noChangeArrowheads="1"/>
            </p:cNvSpPr>
            <p:nvPr/>
          </p:nvSpPr>
          <p:spPr bwMode="auto">
            <a:xfrm>
              <a:off x="641328" y="2709303"/>
              <a:ext cx="1164145" cy="553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14" name="Retângulo 31"/>
            <p:cNvSpPr>
              <a:spLocks noChangeArrowheads="1"/>
            </p:cNvSpPr>
            <p:nvPr/>
          </p:nvSpPr>
          <p:spPr bwMode="auto">
            <a:xfrm>
              <a:off x="2168647" y="2709293"/>
              <a:ext cx="338675" cy="553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3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16" name="Retângulo 15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92641" y="933241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EXEMPLOS DE GRÁFICO DE FUNÇÃO AFIM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703512" y="5577770"/>
            <a:ext cx="89644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O gráfico de uma função linear é uma reta que passa pela origem (0,0).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875420" y="2125200"/>
            <a:ext cx="45365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sz="2000" b="1" i="1" dirty="0">
                <a:latin typeface="Nunito ExtraBold" pitchFamily="2" charset="0"/>
                <a:ea typeface="ＭＳ Ｐゴシック" pitchFamily="34" charset="-128"/>
              </a:rPr>
              <a:t>h</a:t>
            </a:r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(</a:t>
            </a:r>
            <a:r>
              <a:rPr lang="pt-BR" altLang="pt-BR" sz="2000" b="1" i="1" dirty="0">
                <a:latin typeface="Nunito ExtraBold" pitchFamily="2" charset="0"/>
                <a:ea typeface="ＭＳ Ｐゴシック" pitchFamily="34" charset="-128"/>
              </a:rPr>
              <a:t>x</a:t>
            </a:r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) = </a:t>
            </a:r>
            <a:r>
              <a:rPr lang="pt-BR" altLang="pt-BR" sz="2000" b="1" i="1" dirty="0">
                <a:latin typeface="Nunito ExtraBold" pitchFamily="2" charset="0"/>
                <a:ea typeface="ＭＳ Ｐゴシック" pitchFamily="34" charset="-128"/>
              </a:rPr>
              <a:t>x (função identidade)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2000" b="1" i="1" dirty="0">
                <a:solidFill>
                  <a:srgbClr val="0070C0"/>
                </a:solidFill>
                <a:latin typeface="Nunito ExtraBold" pitchFamily="2" charset="0"/>
                <a:ea typeface="ＭＳ Ｐゴシック" pitchFamily="34" charset="-128"/>
              </a:rPr>
              <a:t>a = 1 e b = 0</a:t>
            </a:r>
            <a:endParaRPr lang="pt-BR" altLang="pt-BR" sz="2000" b="1" dirty="0">
              <a:solidFill>
                <a:srgbClr val="0070C0"/>
              </a:solidFill>
              <a:latin typeface="Nunito ExtraBold" pitchFamily="2" charset="0"/>
              <a:ea typeface="ＭＳ Ｐゴシック" pitchFamily="34" charset="-128"/>
            </a:endParaRPr>
          </a:p>
        </p:txBody>
      </p:sp>
      <p:graphicFrame>
        <p:nvGraphicFramePr>
          <p:cNvPr id="10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597759"/>
              </p:ext>
            </p:extLst>
          </p:nvPr>
        </p:nvGraphicFramePr>
        <p:xfrm>
          <a:off x="3143672" y="3195370"/>
          <a:ext cx="2400300" cy="14858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cs typeface="Verdana"/>
                        </a:rPr>
                        <a:t>x</a:t>
                      </a: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h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(</a:t>
                      </a:r>
                      <a:r>
                        <a:rPr lang="pt-BR" sz="1800" b="1" i="1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x</a:t>
                      </a:r>
                      <a:r>
                        <a:rPr lang="pt-BR" sz="1800" b="1" i="0" dirty="0">
                          <a:solidFill>
                            <a:schemeClr val="bg1"/>
                          </a:solidFill>
                          <a:latin typeface="Nunito ExtraBold" pitchFamily="2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pt-BR" sz="1800" i="0" dirty="0">
                        <a:solidFill>
                          <a:schemeClr val="bg1"/>
                        </a:solidFill>
                        <a:latin typeface="Nunito ExtraBold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s-ES" sz="1800" dirty="0">
                        <a:latin typeface="Nunito ExtraBold" pitchFamily="2" charset="0"/>
                        <a:cs typeface="Verdana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13" marR="91413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" name="Grupo 23"/>
          <p:cNvGrpSpPr>
            <a:grpSpLocks/>
          </p:cNvGrpSpPr>
          <p:nvPr/>
        </p:nvGrpSpPr>
        <p:grpSpPr bwMode="auto">
          <a:xfrm>
            <a:off x="3552376" y="3589114"/>
            <a:ext cx="1671346" cy="564654"/>
            <a:chOff x="981386" y="2698657"/>
            <a:chExt cx="1671814" cy="564120"/>
          </a:xfrm>
        </p:grpSpPr>
        <p:sp>
          <p:nvSpPr>
            <p:cNvPr id="12" name="Retângulo 24"/>
            <p:cNvSpPr>
              <a:spLocks noChangeArrowheads="1"/>
            </p:cNvSpPr>
            <p:nvPr/>
          </p:nvSpPr>
          <p:spPr bwMode="auto">
            <a:xfrm>
              <a:off x="981386" y="2709303"/>
              <a:ext cx="466925" cy="553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–1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13" name="Retângulo 25"/>
            <p:cNvSpPr>
              <a:spLocks noChangeArrowheads="1"/>
            </p:cNvSpPr>
            <p:nvPr/>
          </p:nvSpPr>
          <p:spPr bwMode="auto">
            <a:xfrm>
              <a:off x="2186275" y="2698657"/>
              <a:ext cx="466925" cy="553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–1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14" name="Grupo 26"/>
          <p:cNvGrpSpPr>
            <a:grpSpLocks/>
          </p:cNvGrpSpPr>
          <p:nvPr/>
        </p:nvGrpSpPr>
        <p:grpSpPr bwMode="auto">
          <a:xfrm>
            <a:off x="3679363" y="4133632"/>
            <a:ext cx="1525324" cy="564633"/>
            <a:chOff x="1108708" y="3243605"/>
            <a:chExt cx="1524578" cy="564071"/>
          </a:xfrm>
        </p:grpSpPr>
        <p:sp>
          <p:nvSpPr>
            <p:cNvPr id="15" name="Retângulo 29"/>
            <p:cNvSpPr>
              <a:spLocks noChangeArrowheads="1"/>
            </p:cNvSpPr>
            <p:nvPr/>
          </p:nvSpPr>
          <p:spPr bwMode="auto">
            <a:xfrm>
              <a:off x="1108708" y="3243605"/>
              <a:ext cx="338388" cy="553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  <p:sp>
          <p:nvSpPr>
            <p:cNvPr id="16" name="Retângulo 30"/>
            <p:cNvSpPr>
              <a:spLocks noChangeArrowheads="1"/>
            </p:cNvSpPr>
            <p:nvPr/>
          </p:nvSpPr>
          <p:spPr bwMode="auto">
            <a:xfrm>
              <a:off x="2294898" y="3254229"/>
              <a:ext cx="338388" cy="553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pt-BR" altLang="pt-BR" sz="2000" dirty="0">
                  <a:latin typeface="Nunito ExtraBold" pitchFamily="2" charset="0"/>
                  <a:ea typeface="ＭＳ Ｐゴシック" pitchFamily="34" charset="-128"/>
                </a:rPr>
                <a:t>1</a:t>
              </a:r>
              <a:endParaRPr lang="pt-BR" altLang="pt-BR" sz="2000" dirty="0">
                <a:latin typeface="Calibri" pitchFamily="34" charset="0"/>
                <a:ea typeface="ＭＳ Ｐゴシック" pitchFamily="34" charset="-128"/>
              </a:endParaRPr>
            </a:p>
          </p:txBody>
        </p:sp>
      </p:grpSp>
      <p:pic>
        <p:nvPicPr>
          <p:cNvPr id="17" name="Picture 2" descr="G:\DEPTO\PPTs\Vereda_DIGITAL\Editados\Matematica\Lote 1\VD-MAT-Lote1-Cap3\VD-MAT-Lote1-Cap3\img\PNG\Slide_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0056" y="2420888"/>
            <a:ext cx="3046049" cy="2854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92641" y="933241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EXEMPLOS DE GRÁFICO DE FUNÇÃO AFIM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EPTO\PPTs\Vereda_DIGITAL\Editados\Matematica\Lote 1\VD-MAT-Lote1-Cap3\VD-MAT-Lote1-Cap3\img\PNG\Slide_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7827" y="2904031"/>
            <a:ext cx="3096344" cy="352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911424" y="1897918"/>
            <a:ext cx="89644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pt-BR" altLang="pt-BR" sz="2000" b="1" dirty="0">
                <a:latin typeface="Nunito ExtraBold" pitchFamily="2" charset="0"/>
                <a:ea typeface="ＭＳ Ｐゴシック" pitchFamily="34" charset="-128"/>
              </a:rPr>
              <a:t>1. Dado o gráfico de uma função afim, vamos determinar a lei de formação dessa função.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551384" y="486142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4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DETERMINAÇÃO DE UMA FUNÇÃO A PARTIR DO SEU GRÁFICO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Vidro (1).wav"/>
          </p:stSnd>
        </p:sndAc>
      </p:transition>
    </mc:Choice>
    <mc:Fallback xmlns="">
      <p:transition spd="slow">
        <p:fade/>
        <p:sndAc>
          <p:stSnd>
            <p:snd r:embed="rId4" name="Vidro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EPTO\PPTs\Vereda_DIGITAL\Editados\Matematica\Lote 1\VD-MAT-Lote1-Cap3\VD-MAT-Lote1-Cap3\img\PNG\Slide_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5420" y="1559756"/>
            <a:ext cx="3276872" cy="4024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978079" y="2383826"/>
            <a:ext cx="150653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A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(–2, 1) 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  <a:sym typeface="Symbol" pitchFamily="18" charset="2"/>
              </a:rPr>
              <a:t></a:t>
            </a:r>
            <a:endParaRPr lang="pt-BR" altLang="pt-BR" i="1" dirty="0">
              <a:latin typeface="Nunito ExtraBold" pitchFamily="2" charset="0"/>
              <a:ea typeface="ＭＳ Ｐゴシック" pitchFamily="34" charset="-128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978078" y="4958751"/>
            <a:ext cx="604996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Portanto: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f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(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x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) =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x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+ 3 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744073" y="4112018"/>
            <a:ext cx="238283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ExtraBold" pitchFamily="2" charset="0"/>
                <a:ea typeface="Adobe Gothic Std B"/>
                <a:cs typeface="Adobe Gothic Std B"/>
              </a:rPr>
              <a:t>⇒ </a:t>
            </a:r>
            <a:r>
              <a:rPr lang="pt-BR" altLang="pt-BR" i="1" dirty="0">
                <a:latin typeface="Nunito ExtraBold" pitchFamily="2" charset="0"/>
                <a:ea typeface="Adobe Gothic Std B"/>
                <a:cs typeface="Adobe Gothic Std B"/>
              </a:rPr>
              <a:t>a</a:t>
            </a:r>
            <a:r>
              <a:rPr lang="pt-BR" altLang="pt-BR" dirty="0">
                <a:latin typeface="Nunito ExtraBold" pitchFamily="2" charset="0"/>
                <a:ea typeface="Adobe Gothic Std B"/>
                <a:cs typeface="Adobe Gothic Std B"/>
              </a:rPr>
              <a:t> = 1 e </a:t>
            </a:r>
            <a:r>
              <a:rPr lang="pt-BR" altLang="pt-BR" i="1" dirty="0">
                <a:latin typeface="Nunito ExtraBold" pitchFamily="2" charset="0"/>
                <a:ea typeface="Adobe Gothic Std B"/>
                <a:cs typeface="Adobe Gothic Std B"/>
              </a:rPr>
              <a:t>b</a:t>
            </a:r>
            <a:r>
              <a:rPr lang="pt-BR" altLang="pt-BR" dirty="0">
                <a:latin typeface="Nunito ExtraBold" pitchFamily="2" charset="0"/>
                <a:ea typeface="Adobe Gothic Std B"/>
                <a:cs typeface="Adobe Gothic Std B"/>
              </a:rPr>
              <a:t> = 3</a:t>
            </a:r>
          </a:p>
        </p:txBody>
      </p:sp>
      <p:sp>
        <p:nvSpPr>
          <p:cNvPr id="11" name="AutoShape 24"/>
          <p:cNvSpPr>
            <a:spLocks/>
          </p:cNvSpPr>
          <p:nvPr/>
        </p:nvSpPr>
        <p:spPr bwMode="auto">
          <a:xfrm>
            <a:off x="5097141" y="3903064"/>
            <a:ext cx="73025" cy="784225"/>
          </a:xfrm>
          <a:prstGeom prst="leftBrace">
            <a:avLst>
              <a:gd name="adj1" fmla="val 9048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 altLang="pt-BR" dirty="0">
              <a:latin typeface="Nunito" pitchFamily="2" charset="0"/>
              <a:ea typeface="ＭＳ Ｐゴシック" pitchFamily="34" charset="-128"/>
            </a:endParaRPr>
          </a:p>
        </p:txBody>
      </p:sp>
      <p:sp>
        <p:nvSpPr>
          <p:cNvPr id="12" name="Retângulo 41"/>
          <p:cNvSpPr>
            <a:spLocks noChangeArrowheads="1"/>
          </p:cNvSpPr>
          <p:nvPr/>
        </p:nvSpPr>
        <p:spPr bwMode="auto">
          <a:xfrm>
            <a:off x="4978078" y="2901351"/>
            <a:ext cx="13589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B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(1, 4) 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  <a:sym typeface="Symbol" pitchFamily="18" charset="2"/>
              </a:rPr>
              <a:t></a:t>
            </a:r>
            <a:endParaRPr lang="pt-BR" altLang="pt-BR" dirty="0">
              <a:latin typeface="Nunito ExtraBold" pitchFamily="2" charset="0"/>
              <a:ea typeface="ＭＳ Ｐゴシック" pitchFamily="34" charset="-128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8492804" y="2383826"/>
            <a:ext cx="221297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1 =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a 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∙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 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(–2) +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b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6387779" y="2383826"/>
            <a:ext cx="224472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x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= –2 e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y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= 1 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  <a:sym typeface="Symbol" pitchFamily="18" charset="2"/>
              </a:rPr>
              <a:t></a:t>
            </a:r>
            <a:endParaRPr lang="pt-BR" altLang="pt-BR" i="1" dirty="0">
              <a:latin typeface="Nunito ExtraBold" pitchFamily="2" charset="0"/>
              <a:ea typeface="ＭＳ Ｐゴシック" pitchFamily="34" charset="-128"/>
            </a:endParaRPr>
          </a:p>
        </p:txBody>
      </p:sp>
      <p:sp>
        <p:nvSpPr>
          <p:cNvPr id="15" name="Retângulo 41"/>
          <p:cNvSpPr>
            <a:spLocks noChangeArrowheads="1"/>
          </p:cNvSpPr>
          <p:nvPr/>
        </p:nvSpPr>
        <p:spPr bwMode="auto">
          <a:xfrm>
            <a:off x="8218166" y="2901351"/>
            <a:ext cx="2487613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4 =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a 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∙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 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(1) +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b</a:t>
            </a:r>
            <a:endParaRPr lang="pt-BR" altLang="pt-BR" dirty="0">
              <a:latin typeface="Nunito ExtraBold" pitchFamily="2" charset="0"/>
              <a:ea typeface="ＭＳ Ｐゴシック" pitchFamily="34" charset="-128"/>
            </a:endParaRPr>
          </a:p>
        </p:txBody>
      </p:sp>
      <p:sp>
        <p:nvSpPr>
          <p:cNvPr id="16" name="Retângulo 41"/>
          <p:cNvSpPr>
            <a:spLocks noChangeArrowheads="1"/>
          </p:cNvSpPr>
          <p:nvPr/>
        </p:nvSpPr>
        <p:spPr bwMode="auto">
          <a:xfrm>
            <a:off x="6251254" y="2914051"/>
            <a:ext cx="217963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x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= 1 e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y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= 4 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  <a:sym typeface="Symbol" pitchFamily="18" charset="2"/>
              </a:rPr>
              <a:t></a:t>
            </a:r>
            <a:endParaRPr lang="pt-BR" altLang="pt-BR" dirty="0">
              <a:latin typeface="Nunito ExtraBold" pitchFamily="2" charset="0"/>
              <a:ea typeface="ＭＳ Ｐゴシック" pitchFamily="34" charset="-128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4978078" y="3353788"/>
            <a:ext cx="604996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Então: 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5159896" y="38959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–2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a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+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b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= 1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   a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+ </a:t>
            </a:r>
            <a:r>
              <a:rPr lang="pt-BR" altLang="pt-BR" i="1" dirty="0">
                <a:latin typeface="Nunito ExtraBold" pitchFamily="2" charset="0"/>
                <a:ea typeface="ＭＳ Ｐゴシック" pitchFamily="34" charset="-128"/>
              </a:rPr>
              <a:t>b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= 4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5375920" y="1807762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y = </a:t>
            </a:r>
            <a:r>
              <a:rPr lang="pt-BR" altLang="pt-BR" dirty="0" err="1">
                <a:latin typeface="Nunito ExtraBold" pitchFamily="2" charset="0"/>
                <a:ea typeface="ＭＳ Ｐゴシック" pitchFamily="34" charset="-128"/>
              </a:rPr>
              <a:t>ax</a:t>
            </a:r>
            <a:r>
              <a:rPr lang="pt-BR" altLang="pt-BR" dirty="0">
                <a:latin typeface="Nunito ExtraBold" pitchFamily="2" charset="0"/>
                <a:ea typeface="ＭＳ Ｐゴシック" pitchFamily="34" charset="-128"/>
              </a:rPr>
              <a:t> + b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43E897A-F557-4C07-A8B3-820D5EB283D8}"/>
              </a:ext>
            </a:extLst>
          </p:cNvPr>
          <p:cNvSpPr txBox="1"/>
          <p:nvPr/>
        </p:nvSpPr>
        <p:spPr>
          <a:xfrm>
            <a:off x="1127448" y="1882555"/>
            <a:ext cx="8208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O </a:t>
            </a:r>
            <a:r>
              <a:rPr lang="pt-BR" b="1" i="0" u="none" strike="noStrike" baseline="0" dirty="0">
                <a:solidFill>
                  <a:srgbClr val="231F20"/>
                </a:solidFill>
                <a:latin typeface="Nunito" pitchFamily="2" charset="0"/>
              </a:rPr>
              <a:t>valor de uma função afim 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f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(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x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)  </a:t>
            </a:r>
            <a:r>
              <a:rPr lang="pt-BR" b="0" i="1" u="none" strike="noStrike" baseline="0" dirty="0" err="1">
                <a:solidFill>
                  <a:srgbClr val="231F20"/>
                </a:solidFill>
                <a:latin typeface="Nunito" pitchFamily="2" charset="0"/>
              </a:rPr>
              <a:t>ax</a:t>
            </a:r>
            <a:r>
              <a:rPr lang="pt-BR" i="1" dirty="0">
                <a:solidFill>
                  <a:srgbClr val="231F20"/>
                </a:solidFill>
                <a:latin typeface="Nunito" pitchFamily="2" charset="0"/>
              </a:rPr>
              <a:t> +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 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b 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para 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x =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 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x</a:t>
            </a:r>
            <a:r>
              <a:rPr lang="pt-BR" sz="1100" dirty="0">
                <a:solidFill>
                  <a:srgbClr val="231F20"/>
                </a:solidFill>
                <a:latin typeface="Nunito" pitchFamily="2" charset="0"/>
              </a:rPr>
              <a:t>0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 é dado por 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f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(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x</a:t>
            </a:r>
            <a:r>
              <a:rPr lang="pt-BR" sz="1100" dirty="0">
                <a:solidFill>
                  <a:srgbClr val="231F20"/>
                </a:solidFill>
                <a:latin typeface="Nunito" pitchFamily="2" charset="0"/>
              </a:rPr>
              <a:t>0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)  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ax</a:t>
            </a:r>
            <a:r>
              <a:rPr lang="pt-BR" sz="1100" dirty="0">
                <a:solidFill>
                  <a:srgbClr val="231F20"/>
                </a:solidFill>
                <a:latin typeface="Nunito" pitchFamily="2" charset="0"/>
              </a:rPr>
              <a:t>0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  + </a:t>
            </a:r>
            <a:r>
              <a:rPr lang="pt-BR" b="0" i="1" u="none" strike="noStrike" baseline="0" dirty="0">
                <a:solidFill>
                  <a:srgbClr val="231F20"/>
                </a:solidFill>
                <a:latin typeface="Nunito" pitchFamily="2" charset="0"/>
              </a:rPr>
              <a:t>b</a:t>
            </a:r>
            <a:r>
              <a:rPr lang="pt-BR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1D8A42-BB1F-478B-81FB-7BD3B558912C}"/>
              </a:ext>
            </a:extLst>
          </p:cNvPr>
          <p:cNvSpPr txBox="1"/>
          <p:nvPr/>
        </p:nvSpPr>
        <p:spPr>
          <a:xfrm>
            <a:off x="1631504" y="2411662"/>
            <a:ext cx="381642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b="1" dirty="0">
                <a:solidFill>
                  <a:srgbClr val="00206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Por exemplo: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i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	f</a:t>
            </a:r>
            <a:r>
              <a:rPr lang="pt-BR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(x) = 5x + 1,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o valor numérico da função quando x é igual a 1 é:</a:t>
            </a:r>
            <a:endParaRPr lang="pt-BR" dirty="0">
              <a:latin typeface="Nunito" pitchFamily="2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b="1" i="1" dirty="0">
                <a:solidFill>
                  <a:schemeClr val="accent1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</a:t>
            </a:r>
            <a:r>
              <a:rPr lang="pt-BR" b="1" dirty="0">
                <a:solidFill>
                  <a:schemeClr val="accent1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(1) = 5 ⋅ 1 + 1 = 6</a:t>
            </a:r>
            <a:endParaRPr lang="pt-BR" b="1" dirty="0">
              <a:solidFill>
                <a:schemeClr val="accent1"/>
              </a:solidFill>
              <a:latin typeface="Nunito" pitchFamily="2" charset="0"/>
              <a:sym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ym typeface="Calibri"/>
              </a:rPr>
              <a:t>Logo, f(1) = 6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85E6F8F-2502-4DD8-BBDD-A7CC290E1E3C}"/>
              </a:ext>
            </a:extLst>
          </p:cNvPr>
          <p:cNvSpPr txBox="1"/>
          <p:nvPr/>
        </p:nvSpPr>
        <p:spPr>
          <a:xfrm>
            <a:off x="6096000" y="2411662"/>
            <a:ext cx="4572000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b="1" dirty="0">
                <a:solidFill>
                  <a:srgbClr val="00206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Por exemplo: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i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	f</a:t>
            </a:r>
            <a:r>
              <a:rPr lang="pt-BR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(x) = 5x + 1,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o valor numérico da função quando x é igual a -3 é:</a:t>
            </a:r>
            <a:endParaRPr lang="pt-BR" dirty="0">
              <a:latin typeface="Nunito" pitchFamily="2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b="1" i="1" u="none" strike="noStrike" baseline="0" dirty="0">
                <a:solidFill>
                  <a:schemeClr val="accent1"/>
                </a:solidFill>
                <a:latin typeface="Nunito" pitchFamily="2" charset="0"/>
              </a:rPr>
              <a:t>f</a:t>
            </a:r>
            <a:r>
              <a:rPr lang="pt-BR" b="1" i="0" u="none" strike="noStrike" baseline="0" dirty="0">
                <a:solidFill>
                  <a:schemeClr val="accent1"/>
                </a:solidFill>
                <a:latin typeface="Nunito" pitchFamily="2" charset="0"/>
              </a:rPr>
              <a:t>(-3)  </a:t>
            </a:r>
            <a:r>
              <a:rPr lang="pt-BR" b="1" dirty="0">
                <a:solidFill>
                  <a:schemeClr val="accent1"/>
                </a:solidFill>
                <a:latin typeface="Nunito" pitchFamily="2" charset="0"/>
              </a:rPr>
              <a:t>= 5</a:t>
            </a:r>
            <a:r>
              <a:rPr lang="pt-BR" b="1" dirty="0">
                <a:solidFill>
                  <a:schemeClr val="accent1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⋅ </a:t>
            </a:r>
            <a:r>
              <a:rPr lang="pt-BR" b="1" i="0" u="none" strike="noStrike" baseline="0" dirty="0">
                <a:solidFill>
                  <a:schemeClr val="accent1"/>
                </a:solidFill>
                <a:latin typeface="Nunito" pitchFamily="2" charset="0"/>
              </a:rPr>
              <a:t>(-3) +1 = -15 +1 = 14.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srgbClr val="231F20"/>
                </a:solidFill>
                <a:latin typeface="TheSansSemiLight-Plain"/>
              </a:rPr>
              <a:t>Logo,  </a:t>
            </a:r>
            <a:r>
              <a:rPr lang="pt-BR" i="1" dirty="0">
                <a:solidFill>
                  <a:srgbClr val="231F20"/>
                </a:solidFill>
                <a:latin typeface="TheSansSemiLight-Italic"/>
              </a:rPr>
              <a:t>f</a:t>
            </a:r>
            <a:r>
              <a:rPr lang="pt-BR" dirty="0">
                <a:solidFill>
                  <a:srgbClr val="231F20"/>
                </a:solidFill>
                <a:latin typeface="TheSansSemiLight-Plain"/>
              </a:rPr>
              <a:t>(-</a:t>
            </a:r>
            <a:r>
              <a:rPr lang="pt-BR" dirty="0">
                <a:solidFill>
                  <a:srgbClr val="231F20"/>
                </a:solidFill>
                <a:latin typeface="TheSansSemiLight-Caps"/>
              </a:rPr>
              <a:t>3</a:t>
            </a:r>
            <a:r>
              <a:rPr lang="pt-BR" dirty="0">
                <a:solidFill>
                  <a:srgbClr val="231F20"/>
                </a:solidFill>
                <a:latin typeface="TheSansSemiLight-Plain"/>
              </a:rPr>
              <a:t>) =</a:t>
            </a:r>
            <a:r>
              <a:rPr lang="pt-BR" dirty="0">
                <a:solidFill>
                  <a:srgbClr val="231F20"/>
                </a:solidFill>
                <a:latin typeface="MathematicalPi-One"/>
              </a:rPr>
              <a:t> </a:t>
            </a:r>
            <a:r>
              <a:rPr lang="pt-BR" dirty="0">
                <a:solidFill>
                  <a:srgbClr val="231F20"/>
                </a:solidFill>
                <a:latin typeface="TheSansSemiLight-Caps"/>
              </a:rPr>
              <a:t>14</a:t>
            </a:r>
            <a:r>
              <a:rPr lang="pt-BR" dirty="0">
                <a:solidFill>
                  <a:srgbClr val="231F20"/>
                </a:solidFill>
                <a:latin typeface="TheSansSemiLight-Plain"/>
              </a:rPr>
              <a:t>.</a:t>
            </a:r>
            <a:endParaRPr lang="pt-BR" dirty="0">
              <a:latin typeface="Nunito" pitchFamily="2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4" name="Retângulo Arredondado 3"/>
          <p:cNvSpPr/>
          <p:nvPr/>
        </p:nvSpPr>
        <p:spPr>
          <a:xfrm>
            <a:off x="2495600" y="2949241"/>
            <a:ext cx="1584176" cy="288032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Arredondado 7"/>
          <p:cNvSpPr/>
          <p:nvPr/>
        </p:nvSpPr>
        <p:spPr>
          <a:xfrm>
            <a:off x="6960096" y="2936102"/>
            <a:ext cx="1584176" cy="288032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25299" y="586533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3600" dirty="0">
                <a:solidFill>
                  <a:schemeClr val="tx1"/>
                </a:solidFill>
                <a:latin typeface="Nunito ExtraBold" pitchFamily="2" charset="0"/>
                <a:cs typeface="Arial" panose="020B0604020202020204" pitchFamily="34" charset="0"/>
              </a:rPr>
              <a:t>VALOR DE UMA FUNÇÃO AFIM</a:t>
            </a:r>
          </a:p>
        </p:txBody>
      </p:sp>
    </p:spTree>
    <p:extLst>
      <p:ext uri="{BB962C8B-B14F-4D97-AF65-F5344CB8AC3E}">
        <p14:creationId xmlns:p14="http://schemas.microsoft.com/office/powerpoint/2010/main" val="3408472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5292194D-64EA-4F82-A1B7-5A1531B26E09}"/>
              </a:ext>
            </a:extLst>
          </p:cNvPr>
          <p:cNvSpPr txBox="1"/>
          <p:nvPr/>
        </p:nvSpPr>
        <p:spPr>
          <a:xfrm>
            <a:off x="1055440" y="1844824"/>
            <a:ext cx="9793087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b="1" dirty="0">
                <a:latin typeface="Nunito" pitchFamily="2" charset="0"/>
              </a:rPr>
              <a:t>Observe, a seguir, um exemplo de questão que envolve função afim.</a:t>
            </a:r>
          </a:p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latin typeface="Nunito" pitchFamily="2" charset="0"/>
              </a:rPr>
              <a:t>Dada a função definida por </a:t>
            </a:r>
            <a:r>
              <a:rPr lang="pt-BR" b="1" dirty="0">
                <a:latin typeface="Nunito" pitchFamily="2" charset="0"/>
              </a:rPr>
              <a:t>y = -7x + 5, </a:t>
            </a:r>
            <a:r>
              <a:rPr lang="pt-BR" dirty="0">
                <a:latin typeface="Nunito" pitchFamily="2" charset="0"/>
              </a:rPr>
              <a:t>vamos determinar a imagem do número real </a:t>
            </a:r>
            <a:r>
              <a:rPr lang="pt-BR" b="1" dirty="0">
                <a:latin typeface="Nunito" pitchFamily="2" charset="0"/>
              </a:rPr>
              <a:t>-3</a:t>
            </a:r>
            <a:r>
              <a:rPr lang="pt-BR" dirty="0">
                <a:latin typeface="Nunito" pitchFamily="2" charset="0"/>
              </a:rPr>
              <a:t> por essa função.</a:t>
            </a:r>
          </a:p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latin typeface="Nunito" pitchFamily="2" charset="0"/>
              </a:rPr>
              <a:t>Para determinar essa imagem, substituímos </a:t>
            </a:r>
            <a:r>
              <a:rPr lang="pt-BR" b="1" i="1" dirty="0">
                <a:latin typeface="Nunito" pitchFamily="2" charset="0"/>
              </a:rPr>
              <a:t>x</a:t>
            </a:r>
            <a:r>
              <a:rPr lang="pt-BR" i="1" dirty="0">
                <a:latin typeface="Nunito" pitchFamily="2" charset="0"/>
              </a:rPr>
              <a:t> </a:t>
            </a:r>
            <a:r>
              <a:rPr lang="pt-BR" dirty="0">
                <a:latin typeface="Nunito" pitchFamily="2" charset="0"/>
              </a:rPr>
              <a:t>por </a:t>
            </a:r>
            <a:r>
              <a:rPr lang="pt-BR" b="1" dirty="0">
                <a:latin typeface="Nunito" pitchFamily="2" charset="0"/>
              </a:rPr>
              <a:t>-3</a:t>
            </a:r>
            <a:r>
              <a:rPr lang="pt-BR" dirty="0">
                <a:latin typeface="Nunito" pitchFamily="2" charset="0"/>
              </a:rPr>
              <a:t> na lei de formação dessa função:</a:t>
            </a:r>
          </a:p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latin typeface="Nunito" pitchFamily="2" charset="0"/>
              </a:rPr>
              <a:t>y = -7x + 5  </a:t>
            </a:r>
            <a:r>
              <a:rPr lang="es-ES" b="1" dirty="0">
                <a:latin typeface="Nunito" pitchFamily="2" charset="0"/>
                <a:sym typeface="Wingdings" panose="05000000000000000000" pitchFamily="2" charset="2"/>
              </a:rPr>
              <a:t> </a:t>
            </a:r>
            <a:r>
              <a:rPr lang="es-ES" b="1" dirty="0">
                <a:latin typeface="Nunito" pitchFamily="2" charset="0"/>
              </a:rPr>
              <a:t>y = -7 . (-3) + 5</a:t>
            </a:r>
          </a:p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latin typeface="Nunito" pitchFamily="2" charset="0"/>
              </a:rPr>
              <a:t>y = 21 + 5 </a:t>
            </a:r>
            <a:r>
              <a:rPr lang="es-ES" b="1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es-ES" b="1" dirty="0">
                <a:latin typeface="Nunito" pitchFamily="2" charset="0"/>
              </a:rPr>
              <a:t> y = 26</a:t>
            </a:r>
          </a:p>
          <a:p>
            <a:pPr algn="just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dirty="0">
                <a:latin typeface="Nunito" pitchFamily="2" charset="0"/>
              </a:rPr>
              <a:t>Logo, </a:t>
            </a:r>
            <a:r>
              <a:rPr lang="pt-BR" b="1" dirty="0">
                <a:latin typeface="Nunito" pitchFamily="2" charset="0"/>
              </a:rPr>
              <a:t>26</a:t>
            </a:r>
            <a:r>
              <a:rPr lang="pt-BR" dirty="0">
                <a:latin typeface="Nunito" pitchFamily="2" charset="0"/>
              </a:rPr>
              <a:t> é a imagem do número </a:t>
            </a:r>
            <a:r>
              <a:rPr lang="pt-BR" b="1" dirty="0">
                <a:latin typeface="Nunito" pitchFamily="2" charset="0"/>
              </a:rPr>
              <a:t>-3</a:t>
            </a:r>
            <a:r>
              <a:rPr lang="pt-BR" dirty="0">
                <a:latin typeface="Nunito" pitchFamily="2" charset="0"/>
              </a:rPr>
              <a:t> pela função dada.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92641" y="933241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VAMOS DE EXEMPLO:</a:t>
            </a:r>
          </a:p>
        </p:txBody>
      </p:sp>
    </p:spTree>
    <p:extLst>
      <p:ext uri="{BB962C8B-B14F-4D97-AF65-F5344CB8AC3E}">
        <p14:creationId xmlns:p14="http://schemas.microsoft.com/office/powerpoint/2010/main" val="4290581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2026AD-11D7-4CF2-B0FF-F149B877BE0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5400" y="2276872"/>
            <a:ext cx="6149975" cy="216024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  <a:defRPr/>
            </a:pPr>
            <a:r>
              <a:rPr lang="pt-BR" sz="2000" dirty="0">
                <a:latin typeface="Nunito" panose="00000500000000000000" pitchFamily="2" charset="0"/>
              </a:rPr>
              <a:t>Em uma certa cidade, os taxistas cobram R$2,50, a bandeirada, mais R$1,50 por quilômetro rodado. Como é possível para um passageiro determinar o valor da corrida?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  <a:defRPr/>
            </a:pPr>
            <a:endParaRPr lang="pt-BR" sz="2000" dirty="0">
              <a:latin typeface="Nunito" panose="00000500000000000000" pitchFamily="2" charset="0"/>
            </a:endParaRPr>
          </a:p>
        </p:txBody>
      </p:sp>
      <p:sp>
        <p:nvSpPr>
          <p:cNvPr id="15364" name="CaixaDeTexto 5">
            <a:extLst>
              <a:ext uri="{FF2B5EF4-FFF2-40B4-BE49-F238E27FC236}">
                <a16:creationId xmlns:a16="http://schemas.microsoft.com/office/drawing/2014/main" id="{9876D815-3033-4909-B18F-9C03AF7F0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6012" y="4725144"/>
            <a:ext cx="3492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pt-BR" altLang="pt-BR" sz="1000" dirty="0">
                <a:latin typeface="Nunito" pitchFamily="2" charset="0"/>
              </a:rPr>
              <a:t>Imagem: The </a:t>
            </a:r>
            <a:r>
              <a:rPr lang="pt-BR" altLang="pt-BR" sz="1000" dirty="0" err="1">
                <a:latin typeface="Nunito" pitchFamily="2" charset="0"/>
              </a:rPr>
              <a:t>Wordsmith</a:t>
            </a:r>
            <a:r>
              <a:rPr lang="pt-BR" altLang="pt-BR" sz="1000" dirty="0">
                <a:latin typeface="Nunito" pitchFamily="2" charset="0"/>
              </a:rPr>
              <a:t>  / </a:t>
            </a:r>
            <a:r>
              <a:rPr lang="en-US" altLang="pt-BR" sz="1000" dirty="0">
                <a:latin typeface="Nunito" pitchFamily="2" charset="0"/>
              </a:rPr>
              <a:t> </a:t>
            </a:r>
            <a:r>
              <a:rPr lang="en-US" altLang="pt-BR" sz="1000" i="1" dirty="0">
                <a:latin typeface="Nunito" pitchFamily="2" charset="0"/>
              </a:rPr>
              <a:t>Creative Commons Attribution-Share Alike 3.0 </a:t>
            </a:r>
            <a:r>
              <a:rPr lang="en-US" altLang="pt-BR" sz="1000" i="1" dirty="0" err="1">
                <a:latin typeface="Nunito" pitchFamily="2" charset="0"/>
              </a:rPr>
              <a:t>Unported</a:t>
            </a:r>
            <a:r>
              <a:rPr lang="en-US" altLang="pt-BR" sz="1000" dirty="0">
                <a:latin typeface="Nunito" pitchFamily="2" charset="0"/>
              </a:rPr>
              <a:t>.</a:t>
            </a:r>
            <a:endParaRPr lang="pt-BR" altLang="pt-BR" sz="1000" dirty="0">
              <a:latin typeface="Nunito" pitchFamily="2" charset="0"/>
            </a:endParaRPr>
          </a:p>
        </p:txBody>
      </p:sp>
      <p:pic>
        <p:nvPicPr>
          <p:cNvPr id="15365" name="Picture 8" descr="File:NYC Taxi in motion.jpg">
            <a:extLst>
              <a:ext uri="{FF2B5EF4-FFF2-40B4-BE49-F238E27FC236}">
                <a16:creationId xmlns:a16="http://schemas.microsoft.com/office/drawing/2014/main" id="{B8405704-3C0B-45A5-AB05-AA1385CF5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526" y="2132758"/>
            <a:ext cx="34559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92641" y="933241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Vamos praticar!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364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Conteúdo 4">
            <a:extLst>
              <a:ext uri="{FF2B5EF4-FFF2-40B4-BE49-F238E27FC236}">
                <a16:creationId xmlns:a16="http://schemas.microsoft.com/office/drawing/2014/main" id="{3FB3FAC6-BF52-41E4-A6D6-A27A548B22F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398713" y="2106613"/>
            <a:ext cx="9793287" cy="4968875"/>
          </a:xfrm>
        </p:spPr>
        <p:txBody>
          <a:bodyPr>
            <a:normAutofit/>
          </a:bodyPr>
          <a:lstStyle/>
          <a:p>
            <a:pPr marL="1889125" indent="0" algn="just">
              <a:buNone/>
              <a:defRPr/>
            </a:pPr>
            <a:r>
              <a:rPr lang="pt-BR" sz="2400" dirty="0">
                <a:latin typeface="Nunito" panose="00000500000000000000" pitchFamily="2" charset="0"/>
              </a:rPr>
              <a:t>Podemos verificar que o valor cobrado é sempre</a:t>
            </a:r>
            <a:br>
              <a:rPr lang="pt-BR" sz="2400" dirty="0">
                <a:latin typeface="Nunito" panose="00000500000000000000" pitchFamily="2" charset="0"/>
              </a:rPr>
            </a:br>
            <a:r>
              <a:rPr lang="pt-BR" sz="2400" dirty="0">
                <a:latin typeface="Nunito" panose="00000500000000000000" pitchFamily="2" charset="0"/>
              </a:rPr>
              <a:t> </a:t>
            </a:r>
            <a:r>
              <a:rPr lang="pt-BR" sz="2400" b="1" dirty="0">
                <a:latin typeface="Nunito" panose="00000500000000000000" pitchFamily="2" charset="0"/>
              </a:rPr>
              <a:t>R$ 2,50</a:t>
            </a:r>
            <a:r>
              <a:rPr lang="pt-BR" sz="2400" dirty="0">
                <a:latin typeface="Nunito" panose="00000500000000000000" pitchFamily="2" charset="0"/>
              </a:rPr>
              <a:t>, somado com </a:t>
            </a:r>
            <a:r>
              <a:rPr lang="pt-BR" sz="2400" b="1" dirty="0">
                <a:latin typeface="Nunito" panose="00000500000000000000" pitchFamily="2" charset="0"/>
              </a:rPr>
              <a:t>R$1,50</a:t>
            </a:r>
            <a:r>
              <a:rPr lang="pt-BR" sz="2400" dirty="0">
                <a:latin typeface="Nunito" panose="00000500000000000000" pitchFamily="2" charset="0"/>
              </a:rPr>
              <a:t> e multiplicado pela quantidade de quilômetros rodados.</a:t>
            </a:r>
          </a:p>
          <a:p>
            <a:pPr marL="1889125" indent="0">
              <a:buNone/>
              <a:defRPr/>
            </a:pPr>
            <a:r>
              <a:rPr lang="pt-BR" sz="2400" dirty="0">
                <a:latin typeface="Nunito" panose="00000500000000000000" pitchFamily="2" charset="0"/>
              </a:rPr>
              <a:t>Considerando x a quantidade de quilometro e y o valor cobrado, temos:</a:t>
            </a:r>
          </a:p>
          <a:p>
            <a:pPr marL="3222625" indent="0" algn="ctr">
              <a:buNone/>
              <a:defRPr/>
            </a:pPr>
            <a:r>
              <a:rPr lang="pt-BR" sz="2400" b="1" dirty="0">
                <a:latin typeface="Nunito" panose="00000500000000000000" pitchFamily="2" charset="0"/>
              </a:rPr>
              <a:t>Y = 1,50x + 2,50</a:t>
            </a:r>
          </a:p>
          <a:p>
            <a:pPr>
              <a:buFont typeface="Arial" charset="0"/>
              <a:buNone/>
              <a:defRPr/>
            </a:pPr>
            <a:endParaRPr lang="pt-BR" sz="2400" dirty="0">
              <a:latin typeface="Nunito" panose="00000500000000000000" pitchFamily="2" charset="0"/>
            </a:endParaRPr>
          </a:p>
          <a:p>
            <a:pPr>
              <a:buFont typeface="Arial" charset="0"/>
              <a:buNone/>
              <a:defRPr/>
            </a:pPr>
            <a:endParaRPr lang="pt-BR" sz="2400" dirty="0">
              <a:latin typeface="Nunito" panose="00000500000000000000" pitchFamily="2" charset="0"/>
            </a:endParaRPr>
          </a:p>
          <a:p>
            <a:pPr>
              <a:buFont typeface="Arial" charset="0"/>
              <a:buNone/>
              <a:defRPr/>
            </a:pPr>
            <a:endParaRPr lang="pt-BR" sz="2400" dirty="0">
              <a:latin typeface="Nunito" panose="00000500000000000000" pitchFamily="2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DF390A8-B9E5-4406-8D8A-25024AC4E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131875"/>
              </p:ext>
            </p:extLst>
          </p:nvPr>
        </p:nvGraphicFramePr>
        <p:xfrm>
          <a:off x="1415480" y="2106610"/>
          <a:ext cx="1937372" cy="2729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3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849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chemeClr val="bg1"/>
                          </a:solidFill>
                          <a:latin typeface="Nunito" pitchFamily="2" charset="0"/>
                        </a:rPr>
                        <a:t>X</a:t>
                      </a:r>
                    </a:p>
                  </a:txBody>
                  <a:tcPr marL="91388" marR="91388" marT="45732" marB="45732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chemeClr val="bg1"/>
                          </a:solidFill>
                          <a:latin typeface="Nunito" pitchFamily="2" charset="0"/>
                        </a:rPr>
                        <a:t>Y</a:t>
                      </a:r>
                    </a:p>
                  </a:txBody>
                  <a:tcPr marL="91388" marR="91388" marT="45732" marB="45732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849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Nunito" pitchFamily="2" charset="0"/>
                        </a:rPr>
                        <a:t>0</a:t>
                      </a:r>
                    </a:p>
                  </a:txBody>
                  <a:tcPr marL="91388" marR="91388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Nunito" pitchFamily="2" charset="0"/>
                        </a:rPr>
                        <a:t>2,5</a:t>
                      </a:r>
                    </a:p>
                  </a:txBody>
                  <a:tcPr marL="91388" marR="91388" marT="45732" marB="457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849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Nunito" pitchFamily="2" charset="0"/>
                        </a:rPr>
                        <a:t>1</a:t>
                      </a:r>
                    </a:p>
                  </a:txBody>
                  <a:tcPr marL="91388" marR="91388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Nunito" pitchFamily="2" charset="0"/>
                        </a:rPr>
                        <a:t>4</a:t>
                      </a:r>
                    </a:p>
                  </a:txBody>
                  <a:tcPr marL="91388" marR="91388" marT="45732" marB="457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849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Nunito" pitchFamily="2" charset="0"/>
                        </a:rPr>
                        <a:t>2</a:t>
                      </a:r>
                    </a:p>
                  </a:txBody>
                  <a:tcPr marL="91388" marR="91388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Nunito" pitchFamily="2" charset="0"/>
                        </a:rPr>
                        <a:t>5,5</a:t>
                      </a:r>
                    </a:p>
                  </a:txBody>
                  <a:tcPr marL="91388" marR="91388" marT="45732" marB="457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849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Nunito" pitchFamily="2" charset="0"/>
                        </a:rPr>
                        <a:t>3</a:t>
                      </a:r>
                    </a:p>
                  </a:txBody>
                  <a:tcPr marL="91388" marR="91388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Nunito" pitchFamily="2" charset="0"/>
                        </a:rPr>
                        <a:t>7</a:t>
                      </a:r>
                    </a:p>
                  </a:txBody>
                  <a:tcPr marL="91388" marR="91388" marT="45732" marB="457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92641" y="933241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RESOLUÇÃO: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EB9240-9C13-4DA7-BC42-02431BBF29A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90489" y="1607152"/>
            <a:ext cx="10442575" cy="4784725"/>
          </a:xfrm>
        </p:spPr>
        <p:txBody>
          <a:bodyPr>
            <a:normAutofit/>
          </a:bodyPr>
          <a:lstStyle/>
          <a:p>
            <a:pPr algn="just">
              <a:buFont typeface="Arial" charset="0"/>
              <a:buNone/>
              <a:defRPr/>
            </a:pPr>
            <a:endParaRPr lang="pt-BR" sz="7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 marL="0" indent="269875" algn="just">
              <a:buNone/>
              <a:tabLst>
                <a:tab pos="0" algn="l"/>
              </a:tabLst>
              <a:defRPr/>
            </a:pPr>
            <a:r>
              <a:rPr lang="pt-BR" sz="2400" dirty="0">
                <a:latin typeface="Nunito" panose="00000500000000000000" pitchFamily="2" charset="0"/>
                <a:cs typeface="Arial" panose="020B0604020202020204" pitchFamily="34" charset="0"/>
              </a:rPr>
              <a:t>Toda função linear é afim, mas nem toda função afim é linear.</a:t>
            </a:r>
          </a:p>
          <a:p>
            <a:pPr marL="0" indent="269875" algn="just">
              <a:buNone/>
              <a:tabLst>
                <a:tab pos="0" algn="l"/>
              </a:tabLst>
              <a:defRPr/>
            </a:pPr>
            <a:endParaRPr lang="pt-BR" sz="24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 marL="0" indent="269875" algn="just">
              <a:buNone/>
              <a:tabLst>
                <a:tab pos="0" algn="l"/>
              </a:tabLst>
              <a:defRPr/>
            </a:pPr>
            <a:endParaRPr lang="pt-BR" sz="24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 marL="0" indent="269875" algn="just">
              <a:buNone/>
              <a:tabLst>
                <a:tab pos="0" algn="l"/>
              </a:tabLst>
              <a:defRPr/>
            </a:pPr>
            <a:endParaRPr lang="pt-BR" sz="24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 marL="0" indent="269875" algn="just">
              <a:buNone/>
              <a:tabLst>
                <a:tab pos="0" algn="l"/>
              </a:tabLst>
              <a:defRPr/>
            </a:pPr>
            <a:endParaRPr lang="pt-BR" sz="24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 marL="0" indent="269875" algn="just">
              <a:buNone/>
              <a:tabLst>
                <a:tab pos="0" algn="l"/>
              </a:tabLst>
              <a:defRPr/>
            </a:pPr>
            <a:endParaRPr lang="pt-BR" sz="24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 marL="0" indent="269875" algn="just">
              <a:lnSpc>
                <a:spcPct val="150000"/>
              </a:lnSpc>
              <a:buNone/>
              <a:tabLst>
                <a:tab pos="0" algn="l"/>
              </a:tabLst>
              <a:defRPr/>
            </a:pPr>
            <a:r>
              <a:rPr lang="pt-BR" sz="2400" dirty="0">
                <a:latin typeface="Nunito" panose="00000500000000000000" pitchFamily="2" charset="0"/>
                <a:cs typeface="Arial" panose="020B0604020202020204" pitchFamily="34" charset="0"/>
              </a:rPr>
              <a:t>O gráfico desta função não passa pelo ponto (0;0), o que sempre acontece nos gráficos das funções lineares.</a:t>
            </a:r>
          </a:p>
          <a:p>
            <a:pPr algn="just">
              <a:buFont typeface="Arial" charset="0"/>
              <a:buNone/>
              <a:defRPr/>
            </a:pPr>
            <a:endParaRPr lang="pt-BR" sz="2400" dirty="0">
              <a:latin typeface="Nunito" panose="000005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18436" name="Grupo 24">
            <a:extLst>
              <a:ext uri="{FF2B5EF4-FFF2-40B4-BE49-F238E27FC236}">
                <a16:creationId xmlns:a16="http://schemas.microsoft.com/office/drawing/2014/main" id="{33D129F2-AFAE-4F89-877D-B2E02067F07A}"/>
              </a:ext>
            </a:extLst>
          </p:cNvPr>
          <p:cNvGrpSpPr>
            <a:grpSpLocks/>
          </p:cNvGrpSpPr>
          <p:nvPr/>
        </p:nvGrpSpPr>
        <p:grpSpPr bwMode="auto">
          <a:xfrm>
            <a:off x="4655840" y="2560642"/>
            <a:ext cx="2448371" cy="2088232"/>
            <a:chOff x="611560" y="3068960"/>
            <a:chExt cx="2592288" cy="2736304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9A65B599-85B1-41FF-88F0-CCE8DB67B397}"/>
                </a:ext>
              </a:extLst>
            </p:cNvPr>
            <p:cNvSpPr/>
            <p:nvPr/>
          </p:nvSpPr>
          <p:spPr>
            <a:xfrm>
              <a:off x="611560" y="3068960"/>
              <a:ext cx="2592288" cy="2736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Nunito" pitchFamily="2" charset="0"/>
              </a:endParaRPr>
            </a:p>
          </p:txBody>
        </p: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6917249B-0C84-4DB1-A75C-859BA9539CCF}"/>
                </a:ext>
              </a:extLst>
            </p:cNvPr>
            <p:cNvCxnSpPr/>
            <p:nvPr/>
          </p:nvCxnSpPr>
          <p:spPr>
            <a:xfrm>
              <a:off x="2002157" y="3213393"/>
              <a:ext cx="0" cy="240617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0EA1C913-8867-4263-A709-3E75237EB361}"/>
                </a:ext>
              </a:extLst>
            </p:cNvPr>
            <p:cNvCxnSpPr/>
            <p:nvPr/>
          </p:nvCxnSpPr>
          <p:spPr>
            <a:xfrm>
              <a:off x="898886" y="4773595"/>
              <a:ext cx="216050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1EBEB31D-2C01-4674-9700-3FEB72A1B09F}"/>
                </a:ext>
              </a:extLst>
            </p:cNvPr>
            <p:cNvCxnSpPr/>
            <p:nvPr/>
          </p:nvCxnSpPr>
          <p:spPr>
            <a:xfrm flipV="1">
              <a:off x="898886" y="3213393"/>
              <a:ext cx="2089070" cy="20871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441" name="CaixaDeTexto 12">
              <a:extLst>
                <a:ext uri="{FF2B5EF4-FFF2-40B4-BE49-F238E27FC236}">
                  <a16:creationId xmlns:a16="http://schemas.microsoft.com/office/drawing/2014/main" id="{B119864C-980F-4D89-A810-D65BE902D0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9672" y="3501008"/>
              <a:ext cx="328923" cy="1953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100" dirty="0">
                  <a:latin typeface="Nunito" pitchFamily="2" charset="0"/>
                </a:rPr>
                <a:t>2</a:t>
              </a:r>
            </a:p>
            <a:p>
              <a:pPr eaLnBrk="1" hangingPunct="1"/>
              <a:endParaRPr lang="pt-BR" altLang="pt-BR" sz="1100" dirty="0">
                <a:latin typeface="Nunito" pitchFamily="2" charset="0"/>
              </a:endParaRPr>
            </a:p>
            <a:p>
              <a:pPr eaLnBrk="1" hangingPunct="1"/>
              <a:endParaRPr lang="pt-BR" altLang="pt-BR" sz="1100" dirty="0">
                <a:latin typeface="Nunito" pitchFamily="2" charset="0"/>
              </a:endParaRPr>
            </a:p>
            <a:p>
              <a:pPr eaLnBrk="1" hangingPunct="1"/>
              <a:r>
                <a:rPr lang="pt-BR" altLang="pt-BR" sz="1100" dirty="0">
                  <a:latin typeface="Nunito" pitchFamily="2" charset="0"/>
                </a:rPr>
                <a:t>1</a:t>
              </a:r>
            </a:p>
            <a:p>
              <a:pPr eaLnBrk="1" hangingPunct="1"/>
              <a:endParaRPr lang="pt-BR" altLang="pt-BR" sz="1100" dirty="0">
                <a:latin typeface="Nunito" pitchFamily="2" charset="0"/>
              </a:endParaRPr>
            </a:p>
            <a:p>
              <a:pPr eaLnBrk="1" hangingPunct="1"/>
              <a:endParaRPr lang="pt-BR" altLang="pt-BR" sz="1100" dirty="0">
                <a:latin typeface="Nunito" pitchFamily="2" charset="0"/>
              </a:endParaRPr>
            </a:p>
            <a:p>
              <a:pPr eaLnBrk="1" hangingPunct="1"/>
              <a:r>
                <a:rPr lang="pt-BR" altLang="pt-BR" sz="1100" dirty="0">
                  <a:latin typeface="Nunito" pitchFamily="2" charset="0"/>
                </a:rPr>
                <a:t>0</a:t>
              </a:r>
            </a:p>
            <a:p>
              <a:pPr eaLnBrk="1" hangingPunct="1"/>
              <a:endParaRPr lang="pt-BR" altLang="pt-BR" sz="1100" dirty="0">
                <a:latin typeface="Nunito" pitchFamily="2" charset="0"/>
              </a:endParaRPr>
            </a:p>
            <a:p>
              <a:pPr eaLnBrk="1" hangingPunct="1"/>
              <a:endParaRPr lang="pt-BR" altLang="pt-BR" sz="1100" dirty="0">
                <a:latin typeface="Nunito" pitchFamily="2" charset="0"/>
              </a:endParaRPr>
            </a:p>
            <a:p>
              <a:pPr eaLnBrk="1" hangingPunct="1"/>
              <a:endParaRPr lang="pt-BR" altLang="pt-BR" sz="1100" dirty="0">
                <a:latin typeface="Nunito" pitchFamily="2" charset="0"/>
              </a:endParaRPr>
            </a:p>
            <a:p>
              <a:pPr eaLnBrk="1" hangingPunct="1"/>
              <a:r>
                <a:rPr lang="pt-BR" altLang="pt-BR" sz="1100" dirty="0">
                  <a:latin typeface="Nunito" pitchFamily="2" charset="0"/>
                </a:rPr>
                <a:t>-1</a:t>
              </a:r>
            </a:p>
          </p:txBody>
        </p:sp>
        <p:sp>
          <p:nvSpPr>
            <p:cNvPr id="18442" name="CaixaDeTexto 13">
              <a:extLst>
                <a:ext uri="{FF2B5EF4-FFF2-40B4-BE49-F238E27FC236}">
                  <a16:creationId xmlns:a16="http://schemas.microsoft.com/office/drawing/2014/main" id="{AD873E89-0E7B-493F-8BE6-B7D9C231C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9712" y="3861048"/>
              <a:ext cx="27924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100" dirty="0">
                  <a:latin typeface="Nunito" pitchFamily="2" charset="0"/>
                </a:rPr>
                <a:t>B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F3A79B02-1637-47FB-8176-B94CBB869E65}"/>
                </a:ext>
              </a:extLst>
            </p:cNvPr>
            <p:cNvSpPr txBox="1"/>
            <p:nvPr/>
          </p:nvSpPr>
          <p:spPr>
            <a:xfrm>
              <a:off x="2483151" y="3284817"/>
              <a:ext cx="287327" cy="2618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1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Nunito" pitchFamily="2" charset="0"/>
                  <a:cs typeface="Arial" charset="0"/>
                </a:rPr>
                <a:t>C</a:t>
              </a:r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4990AB3B-D638-4B58-9B4E-8F15D1BCF244}"/>
                </a:ext>
              </a:extLst>
            </p:cNvPr>
            <p:cNvSpPr/>
            <p:nvPr/>
          </p:nvSpPr>
          <p:spPr>
            <a:xfrm>
              <a:off x="1403692" y="4724392"/>
              <a:ext cx="71435" cy="7301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Nunito" pitchFamily="2" charset="0"/>
              </a:endParaRPr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F93EF624-02DE-447F-809E-1835A0F6E7B1}"/>
                </a:ext>
              </a:extLst>
            </p:cNvPr>
            <p:cNvSpPr/>
            <p:nvPr/>
          </p:nvSpPr>
          <p:spPr>
            <a:xfrm>
              <a:off x="1956121" y="4210144"/>
              <a:ext cx="73022" cy="71424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Nunito" pitchFamily="2" charset="0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F67EE62E-AABF-4593-827A-37FE98304718}"/>
                </a:ext>
              </a:extLst>
            </p:cNvPr>
            <p:cNvSpPr/>
            <p:nvPr/>
          </p:nvSpPr>
          <p:spPr>
            <a:xfrm>
              <a:off x="2506963" y="3633997"/>
              <a:ext cx="71434" cy="7142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Nunito" pitchFamily="2" charset="0"/>
              </a:endParaRPr>
            </a:p>
          </p:txBody>
        </p:sp>
        <p:sp>
          <p:nvSpPr>
            <p:cNvPr id="18447" name="CaixaDeTexto 18">
              <a:extLst>
                <a:ext uri="{FF2B5EF4-FFF2-40B4-BE49-F238E27FC236}">
                  <a16:creationId xmlns:a16="http://schemas.microsoft.com/office/drawing/2014/main" id="{D802943F-C889-4E5B-8018-77F6B6CC14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584" y="4823574"/>
              <a:ext cx="193033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100" dirty="0">
                  <a:latin typeface="Nunito" pitchFamily="2" charset="0"/>
                </a:rPr>
                <a:t>2          -1               0           1</a:t>
              </a:r>
              <a:endParaRPr lang="pt-BR" altLang="pt-BR" dirty="0">
                <a:latin typeface="Nunito" pitchFamily="2" charset="0"/>
              </a:endParaRPr>
            </a:p>
          </p:txBody>
        </p: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033C4415-943E-4184-8F87-398212811011}"/>
                </a:ext>
              </a:extLst>
            </p:cNvPr>
            <p:cNvCxnSpPr/>
            <p:nvPr/>
          </p:nvCxnSpPr>
          <p:spPr>
            <a:xfrm flipH="1">
              <a:off x="1908497" y="3645107"/>
              <a:ext cx="7143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0BFABCFA-DB2D-44D4-B4DD-AD7122996178}"/>
                </a:ext>
              </a:extLst>
            </p:cNvPr>
            <p:cNvCxnSpPr/>
            <p:nvPr/>
          </p:nvCxnSpPr>
          <p:spPr>
            <a:xfrm>
              <a:off x="2602209" y="4797402"/>
              <a:ext cx="0" cy="714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92641" y="933241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EXPLICANDO...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Conteúdo 2">
            <a:extLst>
              <a:ext uri="{FF2B5EF4-FFF2-40B4-BE49-F238E27FC236}">
                <a16:creationId xmlns:a16="http://schemas.microsoft.com/office/drawing/2014/main" id="{CBC72521-266B-4BE8-BD16-48168AA09B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14388" y="2332038"/>
            <a:ext cx="11377612" cy="4525962"/>
          </a:xfrm>
        </p:spPr>
        <p:txBody>
          <a:bodyPr>
            <a:noAutofit/>
          </a:bodyPr>
          <a:lstStyle/>
          <a:p>
            <a:endParaRPr lang="pt-BR" altLang="pt-BR" sz="7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Conjunto domínio: o domínio da função afim é o conjunto dos números reais: D(f)=R;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Conjunto imagem: o conjunto imagem da função afim é o conjunto dos números reais: </a:t>
            </a:r>
            <a:r>
              <a:rPr lang="pt-BR" altLang="pt-BR" sz="2000" dirty="0" err="1">
                <a:latin typeface="Nunito" panose="00000500000000000000" pitchFamily="2" charset="0"/>
                <a:cs typeface="Arial" panose="020B0604020202020204" pitchFamily="34" charset="0"/>
              </a:rPr>
              <a:t>Im</a:t>
            </a: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(f) = R;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Coeficiente angular: </a:t>
            </a:r>
            <a:r>
              <a:rPr lang="pt-BR" altLang="pt-BR" sz="2000" b="1" dirty="0">
                <a:latin typeface="Nunito" panose="00000500000000000000" pitchFamily="2" charset="0"/>
                <a:cs typeface="Arial" panose="020B0604020202020204" pitchFamily="34" charset="0"/>
              </a:rPr>
              <a:t>a</a:t>
            </a: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 é denominado coeficiente angular;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Coeficiente linear: </a:t>
            </a:r>
            <a:r>
              <a:rPr lang="pt-BR" altLang="pt-BR" sz="2000" b="1" dirty="0">
                <a:latin typeface="Nunito" panose="00000500000000000000" pitchFamily="2" charset="0"/>
                <a:cs typeface="Arial" panose="020B0604020202020204" pitchFamily="34" charset="0"/>
              </a:rPr>
              <a:t>b</a:t>
            </a: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 é denominado coeficiente linear;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A função afim é crescente em R quando a &gt; 0 e decrescente em R quando a &lt; 0.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92641" y="933241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 dirty="0">
                <a:solidFill>
                  <a:srgbClr val="002060"/>
                </a:solidFill>
                <a:latin typeface="Nunito ExtraBold" pitchFamily="2" charset="0"/>
                <a:cs typeface="Arial" panose="020B0604020202020204" pitchFamily="34" charset="0"/>
              </a:rPr>
              <a:t>CARACTERÍSTICAS IMPORTANTES DA FUNÇÃO AFIM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Conteúdo 2">
            <a:extLst>
              <a:ext uri="{FF2B5EF4-FFF2-40B4-BE49-F238E27FC236}">
                <a16:creationId xmlns:a16="http://schemas.microsoft.com/office/drawing/2014/main" id="{218295AB-9B66-43E3-BC15-F537F2956F6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7408" y="1124744"/>
            <a:ext cx="11063287" cy="3455987"/>
          </a:xfrm>
        </p:spPr>
        <p:txBody>
          <a:bodyPr numCol="2">
            <a:noAutofit/>
          </a:bodyPr>
          <a:lstStyle/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b="1" dirty="0">
                <a:solidFill>
                  <a:srgbClr val="002060"/>
                </a:solidFill>
                <a:latin typeface="Nunito" panose="00000500000000000000" pitchFamily="2" charset="0"/>
                <a:cs typeface="Arial" panose="020B0604020202020204" pitchFamily="34" charset="0"/>
              </a:rPr>
              <a:t>Exemplo 1: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20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Para a função f(x) = 2x + 4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Coeficiente angular = 2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Coeficiente linear = 4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Como a &gt; 0, a função é crescente em R.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20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20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20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7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b="1" dirty="0">
                <a:solidFill>
                  <a:srgbClr val="002060"/>
                </a:solidFill>
                <a:latin typeface="Nunito" panose="00000500000000000000" pitchFamily="2" charset="0"/>
                <a:cs typeface="Arial" panose="020B0604020202020204" pitchFamily="34" charset="0"/>
              </a:rPr>
              <a:t>Exemplo 2: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20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Para a função f(x) = -3x + 1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Coeficiente angular = -3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Coeficiente linear = 1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Como a &lt; 0, a função é decrescente em R.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20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2000" dirty="0">
              <a:latin typeface="Nunito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endParaRPr lang="pt-BR" altLang="pt-BR" sz="2000" dirty="0">
              <a:latin typeface="Nunito" panose="000005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5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5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5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5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3"/>
          <p:cNvSpPr txBox="1">
            <a:spLocks noGrp="1"/>
          </p:cNvSpPr>
          <p:nvPr>
            <p:ph type="title"/>
          </p:nvPr>
        </p:nvSpPr>
        <p:spPr>
          <a:xfrm flipH="1">
            <a:off x="1546800" y="4980600"/>
            <a:ext cx="9098400" cy="704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/>
              <a:t>ESTUDO DO SINAL DA FUNÇÃO AFIM</a:t>
            </a:r>
          </a:p>
        </p:txBody>
      </p:sp>
      <p:grpSp>
        <p:nvGrpSpPr>
          <p:cNvPr id="644" name="Google Shape;644;p43"/>
          <p:cNvGrpSpPr/>
          <p:nvPr/>
        </p:nvGrpSpPr>
        <p:grpSpPr>
          <a:xfrm>
            <a:off x="9593448" y="2399807"/>
            <a:ext cx="693456" cy="892053"/>
            <a:chOff x="4938450" y="2419450"/>
            <a:chExt cx="243900" cy="313750"/>
          </a:xfrm>
        </p:grpSpPr>
        <p:sp>
          <p:nvSpPr>
            <p:cNvPr id="645" name="Google Shape;645;p43"/>
            <p:cNvSpPr/>
            <p:nvPr/>
          </p:nvSpPr>
          <p:spPr>
            <a:xfrm>
              <a:off x="4988550" y="2432675"/>
              <a:ext cx="189850" cy="242075"/>
            </a:xfrm>
            <a:custGeom>
              <a:avLst/>
              <a:gdLst/>
              <a:ahLst/>
              <a:cxnLst/>
              <a:rect l="l" t="t" r="r" b="b"/>
              <a:pathLst>
                <a:path w="7594" h="9683" extrusionOk="0">
                  <a:moveTo>
                    <a:pt x="6788" y="0"/>
                  </a:moveTo>
                  <a:cubicBezTo>
                    <a:pt x="6773" y="47"/>
                    <a:pt x="6725" y="47"/>
                    <a:pt x="6694" y="79"/>
                  </a:cubicBezTo>
                  <a:cubicBezTo>
                    <a:pt x="6710" y="95"/>
                    <a:pt x="6741" y="142"/>
                    <a:pt x="6757" y="142"/>
                  </a:cubicBezTo>
                  <a:lnTo>
                    <a:pt x="6962" y="284"/>
                  </a:lnTo>
                  <a:cubicBezTo>
                    <a:pt x="7388" y="568"/>
                    <a:pt x="7483" y="1216"/>
                    <a:pt x="7136" y="1721"/>
                  </a:cubicBezTo>
                  <a:lnTo>
                    <a:pt x="2226" y="9029"/>
                  </a:lnTo>
                  <a:cubicBezTo>
                    <a:pt x="1989" y="9374"/>
                    <a:pt x="1619" y="9572"/>
                    <a:pt x="1273" y="9572"/>
                  </a:cubicBezTo>
                  <a:cubicBezTo>
                    <a:pt x="1112" y="9572"/>
                    <a:pt x="957" y="9530"/>
                    <a:pt x="822" y="9440"/>
                  </a:cubicBezTo>
                  <a:lnTo>
                    <a:pt x="616" y="9298"/>
                  </a:lnTo>
                  <a:cubicBezTo>
                    <a:pt x="190" y="9014"/>
                    <a:pt x="127" y="8366"/>
                    <a:pt x="474" y="7845"/>
                  </a:cubicBezTo>
                  <a:lnTo>
                    <a:pt x="2526" y="4799"/>
                  </a:lnTo>
                  <a:cubicBezTo>
                    <a:pt x="2561" y="4742"/>
                    <a:pt x="2529" y="4701"/>
                    <a:pt x="2490" y="4701"/>
                  </a:cubicBezTo>
                  <a:cubicBezTo>
                    <a:pt x="2476" y="4701"/>
                    <a:pt x="2461" y="4707"/>
                    <a:pt x="2447" y="4720"/>
                  </a:cubicBezTo>
                  <a:lnTo>
                    <a:pt x="380" y="7782"/>
                  </a:lnTo>
                  <a:cubicBezTo>
                    <a:pt x="1" y="8351"/>
                    <a:pt x="80" y="9077"/>
                    <a:pt x="537" y="9392"/>
                  </a:cubicBezTo>
                  <a:lnTo>
                    <a:pt x="743" y="9534"/>
                  </a:lnTo>
                  <a:cubicBezTo>
                    <a:pt x="893" y="9635"/>
                    <a:pt x="1067" y="9683"/>
                    <a:pt x="1245" y="9683"/>
                  </a:cubicBezTo>
                  <a:cubicBezTo>
                    <a:pt x="1626" y="9683"/>
                    <a:pt x="2031" y="9464"/>
                    <a:pt x="2290" y="9077"/>
                  </a:cubicBezTo>
                  <a:lnTo>
                    <a:pt x="7199" y="1784"/>
                  </a:lnTo>
                  <a:cubicBezTo>
                    <a:pt x="7593" y="1216"/>
                    <a:pt x="7515" y="489"/>
                    <a:pt x="7041" y="174"/>
                  </a:cubicBezTo>
                  <a:lnTo>
                    <a:pt x="6852" y="32"/>
                  </a:lnTo>
                  <a:cubicBezTo>
                    <a:pt x="6820" y="32"/>
                    <a:pt x="6804" y="16"/>
                    <a:pt x="67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6" name="Google Shape;646;p43"/>
            <p:cNvSpPr/>
            <p:nvPr/>
          </p:nvSpPr>
          <p:spPr>
            <a:xfrm>
              <a:off x="4986575" y="2431075"/>
              <a:ext cx="194200" cy="245425"/>
            </a:xfrm>
            <a:custGeom>
              <a:avLst/>
              <a:gdLst/>
              <a:ahLst/>
              <a:cxnLst/>
              <a:rect l="l" t="t" r="r" b="b"/>
              <a:pathLst>
                <a:path w="7768" h="9817" extrusionOk="0">
                  <a:moveTo>
                    <a:pt x="7138" y="303"/>
                  </a:moveTo>
                  <a:lnTo>
                    <a:pt x="7138" y="303"/>
                  </a:lnTo>
                  <a:cubicBezTo>
                    <a:pt x="7200" y="365"/>
                    <a:pt x="7263" y="428"/>
                    <a:pt x="7325" y="506"/>
                  </a:cubicBezTo>
                  <a:lnTo>
                    <a:pt x="7309" y="506"/>
                  </a:lnTo>
                  <a:cubicBezTo>
                    <a:pt x="7263" y="428"/>
                    <a:pt x="7200" y="365"/>
                    <a:pt x="7138" y="303"/>
                  </a:cubicBezTo>
                  <a:close/>
                  <a:moveTo>
                    <a:pt x="6867" y="1"/>
                  </a:moveTo>
                  <a:cubicBezTo>
                    <a:pt x="6836" y="17"/>
                    <a:pt x="6820" y="17"/>
                    <a:pt x="6820" y="48"/>
                  </a:cubicBezTo>
                  <a:cubicBezTo>
                    <a:pt x="6804" y="48"/>
                    <a:pt x="6804" y="48"/>
                    <a:pt x="6789" y="64"/>
                  </a:cubicBezTo>
                  <a:cubicBezTo>
                    <a:pt x="6773" y="64"/>
                    <a:pt x="6757" y="80"/>
                    <a:pt x="6741" y="80"/>
                  </a:cubicBezTo>
                  <a:cubicBezTo>
                    <a:pt x="6741" y="96"/>
                    <a:pt x="6725" y="96"/>
                    <a:pt x="6725" y="111"/>
                  </a:cubicBezTo>
                  <a:cubicBezTo>
                    <a:pt x="6694" y="143"/>
                    <a:pt x="6710" y="190"/>
                    <a:pt x="6741" y="206"/>
                  </a:cubicBezTo>
                  <a:lnTo>
                    <a:pt x="6757" y="222"/>
                  </a:lnTo>
                  <a:cubicBezTo>
                    <a:pt x="6773" y="238"/>
                    <a:pt x="6789" y="254"/>
                    <a:pt x="6804" y="269"/>
                  </a:cubicBezTo>
                  <a:lnTo>
                    <a:pt x="6994" y="396"/>
                  </a:lnTo>
                  <a:cubicBezTo>
                    <a:pt x="7404" y="664"/>
                    <a:pt x="7467" y="1280"/>
                    <a:pt x="7152" y="1753"/>
                  </a:cubicBezTo>
                  <a:lnTo>
                    <a:pt x="2242" y="9046"/>
                  </a:lnTo>
                  <a:cubicBezTo>
                    <a:pt x="2027" y="9380"/>
                    <a:pt x="1680" y="9567"/>
                    <a:pt x="1355" y="9567"/>
                  </a:cubicBezTo>
                  <a:cubicBezTo>
                    <a:pt x="1204" y="9567"/>
                    <a:pt x="1058" y="9526"/>
                    <a:pt x="932" y="9441"/>
                  </a:cubicBezTo>
                  <a:lnTo>
                    <a:pt x="743" y="9299"/>
                  </a:lnTo>
                  <a:cubicBezTo>
                    <a:pt x="348" y="9030"/>
                    <a:pt x="285" y="8430"/>
                    <a:pt x="616" y="7957"/>
                  </a:cubicBezTo>
                  <a:lnTo>
                    <a:pt x="2669" y="4894"/>
                  </a:lnTo>
                  <a:cubicBezTo>
                    <a:pt x="2684" y="4863"/>
                    <a:pt x="2700" y="4831"/>
                    <a:pt x="2684" y="4800"/>
                  </a:cubicBezTo>
                  <a:cubicBezTo>
                    <a:pt x="2684" y="4752"/>
                    <a:pt x="2669" y="4737"/>
                    <a:pt x="2637" y="4721"/>
                  </a:cubicBezTo>
                  <a:cubicBezTo>
                    <a:pt x="2618" y="4702"/>
                    <a:pt x="2595" y="4693"/>
                    <a:pt x="2571" y="4693"/>
                  </a:cubicBezTo>
                  <a:cubicBezTo>
                    <a:pt x="2535" y="4693"/>
                    <a:pt x="2498" y="4714"/>
                    <a:pt x="2479" y="4752"/>
                  </a:cubicBezTo>
                  <a:lnTo>
                    <a:pt x="411" y="7815"/>
                  </a:lnTo>
                  <a:cubicBezTo>
                    <a:pt x="1" y="8415"/>
                    <a:pt x="96" y="9188"/>
                    <a:pt x="585" y="9520"/>
                  </a:cubicBezTo>
                  <a:lnTo>
                    <a:pt x="790" y="9662"/>
                  </a:lnTo>
                  <a:cubicBezTo>
                    <a:pt x="950" y="9767"/>
                    <a:pt x="1134" y="9816"/>
                    <a:pt x="1324" y="9816"/>
                  </a:cubicBezTo>
                  <a:cubicBezTo>
                    <a:pt x="1731" y="9816"/>
                    <a:pt x="2162" y="9587"/>
                    <a:pt x="2432" y="9188"/>
                  </a:cubicBezTo>
                  <a:lnTo>
                    <a:pt x="7357" y="1879"/>
                  </a:lnTo>
                  <a:cubicBezTo>
                    <a:pt x="7767" y="1280"/>
                    <a:pt x="7672" y="522"/>
                    <a:pt x="7167" y="175"/>
                  </a:cubicBezTo>
                  <a:lnTo>
                    <a:pt x="6978" y="48"/>
                  </a:lnTo>
                  <a:lnTo>
                    <a:pt x="6931" y="17"/>
                  </a:lnTo>
                  <a:cubicBezTo>
                    <a:pt x="6899" y="1"/>
                    <a:pt x="6883" y="1"/>
                    <a:pt x="68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7" name="Google Shape;647;p43"/>
            <p:cNvSpPr/>
            <p:nvPr/>
          </p:nvSpPr>
          <p:spPr>
            <a:xfrm>
              <a:off x="4986975" y="2428325"/>
              <a:ext cx="193800" cy="248175"/>
            </a:xfrm>
            <a:custGeom>
              <a:avLst/>
              <a:gdLst/>
              <a:ahLst/>
              <a:cxnLst/>
              <a:rect l="l" t="t" r="r" b="b"/>
              <a:pathLst>
                <a:path w="7752" h="9927" extrusionOk="0">
                  <a:moveTo>
                    <a:pt x="6662" y="0"/>
                  </a:moveTo>
                  <a:cubicBezTo>
                    <a:pt x="6630" y="64"/>
                    <a:pt x="6567" y="127"/>
                    <a:pt x="6504" y="158"/>
                  </a:cubicBezTo>
                  <a:lnTo>
                    <a:pt x="6946" y="458"/>
                  </a:lnTo>
                  <a:cubicBezTo>
                    <a:pt x="7357" y="806"/>
                    <a:pt x="7451" y="1405"/>
                    <a:pt x="7136" y="1863"/>
                  </a:cubicBezTo>
                  <a:lnTo>
                    <a:pt x="2226" y="9156"/>
                  </a:lnTo>
                  <a:cubicBezTo>
                    <a:pt x="2011" y="9490"/>
                    <a:pt x="1664" y="9677"/>
                    <a:pt x="1339" y="9677"/>
                  </a:cubicBezTo>
                  <a:cubicBezTo>
                    <a:pt x="1188" y="9677"/>
                    <a:pt x="1042" y="9636"/>
                    <a:pt x="916" y="9551"/>
                  </a:cubicBezTo>
                  <a:lnTo>
                    <a:pt x="727" y="9409"/>
                  </a:lnTo>
                  <a:cubicBezTo>
                    <a:pt x="332" y="9140"/>
                    <a:pt x="269" y="8540"/>
                    <a:pt x="600" y="8067"/>
                  </a:cubicBezTo>
                  <a:lnTo>
                    <a:pt x="2653" y="5004"/>
                  </a:lnTo>
                  <a:cubicBezTo>
                    <a:pt x="2668" y="4973"/>
                    <a:pt x="2684" y="4941"/>
                    <a:pt x="2668" y="4910"/>
                  </a:cubicBezTo>
                  <a:cubicBezTo>
                    <a:pt x="2668" y="4862"/>
                    <a:pt x="2653" y="4847"/>
                    <a:pt x="2621" y="4831"/>
                  </a:cubicBezTo>
                  <a:cubicBezTo>
                    <a:pt x="2601" y="4818"/>
                    <a:pt x="2579" y="4810"/>
                    <a:pt x="2556" y="4810"/>
                  </a:cubicBezTo>
                  <a:cubicBezTo>
                    <a:pt x="2524" y="4810"/>
                    <a:pt x="2491" y="4825"/>
                    <a:pt x="2463" y="4862"/>
                  </a:cubicBezTo>
                  <a:lnTo>
                    <a:pt x="411" y="7925"/>
                  </a:lnTo>
                  <a:cubicBezTo>
                    <a:pt x="1" y="8525"/>
                    <a:pt x="80" y="9282"/>
                    <a:pt x="585" y="9630"/>
                  </a:cubicBezTo>
                  <a:lnTo>
                    <a:pt x="790" y="9772"/>
                  </a:lnTo>
                  <a:cubicBezTo>
                    <a:pt x="950" y="9877"/>
                    <a:pt x="1134" y="9926"/>
                    <a:pt x="1323" y="9926"/>
                  </a:cubicBezTo>
                  <a:cubicBezTo>
                    <a:pt x="1731" y="9926"/>
                    <a:pt x="2162" y="9697"/>
                    <a:pt x="2432" y="9298"/>
                  </a:cubicBezTo>
                  <a:lnTo>
                    <a:pt x="7341" y="1989"/>
                  </a:lnTo>
                  <a:cubicBezTo>
                    <a:pt x="7751" y="1390"/>
                    <a:pt x="7656" y="663"/>
                    <a:pt x="7167" y="332"/>
                  </a:cubicBezTo>
                  <a:lnTo>
                    <a:pt x="66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8" name="Google Shape;648;p43"/>
            <p:cNvSpPr/>
            <p:nvPr/>
          </p:nvSpPr>
          <p:spPr>
            <a:xfrm>
              <a:off x="4984600" y="2426325"/>
              <a:ext cx="197750" cy="251975"/>
            </a:xfrm>
            <a:custGeom>
              <a:avLst/>
              <a:gdLst/>
              <a:ahLst/>
              <a:cxnLst/>
              <a:rect l="l" t="t" r="r" b="b"/>
              <a:pathLst>
                <a:path w="7910" h="10079" extrusionOk="0">
                  <a:moveTo>
                    <a:pt x="6773" y="191"/>
                  </a:moveTo>
                  <a:lnTo>
                    <a:pt x="7199" y="475"/>
                  </a:lnTo>
                  <a:cubicBezTo>
                    <a:pt x="7673" y="791"/>
                    <a:pt x="7751" y="1470"/>
                    <a:pt x="7373" y="2038"/>
                  </a:cubicBezTo>
                  <a:lnTo>
                    <a:pt x="2463" y="9331"/>
                  </a:lnTo>
                  <a:cubicBezTo>
                    <a:pt x="2194" y="9718"/>
                    <a:pt x="1786" y="9937"/>
                    <a:pt x="1408" y="9937"/>
                  </a:cubicBezTo>
                  <a:cubicBezTo>
                    <a:pt x="1232" y="9937"/>
                    <a:pt x="1062" y="9889"/>
                    <a:pt x="916" y="9788"/>
                  </a:cubicBezTo>
                  <a:lnTo>
                    <a:pt x="711" y="9646"/>
                  </a:lnTo>
                  <a:cubicBezTo>
                    <a:pt x="238" y="9331"/>
                    <a:pt x="175" y="8620"/>
                    <a:pt x="553" y="8052"/>
                  </a:cubicBezTo>
                  <a:lnTo>
                    <a:pt x="2621" y="4990"/>
                  </a:lnTo>
                  <a:cubicBezTo>
                    <a:pt x="2628" y="4970"/>
                    <a:pt x="2643" y="4961"/>
                    <a:pt x="2658" y="4961"/>
                  </a:cubicBezTo>
                  <a:cubicBezTo>
                    <a:pt x="2679" y="4961"/>
                    <a:pt x="2700" y="4978"/>
                    <a:pt x="2700" y="5005"/>
                  </a:cubicBezTo>
                  <a:cubicBezTo>
                    <a:pt x="2716" y="5021"/>
                    <a:pt x="2700" y="5037"/>
                    <a:pt x="2684" y="5053"/>
                  </a:cubicBezTo>
                  <a:lnTo>
                    <a:pt x="632" y="8099"/>
                  </a:lnTo>
                  <a:cubicBezTo>
                    <a:pt x="285" y="8620"/>
                    <a:pt x="364" y="9268"/>
                    <a:pt x="790" y="9567"/>
                  </a:cubicBezTo>
                  <a:lnTo>
                    <a:pt x="980" y="9694"/>
                  </a:lnTo>
                  <a:cubicBezTo>
                    <a:pt x="1117" y="9785"/>
                    <a:pt x="1276" y="9830"/>
                    <a:pt x="1440" y="9830"/>
                  </a:cubicBezTo>
                  <a:cubicBezTo>
                    <a:pt x="1784" y="9830"/>
                    <a:pt x="2149" y="9636"/>
                    <a:pt x="2384" y="9283"/>
                  </a:cubicBezTo>
                  <a:lnTo>
                    <a:pt x="7294" y="1991"/>
                  </a:lnTo>
                  <a:cubicBezTo>
                    <a:pt x="7625" y="1485"/>
                    <a:pt x="7530" y="791"/>
                    <a:pt x="7073" y="491"/>
                  </a:cubicBezTo>
                  <a:lnTo>
                    <a:pt x="6725" y="254"/>
                  </a:lnTo>
                  <a:cubicBezTo>
                    <a:pt x="6741" y="238"/>
                    <a:pt x="6757" y="207"/>
                    <a:pt x="6773" y="191"/>
                  </a:cubicBezTo>
                  <a:close/>
                  <a:moveTo>
                    <a:pt x="6735" y="1"/>
                  </a:moveTo>
                  <a:cubicBezTo>
                    <a:pt x="6712" y="1"/>
                    <a:pt x="6688" y="18"/>
                    <a:pt x="6678" y="49"/>
                  </a:cubicBezTo>
                  <a:cubicBezTo>
                    <a:pt x="6647" y="112"/>
                    <a:pt x="6631" y="128"/>
                    <a:pt x="6568" y="175"/>
                  </a:cubicBezTo>
                  <a:cubicBezTo>
                    <a:pt x="6552" y="175"/>
                    <a:pt x="6536" y="207"/>
                    <a:pt x="6520" y="238"/>
                  </a:cubicBezTo>
                  <a:cubicBezTo>
                    <a:pt x="6520" y="254"/>
                    <a:pt x="6536" y="270"/>
                    <a:pt x="6552" y="286"/>
                  </a:cubicBezTo>
                  <a:lnTo>
                    <a:pt x="6994" y="601"/>
                  </a:lnTo>
                  <a:cubicBezTo>
                    <a:pt x="7373" y="854"/>
                    <a:pt x="7452" y="1470"/>
                    <a:pt x="7167" y="1896"/>
                  </a:cubicBezTo>
                  <a:lnTo>
                    <a:pt x="2258" y="9189"/>
                  </a:lnTo>
                  <a:cubicBezTo>
                    <a:pt x="2052" y="9504"/>
                    <a:pt x="1733" y="9677"/>
                    <a:pt x="1436" y="9677"/>
                  </a:cubicBezTo>
                  <a:cubicBezTo>
                    <a:pt x="1302" y="9677"/>
                    <a:pt x="1172" y="9641"/>
                    <a:pt x="1059" y="9567"/>
                  </a:cubicBezTo>
                  <a:lnTo>
                    <a:pt x="853" y="9425"/>
                  </a:lnTo>
                  <a:cubicBezTo>
                    <a:pt x="490" y="9189"/>
                    <a:pt x="443" y="8620"/>
                    <a:pt x="743" y="8178"/>
                  </a:cubicBezTo>
                  <a:lnTo>
                    <a:pt x="2795" y="5132"/>
                  </a:lnTo>
                  <a:cubicBezTo>
                    <a:pt x="2842" y="5084"/>
                    <a:pt x="2842" y="5037"/>
                    <a:pt x="2842" y="4974"/>
                  </a:cubicBezTo>
                  <a:cubicBezTo>
                    <a:pt x="2826" y="4927"/>
                    <a:pt x="2795" y="4879"/>
                    <a:pt x="2763" y="4848"/>
                  </a:cubicBezTo>
                  <a:cubicBezTo>
                    <a:pt x="2729" y="4831"/>
                    <a:pt x="2693" y="4822"/>
                    <a:pt x="2658" y="4822"/>
                  </a:cubicBezTo>
                  <a:cubicBezTo>
                    <a:pt x="2595" y="4822"/>
                    <a:pt x="2535" y="4850"/>
                    <a:pt x="2495" y="4911"/>
                  </a:cubicBezTo>
                  <a:lnTo>
                    <a:pt x="427" y="7973"/>
                  </a:lnTo>
                  <a:cubicBezTo>
                    <a:pt x="1" y="8605"/>
                    <a:pt x="96" y="9410"/>
                    <a:pt x="632" y="9773"/>
                  </a:cubicBezTo>
                  <a:lnTo>
                    <a:pt x="838" y="9915"/>
                  </a:lnTo>
                  <a:cubicBezTo>
                    <a:pt x="1009" y="10026"/>
                    <a:pt x="1207" y="10079"/>
                    <a:pt x="1410" y="10079"/>
                  </a:cubicBezTo>
                  <a:cubicBezTo>
                    <a:pt x="1842" y="10079"/>
                    <a:pt x="2300" y="9839"/>
                    <a:pt x="2590" y="9410"/>
                  </a:cubicBezTo>
                  <a:lnTo>
                    <a:pt x="7483" y="2101"/>
                  </a:lnTo>
                  <a:cubicBezTo>
                    <a:pt x="7909" y="1485"/>
                    <a:pt x="7815" y="696"/>
                    <a:pt x="7278" y="349"/>
                  </a:cubicBezTo>
                  <a:lnTo>
                    <a:pt x="6773" y="17"/>
                  </a:lnTo>
                  <a:cubicBezTo>
                    <a:pt x="6762" y="6"/>
                    <a:pt x="6748" y="1"/>
                    <a:pt x="67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9" name="Google Shape;649;p43"/>
            <p:cNvSpPr/>
            <p:nvPr/>
          </p:nvSpPr>
          <p:spPr>
            <a:xfrm>
              <a:off x="4940800" y="2421300"/>
              <a:ext cx="224575" cy="310075"/>
            </a:xfrm>
            <a:custGeom>
              <a:avLst/>
              <a:gdLst/>
              <a:ahLst/>
              <a:cxnLst/>
              <a:rect l="l" t="t" r="r" b="b"/>
              <a:pathLst>
                <a:path w="8983" h="12403" extrusionOk="0">
                  <a:moveTo>
                    <a:pt x="7543" y="1"/>
                  </a:moveTo>
                  <a:cubicBezTo>
                    <a:pt x="7160" y="1"/>
                    <a:pt x="6836" y="166"/>
                    <a:pt x="6615" y="502"/>
                  </a:cubicBezTo>
                  <a:lnTo>
                    <a:pt x="459" y="9642"/>
                  </a:lnTo>
                  <a:cubicBezTo>
                    <a:pt x="1" y="10353"/>
                    <a:pt x="238" y="11347"/>
                    <a:pt x="1027" y="11868"/>
                  </a:cubicBezTo>
                  <a:lnTo>
                    <a:pt x="1358" y="12089"/>
                  </a:lnTo>
                  <a:cubicBezTo>
                    <a:pt x="1673" y="12301"/>
                    <a:pt x="2029" y="12403"/>
                    <a:pt x="2372" y="12403"/>
                  </a:cubicBezTo>
                  <a:cubicBezTo>
                    <a:pt x="2872" y="12403"/>
                    <a:pt x="3344" y="12185"/>
                    <a:pt x="3616" y="11773"/>
                  </a:cubicBezTo>
                  <a:lnTo>
                    <a:pt x="7278" y="6343"/>
                  </a:lnTo>
                  <a:cubicBezTo>
                    <a:pt x="7309" y="6296"/>
                    <a:pt x="7294" y="6217"/>
                    <a:pt x="7246" y="6185"/>
                  </a:cubicBezTo>
                  <a:cubicBezTo>
                    <a:pt x="7225" y="6171"/>
                    <a:pt x="7200" y="6163"/>
                    <a:pt x="7177" y="6163"/>
                  </a:cubicBezTo>
                  <a:cubicBezTo>
                    <a:pt x="7148" y="6163"/>
                    <a:pt x="7121" y="6175"/>
                    <a:pt x="7104" y="6201"/>
                  </a:cubicBezTo>
                  <a:lnTo>
                    <a:pt x="3426" y="11647"/>
                  </a:lnTo>
                  <a:cubicBezTo>
                    <a:pt x="3192" y="12002"/>
                    <a:pt x="2787" y="12191"/>
                    <a:pt x="2354" y="12191"/>
                  </a:cubicBezTo>
                  <a:cubicBezTo>
                    <a:pt x="2056" y="12191"/>
                    <a:pt x="1745" y="12102"/>
                    <a:pt x="1469" y="11915"/>
                  </a:cubicBezTo>
                  <a:lnTo>
                    <a:pt x="1153" y="11694"/>
                  </a:lnTo>
                  <a:cubicBezTo>
                    <a:pt x="474" y="11236"/>
                    <a:pt x="269" y="10368"/>
                    <a:pt x="664" y="9784"/>
                  </a:cubicBezTo>
                  <a:lnTo>
                    <a:pt x="6820" y="629"/>
                  </a:lnTo>
                  <a:cubicBezTo>
                    <a:pt x="6998" y="354"/>
                    <a:pt x="7262" y="216"/>
                    <a:pt x="7581" y="216"/>
                  </a:cubicBezTo>
                  <a:cubicBezTo>
                    <a:pt x="7886" y="216"/>
                    <a:pt x="8241" y="343"/>
                    <a:pt x="8620" y="597"/>
                  </a:cubicBezTo>
                  <a:lnTo>
                    <a:pt x="8856" y="771"/>
                  </a:lnTo>
                  <a:lnTo>
                    <a:pt x="8888" y="771"/>
                  </a:lnTo>
                  <a:cubicBezTo>
                    <a:pt x="8904" y="755"/>
                    <a:pt x="8904" y="755"/>
                    <a:pt x="8919" y="739"/>
                  </a:cubicBezTo>
                  <a:cubicBezTo>
                    <a:pt x="8919" y="708"/>
                    <a:pt x="8951" y="660"/>
                    <a:pt x="8983" y="629"/>
                  </a:cubicBezTo>
                  <a:cubicBezTo>
                    <a:pt x="8983" y="629"/>
                    <a:pt x="8983" y="613"/>
                    <a:pt x="8983" y="597"/>
                  </a:cubicBezTo>
                  <a:cubicBezTo>
                    <a:pt x="8983" y="597"/>
                    <a:pt x="8967" y="581"/>
                    <a:pt x="8967" y="581"/>
                  </a:cubicBezTo>
                  <a:lnTo>
                    <a:pt x="8730" y="424"/>
                  </a:lnTo>
                  <a:cubicBezTo>
                    <a:pt x="8305" y="143"/>
                    <a:pt x="7898" y="1"/>
                    <a:pt x="75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0" name="Google Shape;650;p43"/>
            <p:cNvSpPr/>
            <p:nvPr/>
          </p:nvSpPr>
          <p:spPr>
            <a:xfrm>
              <a:off x="4938450" y="2419450"/>
              <a:ext cx="228500" cy="313750"/>
            </a:xfrm>
            <a:custGeom>
              <a:avLst/>
              <a:gdLst/>
              <a:ahLst/>
              <a:cxnLst/>
              <a:rect l="l" t="t" r="r" b="b"/>
              <a:pathLst>
                <a:path w="9140" h="12550" extrusionOk="0">
                  <a:moveTo>
                    <a:pt x="7635" y="146"/>
                  </a:moveTo>
                  <a:cubicBezTo>
                    <a:pt x="7978" y="146"/>
                    <a:pt x="8370" y="284"/>
                    <a:pt x="8777" y="561"/>
                  </a:cubicBezTo>
                  <a:lnTo>
                    <a:pt x="8982" y="687"/>
                  </a:lnTo>
                  <a:cubicBezTo>
                    <a:pt x="8966" y="703"/>
                    <a:pt x="8966" y="734"/>
                    <a:pt x="8950" y="750"/>
                  </a:cubicBezTo>
                  <a:lnTo>
                    <a:pt x="8745" y="608"/>
                  </a:lnTo>
                  <a:cubicBezTo>
                    <a:pt x="8354" y="347"/>
                    <a:pt x="7985" y="217"/>
                    <a:pt x="7664" y="217"/>
                  </a:cubicBezTo>
                  <a:cubicBezTo>
                    <a:pt x="7324" y="217"/>
                    <a:pt x="7038" y="363"/>
                    <a:pt x="6835" y="655"/>
                  </a:cubicBezTo>
                  <a:lnTo>
                    <a:pt x="679" y="9811"/>
                  </a:lnTo>
                  <a:cubicBezTo>
                    <a:pt x="253" y="10442"/>
                    <a:pt x="489" y="11342"/>
                    <a:pt x="1200" y="11816"/>
                  </a:cubicBezTo>
                  <a:lnTo>
                    <a:pt x="1515" y="12037"/>
                  </a:lnTo>
                  <a:cubicBezTo>
                    <a:pt x="1804" y="12235"/>
                    <a:pt x="2129" y="12330"/>
                    <a:pt x="2441" y="12330"/>
                  </a:cubicBezTo>
                  <a:cubicBezTo>
                    <a:pt x="2899" y="12330"/>
                    <a:pt x="3330" y="12128"/>
                    <a:pt x="3583" y="11752"/>
                  </a:cubicBezTo>
                  <a:lnTo>
                    <a:pt x="7245" y="6307"/>
                  </a:lnTo>
                  <a:cubicBezTo>
                    <a:pt x="7245" y="6307"/>
                    <a:pt x="7261" y="6307"/>
                    <a:pt x="7277" y="6322"/>
                  </a:cubicBezTo>
                  <a:cubicBezTo>
                    <a:pt x="7293" y="6322"/>
                    <a:pt x="7324" y="6354"/>
                    <a:pt x="7293" y="6385"/>
                  </a:cubicBezTo>
                  <a:lnTo>
                    <a:pt x="3646" y="11800"/>
                  </a:lnTo>
                  <a:cubicBezTo>
                    <a:pt x="3377" y="12200"/>
                    <a:pt x="2931" y="12408"/>
                    <a:pt x="2456" y="12408"/>
                  </a:cubicBezTo>
                  <a:cubicBezTo>
                    <a:pt x="2125" y="12408"/>
                    <a:pt x="1779" y="12307"/>
                    <a:pt x="1468" y="12100"/>
                  </a:cubicBezTo>
                  <a:lnTo>
                    <a:pt x="1152" y="11879"/>
                  </a:lnTo>
                  <a:cubicBezTo>
                    <a:pt x="410" y="11374"/>
                    <a:pt x="158" y="10427"/>
                    <a:pt x="600" y="9764"/>
                  </a:cubicBezTo>
                  <a:lnTo>
                    <a:pt x="6756" y="608"/>
                  </a:lnTo>
                  <a:cubicBezTo>
                    <a:pt x="6967" y="300"/>
                    <a:pt x="7273" y="146"/>
                    <a:pt x="7635" y="146"/>
                  </a:cubicBezTo>
                  <a:close/>
                  <a:moveTo>
                    <a:pt x="7649" y="1"/>
                  </a:moveTo>
                  <a:cubicBezTo>
                    <a:pt x="7239" y="1"/>
                    <a:pt x="6887" y="179"/>
                    <a:pt x="6646" y="529"/>
                  </a:cubicBezTo>
                  <a:lnTo>
                    <a:pt x="489" y="9685"/>
                  </a:lnTo>
                  <a:cubicBezTo>
                    <a:pt x="0" y="10427"/>
                    <a:pt x="268" y="11453"/>
                    <a:pt x="1073" y="12005"/>
                  </a:cubicBezTo>
                  <a:lnTo>
                    <a:pt x="1405" y="12226"/>
                  </a:lnTo>
                  <a:cubicBezTo>
                    <a:pt x="1731" y="12443"/>
                    <a:pt x="2098" y="12549"/>
                    <a:pt x="2454" y="12549"/>
                  </a:cubicBezTo>
                  <a:cubicBezTo>
                    <a:pt x="2976" y="12549"/>
                    <a:pt x="3472" y="12320"/>
                    <a:pt x="3773" y="11879"/>
                  </a:cubicBezTo>
                  <a:lnTo>
                    <a:pt x="7419" y="6449"/>
                  </a:lnTo>
                  <a:cubicBezTo>
                    <a:pt x="7466" y="6370"/>
                    <a:pt x="7451" y="6259"/>
                    <a:pt x="7356" y="6196"/>
                  </a:cubicBezTo>
                  <a:cubicBezTo>
                    <a:pt x="7331" y="6177"/>
                    <a:pt x="7299" y="6169"/>
                    <a:pt x="7266" y="6169"/>
                  </a:cubicBezTo>
                  <a:cubicBezTo>
                    <a:pt x="7215" y="6169"/>
                    <a:pt x="7164" y="6189"/>
                    <a:pt x="7135" y="6228"/>
                  </a:cubicBezTo>
                  <a:lnTo>
                    <a:pt x="3457" y="11674"/>
                  </a:lnTo>
                  <a:cubicBezTo>
                    <a:pt x="3233" y="12009"/>
                    <a:pt x="2850" y="12185"/>
                    <a:pt x="2440" y="12185"/>
                  </a:cubicBezTo>
                  <a:cubicBezTo>
                    <a:pt x="2156" y="12185"/>
                    <a:pt x="1859" y="12101"/>
                    <a:pt x="1594" y="11926"/>
                  </a:cubicBezTo>
                  <a:lnTo>
                    <a:pt x="1279" y="11705"/>
                  </a:lnTo>
                  <a:cubicBezTo>
                    <a:pt x="631" y="11279"/>
                    <a:pt x="426" y="10458"/>
                    <a:pt x="805" y="9890"/>
                  </a:cubicBezTo>
                  <a:lnTo>
                    <a:pt x="6961" y="734"/>
                  </a:lnTo>
                  <a:cubicBezTo>
                    <a:pt x="7128" y="488"/>
                    <a:pt x="7372" y="361"/>
                    <a:pt x="7667" y="361"/>
                  </a:cubicBezTo>
                  <a:cubicBezTo>
                    <a:pt x="7957" y="361"/>
                    <a:pt x="8298" y="484"/>
                    <a:pt x="8666" y="734"/>
                  </a:cubicBezTo>
                  <a:lnTo>
                    <a:pt x="8903" y="892"/>
                  </a:lnTo>
                  <a:cubicBezTo>
                    <a:pt x="8934" y="908"/>
                    <a:pt x="8966" y="908"/>
                    <a:pt x="8998" y="908"/>
                  </a:cubicBezTo>
                  <a:cubicBezTo>
                    <a:pt x="9029" y="892"/>
                    <a:pt x="9061" y="876"/>
                    <a:pt x="9061" y="845"/>
                  </a:cubicBezTo>
                  <a:cubicBezTo>
                    <a:pt x="9077" y="813"/>
                    <a:pt x="9092" y="782"/>
                    <a:pt x="9124" y="750"/>
                  </a:cubicBezTo>
                  <a:cubicBezTo>
                    <a:pt x="9140" y="734"/>
                    <a:pt x="9140" y="703"/>
                    <a:pt x="9140" y="671"/>
                  </a:cubicBezTo>
                  <a:cubicBezTo>
                    <a:pt x="9140" y="640"/>
                    <a:pt x="9124" y="608"/>
                    <a:pt x="9092" y="592"/>
                  </a:cubicBezTo>
                  <a:lnTo>
                    <a:pt x="8856" y="434"/>
                  </a:lnTo>
                  <a:cubicBezTo>
                    <a:pt x="8431" y="144"/>
                    <a:pt x="8016" y="1"/>
                    <a:pt x="76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51" name="Google Shape;651;p43"/>
          <p:cNvGrpSpPr/>
          <p:nvPr/>
        </p:nvGrpSpPr>
        <p:grpSpPr>
          <a:xfrm rot="-1464382">
            <a:off x="5680079" y="6514786"/>
            <a:ext cx="1100720" cy="412325"/>
            <a:chOff x="5553275" y="2092625"/>
            <a:chExt cx="387150" cy="145025"/>
          </a:xfrm>
        </p:grpSpPr>
        <p:sp>
          <p:nvSpPr>
            <p:cNvPr id="652" name="Google Shape;652;p43"/>
            <p:cNvSpPr/>
            <p:nvPr/>
          </p:nvSpPr>
          <p:spPr>
            <a:xfrm>
              <a:off x="5556825" y="2122250"/>
              <a:ext cx="312975" cy="75675"/>
            </a:xfrm>
            <a:custGeom>
              <a:avLst/>
              <a:gdLst/>
              <a:ahLst/>
              <a:cxnLst/>
              <a:rect l="l" t="t" r="r" b="b"/>
              <a:pathLst>
                <a:path w="12519" h="3027" extrusionOk="0">
                  <a:moveTo>
                    <a:pt x="11085" y="0"/>
                  </a:moveTo>
                  <a:cubicBezTo>
                    <a:pt x="11027" y="0"/>
                    <a:pt x="10968" y="4"/>
                    <a:pt x="10908" y="10"/>
                  </a:cubicBezTo>
                  <a:lnTo>
                    <a:pt x="1295" y="1194"/>
                  </a:lnTo>
                  <a:cubicBezTo>
                    <a:pt x="553" y="1288"/>
                    <a:pt x="1" y="1873"/>
                    <a:pt x="79" y="2488"/>
                  </a:cubicBezTo>
                  <a:lnTo>
                    <a:pt x="111" y="2757"/>
                  </a:lnTo>
                  <a:cubicBezTo>
                    <a:pt x="127" y="2788"/>
                    <a:pt x="127" y="2804"/>
                    <a:pt x="127" y="2820"/>
                  </a:cubicBezTo>
                  <a:cubicBezTo>
                    <a:pt x="134" y="2817"/>
                    <a:pt x="140" y="2816"/>
                    <a:pt x="146" y="2816"/>
                  </a:cubicBezTo>
                  <a:cubicBezTo>
                    <a:pt x="184" y="2816"/>
                    <a:pt x="215" y="2851"/>
                    <a:pt x="269" y="2851"/>
                  </a:cubicBezTo>
                  <a:lnTo>
                    <a:pt x="269" y="2757"/>
                  </a:lnTo>
                  <a:lnTo>
                    <a:pt x="237" y="2504"/>
                  </a:lnTo>
                  <a:cubicBezTo>
                    <a:pt x="158" y="1936"/>
                    <a:pt x="632" y="1383"/>
                    <a:pt x="1311" y="1304"/>
                  </a:cubicBezTo>
                  <a:lnTo>
                    <a:pt x="10908" y="120"/>
                  </a:lnTo>
                  <a:cubicBezTo>
                    <a:pt x="10968" y="113"/>
                    <a:pt x="11028" y="110"/>
                    <a:pt x="11087" y="110"/>
                  </a:cubicBezTo>
                  <a:cubicBezTo>
                    <a:pt x="11692" y="110"/>
                    <a:pt x="12208" y="471"/>
                    <a:pt x="12266" y="989"/>
                  </a:cubicBezTo>
                  <a:lnTo>
                    <a:pt x="12297" y="1257"/>
                  </a:lnTo>
                  <a:cubicBezTo>
                    <a:pt x="12376" y="1825"/>
                    <a:pt x="11871" y="2346"/>
                    <a:pt x="11192" y="2425"/>
                  </a:cubicBezTo>
                  <a:lnTo>
                    <a:pt x="7183" y="2914"/>
                  </a:lnTo>
                  <a:cubicBezTo>
                    <a:pt x="7094" y="2929"/>
                    <a:pt x="7102" y="3026"/>
                    <a:pt x="7168" y="3026"/>
                  </a:cubicBezTo>
                  <a:cubicBezTo>
                    <a:pt x="7173" y="3026"/>
                    <a:pt x="7178" y="3026"/>
                    <a:pt x="7183" y="3025"/>
                  </a:cubicBezTo>
                  <a:lnTo>
                    <a:pt x="11224" y="2536"/>
                  </a:lnTo>
                  <a:cubicBezTo>
                    <a:pt x="11966" y="2441"/>
                    <a:pt x="12518" y="1857"/>
                    <a:pt x="12439" y="1241"/>
                  </a:cubicBezTo>
                  <a:lnTo>
                    <a:pt x="12408" y="973"/>
                  </a:lnTo>
                  <a:cubicBezTo>
                    <a:pt x="12335" y="406"/>
                    <a:pt x="11755" y="0"/>
                    <a:pt x="110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3" name="Google Shape;653;p43"/>
            <p:cNvSpPr/>
            <p:nvPr/>
          </p:nvSpPr>
          <p:spPr>
            <a:xfrm>
              <a:off x="5554850" y="2120500"/>
              <a:ext cx="316525" cy="79425"/>
            </a:xfrm>
            <a:custGeom>
              <a:avLst/>
              <a:gdLst/>
              <a:ahLst/>
              <a:cxnLst/>
              <a:rect l="l" t="t" r="r" b="b"/>
              <a:pathLst>
                <a:path w="12661" h="3177" extrusionOk="0">
                  <a:moveTo>
                    <a:pt x="11200" y="1"/>
                  </a:moveTo>
                  <a:cubicBezTo>
                    <a:pt x="11125" y="1"/>
                    <a:pt x="11049" y="6"/>
                    <a:pt x="10971" y="17"/>
                  </a:cubicBezTo>
                  <a:lnTo>
                    <a:pt x="1374" y="1201"/>
                  </a:lnTo>
                  <a:cubicBezTo>
                    <a:pt x="569" y="1295"/>
                    <a:pt x="1" y="1911"/>
                    <a:pt x="80" y="2574"/>
                  </a:cubicBezTo>
                  <a:lnTo>
                    <a:pt x="111" y="2842"/>
                  </a:lnTo>
                  <a:cubicBezTo>
                    <a:pt x="111" y="2858"/>
                    <a:pt x="127" y="2890"/>
                    <a:pt x="127" y="2905"/>
                  </a:cubicBezTo>
                  <a:cubicBezTo>
                    <a:pt x="127" y="2921"/>
                    <a:pt x="143" y="2937"/>
                    <a:pt x="158" y="2953"/>
                  </a:cubicBezTo>
                  <a:cubicBezTo>
                    <a:pt x="174" y="2969"/>
                    <a:pt x="206" y="2969"/>
                    <a:pt x="222" y="2969"/>
                  </a:cubicBezTo>
                  <a:lnTo>
                    <a:pt x="253" y="2969"/>
                  </a:lnTo>
                  <a:cubicBezTo>
                    <a:pt x="269" y="2984"/>
                    <a:pt x="285" y="2984"/>
                    <a:pt x="316" y="2984"/>
                  </a:cubicBezTo>
                  <a:cubicBezTo>
                    <a:pt x="316" y="2992"/>
                    <a:pt x="320" y="2996"/>
                    <a:pt x="326" y="2996"/>
                  </a:cubicBezTo>
                  <a:cubicBezTo>
                    <a:pt x="332" y="2996"/>
                    <a:pt x="340" y="2992"/>
                    <a:pt x="348" y="2984"/>
                  </a:cubicBezTo>
                  <a:cubicBezTo>
                    <a:pt x="395" y="2984"/>
                    <a:pt x="427" y="2937"/>
                    <a:pt x="411" y="2905"/>
                  </a:cubicBezTo>
                  <a:lnTo>
                    <a:pt x="411" y="2874"/>
                  </a:lnTo>
                  <a:cubicBezTo>
                    <a:pt x="411" y="2858"/>
                    <a:pt x="411" y="2827"/>
                    <a:pt x="411" y="2811"/>
                  </a:cubicBezTo>
                  <a:lnTo>
                    <a:pt x="379" y="2558"/>
                  </a:lnTo>
                  <a:cubicBezTo>
                    <a:pt x="316" y="2021"/>
                    <a:pt x="774" y="1532"/>
                    <a:pt x="1390" y="1453"/>
                  </a:cubicBezTo>
                  <a:lnTo>
                    <a:pt x="11003" y="269"/>
                  </a:lnTo>
                  <a:cubicBezTo>
                    <a:pt x="11061" y="262"/>
                    <a:pt x="11119" y="259"/>
                    <a:pt x="11175" y="259"/>
                  </a:cubicBezTo>
                  <a:cubicBezTo>
                    <a:pt x="11735" y="259"/>
                    <a:pt x="12208" y="601"/>
                    <a:pt x="12266" y="1074"/>
                  </a:cubicBezTo>
                  <a:lnTo>
                    <a:pt x="12297" y="1343"/>
                  </a:lnTo>
                  <a:cubicBezTo>
                    <a:pt x="12361" y="1864"/>
                    <a:pt x="11903" y="2337"/>
                    <a:pt x="11271" y="2416"/>
                  </a:cubicBezTo>
                  <a:lnTo>
                    <a:pt x="7246" y="2921"/>
                  </a:lnTo>
                  <a:cubicBezTo>
                    <a:pt x="7215" y="2921"/>
                    <a:pt x="7167" y="2937"/>
                    <a:pt x="7136" y="2969"/>
                  </a:cubicBezTo>
                  <a:cubicBezTo>
                    <a:pt x="7120" y="3000"/>
                    <a:pt x="7104" y="3032"/>
                    <a:pt x="7120" y="3063"/>
                  </a:cubicBezTo>
                  <a:cubicBezTo>
                    <a:pt x="7120" y="3132"/>
                    <a:pt x="7180" y="3177"/>
                    <a:pt x="7237" y="3177"/>
                  </a:cubicBezTo>
                  <a:cubicBezTo>
                    <a:pt x="7245" y="3177"/>
                    <a:pt x="7254" y="3176"/>
                    <a:pt x="7262" y="3174"/>
                  </a:cubicBezTo>
                  <a:lnTo>
                    <a:pt x="11303" y="2684"/>
                  </a:lnTo>
                  <a:cubicBezTo>
                    <a:pt x="12092" y="2590"/>
                    <a:pt x="12660" y="1974"/>
                    <a:pt x="12582" y="1311"/>
                  </a:cubicBezTo>
                  <a:lnTo>
                    <a:pt x="12550" y="1043"/>
                  </a:lnTo>
                  <a:cubicBezTo>
                    <a:pt x="12479" y="445"/>
                    <a:pt x="11894" y="1"/>
                    <a:pt x="112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4" name="Google Shape;654;p43"/>
            <p:cNvSpPr/>
            <p:nvPr/>
          </p:nvSpPr>
          <p:spPr>
            <a:xfrm>
              <a:off x="5555650" y="2120600"/>
              <a:ext cx="315725" cy="80050"/>
            </a:xfrm>
            <a:custGeom>
              <a:avLst/>
              <a:gdLst/>
              <a:ahLst/>
              <a:cxnLst/>
              <a:rect l="l" t="t" r="r" b="b"/>
              <a:pathLst>
                <a:path w="12629" h="3202" extrusionOk="0">
                  <a:moveTo>
                    <a:pt x="11146" y="0"/>
                  </a:moveTo>
                  <a:cubicBezTo>
                    <a:pt x="11078" y="0"/>
                    <a:pt x="11009" y="4"/>
                    <a:pt x="10939" y="13"/>
                  </a:cubicBezTo>
                  <a:lnTo>
                    <a:pt x="1326" y="1197"/>
                  </a:lnTo>
                  <a:cubicBezTo>
                    <a:pt x="537" y="1291"/>
                    <a:pt x="0" y="1891"/>
                    <a:pt x="79" y="2554"/>
                  </a:cubicBezTo>
                  <a:lnTo>
                    <a:pt x="174" y="3201"/>
                  </a:lnTo>
                  <a:cubicBezTo>
                    <a:pt x="213" y="3186"/>
                    <a:pt x="253" y="3178"/>
                    <a:pt x="292" y="3178"/>
                  </a:cubicBezTo>
                  <a:cubicBezTo>
                    <a:pt x="332" y="3178"/>
                    <a:pt x="371" y="3186"/>
                    <a:pt x="411" y="3201"/>
                  </a:cubicBezTo>
                  <a:lnTo>
                    <a:pt x="347" y="2633"/>
                  </a:lnTo>
                  <a:cubicBezTo>
                    <a:pt x="284" y="2096"/>
                    <a:pt x="742" y="1528"/>
                    <a:pt x="1358" y="1449"/>
                  </a:cubicBezTo>
                  <a:lnTo>
                    <a:pt x="10971" y="265"/>
                  </a:lnTo>
                  <a:cubicBezTo>
                    <a:pt x="11029" y="258"/>
                    <a:pt x="11087" y="255"/>
                    <a:pt x="11143" y="255"/>
                  </a:cubicBezTo>
                  <a:cubicBezTo>
                    <a:pt x="11703" y="255"/>
                    <a:pt x="12176" y="597"/>
                    <a:pt x="12234" y="1070"/>
                  </a:cubicBezTo>
                  <a:lnTo>
                    <a:pt x="12265" y="1339"/>
                  </a:lnTo>
                  <a:cubicBezTo>
                    <a:pt x="12329" y="1860"/>
                    <a:pt x="11871" y="2333"/>
                    <a:pt x="11239" y="2412"/>
                  </a:cubicBezTo>
                  <a:lnTo>
                    <a:pt x="7214" y="2917"/>
                  </a:lnTo>
                  <a:cubicBezTo>
                    <a:pt x="7183" y="2917"/>
                    <a:pt x="7135" y="2933"/>
                    <a:pt x="7119" y="2965"/>
                  </a:cubicBezTo>
                  <a:cubicBezTo>
                    <a:pt x="7088" y="2996"/>
                    <a:pt x="7072" y="3028"/>
                    <a:pt x="7088" y="3059"/>
                  </a:cubicBezTo>
                  <a:cubicBezTo>
                    <a:pt x="7088" y="3130"/>
                    <a:pt x="7138" y="3188"/>
                    <a:pt x="7206" y="3188"/>
                  </a:cubicBezTo>
                  <a:cubicBezTo>
                    <a:pt x="7214" y="3188"/>
                    <a:pt x="7222" y="3187"/>
                    <a:pt x="7230" y="3186"/>
                  </a:cubicBezTo>
                  <a:lnTo>
                    <a:pt x="11271" y="2696"/>
                  </a:lnTo>
                  <a:cubicBezTo>
                    <a:pt x="12060" y="2602"/>
                    <a:pt x="12628" y="1970"/>
                    <a:pt x="12550" y="1307"/>
                  </a:cubicBezTo>
                  <a:lnTo>
                    <a:pt x="12518" y="1039"/>
                  </a:lnTo>
                  <a:cubicBezTo>
                    <a:pt x="12446" y="434"/>
                    <a:pt x="11849" y="0"/>
                    <a:pt x="111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5" name="Google Shape;655;p43"/>
            <p:cNvSpPr/>
            <p:nvPr/>
          </p:nvSpPr>
          <p:spPr>
            <a:xfrm>
              <a:off x="5553275" y="2118650"/>
              <a:ext cx="320475" cy="83975"/>
            </a:xfrm>
            <a:custGeom>
              <a:avLst/>
              <a:gdLst/>
              <a:ahLst/>
              <a:cxnLst/>
              <a:rect l="l" t="t" r="r" b="b"/>
              <a:pathLst>
                <a:path w="12819" h="3359" extrusionOk="0">
                  <a:moveTo>
                    <a:pt x="11241" y="141"/>
                  </a:moveTo>
                  <a:cubicBezTo>
                    <a:pt x="11898" y="141"/>
                    <a:pt x="12462" y="544"/>
                    <a:pt x="12534" y="1117"/>
                  </a:cubicBezTo>
                  <a:lnTo>
                    <a:pt x="12566" y="1385"/>
                  </a:lnTo>
                  <a:cubicBezTo>
                    <a:pt x="12645" y="2001"/>
                    <a:pt x="12092" y="2585"/>
                    <a:pt x="11350" y="2680"/>
                  </a:cubicBezTo>
                  <a:lnTo>
                    <a:pt x="7309" y="3169"/>
                  </a:lnTo>
                  <a:cubicBezTo>
                    <a:pt x="7262" y="3169"/>
                    <a:pt x="7230" y="3122"/>
                    <a:pt x="7262" y="3090"/>
                  </a:cubicBezTo>
                  <a:cubicBezTo>
                    <a:pt x="7278" y="3074"/>
                    <a:pt x="7293" y="3058"/>
                    <a:pt x="7309" y="3058"/>
                  </a:cubicBezTo>
                  <a:lnTo>
                    <a:pt x="11334" y="2569"/>
                  </a:lnTo>
                  <a:cubicBezTo>
                    <a:pt x="12013" y="2474"/>
                    <a:pt x="12502" y="1953"/>
                    <a:pt x="12439" y="1401"/>
                  </a:cubicBezTo>
                  <a:lnTo>
                    <a:pt x="12408" y="1133"/>
                  </a:lnTo>
                  <a:cubicBezTo>
                    <a:pt x="12336" y="613"/>
                    <a:pt x="11828" y="239"/>
                    <a:pt x="11223" y="239"/>
                  </a:cubicBezTo>
                  <a:cubicBezTo>
                    <a:pt x="11166" y="239"/>
                    <a:pt x="11108" y="242"/>
                    <a:pt x="11050" y="249"/>
                  </a:cubicBezTo>
                  <a:lnTo>
                    <a:pt x="1437" y="1432"/>
                  </a:lnTo>
                  <a:cubicBezTo>
                    <a:pt x="790" y="1527"/>
                    <a:pt x="285" y="2111"/>
                    <a:pt x="364" y="2711"/>
                  </a:cubicBezTo>
                  <a:lnTo>
                    <a:pt x="411" y="3169"/>
                  </a:lnTo>
                  <a:lnTo>
                    <a:pt x="316" y="3169"/>
                  </a:lnTo>
                  <a:lnTo>
                    <a:pt x="237" y="2601"/>
                  </a:lnTo>
                  <a:cubicBezTo>
                    <a:pt x="174" y="1985"/>
                    <a:pt x="679" y="1417"/>
                    <a:pt x="1421" y="1338"/>
                  </a:cubicBezTo>
                  <a:lnTo>
                    <a:pt x="11034" y="154"/>
                  </a:lnTo>
                  <a:cubicBezTo>
                    <a:pt x="11104" y="145"/>
                    <a:pt x="11173" y="141"/>
                    <a:pt x="11241" y="141"/>
                  </a:cubicBezTo>
                  <a:close/>
                  <a:moveTo>
                    <a:pt x="11225" y="0"/>
                  </a:moveTo>
                  <a:cubicBezTo>
                    <a:pt x="11157" y="0"/>
                    <a:pt x="11088" y="4"/>
                    <a:pt x="11019" y="12"/>
                  </a:cubicBezTo>
                  <a:lnTo>
                    <a:pt x="1405" y="1196"/>
                  </a:lnTo>
                  <a:cubicBezTo>
                    <a:pt x="585" y="1306"/>
                    <a:pt x="1" y="1938"/>
                    <a:pt x="95" y="2648"/>
                  </a:cubicBezTo>
                  <a:lnTo>
                    <a:pt x="190" y="3295"/>
                  </a:lnTo>
                  <a:cubicBezTo>
                    <a:pt x="190" y="3327"/>
                    <a:pt x="206" y="3342"/>
                    <a:pt x="221" y="3358"/>
                  </a:cubicBezTo>
                  <a:lnTo>
                    <a:pt x="285" y="3358"/>
                  </a:lnTo>
                  <a:cubicBezTo>
                    <a:pt x="316" y="3342"/>
                    <a:pt x="348" y="3335"/>
                    <a:pt x="377" y="3335"/>
                  </a:cubicBezTo>
                  <a:cubicBezTo>
                    <a:pt x="407" y="3335"/>
                    <a:pt x="435" y="3342"/>
                    <a:pt x="458" y="3358"/>
                  </a:cubicBezTo>
                  <a:cubicBezTo>
                    <a:pt x="490" y="3358"/>
                    <a:pt x="521" y="3358"/>
                    <a:pt x="537" y="3342"/>
                  </a:cubicBezTo>
                  <a:cubicBezTo>
                    <a:pt x="569" y="3327"/>
                    <a:pt x="585" y="3295"/>
                    <a:pt x="569" y="3264"/>
                  </a:cubicBezTo>
                  <a:lnTo>
                    <a:pt x="521" y="2695"/>
                  </a:lnTo>
                  <a:cubicBezTo>
                    <a:pt x="458" y="2190"/>
                    <a:pt x="900" y="1669"/>
                    <a:pt x="1453" y="1606"/>
                  </a:cubicBezTo>
                  <a:lnTo>
                    <a:pt x="11066" y="422"/>
                  </a:lnTo>
                  <a:cubicBezTo>
                    <a:pt x="11126" y="414"/>
                    <a:pt x="11185" y="411"/>
                    <a:pt x="11243" y="411"/>
                  </a:cubicBezTo>
                  <a:cubicBezTo>
                    <a:pt x="11768" y="411"/>
                    <a:pt x="12207" y="722"/>
                    <a:pt x="12250" y="1148"/>
                  </a:cubicBezTo>
                  <a:lnTo>
                    <a:pt x="12281" y="1417"/>
                  </a:lnTo>
                  <a:cubicBezTo>
                    <a:pt x="12345" y="1890"/>
                    <a:pt x="11918" y="2348"/>
                    <a:pt x="11319" y="2411"/>
                  </a:cubicBezTo>
                  <a:lnTo>
                    <a:pt x="7309" y="2916"/>
                  </a:lnTo>
                  <a:cubicBezTo>
                    <a:pt x="7246" y="2916"/>
                    <a:pt x="7183" y="2948"/>
                    <a:pt x="7151" y="2995"/>
                  </a:cubicBezTo>
                  <a:cubicBezTo>
                    <a:pt x="7104" y="3043"/>
                    <a:pt x="7088" y="3090"/>
                    <a:pt x="7104" y="3153"/>
                  </a:cubicBezTo>
                  <a:cubicBezTo>
                    <a:pt x="7118" y="3254"/>
                    <a:pt x="7199" y="3329"/>
                    <a:pt x="7309" y="3329"/>
                  </a:cubicBezTo>
                  <a:cubicBezTo>
                    <a:pt x="7319" y="3329"/>
                    <a:pt x="7330" y="3328"/>
                    <a:pt x="7341" y="3327"/>
                  </a:cubicBezTo>
                  <a:lnTo>
                    <a:pt x="11366" y="2837"/>
                  </a:lnTo>
                  <a:cubicBezTo>
                    <a:pt x="12203" y="2727"/>
                    <a:pt x="12818" y="2080"/>
                    <a:pt x="12723" y="1385"/>
                  </a:cubicBezTo>
                  <a:lnTo>
                    <a:pt x="12692" y="1117"/>
                  </a:lnTo>
                  <a:cubicBezTo>
                    <a:pt x="12605" y="466"/>
                    <a:pt x="11974" y="0"/>
                    <a:pt x="112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6" name="Google Shape;656;p43"/>
            <p:cNvSpPr/>
            <p:nvPr/>
          </p:nvSpPr>
          <p:spPr>
            <a:xfrm>
              <a:off x="5558000" y="2094575"/>
              <a:ext cx="380450" cy="141425"/>
            </a:xfrm>
            <a:custGeom>
              <a:avLst/>
              <a:gdLst/>
              <a:ahLst/>
              <a:cxnLst/>
              <a:rect l="l" t="t" r="r" b="b"/>
              <a:pathLst>
                <a:path w="15218" h="5657" extrusionOk="0">
                  <a:moveTo>
                    <a:pt x="13318" y="1"/>
                  </a:moveTo>
                  <a:cubicBezTo>
                    <a:pt x="13257" y="1"/>
                    <a:pt x="13196" y="5"/>
                    <a:pt x="13134" y="12"/>
                  </a:cubicBezTo>
                  <a:lnTo>
                    <a:pt x="5999" y="880"/>
                  </a:lnTo>
                  <a:cubicBezTo>
                    <a:pt x="5920" y="896"/>
                    <a:pt x="5889" y="959"/>
                    <a:pt x="5889" y="1038"/>
                  </a:cubicBezTo>
                  <a:cubicBezTo>
                    <a:pt x="5905" y="1085"/>
                    <a:pt x="5952" y="1133"/>
                    <a:pt x="6015" y="1133"/>
                  </a:cubicBezTo>
                  <a:lnTo>
                    <a:pt x="13166" y="264"/>
                  </a:lnTo>
                  <a:cubicBezTo>
                    <a:pt x="13220" y="258"/>
                    <a:pt x="13273" y="255"/>
                    <a:pt x="13326" y="255"/>
                  </a:cubicBezTo>
                  <a:cubicBezTo>
                    <a:pt x="14065" y="255"/>
                    <a:pt x="14704" y="860"/>
                    <a:pt x="14808" y="1685"/>
                  </a:cubicBezTo>
                  <a:lnTo>
                    <a:pt x="14855" y="2127"/>
                  </a:lnTo>
                  <a:cubicBezTo>
                    <a:pt x="14965" y="3011"/>
                    <a:pt x="14413" y="3816"/>
                    <a:pt x="13624" y="3911"/>
                  </a:cubicBezTo>
                  <a:lnTo>
                    <a:pt x="1579" y="5395"/>
                  </a:lnTo>
                  <a:cubicBezTo>
                    <a:pt x="1536" y="5400"/>
                    <a:pt x="1493" y="5402"/>
                    <a:pt x="1450" y="5402"/>
                  </a:cubicBezTo>
                  <a:cubicBezTo>
                    <a:pt x="823" y="5402"/>
                    <a:pt x="373" y="4857"/>
                    <a:pt x="269" y="3911"/>
                  </a:cubicBezTo>
                  <a:lnTo>
                    <a:pt x="222" y="3595"/>
                  </a:lnTo>
                  <a:cubicBezTo>
                    <a:pt x="222" y="3579"/>
                    <a:pt x="206" y="3564"/>
                    <a:pt x="206" y="3564"/>
                  </a:cubicBezTo>
                  <a:lnTo>
                    <a:pt x="175" y="3564"/>
                  </a:lnTo>
                  <a:cubicBezTo>
                    <a:pt x="127" y="3579"/>
                    <a:pt x="80" y="3595"/>
                    <a:pt x="32" y="3595"/>
                  </a:cubicBezTo>
                  <a:cubicBezTo>
                    <a:pt x="27" y="3590"/>
                    <a:pt x="22" y="3588"/>
                    <a:pt x="17" y="3588"/>
                  </a:cubicBezTo>
                  <a:cubicBezTo>
                    <a:pt x="8" y="3588"/>
                    <a:pt x="1" y="3595"/>
                    <a:pt x="1" y="3595"/>
                  </a:cubicBezTo>
                  <a:cubicBezTo>
                    <a:pt x="1" y="3611"/>
                    <a:pt x="1" y="3627"/>
                    <a:pt x="1" y="3627"/>
                  </a:cubicBezTo>
                  <a:lnTo>
                    <a:pt x="48" y="3942"/>
                  </a:lnTo>
                  <a:cubicBezTo>
                    <a:pt x="166" y="5020"/>
                    <a:pt x="713" y="5656"/>
                    <a:pt x="1468" y="5656"/>
                  </a:cubicBezTo>
                  <a:cubicBezTo>
                    <a:pt x="1520" y="5656"/>
                    <a:pt x="1573" y="5653"/>
                    <a:pt x="1627" y="5647"/>
                  </a:cubicBezTo>
                  <a:lnTo>
                    <a:pt x="13655" y="4163"/>
                  </a:lnTo>
                  <a:cubicBezTo>
                    <a:pt x="14571" y="4053"/>
                    <a:pt x="15218" y="3122"/>
                    <a:pt x="15092" y="2096"/>
                  </a:cubicBezTo>
                  <a:lnTo>
                    <a:pt x="15044" y="1669"/>
                  </a:lnTo>
                  <a:cubicBezTo>
                    <a:pt x="14926" y="711"/>
                    <a:pt x="14175" y="1"/>
                    <a:pt x="13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7" name="Google Shape;657;p43"/>
            <p:cNvSpPr/>
            <p:nvPr/>
          </p:nvSpPr>
          <p:spPr>
            <a:xfrm>
              <a:off x="5555650" y="2092625"/>
              <a:ext cx="384775" cy="145025"/>
            </a:xfrm>
            <a:custGeom>
              <a:avLst/>
              <a:gdLst/>
              <a:ahLst/>
              <a:cxnLst/>
              <a:rect l="l" t="t" r="r" b="b"/>
              <a:pathLst>
                <a:path w="15391" h="5801" extrusionOk="0">
                  <a:moveTo>
                    <a:pt x="13464" y="170"/>
                  </a:moveTo>
                  <a:cubicBezTo>
                    <a:pt x="14264" y="170"/>
                    <a:pt x="14959" y="846"/>
                    <a:pt x="15075" y="1763"/>
                  </a:cubicBezTo>
                  <a:lnTo>
                    <a:pt x="15123" y="2189"/>
                  </a:lnTo>
                  <a:cubicBezTo>
                    <a:pt x="15233" y="3184"/>
                    <a:pt x="14617" y="4052"/>
                    <a:pt x="13733" y="4163"/>
                  </a:cubicBezTo>
                  <a:lnTo>
                    <a:pt x="1705" y="5646"/>
                  </a:lnTo>
                  <a:cubicBezTo>
                    <a:pt x="1653" y="5653"/>
                    <a:pt x="1602" y="5656"/>
                    <a:pt x="1551" y="5656"/>
                  </a:cubicBezTo>
                  <a:cubicBezTo>
                    <a:pt x="841" y="5656"/>
                    <a:pt x="323" y="5038"/>
                    <a:pt x="205" y="4020"/>
                  </a:cubicBezTo>
                  <a:lnTo>
                    <a:pt x="174" y="3736"/>
                  </a:lnTo>
                  <a:lnTo>
                    <a:pt x="253" y="3736"/>
                  </a:lnTo>
                  <a:lnTo>
                    <a:pt x="284" y="4005"/>
                  </a:lnTo>
                  <a:cubicBezTo>
                    <a:pt x="403" y="4997"/>
                    <a:pt x="869" y="5559"/>
                    <a:pt x="1552" y="5559"/>
                  </a:cubicBezTo>
                  <a:cubicBezTo>
                    <a:pt x="1597" y="5559"/>
                    <a:pt x="1643" y="5556"/>
                    <a:pt x="1689" y="5552"/>
                  </a:cubicBezTo>
                  <a:lnTo>
                    <a:pt x="13733" y="4068"/>
                  </a:lnTo>
                  <a:cubicBezTo>
                    <a:pt x="14554" y="3973"/>
                    <a:pt x="15154" y="3121"/>
                    <a:pt x="15028" y="2205"/>
                  </a:cubicBezTo>
                  <a:lnTo>
                    <a:pt x="14980" y="1763"/>
                  </a:lnTo>
                  <a:cubicBezTo>
                    <a:pt x="14877" y="891"/>
                    <a:pt x="14192" y="255"/>
                    <a:pt x="13419" y="255"/>
                  </a:cubicBezTo>
                  <a:cubicBezTo>
                    <a:pt x="13366" y="255"/>
                    <a:pt x="13313" y="257"/>
                    <a:pt x="13260" y="264"/>
                  </a:cubicBezTo>
                  <a:lnTo>
                    <a:pt x="6093" y="1148"/>
                  </a:lnTo>
                  <a:cubicBezTo>
                    <a:pt x="6093" y="1132"/>
                    <a:pt x="6078" y="1116"/>
                    <a:pt x="6078" y="1116"/>
                  </a:cubicBezTo>
                  <a:cubicBezTo>
                    <a:pt x="6078" y="1100"/>
                    <a:pt x="6078" y="1053"/>
                    <a:pt x="6125" y="1053"/>
                  </a:cubicBezTo>
                  <a:lnTo>
                    <a:pt x="13260" y="185"/>
                  </a:lnTo>
                  <a:cubicBezTo>
                    <a:pt x="13328" y="175"/>
                    <a:pt x="13396" y="170"/>
                    <a:pt x="13464" y="170"/>
                  </a:cubicBezTo>
                  <a:close/>
                  <a:moveTo>
                    <a:pt x="13412" y="0"/>
                  </a:moveTo>
                  <a:cubicBezTo>
                    <a:pt x="13351" y="0"/>
                    <a:pt x="13290" y="4"/>
                    <a:pt x="13228" y="11"/>
                  </a:cubicBezTo>
                  <a:lnTo>
                    <a:pt x="6078" y="895"/>
                  </a:lnTo>
                  <a:cubicBezTo>
                    <a:pt x="5967" y="895"/>
                    <a:pt x="5888" y="1005"/>
                    <a:pt x="5904" y="1116"/>
                  </a:cubicBezTo>
                  <a:cubicBezTo>
                    <a:pt x="5918" y="1217"/>
                    <a:pt x="5986" y="1292"/>
                    <a:pt x="6081" y="1292"/>
                  </a:cubicBezTo>
                  <a:cubicBezTo>
                    <a:pt x="6090" y="1292"/>
                    <a:pt x="6100" y="1291"/>
                    <a:pt x="6109" y="1290"/>
                  </a:cubicBezTo>
                  <a:lnTo>
                    <a:pt x="13276" y="421"/>
                  </a:lnTo>
                  <a:cubicBezTo>
                    <a:pt x="13327" y="415"/>
                    <a:pt x="13379" y="412"/>
                    <a:pt x="13430" y="412"/>
                  </a:cubicBezTo>
                  <a:cubicBezTo>
                    <a:pt x="14125" y="412"/>
                    <a:pt x="14734" y="999"/>
                    <a:pt x="14823" y="1779"/>
                  </a:cubicBezTo>
                  <a:lnTo>
                    <a:pt x="14870" y="2221"/>
                  </a:lnTo>
                  <a:cubicBezTo>
                    <a:pt x="14980" y="3058"/>
                    <a:pt x="14460" y="3815"/>
                    <a:pt x="13702" y="3910"/>
                  </a:cubicBezTo>
                  <a:lnTo>
                    <a:pt x="1673" y="5394"/>
                  </a:lnTo>
                  <a:cubicBezTo>
                    <a:pt x="1629" y="5399"/>
                    <a:pt x="1586" y="5402"/>
                    <a:pt x="1544" y="5402"/>
                  </a:cubicBezTo>
                  <a:cubicBezTo>
                    <a:pt x="951" y="5402"/>
                    <a:pt x="545" y="4888"/>
                    <a:pt x="442" y="3989"/>
                  </a:cubicBezTo>
                  <a:lnTo>
                    <a:pt x="395" y="3657"/>
                  </a:lnTo>
                  <a:cubicBezTo>
                    <a:pt x="381" y="3603"/>
                    <a:pt x="332" y="3560"/>
                    <a:pt x="267" y="3560"/>
                  </a:cubicBezTo>
                  <a:cubicBezTo>
                    <a:pt x="257" y="3560"/>
                    <a:pt x="247" y="3561"/>
                    <a:pt x="237" y="3563"/>
                  </a:cubicBezTo>
                  <a:cubicBezTo>
                    <a:pt x="205" y="3578"/>
                    <a:pt x="158" y="3594"/>
                    <a:pt x="126" y="3594"/>
                  </a:cubicBezTo>
                  <a:cubicBezTo>
                    <a:pt x="95" y="3594"/>
                    <a:pt x="63" y="3594"/>
                    <a:pt x="32" y="3626"/>
                  </a:cubicBezTo>
                  <a:cubicBezTo>
                    <a:pt x="16" y="3657"/>
                    <a:pt x="0" y="3689"/>
                    <a:pt x="16" y="3721"/>
                  </a:cubicBezTo>
                  <a:lnTo>
                    <a:pt x="48" y="4036"/>
                  </a:lnTo>
                  <a:cubicBezTo>
                    <a:pt x="194" y="5149"/>
                    <a:pt x="748" y="5800"/>
                    <a:pt x="1533" y="5800"/>
                  </a:cubicBezTo>
                  <a:cubicBezTo>
                    <a:pt x="1594" y="5800"/>
                    <a:pt x="1657" y="5796"/>
                    <a:pt x="1721" y="5788"/>
                  </a:cubicBezTo>
                  <a:lnTo>
                    <a:pt x="13765" y="4320"/>
                  </a:lnTo>
                  <a:cubicBezTo>
                    <a:pt x="14728" y="4194"/>
                    <a:pt x="15391" y="3231"/>
                    <a:pt x="15249" y="2174"/>
                  </a:cubicBezTo>
                  <a:lnTo>
                    <a:pt x="15201" y="1732"/>
                  </a:lnTo>
                  <a:cubicBezTo>
                    <a:pt x="15083" y="742"/>
                    <a:pt x="14301" y="0"/>
                    <a:pt x="134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658" name="Google Shape;658;p43"/>
          <p:cNvSpPr/>
          <p:nvPr/>
        </p:nvSpPr>
        <p:spPr>
          <a:xfrm>
            <a:off x="11146701" y="5693867"/>
            <a:ext cx="651945" cy="611928"/>
          </a:xfrm>
          <a:custGeom>
            <a:avLst/>
            <a:gdLst/>
            <a:ahLst/>
            <a:cxnLst/>
            <a:rect l="l" t="t" r="r" b="b"/>
            <a:pathLst>
              <a:path w="9172" h="8609" extrusionOk="0">
                <a:moveTo>
                  <a:pt x="7636" y="0"/>
                </a:moveTo>
                <a:cubicBezTo>
                  <a:pt x="7422" y="0"/>
                  <a:pt x="7211" y="44"/>
                  <a:pt x="7009" y="132"/>
                </a:cubicBezTo>
                <a:cubicBezTo>
                  <a:pt x="6694" y="258"/>
                  <a:pt x="6394" y="416"/>
                  <a:pt x="6125" y="637"/>
                </a:cubicBezTo>
                <a:cubicBezTo>
                  <a:pt x="5604" y="1032"/>
                  <a:pt x="5178" y="1521"/>
                  <a:pt x="4815" y="2073"/>
                </a:cubicBezTo>
                <a:cubicBezTo>
                  <a:pt x="4723" y="2224"/>
                  <a:pt x="4636" y="2374"/>
                  <a:pt x="4555" y="2527"/>
                </a:cubicBezTo>
                <a:lnTo>
                  <a:pt x="4555" y="2527"/>
                </a:lnTo>
                <a:cubicBezTo>
                  <a:pt x="4499" y="2338"/>
                  <a:pt x="4431" y="2153"/>
                  <a:pt x="4357" y="1979"/>
                </a:cubicBezTo>
                <a:cubicBezTo>
                  <a:pt x="4231" y="1631"/>
                  <a:pt x="4042" y="1316"/>
                  <a:pt x="3805" y="1032"/>
                </a:cubicBezTo>
                <a:cubicBezTo>
                  <a:pt x="3679" y="890"/>
                  <a:pt x="3521" y="763"/>
                  <a:pt x="3347" y="653"/>
                </a:cubicBezTo>
                <a:cubicBezTo>
                  <a:pt x="3189" y="558"/>
                  <a:pt x="3016" y="479"/>
                  <a:pt x="2842" y="432"/>
                </a:cubicBezTo>
                <a:cubicBezTo>
                  <a:pt x="2622" y="355"/>
                  <a:pt x="2391" y="314"/>
                  <a:pt x="2158" y="314"/>
                </a:cubicBezTo>
                <a:cubicBezTo>
                  <a:pt x="2007" y="314"/>
                  <a:pt x="1855" y="331"/>
                  <a:pt x="1705" y="369"/>
                </a:cubicBezTo>
                <a:cubicBezTo>
                  <a:pt x="1327" y="463"/>
                  <a:pt x="979" y="669"/>
                  <a:pt x="711" y="953"/>
                </a:cubicBezTo>
                <a:cubicBezTo>
                  <a:pt x="458" y="1221"/>
                  <a:pt x="269" y="1537"/>
                  <a:pt x="143" y="1884"/>
                </a:cubicBezTo>
                <a:cubicBezTo>
                  <a:pt x="111" y="1979"/>
                  <a:pt x="95" y="2058"/>
                  <a:pt x="64" y="2152"/>
                </a:cubicBezTo>
                <a:cubicBezTo>
                  <a:pt x="64" y="2200"/>
                  <a:pt x="48" y="2247"/>
                  <a:pt x="32" y="2294"/>
                </a:cubicBezTo>
                <a:cubicBezTo>
                  <a:pt x="32" y="2326"/>
                  <a:pt x="16" y="2373"/>
                  <a:pt x="16" y="2405"/>
                </a:cubicBezTo>
                <a:cubicBezTo>
                  <a:pt x="1" y="2500"/>
                  <a:pt x="1" y="2594"/>
                  <a:pt x="1" y="2673"/>
                </a:cubicBezTo>
                <a:lnTo>
                  <a:pt x="1" y="2942"/>
                </a:lnTo>
                <a:cubicBezTo>
                  <a:pt x="32" y="3636"/>
                  <a:pt x="237" y="4299"/>
                  <a:pt x="585" y="4899"/>
                </a:cubicBezTo>
                <a:cubicBezTo>
                  <a:pt x="916" y="5467"/>
                  <a:pt x="1327" y="5988"/>
                  <a:pt x="1800" y="6446"/>
                </a:cubicBezTo>
                <a:cubicBezTo>
                  <a:pt x="2021" y="6683"/>
                  <a:pt x="2274" y="6888"/>
                  <a:pt x="2510" y="7109"/>
                </a:cubicBezTo>
                <a:cubicBezTo>
                  <a:pt x="2763" y="7314"/>
                  <a:pt x="3031" y="7519"/>
                  <a:pt x="3300" y="7693"/>
                </a:cubicBezTo>
                <a:cubicBezTo>
                  <a:pt x="3821" y="8056"/>
                  <a:pt x="4389" y="8372"/>
                  <a:pt x="4989" y="8609"/>
                </a:cubicBezTo>
                <a:cubicBezTo>
                  <a:pt x="4720" y="8451"/>
                  <a:pt x="4452" y="8277"/>
                  <a:pt x="4215" y="8088"/>
                </a:cubicBezTo>
                <a:cubicBezTo>
                  <a:pt x="3947" y="7898"/>
                  <a:pt x="3694" y="7709"/>
                  <a:pt x="3458" y="7504"/>
                </a:cubicBezTo>
                <a:cubicBezTo>
                  <a:pt x="2968" y="7109"/>
                  <a:pt x="2526" y="6667"/>
                  <a:pt x="2116" y="6193"/>
                </a:cubicBezTo>
                <a:cubicBezTo>
                  <a:pt x="1705" y="5720"/>
                  <a:pt x="1358" y="5199"/>
                  <a:pt x="1074" y="4646"/>
                </a:cubicBezTo>
                <a:cubicBezTo>
                  <a:pt x="806" y="4126"/>
                  <a:pt x="648" y="3541"/>
                  <a:pt x="648" y="2942"/>
                </a:cubicBezTo>
                <a:lnTo>
                  <a:pt x="664" y="2736"/>
                </a:lnTo>
                <a:lnTo>
                  <a:pt x="695" y="2531"/>
                </a:lnTo>
                <a:cubicBezTo>
                  <a:pt x="711" y="2500"/>
                  <a:pt x="727" y="2452"/>
                  <a:pt x="727" y="2421"/>
                </a:cubicBezTo>
                <a:lnTo>
                  <a:pt x="743" y="2326"/>
                </a:lnTo>
                <a:cubicBezTo>
                  <a:pt x="774" y="2263"/>
                  <a:pt x="790" y="2200"/>
                  <a:pt x="821" y="2137"/>
                </a:cubicBezTo>
                <a:cubicBezTo>
                  <a:pt x="916" y="1868"/>
                  <a:pt x="1058" y="1647"/>
                  <a:pt x="1248" y="1458"/>
                </a:cubicBezTo>
                <a:cubicBezTo>
                  <a:pt x="1494" y="1201"/>
                  <a:pt x="1821" y="1067"/>
                  <a:pt x="2158" y="1067"/>
                </a:cubicBezTo>
                <a:cubicBezTo>
                  <a:pt x="2318" y="1067"/>
                  <a:pt x="2480" y="1097"/>
                  <a:pt x="2637" y="1158"/>
                </a:cubicBezTo>
                <a:cubicBezTo>
                  <a:pt x="2763" y="1189"/>
                  <a:pt x="2874" y="1253"/>
                  <a:pt x="3000" y="1316"/>
                </a:cubicBezTo>
                <a:cubicBezTo>
                  <a:pt x="3095" y="1379"/>
                  <a:pt x="3189" y="1458"/>
                  <a:pt x="3268" y="1553"/>
                </a:cubicBezTo>
                <a:cubicBezTo>
                  <a:pt x="3442" y="1773"/>
                  <a:pt x="3584" y="2010"/>
                  <a:pt x="3679" y="2263"/>
                </a:cubicBezTo>
                <a:cubicBezTo>
                  <a:pt x="3773" y="2547"/>
                  <a:pt x="3868" y="2831"/>
                  <a:pt x="3931" y="3131"/>
                </a:cubicBezTo>
                <a:lnTo>
                  <a:pt x="4091" y="3916"/>
                </a:lnTo>
                <a:lnTo>
                  <a:pt x="4091" y="3916"/>
                </a:lnTo>
                <a:cubicBezTo>
                  <a:pt x="4090" y="3923"/>
                  <a:pt x="4090" y="3929"/>
                  <a:pt x="4089" y="3936"/>
                </a:cubicBezTo>
                <a:lnTo>
                  <a:pt x="4095" y="3936"/>
                </a:lnTo>
                <a:lnTo>
                  <a:pt x="4121" y="4062"/>
                </a:lnTo>
                <a:cubicBezTo>
                  <a:pt x="4173" y="4264"/>
                  <a:pt x="4338" y="4359"/>
                  <a:pt x="4502" y="4359"/>
                </a:cubicBezTo>
                <a:cubicBezTo>
                  <a:pt x="4686" y="4359"/>
                  <a:pt x="4869" y="4240"/>
                  <a:pt x="4894" y="4015"/>
                </a:cubicBezTo>
                <a:cubicBezTo>
                  <a:pt x="4926" y="3747"/>
                  <a:pt x="4989" y="3494"/>
                  <a:pt x="5099" y="3242"/>
                </a:cubicBezTo>
                <a:cubicBezTo>
                  <a:pt x="5210" y="2989"/>
                  <a:pt x="5336" y="2736"/>
                  <a:pt x="5494" y="2500"/>
                </a:cubicBezTo>
                <a:cubicBezTo>
                  <a:pt x="5794" y="2010"/>
                  <a:pt x="6173" y="1584"/>
                  <a:pt x="6599" y="1205"/>
                </a:cubicBezTo>
                <a:cubicBezTo>
                  <a:pt x="6804" y="1032"/>
                  <a:pt x="7041" y="890"/>
                  <a:pt x="7278" y="779"/>
                </a:cubicBezTo>
                <a:cubicBezTo>
                  <a:pt x="7410" y="718"/>
                  <a:pt x="7556" y="683"/>
                  <a:pt x="7702" y="683"/>
                </a:cubicBezTo>
                <a:cubicBezTo>
                  <a:pt x="7782" y="683"/>
                  <a:pt x="7862" y="694"/>
                  <a:pt x="7941" y="716"/>
                </a:cubicBezTo>
                <a:cubicBezTo>
                  <a:pt x="8146" y="795"/>
                  <a:pt x="8319" y="953"/>
                  <a:pt x="8398" y="1174"/>
                </a:cubicBezTo>
                <a:cubicBezTo>
                  <a:pt x="8462" y="1284"/>
                  <a:pt x="8509" y="1410"/>
                  <a:pt x="8556" y="1537"/>
                </a:cubicBezTo>
                <a:lnTo>
                  <a:pt x="8556" y="1568"/>
                </a:lnTo>
                <a:lnTo>
                  <a:pt x="8572" y="1631"/>
                </a:lnTo>
                <a:lnTo>
                  <a:pt x="8588" y="1742"/>
                </a:lnTo>
                <a:cubicBezTo>
                  <a:pt x="8604" y="1805"/>
                  <a:pt x="8604" y="1868"/>
                  <a:pt x="8619" y="1931"/>
                </a:cubicBezTo>
                <a:cubicBezTo>
                  <a:pt x="8651" y="2500"/>
                  <a:pt x="8540" y="3068"/>
                  <a:pt x="8319" y="3605"/>
                </a:cubicBezTo>
                <a:cubicBezTo>
                  <a:pt x="8098" y="4157"/>
                  <a:pt x="7830" y="4694"/>
                  <a:pt x="7530" y="5215"/>
                </a:cubicBezTo>
                <a:cubicBezTo>
                  <a:pt x="7230" y="5736"/>
                  <a:pt x="6899" y="6241"/>
                  <a:pt x="6583" y="6777"/>
                </a:cubicBezTo>
                <a:cubicBezTo>
                  <a:pt x="6252" y="7298"/>
                  <a:pt x="5983" y="7835"/>
                  <a:pt x="5762" y="8403"/>
                </a:cubicBezTo>
                <a:cubicBezTo>
                  <a:pt x="6046" y="7867"/>
                  <a:pt x="6378" y="7361"/>
                  <a:pt x="6741" y="6872"/>
                </a:cubicBezTo>
                <a:cubicBezTo>
                  <a:pt x="7104" y="6383"/>
                  <a:pt x="7467" y="5893"/>
                  <a:pt x="7814" y="5388"/>
                </a:cubicBezTo>
                <a:cubicBezTo>
                  <a:pt x="8177" y="4883"/>
                  <a:pt x="8477" y="4347"/>
                  <a:pt x="8746" y="3778"/>
                </a:cubicBezTo>
                <a:cubicBezTo>
                  <a:pt x="9030" y="3194"/>
                  <a:pt x="9172" y="2531"/>
                  <a:pt x="9156" y="1884"/>
                </a:cubicBezTo>
                <a:cubicBezTo>
                  <a:pt x="9156" y="1805"/>
                  <a:pt x="9140" y="1695"/>
                  <a:pt x="9125" y="1616"/>
                </a:cubicBezTo>
                <a:lnTo>
                  <a:pt x="9109" y="1505"/>
                </a:lnTo>
                <a:lnTo>
                  <a:pt x="9109" y="1458"/>
                </a:lnTo>
                <a:lnTo>
                  <a:pt x="9093" y="1379"/>
                </a:lnTo>
                <a:cubicBezTo>
                  <a:pt x="9046" y="1221"/>
                  <a:pt x="8998" y="1047"/>
                  <a:pt x="8935" y="890"/>
                </a:cubicBezTo>
                <a:cubicBezTo>
                  <a:pt x="8856" y="732"/>
                  <a:pt x="8746" y="574"/>
                  <a:pt x="8635" y="432"/>
                </a:cubicBezTo>
                <a:cubicBezTo>
                  <a:pt x="8493" y="274"/>
                  <a:pt x="8319" y="163"/>
                  <a:pt x="8146" y="84"/>
                </a:cubicBezTo>
                <a:cubicBezTo>
                  <a:pt x="7977" y="28"/>
                  <a:pt x="7806" y="0"/>
                  <a:pt x="76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59" name="Google Shape;659;p43"/>
          <p:cNvSpPr/>
          <p:nvPr/>
        </p:nvSpPr>
        <p:spPr>
          <a:xfrm>
            <a:off x="719333" y="566089"/>
            <a:ext cx="695731" cy="548880"/>
          </a:xfrm>
          <a:custGeom>
            <a:avLst/>
            <a:gdLst/>
            <a:ahLst/>
            <a:cxnLst/>
            <a:rect l="l" t="t" r="r" b="b"/>
            <a:pathLst>
              <a:path w="9788" h="7722" extrusionOk="0">
                <a:moveTo>
                  <a:pt x="7767" y="0"/>
                </a:moveTo>
                <a:cubicBezTo>
                  <a:pt x="7677" y="0"/>
                  <a:pt x="7587" y="6"/>
                  <a:pt x="7498" y="18"/>
                </a:cubicBezTo>
                <a:cubicBezTo>
                  <a:pt x="6772" y="97"/>
                  <a:pt x="6109" y="476"/>
                  <a:pt x="5683" y="1060"/>
                </a:cubicBezTo>
                <a:cubicBezTo>
                  <a:pt x="5478" y="1344"/>
                  <a:pt x="5320" y="1644"/>
                  <a:pt x="5194" y="1960"/>
                </a:cubicBezTo>
                <a:cubicBezTo>
                  <a:pt x="5088" y="2211"/>
                  <a:pt x="4998" y="2469"/>
                  <a:pt x="4918" y="2725"/>
                </a:cubicBezTo>
                <a:lnTo>
                  <a:pt x="4918" y="2725"/>
                </a:lnTo>
                <a:cubicBezTo>
                  <a:pt x="4822" y="2510"/>
                  <a:pt x="4721" y="2296"/>
                  <a:pt x="4610" y="2086"/>
                </a:cubicBezTo>
                <a:cubicBezTo>
                  <a:pt x="4468" y="1802"/>
                  <a:pt x="4294" y="1533"/>
                  <a:pt x="4120" y="1281"/>
                </a:cubicBezTo>
                <a:cubicBezTo>
                  <a:pt x="3915" y="997"/>
                  <a:pt x="3663" y="760"/>
                  <a:pt x="3363" y="586"/>
                </a:cubicBezTo>
                <a:cubicBezTo>
                  <a:pt x="3118" y="427"/>
                  <a:pt x="2826" y="344"/>
                  <a:pt x="2538" y="344"/>
                </a:cubicBezTo>
                <a:cubicBezTo>
                  <a:pt x="2454" y="344"/>
                  <a:pt x="2371" y="351"/>
                  <a:pt x="2289" y="365"/>
                </a:cubicBezTo>
                <a:cubicBezTo>
                  <a:pt x="2100" y="397"/>
                  <a:pt x="1942" y="444"/>
                  <a:pt x="1768" y="523"/>
                </a:cubicBezTo>
                <a:cubicBezTo>
                  <a:pt x="1689" y="555"/>
                  <a:pt x="1611" y="586"/>
                  <a:pt x="1547" y="634"/>
                </a:cubicBezTo>
                <a:lnTo>
                  <a:pt x="1421" y="697"/>
                </a:lnTo>
                <a:lnTo>
                  <a:pt x="1342" y="760"/>
                </a:lnTo>
                <a:cubicBezTo>
                  <a:pt x="1058" y="934"/>
                  <a:pt x="806" y="1155"/>
                  <a:pt x="600" y="1407"/>
                </a:cubicBezTo>
                <a:cubicBezTo>
                  <a:pt x="143" y="1944"/>
                  <a:pt x="0" y="2670"/>
                  <a:pt x="206" y="3333"/>
                </a:cubicBezTo>
                <a:cubicBezTo>
                  <a:pt x="285" y="3633"/>
                  <a:pt x="411" y="3933"/>
                  <a:pt x="585" y="4201"/>
                </a:cubicBezTo>
                <a:cubicBezTo>
                  <a:pt x="916" y="4722"/>
                  <a:pt x="1311" y="5180"/>
                  <a:pt x="1753" y="5606"/>
                </a:cubicBezTo>
                <a:cubicBezTo>
                  <a:pt x="2195" y="6001"/>
                  <a:pt x="2652" y="6379"/>
                  <a:pt x="3126" y="6743"/>
                </a:cubicBezTo>
                <a:cubicBezTo>
                  <a:pt x="3615" y="7090"/>
                  <a:pt x="4105" y="7421"/>
                  <a:pt x="4610" y="7721"/>
                </a:cubicBezTo>
                <a:cubicBezTo>
                  <a:pt x="4136" y="7342"/>
                  <a:pt x="3694" y="6979"/>
                  <a:pt x="3268" y="6569"/>
                </a:cubicBezTo>
                <a:cubicBezTo>
                  <a:pt x="2826" y="6190"/>
                  <a:pt x="2416" y="5780"/>
                  <a:pt x="2021" y="5338"/>
                </a:cubicBezTo>
                <a:cubicBezTo>
                  <a:pt x="1642" y="4927"/>
                  <a:pt x="1311" y="4454"/>
                  <a:pt x="1042" y="3964"/>
                </a:cubicBezTo>
                <a:cubicBezTo>
                  <a:pt x="916" y="3728"/>
                  <a:pt x="821" y="3475"/>
                  <a:pt x="758" y="3207"/>
                </a:cubicBezTo>
                <a:cubicBezTo>
                  <a:pt x="695" y="2970"/>
                  <a:pt x="695" y="2717"/>
                  <a:pt x="758" y="2465"/>
                </a:cubicBezTo>
                <a:cubicBezTo>
                  <a:pt x="821" y="2228"/>
                  <a:pt x="948" y="2023"/>
                  <a:pt x="1105" y="1849"/>
                </a:cubicBezTo>
                <a:cubicBezTo>
                  <a:pt x="1279" y="1644"/>
                  <a:pt x="1484" y="1486"/>
                  <a:pt x="1721" y="1360"/>
                </a:cubicBezTo>
                <a:lnTo>
                  <a:pt x="1816" y="1297"/>
                </a:lnTo>
                <a:lnTo>
                  <a:pt x="1895" y="1265"/>
                </a:lnTo>
                <a:cubicBezTo>
                  <a:pt x="1942" y="1233"/>
                  <a:pt x="1989" y="1218"/>
                  <a:pt x="2053" y="1186"/>
                </a:cubicBezTo>
                <a:cubicBezTo>
                  <a:pt x="2163" y="1139"/>
                  <a:pt x="2274" y="1107"/>
                  <a:pt x="2384" y="1107"/>
                </a:cubicBezTo>
                <a:cubicBezTo>
                  <a:pt x="2428" y="1101"/>
                  <a:pt x="2472" y="1098"/>
                  <a:pt x="2515" y="1098"/>
                </a:cubicBezTo>
                <a:cubicBezTo>
                  <a:pt x="2686" y="1098"/>
                  <a:pt x="2845" y="1148"/>
                  <a:pt x="2984" y="1249"/>
                </a:cubicBezTo>
                <a:cubicBezTo>
                  <a:pt x="3189" y="1376"/>
                  <a:pt x="3379" y="1549"/>
                  <a:pt x="3505" y="1754"/>
                </a:cubicBezTo>
                <a:cubicBezTo>
                  <a:pt x="3663" y="1975"/>
                  <a:pt x="3805" y="2212"/>
                  <a:pt x="3931" y="2449"/>
                </a:cubicBezTo>
                <a:cubicBezTo>
                  <a:pt x="4184" y="2954"/>
                  <a:pt x="4389" y="3491"/>
                  <a:pt x="4641" y="4043"/>
                </a:cubicBezTo>
                <a:cubicBezTo>
                  <a:pt x="4716" y="4186"/>
                  <a:pt x="4855" y="4257"/>
                  <a:pt x="4993" y="4257"/>
                </a:cubicBezTo>
                <a:cubicBezTo>
                  <a:pt x="5144" y="4257"/>
                  <a:pt x="5294" y="4170"/>
                  <a:pt x="5352" y="3996"/>
                </a:cubicBezTo>
                <a:cubicBezTo>
                  <a:pt x="5541" y="3380"/>
                  <a:pt x="5683" y="2780"/>
                  <a:pt x="5904" y="2260"/>
                </a:cubicBezTo>
                <a:cubicBezTo>
                  <a:pt x="6125" y="1723"/>
                  <a:pt x="6409" y="1233"/>
                  <a:pt x="6851" y="981"/>
                </a:cubicBezTo>
                <a:cubicBezTo>
                  <a:pt x="7088" y="839"/>
                  <a:pt x="7341" y="744"/>
                  <a:pt x="7593" y="713"/>
                </a:cubicBezTo>
                <a:cubicBezTo>
                  <a:pt x="7674" y="697"/>
                  <a:pt x="7753" y="690"/>
                  <a:pt x="7832" y="690"/>
                </a:cubicBezTo>
                <a:cubicBezTo>
                  <a:pt x="7998" y="690"/>
                  <a:pt x="8158" y="722"/>
                  <a:pt x="8319" y="776"/>
                </a:cubicBezTo>
                <a:cubicBezTo>
                  <a:pt x="8540" y="886"/>
                  <a:pt x="8730" y="1060"/>
                  <a:pt x="8856" y="1265"/>
                </a:cubicBezTo>
                <a:cubicBezTo>
                  <a:pt x="8998" y="1518"/>
                  <a:pt x="9109" y="1770"/>
                  <a:pt x="9172" y="2054"/>
                </a:cubicBezTo>
                <a:cubicBezTo>
                  <a:pt x="9235" y="2307"/>
                  <a:pt x="9235" y="2591"/>
                  <a:pt x="9188" y="2844"/>
                </a:cubicBezTo>
                <a:cubicBezTo>
                  <a:pt x="9124" y="3128"/>
                  <a:pt x="9030" y="3396"/>
                  <a:pt x="8888" y="3633"/>
                </a:cubicBezTo>
                <a:cubicBezTo>
                  <a:pt x="8588" y="4154"/>
                  <a:pt x="8225" y="4643"/>
                  <a:pt x="7798" y="5069"/>
                </a:cubicBezTo>
                <a:cubicBezTo>
                  <a:pt x="7372" y="5527"/>
                  <a:pt x="6930" y="5937"/>
                  <a:pt x="6472" y="6379"/>
                </a:cubicBezTo>
                <a:cubicBezTo>
                  <a:pt x="6251" y="6585"/>
                  <a:pt x="6030" y="6806"/>
                  <a:pt x="5809" y="7027"/>
                </a:cubicBezTo>
                <a:cubicBezTo>
                  <a:pt x="5588" y="7248"/>
                  <a:pt x="5383" y="7469"/>
                  <a:pt x="5178" y="7721"/>
                </a:cubicBezTo>
                <a:cubicBezTo>
                  <a:pt x="5636" y="7295"/>
                  <a:pt x="6109" y="6885"/>
                  <a:pt x="6599" y="6522"/>
                </a:cubicBezTo>
                <a:cubicBezTo>
                  <a:pt x="7088" y="6143"/>
                  <a:pt x="7577" y="5748"/>
                  <a:pt x="8035" y="5322"/>
                </a:cubicBezTo>
                <a:cubicBezTo>
                  <a:pt x="8525" y="4896"/>
                  <a:pt x="8935" y="4406"/>
                  <a:pt x="9282" y="3870"/>
                </a:cubicBezTo>
                <a:cubicBezTo>
                  <a:pt x="9472" y="3585"/>
                  <a:pt x="9598" y="3286"/>
                  <a:pt x="9677" y="2954"/>
                </a:cubicBezTo>
                <a:cubicBezTo>
                  <a:pt x="9772" y="2623"/>
                  <a:pt x="9787" y="2260"/>
                  <a:pt x="9708" y="1912"/>
                </a:cubicBezTo>
                <a:cubicBezTo>
                  <a:pt x="9645" y="1581"/>
                  <a:pt x="9535" y="1249"/>
                  <a:pt x="9377" y="949"/>
                </a:cubicBezTo>
                <a:cubicBezTo>
                  <a:pt x="9203" y="618"/>
                  <a:pt x="8919" y="349"/>
                  <a:pt x="8588" y="176"/>
                </a:cubicBezTo>
                <a:cubicBezTo>
                  <a:pt x="8325" y="57"/>
                  <a:pt x="8045" y="0"/>
                  <a:pt x="776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660" name="Google Shape;660;p43"/>
          <p:cNvGrpSpPr/>
          <p:nvPr/>
        </p:nvGrpSpPr>
        <p:grpSpPr>
          <a:xfrm>
            <a:off x="3829831" y="441138"/>
            <a:ext cx="654149" cy="553927"/>
            <a:chOff x="5278225" y="2418025"/>
            <a:chExt cx="230075" cy="194825"/>
          </a:xfrm>
        </p:grpSpPr>
        <p:sp>
          <p:nvSpPr>
            <p:cNvPr id="661" name="Google Shape;661;p43"/>
            <p:cNvSpPr/>
            <p:nvPr/>
          </p:nvSpPr>
          <p:spPr>
            <a:xfrm>
              <a:off x="5280975" y="2455175"/>
              <a:ext cx="183925" cy="139700"/>
            </a:xfrm>
            <a:custGeom>
              <a:avLst/>
              <a:gdLst/>
              <a:ahLst/>
              <a:cxnLst/>
              <a:rect l="l" t="t" r="r" b="b"/>
              <a:pathLst>
                <a:path w="7357" h="5588" extrusionOk="0">
                  <a:moveTo>
                    <a:pt x="6397" y="1"/>
                  </a:moveTo>
                  <a:cubicBezTo>
                    <a:pt x="6191" y="1"/>
                    <a:pt x="5971" y="73"/>
                    <a:pt x="5778" y="221"/>
                  </a:cubicBezTo>
                  <a:lnTo>
                    <a:pt x="522" y="4230"/>
                  </a:lnTo>
                  <a:cubicBezTo>
                    <a:pt x="111" y="4530"/>
                    <a:pt x="1" y="5067"/>
                    <a:pt x="253" y="5414"/>
                  </a:cubicBezTo>
                  <a:lnTo>
                    <a:pt x="364" y="5556"/>
                  </a:lnTo>
                  <a:cubicBezTo>
                    <a:pt x="380" y="5572"/>
                    <a:pt x="395" y="5572"/>
                    <a:pt x="395" y="5588"/>
                  </a:cubicBezTo>
                  <a:cubicBezTo>
                    <a:pt x="411" y="5556"/>
                    <a:pt x="458" y="5572"/>
                    <a:pt x="474" y="5556"/>
                  </a:cubicBezTo>
                  <a:cubicBezTo>
                    <a:pt x="474" y="5541"/>
                    <a:pt x="458" y="5509"/>
                    <a:pt x="458" y="5493"/>
                  </a:cubicBezTo>
                  <a:lnTo>
                    <a:pt x="348" y="5351"/>
                  </a:lnTo>
                  <a:cubicBezTo>
                    <a:pt x="127" y="5004"/>
                    <a:pt x="222" y="4530"/>
                    <a:pt x="569" y="4278"/>
                  </a:cubicBezTo>
                  <a:lnTo>
                    <a:pt x="5825" y="284"/>
                  </a:lnTo>
                  <a:cubicBezTo>
                    <a:pt x="5997" y="149"/>
                    <a:pt x="6198" y="82"/>
                    <a:pt x="6386" y="82"/>
                  </a:cubicBezTo>
                  <a:cubicBezTo>
                    <a:pt x="6595" y="82"/>
                    <a:pt x="6790" y="165"/>
                    <a:pt x="6915" y="331"/>
                  </a:cubicBezTo>
                  <a:lnTo>
                    <a:pt x="7025" y="473"/>
                  </a:lnTo>
                  <a:cubicBezTo>
                    <a:pt x="7262" y="789"/>
                    <a:pt x="7151" y="1263"/>
                    <a:pt x="6773" y="1547"/>
                  </a:cubicBezTo>
                  <a:lnTo>
                    <a:pt x="4578" y="3220"/>
                  </a:lnTo>
                  <a:cubicBezTo>
                    <a:pt x="4553" y="3246"/>
                    <a:pt x="4569" y="3292"/>
                    <a:pt x="4601" y="3292"/>
                  </a:cubicBezTo>
                  <a:cubicBezTo>
                    <a:pt x="4608" y="3292"/>
                    <a:pt x="4617" y="3289"/>
                    <a:pt x="4626" y="3283"/>
                  </a:cubicBezTo>
                  <a:lnTo>
                    <a:pt x="6820" y="1594"/>
                  </a:lnTo>
                  <a:cubicBezTo>
                    <a:pt x="7230" y="1278"/>
                    <a:pt x="7357" y="758"/>
                    <a:pt x="7088" y="410"/>
                  </a:cubicBezTo>
                  <a:lnTo>
                    <a:pt x="6978" y="268"/>
                  </a:lnTo>
                  <a:cubicBezTo>
                    <a:pt x="6844" y="92"/>
                    <a:pt x="6630" y="1"/>
                    <a:pt x="6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2" name="Google Shape;662;p43"/>
            <p:cNvSpPr/>
            <p:nvPr/>
          </p:nvSpPr>
          <p:spPr>
            <a:xfrm>
              <a:off x="5279000" y="2453750"/>
              <a:ext cx="187475" cy="142325"/>
            </a:xfrm>
            <a:custGeom>
              <a:avLst/>
              <a:gdLst/>
              <a:ahLst/>
              <a:cxnLst/>
              <a:rect l="l" t="t" r="r" b="b"/>
              <a:pathLst>
                <a:path w="7499" h="5693" extrusionOk="0">
                  <a:moveTo>
                    <a:pt x="285" y="5235"/>
                  </a:moveTo>
                  <a:cubicBezTo>
                    <a:pt x="301" y="5298"/>
                    <a:pt x="332" y="5361"/>
                    <a:pt x="364" y="5408"/>
                  </a:cubicBezTo>
                  <a:cubicBezTo>
                    <a:pt x="316" y="5361"/>
                    <a:pt x="301" y="5298"/>
                    <a:pt x="285" y="5235"/>
                  </a:cubicBezTo>
                  <a:close/>
                  <a:moveTo>
                    <a:pt x="6468" y="0"/>
                  </a:moveTo>
                  <a:cubicBezTo>
                    <a:pt x="6249" y="0"/>
                    <a:pt x="6016" y="76"/>
                    <a:pt x="5810" y="231"/>
                  </a:cubicBezTo>
                  <a:lnTo>
                    <a:pt x="569" y="4224"/>
                  </a:lnTo>
                  <a:cubicBezTo>
                    <a:pt x="127" y="4556"/>
                    <a:pt x="1" y="5124"/>
                    <a:pt x="285" y="5487"/>
                  </a:cubicBezTo>
                  <a:lnTo>
                    <a:pt x="395" y="5629"/>
                  </a:lnTo>
                  <a:cubicBezTo>
                    <a:pt x="395" y="5645"/>
                    <a:pt x="411" y="5661"/>
                    <a:pt x="427" y="5661"/>
                  </a:cubicBezTo>
                  <a:cubicBezTo>
                    <a:pt x="427" y="5676"/>
                    <a:pt x="443" y="5676"/>
                    <a:pt x="459" y="5692"/>
                  </a:cubicBezTo>
                  <a:cubicBezTo>
                    <a:pt x="474" y="5692"/>
                    <a:pt x="490" y="5676"/>
                    <a:pt x="506" y="5676"/>
                  </a:cubicBezTo>
                  <a:lnTo>
                    <a:pt x="522" y="5676"/>
                  </a:lnTo>
                  <a:cubicBezTo>
                    <a:pt x="537" y="5676"/>
                    <a:pt x="553" y="5661"/>
                    <a:pt x="569" y="5661"/>
                  </a:cubicBezTo>
                  <a:cubicBezTo>
                    <a:pt x="569" y="5661"/>
                    <a:pt x="585" y="5661"/>
                    <a:pt x="585" y="5645"/>
                  </a:cubicBezTo>
                  <a:cubicBezTo>
                    <a:pt x="616" y="5629"/>
                    <a:pt x="616" y="5598"/>
                    <a:pt x="585" y="5582"/>
                  </a:cubicBezTo>
                  <a:cubicBezTo>
                    <a:pt x="585" y="5566"/>
                    <a:pt x="585" y="5566"/>
                    <a:pt x="585" y="5566"/>
                  </a:cubicBezTo>
                  <a:cubicBezTo>
                    <a:pt x="585" y="5550"/>
                    <a:pt x="569" y="5534"/>
                    <a:pt x="569" y="5519"/>
                  </a:cubicBezTo>
                  <a:lnTo>
                    <a:pt x="459" y="5377"/>
                  </a:lnTo>
                  <a:cubicBezTo>
                    <a:pt x="253" y="5045"/>
                    <a:pt x="348" y="4603"/>
                    <a:pt x="679" y="4382"/>
                  </a:cubicBezTo>
                  <a:lnTo>
                    <a:pt x="5936" y="388"/>
                  </a:lnTo>
                  <a:cubicBezTo>
                    <a:pt x="6102" y="260"/>
                    <a:pt x="6290" y="197"/>
                    <a:pt x="6465" y="197"/>
                  </a:cubicBezTo>
                  <a:cubicBezTo>
                    <a:pt x="6656" y="197"/>
                    <a:pt x="6831" y="272"/>
                    <a:pt x="6946" y="420"/>
                  </a:cubicBezTo>
                  <a:lnTo>
                    <a:pt x="7057" y="562"/>
                  </a:lnTo>
                  <a:cubicBezTo>
                    <a:pt x="7278" y="846"/>
                    <a:pt x="7167" y="1288"/>
                    <a:pt x="6820" y="1556"/>
                  </a:cubicBezTo>
                  <a:lnTo>
                    <a:pt x="4626" y="3230"/>
                  </a:lnTo>
                  <a:cubicBezTo>
                    <a:pt x="4610" y="3246"/>
                    <a:pt x="4594" y="3261"/>
                    <a:pt x="4594" y="3293"/>
                  </a:cubicBezTo>
                  <a:cubicBezTo>
                    <a:pt x="4578" y="3324"/>
                    <a:pt x="4594" y="3340"/>
                    <a:pt x="4610" y="3372"/>
                  </a:cubicBezTo>
                  <a:cubicBezTo>
                    <a:pt x="4620" y="3391"/>
                    <a:pt x="4648" y="3405"/>
                    <a:pt x="4679" y="3405"/>
                  </a:cubicBezTo>
                  <a:cubicBezTo>
                    <a:pt x="4698" y="3405"/>
                    <a:pt x="4718" y="3400"/>
                    <a:pt x="4736" y="3388"/>
                  </a:cubicBezTo>
                  <a:lnTo>
                    <a:pt x="6930" y="1699"/>
                  </a:lnTo>
                  <a:cubicBezTo>
                    <a:pt x="7372" y="1367"/>
                    <a:pt x="7499" y="815"/>
                    <a:pt x="7215" y="436"/>
                  </a:cubicBezTo>
                  <a:lnTo>
                    <a:pt x="7104" y="294"/>
                  </a:lnTo>
                  <a:cubicBezTo>
                    <a:pt x="6952" y="100"/>
                    <a:pt x="6720" y="0"/>
                    <a:pt x="6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3" name="Google Shape;663;p43"/>
            <p:cNvSpPr/>
            <p:nvPr/>
          </p:nvSpPr>
          <p:spPr>
            <a:xfrm>
              <a:off x="5279400" y="2453900"/>
              <a:ext cx="186675" cy="145325"/>
            </a:xfrm>
            <a:custGeom>
              <a:avLst/>
              <a:gdLst/>
              <a:ahLst/>
              <a:cxnLst/>
              <a:rect l="l" t="t" r="r" b="b"/>
              <a:pathLst>
                <a:path w="7467" h="5813" extrusionOk="0">
                  <a:moveTo>
                    <a:pt x="6451" y="1"/>
                  </a:moveTo>
                  <a:cubicBezTo>
                    <a:pt x="6230" y="1"/>
                    <a:pt x="5994" y="76"/>
                    <a:pt x="5794" y="225"/>
                  </a:cubicBezTo>
                  <a:lnTo>
                    <a:pt x="537" y="4234"/>
                  </a:lnTo>
                  <a:cubicBezTo>
                    <a:pt x="111" y="4565"/>
                    <a:pt x="1" y="5102"/>
                    <a:pt x="269" y="5465"/>
                  </a:cubicBezTo>
                  <a:lnTo>
                    <a:pt x="553" y="5813"/>
                  </a:lnTo>
                  <a:cubicBezTo>
                    <a:pt x="585" y="5765"/>
                    <a:pt x="632" y="5749"/>
                    <a:pt x="695" y="5734"/>
                  </a:cubicBezTo>
                  <a:lnTo>
                    <a:pt x="458" y="5418"/>
                  </a:lnTo>
                  <a:cubicBezTo>
                    <a:pt x="237" y="5071"/>
                    <a:pt x="332" y="4613"/>
                    <a:pt x="663" y="4376"/>
                  </a:cubicBezTo>
                  <a:lnTo>
                    <a:pt x="5920" y="382"/>
                  </a:lnTo>
                  <a:cubicBezTo>
                    <a:pt x="6086" y="254"/>
                    <a:pt x="6274" y="191"/>
                    <a:pt x="6449" y="191"/>
                  </a:cubicBezTo>
                  <a:cubicBezTo>
                    <a:pt x="6640" y="191"/>
                    <a:pt x="6815" y="266"/>
                    <a:pt x="6930" y="414"/>
                  </a:cubicBezTo>
                  <a:lnTo>
                    <a:pt x="7041" y="556"/>
                  </a:lnTo>
                  <a:cubicBezTo>
                    <a:pt x="7262" y="840"/>
                    <a:pt x="7151" y="1282"/>
                    <a:pt x="6804" y="1550"/>
                  </a:cubicBezTo>
                  <a:lnTo>
                    <a:pt x="4610" y="3224"/>
                  </a:lnTo>
                  <a:cubicBezTo>
                    <a:pt x="4594" y="3240"/>
                    <a:pt x="4578" y="3255"/>
                    <a:pt x="4562" y="3287"/>
                  </a:cubicBezTo>
                  <a:cubicBezTo>
                    <a:pt x="4562" y="3318"/>
                    <a:pt x="4578" y="3334"/>
                    <a:pt x="4594" y="3366"/>
                  </a:cubicBezTo>
                  <a:cubicBezTo>
                    <a:pt x="4602" y="3382"/>
                    <a:pt x="4618" y="3389"/>
                    <a:pt x="4637" y="3389"/>
                  </a:cubicBezTo>
                  <a:cubicBezTo>
                    <a:pt x="4657" y="3389"/>
                    <a:pt x="4681" y="3382"/>
                    <a:pt x="4705" y="3366"/>
                  </a:cubicBezTo>
                  <a:lnTo>
                    <a:pt x="6899" y="1693"/>
                  </a:lnTo>
                  <a:cubicBezTo>
                    <a:pt x="7341" y="1361"/>
                    <a:pt x="7467" y="793"/>
                    <a:pt x="7183" y="446"/>
                  </a:cubicBezTo>
                  <a:lnTo>
                    <a:pt x="7072" y="288"/>
                  </a:lnTo>
                  <a:cubicBezTo>
                    <a:pt x="6930" y="96"/>
                    <a:pt x="6700" y="1"/>
                    <a:pt x="64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4" name="Google Shape;664;p43"/>
            <p:cNvSpPr/>
            <p:nvPr/>
          </p:nvSpPr>
          <p:spPr>
            <a:xfrm>
              <a:off x="5278225" y="2452675"/>
              <a:ext cx="189450" cy="148125"/>
            </a:xfrm>
            <a:custGeom>
              <a:avLst/>
              <a:gdLst/>
              <a:ahLst/>
              <a:cxnLst/>
              <a:rect l="l" t="t" r="r" b="b"/>
              <a:pathLst>
                <a:path w="7578" h="5925" extrusionOk="0">
                  <a:moveTo>
                    <a:pt x="6493" y="101"/>
                  </a:moveTo>
                  <a:cubicBezTo>
                    <a:pt x="6728" y="101"/>
                    <a:pt x="6945" y="192"/>
                    <a:pt x="7088" y="368"/>
                  </a:cubicBezTo>
                  <a:lnTo>
                    <a:pt x="7198" y="526"/>
                  </a:lnTo>
                  <a:cubicBezTo>
                    <a:pt x="7451" y="858"/>
                    <a:pt x="7325" y="1394"/>
                    <a:pt x="6914" y="1710"/>
                  </a:cubicBezTo>
                  <a:lnTo>
                    <a:pt x="4720" y="3383"/>
                  </a:lnTo>
                  <a:cubicBezTo>
                    <a:pt x="4711" y="3387"/>
                    <a:pt x="4703" y="3389"/>
                    <a:pt x="4695" y="3389"/>
                  </a:cubicBezTo>
                  <a:cubicBezTo>
                    <a:pt x="4674" y="3389"/>
                    <a:pt x="4657" y="3375"/>
                    <a:pt x="4657" y="3352"/>
                  </a:cubicBezTo>
                  <a:cubicBezTo>
                    <a:pt x="4657" y="3336"/>
                    <a:pt x="4673" y="3336"/>
                    <a:pt x="4688" y="3320"/>
                  </a:cubicBezTo>
                  <a:lnTo>
                    <a:pt x="6883" y="1647"/>
                  </a:lnTo>
                  <a:cubicBezTo>
                    <a:pt x="7246" y="1363"/>
                    <a:pt x="7356" y="889"/>
                    <a:pt x="7119" y="573"/>
                  </a:cubicBezTo>
                  <a:lnTo>
                    <a:pt x="7009" y="431"/>
                  </a:lnTo>
                  <a:cubicBezTo>
                    <a:pt x="6884" y="265"/>
                    <a:pt x="6690" y="182"/>
                    <a:pt x="6480" y="182"/>
                  </a:cubicBezTo>
                  <a:cubicBezTo>
                    <a:pt x="6292" y="182"/>
                    <a:pt x="6092" y="249"/>
                    <a:pt x="5920" y="384"/>
                  </a:cubicBezTo>
                  <a:lnTo>
                    <a:pt x="663" y="4393"/>
                  </a:lnTo>
                  <a:cubicBezTo>
                    <a:pt x="316" y="4646"/>
                    <a:pt x="221" y="5135"/>
                    <a:pt x="474" y="5498"/>
                  </a:cubicBezTo>
                  <a:lnTo>
                    <a:pt x="663" y="5767"/>
                  </a:lnTo>
                  <a:cubicBezTo>
                    <a:pt x="647" y="5767"/>
                    <a:pt x="632" y="5783"/>
                    <a:pt x="616" y="5783"/>
                  </a:cubicBezTo>
                  <a:lnTo>
                    <a:pt x="363" y="5483"/>
                  </a:lnTo>
                  <a:cubicBezTo>
                    <a:pt x="111" y="5135"/>
                    <a:pt x="221" y="4630"/>
                    <a:pt x="616" y="4330"/>
                  </a:cubicBezTo>
                  <a:lnTo>
                    <a:pt x="5872" y="321"/>
                  </a:lnTo>
                  <a:cubicBezTo>
                    <a:pt x="6065" y="173"/>
                    <a:pt x="6286" y="101"/>
                    <a:pt x="6493" y="101"/>
                  </a:cubicBezTo>
                  <a:close/>
                  <a:moveTo>
                    <a:pt x="6509" y="0"/>
                  </a:moveTo>
                  <a:cubicBezTo>
                    <a:pt x="6276" y="0"/>
                    <a:pt x="6032" y="80"/>
                    <a:pt x="5825" y="242"/>
                  </a:cubicBezTo>
                  <a:lnTo>
                    <a:pt x="568" y="4236"/>
                  </a:lnTo>
                  <a:cubicBezTo>
                    <a:pt x="111" y="4583"/>
                    <a:pt x="0" y="5151"/>
                    <a:pt x="284" y="5546"/>
                  </a:cubicBezTo>
                  <a:lnTo>
                    <a:pt x="568" y="5893"/>
                  </a:lnTo>
                  <a:cubicBezTo>
                    <a:pt x="584" y="5909"/>
                    <a:pt x="584" y="5909"/>
                    <a:pt x="616" y="5925"/>
                  </a:cubicBezTo>
                  <a:cubicBezTo>
                    <a:pt x="632" y="5909"/>
                    <a:pt x="632" y="5909"/>
                    <a:pt x="647" y="5893"/>
                  </a:cubicBezTo>
                  <a:cubicBezTo>
                    <a:pt x="679" y="5862"/>
                    <a:pt x="695" y="5862"/>
                    <a:pt x="758" y="5846"/>
                  </a:cubicBezTo>
                  <a:cubicBezTo>
                    <a:pt x="774" y="5830"/>
                    <a:pt x="789" y="5814"/>
                    <a:pt x="805" y="5798"/>
                  </a:cubicBezTo>
                  <a:cubicBezTo>
                    <a:pt x="805" y="5783"/>
                    <a:pt x="805" y="5767"/>
                    <a:pt x="805" y="5751"/>
                  </a:cubicBezTo>
                  <a:lnTo>
                    <a:pt x="568" y="5435"/>
                  </a:lnTo>
                  <a:cubicBezTo>
                    <a:pt x="363" y="5120"/>
                    <a:pt x="442" y="4693"/>
                    <a:pt x="742" y="4472"/>
                  </a:cubicBezTo>
                  <a:lnTo>
                    <a:pt x="5983" y="463"/>
                  </a:lnTo>
                  <a:cubicBezTo>
                    <a:pt x="6143" y="348"/>
                    <a:pt x="6326" y="289"/>
                    <a:pt x="6493" y="289"/>
                  </a:cubicBezTo>
                  <a:cubicBezTo>
                    <a:pt x="6672" y="289"/>
                    <a:pt x="6832" y="356"/>
                    <a:pt x="6930" y="495"/>
                  </a:cubicBezTo>
                  <a:lnTo>
                    <a:pt x="7040" y="637"/>
                  </a:lnTo>
                  <a:cubicBezTo>
                    <a:pt x="7246" y="905"/>
                    <a:pt x="7151" y="1315"/>
                    <a:pt x="6819" y="1552"/>
                  </a:cubicBezTo>
                  <a:lnTo>
                    <a:pt x="4625" y="3241"/>
                  </a:lnTo>
                  <a:cubicBezTo>
                    <a:pt x="4594" y="3257"/>
                    <a:pt x="4578" y="3289"/>
                    <a:pt x="4562" y="3336"/>
                  </a:cubicBezTo>
                  <a:cubicBezTo>
                    <a:pt x="4550" y="3430"/>
                    <a:pt x="4626" y="3507"/>
                    <a:pt x="4712" y="3507"/>
                  </a:cubicBezTo>
                  <a:cubicBezTo>
                    <a:pt x="4741" y="3507"/>
                    <a:pt x="4771" y="3498"/>
                    <a:pt x="4799" y="3478"/>
                  </a:cubicBezTo>
                  <a:lnTo>
                    <a:pt x="6993" y="1789"/>
                  </a:lnTo>
                  <a:cubicBezTo>
                    <a:pt x="7451" y="1442"/>
                    <a:pt x="7577" y="842"/>
                    <a:pt x="7293" y="463"/>
                  </a:cubicBezTo>
                  <a:lnTo>
                    <a:pt x="7182" y="305"/>
                  </a:lnTo>
                  <a:cubicBezTo>
                    <a:pt x="7023" y="103"/>
                    <a:pt x="6773" y="0"/>
                    <a:pt x="65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5" name="Google Shape;665;p43"/>
            <p:cNvSpPr/>
            <p:nvPr/>
          </p:nvSpPr>
          <p:spPr>
            <a:xfrm>
              <a:off x="5286900" y="2419475"/>
              <a:ext cx="219825" cy="191675"/>
            </a:xfrm>
            <a:custGeom>
              <a:avLst/>
              <a:gdLst/>
              <a:ahLst/>
              <a:cxnLst/>
              <a:rect l="l" t="t" r="r" b="b"/>
              <a:pathLst>
                <a:path w="8793" h="7667" extrusionOk="0">
                  <a:moveTo>
                    <a:pt x="7155" y="0"/>
                  </a:moveTo>
                  <a:cubicBezTo>
                    <a:pt x="6923" y="0"/>
                    <a:pt x="6695" y="69"/>
                    <a:pt x="6504" y="212"/>
                  </a:cubicBezTo>
                  <a:lnTo>
                    <a:pt x="2605" y="3180"/>
                  </a:lnTo>
                  <a:cubicBezTo>
                    <a:pt x="2573" y="3212"/>
                    <a:pt x="2558" y="3275"/>
                    <a:pt x="2589" y="3306"/>
                  </a:cubicBezTo>
                  <a:cubicBezTo>
                    <a:pt x="2609" y="3326"/>
                    <a:pt x="2634" y="3339"/>
                    <a:pt x="2658" y="3339"/>
                  </a:cubicBezTo>
                  <a:cubicBezTo>
                    <a:pt x="2673" y="3339"/>
                    <a:pt x="2688" y="3334"/>
                    <a:pt x="2700" y="3322"/>
                  </a:cubicBezTo>
                  <a:lnTo>
                    <a:pt x="6614" y="354"/>
                  </a:lnTo>
                  <a:cubicBezTo>
                    <a:pt x="6776" y="229"/>
                    <a:pt x="6972" y="169"/>
                    <a:pt x="7173" y="169"/>
                  </a:cubicBezTo>
                  <a:cubicBezTo>
                    <a:pt x="7501" y="169"/>
                    <a:pt x="7841" y="329"/>
                    <a:pt x="8067" y="623"/>
                  </a:cubicBezTo>
                  <a:lnTo>
                    <a:pt x="8256" y="860"/>
                  </a:lnTo>
                  <a:cubicBezTo>
                    <a:pt x="8619" y="1349"/>
                    <a:pt x="8572" y="2012"/>
                    <a:pt x="8130" y="2343"/>
                  </a:cubicBezTo>
                  <a:lnTo>
                    <a:pt x="1563" y="7363"/>
                  </a:lnTo>
                  <a:cubicBezTo>
                    <a:pt x="1433" y="7457"/>
                    <a:pt x="1295" y="7502"/>
                    <a:pt x="1152" y="7502"/>
                  </a:cubicBezTo>
                  <a:cubicBezTo>
                    <a:pt x="862" y="7502"/>
                    <a:pt x="555" y="7313"/>
                    <a:pt x="269" y="6953"/>
                  </a:cubicBezTo>
                  <a:lnTo>
                    <a:pt x="143" y="6763"/>
                  </a:lnTo>
                  <a:cubicBezTo>
                    <a:pt x="135" y="6755"/>
                    <a:pt x="127" y="6751"/>
                    <a:pt x="119" y="6751"/>
                  </a:cubicBezTo>
                  <a:cubicBezTo>
                    <a:pt x="111" y="6751"/>
                    <a:pt x="103" y="6755"/>
                    <a:pt x="95" y="6763"/>
                  </a:cubicBezTo>
                  <a:cubicBezTo>
                    <a:pt x="79" y="6795"/>
                    <a:pt x="48" y="6811"/>
                    <a:pt x="16" y="6826"/>
                  </a:cubicBezTo>
                  <a:cubicBezTo>
                    <a:pt x="16" y="6826"/>
                    <a:pt x="16" y="6842"/>
                    <a:pt x="16" y="6842"/>
                  </a:cubicBezTo>
                  <a:cubicBezTo>
                    <a:pt x="0" y="6858"/>
                    <a:pt x="0" y="6858"/>
                    <a:pt x="16" y="6874"/>
                  </a:cubicBezTo>
                  <a:lnTo>
                    <a:pt x="143" y="7047"/>
                  </a:lnTo>
                  <a:cubicBezTo>
                    <a:pt x="454" y="7452"/>
                    <a:pt x="813" y="7666"/>
                    <a:pt x="1153" y="7666"/>
                  </a:cubicBezTo>
                  <a:cubicBezTo>
                    <a:pt x="1330" y="7666"/>
                    <a:pt x="1501" y="7608"/>
                    <a:pt x="1658" y="7489"/>
                  </a:cubicBezTo>
                  <a:lnTo>
                    <a:pt x="8225" y="2470"/>
                  </a:lnTo>
                  <a:cubicBezTo>
                    <a:pt x="8730" y="2091"/>
                    <a:pt x="8793" y="1333"/>
                    <a:pt x="8382" y="765"/>
                  </a:cubicBezTo>
                  <a:lnTo>
                    <a:pt x="8193" y="528"/>
                  </a:lnTo>
                  <a:cubicBezTo>
                    <a:pt x="7928" y="185"/>
                    <a:pt x="7536" y="0"/>
                    <a:pt x="71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6" name="Google Shape;666;p43"/>
            <p:cNvSpPr/>
            <p:nvPr/>
          </p:nvSpPr>
          <p:spPr>
            <a:xfrm>
              <a:off x="5285725" y="2418025"/>
              <a:ext cx="222575" cy="194825"/>
            </a:xfrm>
            <a:custGeom>
              <a:avLst/>
              <a:gdLst/>
              <a:ahLst/>
              <a:cxnLst/>
              <a:rect l="l" t="t" r="r" b="b"/>
              <a:pathLst>
                <a:path w="8903" h="7793" extrusionOk="0">
                  <a:moveTo>
                    <a:pt x="7191" y="117"/>
                  </a:moveTo>
                  <a:cubicBezTo>
                    <a:pt x="7556" y="117"/>
                    <a:pt x="7936" y="298"/>
                    <a:pt x="8193" y="633"/>
                  </a:cubicBezTo>
                  <a:lnTo>
                    <a:pt x="8366" y="870"/>
                  </a:lnTo>
                  <a:cubicBezTo>
                    <a:pt x="8777" y="1407"/>
                    <a:pt x="8729" y="2133"/>
                    <a:pt x="8240" y="2496"/>
                  </a:cubicBezTo>
                  <a:lnTo>
                    <a:pt x="1673" y="7516"/>
                  </a:lnTo>
                  <a:cubicBezTo>
                    <a:pt x="1524" y="7628"/>
                    <a:pt x="1363" y="7682"/>
                    <a:pt x="1197" y="7682"/>
                  </a:cubicBezTo>
                  <a:cubicBezTo>
                    <a:pt x="872" y="7682"/>
                    <a:pt x="530" y="7472"/>
                    <a:pt x="237" y="7074"/>
                  </a:cubicBezTo>
                  <a:lnTo>
                    <a:pt x="111" y="6932"/>
                  </a:lnTo>
                  <a:cubicBezTo>
                    <a:pt x="126" y="6916"/>
                    <a:pt x="142" y="6900"/>
                    <a:pt x="158" y="6884"/>
                  </a:cubicBezTo>
                  <a:lnTo>
                    <a:pt x="268" y="7042"/>
                  </a:lnTo>
                  <a:cubicBezTo>
                    <a:pt x="561" y="7428"/>
                    <a:pt x="880" y="7628"/>
                    <a:pt x="1182" y="7628"/>
                  </a:cubicBezTo>
                  <a:cubicBezTo>
                    <a:pt x="1337" y="7628"/>
                    <a:pt x="1487" y="7576"/>
                    <a:pt x="1626" y="7469"/>
                  </a:cubicBezTo>
                  <a:lnTo>
                    <a:pt x="8208" y="2449"/>
                  </a:lnTo>
                  <a:cubicBezTo>
                    <a:pt x="8666" y="2054"/>
                    <a:pt x="8729" y="1360"/>
                    <a:pt x="8335" y="902"/>
                  </a:cubicBezTo>
                  <a:lnTo>
                    <a:pt x="8145" y="665"/>
                  </a:lnTo>
                  <a:cubicBezTo>
                    <a:pt x="7910" y="341"/>
                    <a:pt x="7553" y="170"/>
                    <a:pt x="7210" y="170"/>
                  </a:cubicBezTo>
                  <a:cubicBezTo>
                    <a:pt x="7001" y="170"/>
                    <a:pt x="6797" y="234"/>
                    <a:pt x="6630" y="365"/>
                  </a:cubicBezTo>
                  <a:lnTo>
                    <a:pt x="2715" y="3349"/>
                  </a:lnTo>
                  <a:lnTo>
                    <a:pt x="2684" y="3349"/>
                  </a:lnTo>
                  <a:cubicBezTo>
                    <a:pt x="2684" y="3333"/>
                    <a:pt x="2668" y="3301"/>
                    <a:pt x="2684" y="3301"/>
                  </a:cubicBezTo>
                  <a:lnTo>
                    <a:pt x="6583" y="318"/>
                  </a:lnTo>
                  <a:cubicBezTo>
                    <a:pt x="6760" y="182"/>
                    <a:pt x="6973" y="117"/>
                    <a:pt x="7191" y="117"/>
                  </a:cubicBezTo>
                  <a:close/>
                  <a:moveTo>
                    <a:pt x="7197" y="0"/>
                  </a:moveTo>
                  <a:cubicBezTo>
                    <a:pt x="6955" y="0"/>
                    <a:pt x="6718" y="73"/>
                    <a:pt x="6519" y="223"/>
                  </a:cubicBezTo>
                  <a:lnTo>
                    <a:pt x="2620" y="3206"/>
                  </a:lnTo>
                  <a:cubicBezTo>
                    <a:pt x="2557" y="3238"/>
                    <a:pt x="2542" y="3333"/>
                    <a:pt x="2605" y="3396"/>
                  </a:cubicBezTo>
                  <a:cubicBezTo>
                    <a:pt x="2624" y="3434"/>
                    <a:pt x="2660" y="3455"/>
                    <a:pt x="2700" y="3455"/>
                  </a:cubicBezTo>
                  <a:cubicBezTo>
                    <a:pt x="2726" y="3455"/>
                    <a:pt x="2753" y="3446"/>
                    <a:pt x="2778" y="3427"/>
                  </a:cubicBezTo>
                  <a:lnTo>
                    <a:pt x="6693" y="444"/>
                  </a:lnTo>
                  <a:cubicBezTo>
                    <a:pt x="6847" y="326"/>
                    <a:pt x="7029" y="270"/>
                    <a:pt x="7217" y="270"/>
                  </a:cubicBezTo>
                  <a:cubicBezTo>
                    <a:pt x="7529" y="270"/>
                    <a:pt x="7855" y="426"/>
                    <a:pt x="8082" y="712"/>
                  </a:cubicBezTo>
                  <a:lnTo>
                    <a:pt x="8256" y="949"/>
                  </a:lnTo>
                  <a:cubicBezTo>
                    <a:pt x="8603" y="1423"/>
                    <a:pt x="8556" y="2038"/>
                    <a:pt x="8145" y="2354"/>
                  </a:cubicBezTo>
                  <a:lnTo>
                    <a:pt x="1579" y="7374"/>
                  </a:lnTo>
                  <a:cubicBezTo>
                    <a:pt x="1458" y="7468"/>
                    <a:pt x="1328" y="7514"/>
                    <a:pt x="1192" y="7514"/>
                  </a:cubicBezTo>
                  <a:cubicBezTo>
                    <a:pt x="919" y="7514"/>
                    <a:pt x="627" y="7328"/>
                    <a:pt x="363" y="6979"/>
                  </a:cubicBezTo>
                  <a:lnTo>
                    <a:pt x="237" y="6806"/>
                  </a:lnTo>
                  <a:cubicBezTo>
                    <a:pt x="221" y="6774"/>
                    <a:pt x="190" y="6774"/>
                    <a:pt x="174" y="6774"/>
                  </a:cubicBezTo>
                  <a:cubicBezTo>
                    <a:pt x="142" y="6774"/>
                    <a:pt x="111" y="6774"/>
                    <a:pt x="111" y="6806"/>
                  </a:cubicBezTo>
                  <a:cubicBezTo>
                    <a:pt x="95" y="6821"/>
                    <a:pt x="63" y="6837"/>
                    <a:pt x="47" y="6853"/>
                  </a:cubicBezTo>
                  <a:cubicBezTo>
                    <a:pt x="32" y="6853"/>
                    <a:pt x="16" y="6884"/>
                    <a:pt x="16" y="6900"/>
                  </a:cubicBezTo>
                  <a:cubicBezTo>
                    <a:pt x="0" y="6932"/>
                    <a:pt x="0" y="6948"/>
                    <a:pt x="16" y="6963"/>
                  </a:cubicBezTo>
                  <a:lnTo>
                    <a:pt x="158" y="7137"/>
                  </a:lnTo>
                  <a:cubicBezTo>
                    <a:pt x="476" y="7568"/>
                    <a:pt x="841" y="7792"/>
                    <a:pt x="1192" y="7792"/>
                  </a:cubicBezTo>
                  <a:cubicBezTo>
                    <a:pt x="1381" y="7792"/>
                    <a:pt x="1565" y="7727"/>
                    <a:pt x="1736" y="7595"/>
                  </a:cubicBezTo>
                  <a:lnTo>
                    <a:pt x="8319" y="2591"/>
                  </a:lnTo>
                  <a:cubicBezTo>
                    <a:pt x="8840" y="2180"/>
                    <a:pt x="8903" y="1375"/>
                    <a:pt x="8461" y="791"/>
                  </a:cubicBezTo>
                  <a:lnTo>
                    <a:pt x="8287" y="555"/>
                  </a:lnTo>
                  <a:cubicBezTo>
                    <a:pt x="8004" y="193"/>
                    <a:pt x="7593" y="0"/>
                    <a:pt x="71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667" name="Google Shape;667;p43"/>
          <p:cNvSpPr/>
          <p:nvPr/>
        </p:nvSpPr>
        <p:spPr>
          <a:xfrm>
            <a:off x="10418490" y="566093"/>
            <a:ext cx="848269" cy="867603"/>
          </a:xfrm>
          <a:custGeom>
            <a:avLst/>
            <a:gdLst/>
            <a:ahLst/>
            <a:cxnLst/>
            <a:rect l="l" t="t" r="r" b="b"/>
            <a:pathLst>
              <a:path w="11934" h="12206" extrusionOk="0">
                <a:moveTo>
                  <a:pt x="6177" y="1372"/>
                </a:moveTo>
                <a:cubicBezTo>
                  <a:pt x="6285" y="1477"/>
                  <a:pt x="6385" y="1589"/>
                  <a:pt x="6472" y="1708"/>
                </a:cubicBezTo>
                <a:lnTo>
                  <a:pt x="6456" y="1676"/>
                </a:lnTo>
                <a:lnTo>
                  <a:pt x="6456" y="1676"/>
                </a:lnTo>
                <a:cubicBezTo>
                  <a:pt x="6788" y="2182"/>
                  <a:pt x="7072" y="2718"/>
                  <a:pt x="7104" y="3239"/>
                </a:cubicBezTo>
                <a:cubicBezTo>
                  <a:pt x="7119" y="3476"/>
                  <a:pt x="7072" y="3729"/>
                  <a:pt x="6946" y="3950"/>
                </a:cubicBezTo>
                <a:cubicBezTo>
                  <a:pt x="6898" y="4060"/>
                  <a:pt x="6819" y="4155"/>
                  <a:pt x="6725" y="4249"/>
                </a:cubicBezTo>
                <a:cubicBezTo>
                  <a:pt x="6709" y="4281"/>
                  <a:pt x="6677" y="4297"/>
                  <a:pt x="6662" y="4328"/>
                </a:cubicBezTo>
                <a:lnTo>
                  <a:pt x="6646" y="4344"/>
                </a:lnTo>
                <a:lnTo>
                  <a:pt x="6662" y="4344"/>
                </a:lnTo>
                <a:lnTo>
                  <a:pt x="6614" y="4376"/>
                </a:lnTo>
                <a:cubicBezTo>
                  <a:pt x="6551" y="4423"/>
                  <a:pt x="6504" y="4455"/>
                  <a:pt x="6456" y="4502"/>
                </a:cubicBezTo>
                <a:cubicBezTo>
                  <a:pt x="6346" y="4565"/>
                  <a:pt x="6251" y="4628"/>
                  <a:pt x="6125" y="4660"/>
                </a:cubicBezTo>
                <a:cubicBezTo>
                  <a:pt x="6085" y="4676"/>
                  <a:pt x="6046" y="4684"/>
                  <a:pt x="6006" y="4684"/>
                </a:cubicBezTo>
                <a:cubicBezTo>
                  <a:pt x="5967" y="4684"/>
                  <a:pt x="5928" y="4676"/>
                  <a:pt x="5888" y="4660"/>
                </a:cubicBezTo>
                <a:cubicBezTo>
                  <a:pt x="5699" y="4565"/>
                  <a:pt x="5572" y="4376"/>
                  <a:pt x="5525" y="4171"/>
                </a:cubicBezTo>
                <a:cubicBezTo>
                  <a:pt x="5446" y="3886"/>
                  <a:pt x="5399" y="3618"/>
                  <a:pt x="5415" y="3334"/>
                </a:cubicBezTo>
                <a:cubicBezTo>
                  <a:pt x="5415" y="3034"/>
                  <a:pt x="5462" y="2750"/>
                  <a:pt x="5541" y="2466"/>
                </a:cubicBezTo>
                <a:cubicBezTo>
                  <a:pt x="5604" y="2197"/>
                  <a:pt x="5730" y="1929"/>
                  <a:pt x="5888" y="1692"/>
                </a:cubicBezTo>
                <a:cubicBezTo>
                  <a:pt x="5967" y="1582"/>
                  <a:pt x="6046" y="1471"/>
                  <a:pt x="6156" y="1392"/>
                </a:cubicBezTo>
                <a:cubicBezTo>
                  <a:pt x="6164" y="1385"/>
                  <a:pt x="6171" y="1378"/>
                  <a:pt x="6177" y="1372"/>
                </a:cubicBezTo>
                <a:close/>
                <a:moveTo>
                  <a:pt x="5076" y="1"/>
                </a:moveTo>
                <a:cubicBezTo>
                  <a:pt x="4718" y="1"/>
                  <a:pt x="4353" y="66"/>
                  <a:pt x="4025" y="208"/>
                </a:cubicBezTo>
                <a:cubicBezTo>
                  <a:pt x="3694" y="350"/>
                  <a:pt x="3378" y="524"/>
                  <a:pt x="3078" y="745"/>
                </a:cubicBezTo>
                <a:cubicBezTo>
                  <a:pt x="2794" y="950"/>
                  <a:pt x="2526" y="1187"/>
                  <a:pt x="2273" y="1424"/>
                </a:cubicBezTo>
                <a:cubicBezTo>
                  <a:pt x="2021" y="1676"/>
                  <a:pt x="1800" y="1961"/>
                  <a:pt x="1594" y="2245"/>
                </a:cubicBezTo>
                <a:cubicBezTo>
                  <a:pt x="1389" y="2545"/>
                  <a:pt x="1216" y="2845"/>
                  <a:pt x="1058" y="3160"/>
                </a:cubicBezTo>
                <a:cubicBezTo>
                  <a:pt x="900" y="3476"/>
                  <a:pt x="774" y="3807"/>
                  <a:pt x="663" y="4139"/>
                </a:cubicBezTo>
                <a:cubicBezTo>
                  <a:pt x="442" y="4786"/>
                  <a:pt x="300" y="5465"/>
                  <a:pt x="205" y="6144"/>
                </a:cubicBezTo>
                <a:cubicBezTo>
                  <a:pt x="126" y="6822"/>
                  <a:pt x="79" y="7501"/>
                  <a:pt x="48" y="8180"/>
                </a:cubicBezTo>
                <a:cubicBezTo>
                  <a:pt x="32" y="8859"/>
                  <a:pt x="32" y="9522"/>
                  <a:pt x="32" y="10201"/>
                </a:cubicBezTo>
                <a:cubicBezTo>
                  <a:pt x="16" y="10864"/>
                  <a:pt x="16" y="11542"/>
                  <a:pt x="0" y="12205"/>
                </a:cubicBezTo>
                <a:cubicBezTo>
                  <a:pt x="111" y="11542"/>
                  <a:pt x="174" y="10895"/>
                  <a:pt x="237" y="10216"/>
                </a:cubicBezTo>
                <a:cubicBezTo>
                  <a:pt x="300" y="9553"/>
                  <a:pt x="363" y="8890"/>
                  <a:pt x="442" y="8227"/>
                </a:cubicBezTo>
                <a:cubicBezTo>
                  <a:pt x="505" y="7549"/>
                  <a:pt x="600" y="6901"/>
                  <a:pt x="726" y="6254"/>
                </a:cubicBezTo>
                <a:cubicBezTo>
                  <a:pt x="837" y="5607"/>
                  <a:pt x="1010" y="4976"/>
                  <a:pt x="1247" y="4360"/>
                </a:cubicBezTo>
                <a:cubicBezTo>
                  <a:pt x="1358" y="4060"/>
                  <a:pt x="1484" y="3760"/>
                  <a:pt x="1642" y="3476"/>
                </a:cubicBezTo>
                <a:cubicBezTo>
                  <a:pt x="1784" y="3192"/>
                  <a:pt x="1942" y="2924"/>
                  <a:pt x="2147" y="2671"/>
                </a:cubicBezTo>
                <a:cubicBezTo>
                  <a:pt x="2336" y="2418"/>
                  <a:pt x="2542" y="2182"/>
                  <a:pt x="2763" y="1961"/>
                </a:cubicBezTo>
                <a:cubicBezTo>
                  <a:pt x="2999" y="1755"/>
                  <a:pt x="3252" y="1550"/>
                  <a:pt x="3504" y="1377"/>
                </a:cubicBezTo>
                <a:cubicBezTo>
                  <a:pt x="3987" y="1040"/>
                  <a:pt x="4510" y="772"/>
                  <a:pt x="4999" y="772"/>
                </a:cubicBezTo>
                <a:cubicBezTo>
                  <a:pt x="5038" y="772"/>
                  <a:pt x="5076" y="773"/>
                  <a:pt x="5115" y="777"/>
                </a:cubicBezTo>
                <a:cubicBezTo>
                  <a:pt x="5359" y="805"/>
                  <a:pt x="5590" y="900"/>
                  <a:pt x="5784" y="1035"/>
                </a:cubicBezTo>
                <a:lnTo>
                  <a:pt x="5784" y="1035"/>
                </a:lnTo>
                <a:cubicBezTo>
                  <a:pt x="5659" y="1133"/>
                  <a:pt x="5555" y="1241"/>
                  <a:pt x="5462" y="1361"/>
                </a:cubicBezTo>
                <a:cubicBezTo>
                  <a:pt x="5241" y="1645"/>
                  <a:pt x="5083" y="1961"/>
                  <a:pt x="4973" y="2292"/>
                </a:cubicBezTo>
                <a:cubicBezTo>
                  <a:pt x="4878" y="2624"/>
                  <a:pt x="4799" y="2955"/>
                  <a:pt x="4783" y="3302"/>
                </a:cubicBezTo>
                <a:cubicBezTo>
                  <a:pt x="4752" y="3650"/>
                  <a:pt x="4783" y="4013"/>
                  <a:pt x="4878" y="4360"/>
                </a:cubicBezTo>
                <a:cubicBezTo>
                  <a:pt x="4925" y="4534"/>
                  <a:pt x="5004" y="4723"/>
                  <a:pt x="5115" y="4881"/>
                </a:cubicBezTo>
                <a:cubicBezTo>
                  <a:pt x="5241" y="5070"/>
                  <a:pt x="5415" y="5228"/>
                  <a:pt x="5636" y="5307"/>
                </a:cubicBezTo>
                <a:cubicBezTo>
                  <a:pt x="5757" y="5359"/>
                  <a:pt x="5884" y="5383"/>
                  <a:pt x="6010" y="5383"/>
                </a:cubicBezTo>
                <a:cubicBezTo>
                  <a:pt x="6112" y="5383"/>
                  <a:pt x="6215" y="5367"/>
                  <a:pt x="6314" y="5339"/>
                </a:cubicBezTo>
                <a:cubicBezTo>
                  <a:pt x="6504" y="5291"/>
                  <a:pt x="6693" y="5212"/>
                  <a:pt x="6851" y="5102"/>
                </a:cubicBezTo>
                <a:cubicBezTo>
                  <a:pt x="6930" y="5055"/>
                  <a:pt x="7009" y="4991"/>
                  <a:pt x="7072" y="4944"/>
                </a:cubicBezTo>
                <a:lnTo>
                  <a:pt x="7119" y="4897"/>
                </a:lnTo>
                <a:lnTo>
                  <a:pt x="7151" y="4881"/>
                </a:lnTo>
                <a:lnTo>
                  <a:pt x="7167" y="4865"/>
                </a:lnTo>
                <a:lnTo>
                  <a:pt x="7182" y="4849"/>
                </a:lnTo>
                <a:cubicBezTo>
                  <a:pt x="7214" y="4818"/>
                  <a:pt x="7246" y="4786"/>
                  <a:pt x="7277" y="4755"/>
                </a:cubicBezTo>
                <a:cubicBezTo>
                  <a:pt x="7419" y="4613"/>
                  <a:pt x="7530" y="4455"/>
                  <a:pt x="7624" y="4297"/>
                </a:cubicBezTo>
                <a:cubicBezTo>
                  <a:pt x="7814" y="3950"/>
                  <a:pt x="7909" y="3571"/>
                  <a:pt x="7877" y="3176"/>
                </a:cubicBezTo>
                <a:cubicBezTo>
                  <a:pt x="7861" y="2813"/>
                  <a:pt x="7767" y="2450"/>
                  <a:pt x="7624" y="2134"/>
                </a:cubicBezTo>
                <a:cubicBezTo>
                  <a:pt x="7467" y="1819"/>
                  <a:pt x="7309" y="1534"/>
                  <a:pt x="7119" y="1250"/>
                </a:cubicBezTo>
                <a:lnTo>
                  <a:pt x="7119" y="1234"/>
                </a:lnTo>
                <a:lnTo>
                  <a:pt x="7104" y="1234"/>
                </a:lnTo>
                <a:cubicBezTo>
                  <a:pt x="7031" y="1136"/>
                  <a:pt x="6953" y="1040"/>
                  <a:pt x="6870" y="949"/>
                </a:cubicBezTo>
                <a:lnTo>
                  <a:pt x="6870" y="949"/>
                </a:lnTo>
                <a:cubicBezTo>
                  <a:pt x="7023" y="876"/>
                  <a:pt x="7182" y="814"/>
                  <a:pt x="7340" y="761"/>
                </a:cubicBezTo>
                <a:cubicBezTo>
                  <a:pt x="7640" y="666"/>
                  <a:pt x="7940" y="571"/>
                  <a:pt x="8240" y="508"/>
                </a:cubicBezTo>
                <a:cubicBezTo>
                  <a:pt x="8779" y="395"/>
                  <a:pt x="9344" y="332"/>
                  <a:pt x="9900" y="332"/>
                </a:cubicBezTo>
                <a:cubicBezTo>
                  <a:pt x="9962" y="332"/>
                  <a:pt x="10025" y="333"/>
                  <a:pt x="10087" y="335"/>
                </a:cubicBezTo>
                <a:cubicBezTo>
                  <a:pt x="10403" y="335"/>
                  <a:pt x="10718" y="366"/>
                  <a:pt x="11034" y="414"/>
                </a:cubicBezTo>
                <a:cubicBezTo>
                  <a:pt x="11350" y="461"/>
                  <a:pt x="11650" y="540"/>
                  <a:pt x="11934" y="666"/>
                </a:cubicBezTo>
                <a:cubicBezTo>
                  <a:pt x="11366" y="366"/>
                  <a:pt x="10750" y="193"/>
                  <a:pt x="10103" y="130"/>
                </a:cubicBezTo>
                <a:cubicBezTo>
                  <a:pt x="9839" y="103"/>
                  <a:pt x="9570" y="91"/>
                  <a:pt x="9300" y="91"/>
                </a:cubicBezTo>
                <a:cubicBezTo>
                  <a:pt x="8923" y="91"/>
                  <a:pt x="8545" y="115"/>
                  <a:pt x="8177" y="161"/>
                </a:cubicBezTo>
                <a:cubicBezTo>
                  <a:pt x="7845" y="208"/>
                  <a:pt x="7530" y="272"/>
                  <a:pt x="7214" y="366"/>
                </a:cubicBezTo>
                <a:cubicBezTo>
                  <a:pt x="6980" y="425"/>
                  <a:pt x="6746" y="509"/>
                  <a:pt x="6518" y="607"/>
                </a:cubicBezTo>
                <a:lnTo>
                  <a:pt x="6518" y="607"/>
                </a:lnTo>
                <a:cubicBezTo>
                  <a:pt x="6452" y="551"/>
                  <a:pt x="6384" y="497"/>
                  <a:pt x="6314" y="445"/>
                </a:cubicBezTo>
                <a:cubicBezTo>
                  <a:pt x="5983" y="193"/>
                  <a:pt x="5588" y="51"/>
                  <a:pt x="5194" y="3"/>
                </a:cubicBezTo>
                <a:cubicBezTo>
                  <a:pt x="5154" y="2"/>
                  <a:pt x="5115" y="1"/>
                  <a:pt x="507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68" name="Google Shape;668;p43"/>
          <p:cNvSpPr/>
          <p:nvPr/>
        </p:nvSpPr>
        <p:spPr>
          <a:xfrm>
            <a:off x="490256" y="3858976"/>
            <a:ext cx="848269" cy="867603"/>
          </a:xfrm>
          <a:custGeom>
            <a:avLst/>
            <a:gdLst/>
            <a:ahLst/>
            <a:cxnLst/>
            <a:rect l="l" t="t" r="r" b="b"/>
            <a:pathLst>
              <a:path w="11934" h="12206" extrusionOk="0">
                <a:moveTo>
                  <a:pt x="6177" y="1372"/>
                </a:moveTo>
                <a:cubicBezTo>
                  <a:pt x="6285" y="1477"/>
                  <a:pt x="6385" y="1589"/>
                  <a:pt x="6472" y="1708"/>
                </a:cubicBezTo>
                <a:lnTo>
                  <a:pt x="6456" y="1676"/>
                </a:lnTo>
                <a:lnTo>
                  <a:pt x="6456" y="1676"/>
                </a:lnTo>
                <a:cubicBezTo>
                  <a:pt x="6788" y="2182"/>
                  <a:pt x="7072" y="2718"/>
                  <a:pt x="7104" y="3239"/>
                </a:cubicBezTo>
                <a:cubicBezTo>
                  <a:pt x="7119" y="3476"/>
                  <a:pt x="7072" y="3729"/>
                  <a:pt x="6946" y="3950"/>
                </a:cubicBezTo>
                <a:cubicBezTo>
                  <a:pt x="6898" y="4060"/>
                  <a:pt x="6819" y="4155"/>
                  <a:pt x="6725" y="4249"/>
                </a:cubicBezTo>
                <a:cubicBezTo>
                  <a:pt x="6709" y="4281"/>
                  <a:pt x="6677" y="4297"/>
                  <a:pt x="6662" y="4328"/>
                </a:cubicBezTo>
                <a:lnTo>
                  <a:pt x="6646" y="4344"/>
                </a:lnTo>
                <a:lnTo>
                  <a:pt x="6662" y="4344"/>
                </a:lnTo>
                <a:lnTo>
                  <a:pt x="6614" y="4376"/>
                </a:lnTo>
                <a:cubicBezTo>
                  <a:pt x="6551" y="4423"/>
                  <a:pt x="6504" y="4455"/>
                  <a:pt x="6456" y="4502"/>
                </a:cubicBezTo>
                <a:cubicBezTo>
                  <a:pt x="6346" y="4565"/>
                  <a:pt x="6251" y="4628"/>
                  <a:pt x="6125" y="4660"/>
                </a:cubicBezTo>
                <a:cubicBezTo>
                  <a:pt x="6085" y="4676"/>
                  <a:pt x="6046" y="4684"/>
                  <a:pt x="6006" y="4684"/>
                </a:cubicBezTo>
                <a:cubicBezTo>
                  <a:pt x="5967" y="4684"/>
                  <a:pt x="5928" y="4676"/>
                  <a:pt x="5888" y="4660"/>
                </a:cubicBezTo>
                <a:cubicBezTo>
                  <a:pt x="5699" y="4565"/>
                  <a:pt x="5572" y="4376"/>
                  <a:pt x="5525" y="4171"/>
                </a:cubicBezTo>
                <a:cubicBezTo>
                  <a:pt x="5446" y="3886"/>
                  <a:pt x="5399" y="3618"/>
                  <a:pt x="5415" y="3334"/>
                </a:cubicBezTo>
                <a:cubicBezTo>
                  <a:pt x="5415" y="3034"/>
                  <a:pt x="5462" y="2750"/>
                  <a:pt x="5541" y="2466"/>
                </a:cubicBezTo>
                <a:cubicBezTo>
                  <a:pt x="5604" y="2197"/>
                  <a:pt x="5730" y="1929"/>
                  <a:pt x="5888" y="1692"/>
                </a:cubicBezTo>
                <a:cubicBezTo>
                  <a:pt x="5967" y="1582"/>
                  <a:pt x="6046" y="1471"/>
                  <a:pt x="6156" y="1392"/>
                </a:cubicBezTo>
                <a:cubicBezTo>
                  <a:pt x="6164" y="1385"/>
                  <a:pt x="6171" y="1378"/>
                  <a:pt x="6177" y="1372"/>
                </a:cubicBezTo>
                <a:close/>
                <a:moveTo>
                  <a:pt x="5076" y="1"/>
                </a:moveTo>
                <a:cubicBezTo>
                  <a:pt x="4718" y="1"/>
                  <a:pt x="4353" y="66"/>
                  <a:pt x="4025" y="208"/>
                </a:cubicBezTo>
                <a:cubicBezTo>
                  <a:pt x="3694" y="350"/>
                  <a:pt x="3378" y="524"/>
                  <a:pt x="3078" y="745"/>
                </a:cubicBezTo>
                <a:cubicBezTo>
                  <a:pt x="2794" y="950"/>
                  <a:pt x="2526" y="1187"/>
                  <a:pt x="2273" y="1424"/>
                </a:cubicBezTo>
                <a:cubicBezTo>
                  <a:pt x="2021" y="1676"/>
                  <a:pt x="1800" y="1961"/>
                  <a:pt x="1594" y="2245"/>
                </a:cubicBezTo>
                <a:cubicBezTo>
                  <a:pt x="1389" y="2545"/>
                  <a:pt x="1216" y="2845"/>
                  <a:pt x="1058" y="3160"/>
                </a:cubicBezTo>
                <a:cubicBezTo>
                  <a:pt x="900" y="3476"/>
                  <a:pt x="774" y="3807"/>
                  <a:pt x="663" y="4139"/>
                </a:cubicBezTo>
                <a:cubicBezTo>
                  <a:pt x="442" y="4786"/>
                  <a:pt x="300" y="5465"/>
                  <a:pt x="205" y="6144"/>
                </a:cubicBezTo>
                <a:cubicBezTo>
                  <a:pt x="126" y="6822"/>
                  <a:pt x="79" y="7501"/>
                  <a:pt x="48" y="8180"/>
                </a:cubicBezTo>
                <a:cubicBezTo>
                  <a:pt x="32" y="8859"/>
                  <a:pt x="32" y="9522"/>
                  <a:pt x="32" y="10201"/>
                </a:cubicBezTo>
                <a:cubicBezTo>
                  <a:pt x="16" y="10864"/>
                  <a:pt x="16" y="11542"/>
                  <a:pt x="0" y="12205"/>
                </a:cubicBezTo>
                <a:cubicBezTo>
                  <a:pt x="111" y="11542"/>
                  <a:pt x="174" y="10895"/>
                  <a:pt x="237" y="10216"/>
                </a:cubicBezTo>
                <a:cubicBezTo>
                  <a:pt x="300" y="9553"/>
                  <a:pt x="363" y="8890"/>
                  <a:pt x="442" y="8227"/>
                </a:cubicBezTo>
                <a:cubicBezTo>
                  <a:pt x="505" y="7549"/>
                  <a:pt x="600" y="6901"/>
                  <a:pt x="726" y="6254"/>
                </a:cubicBezTo>
                <a:cubicBezTo>
                  <a:pt x="837" y="5607"/>
                  <a:pt x="1010" y="4976"/>
                  <a:pt x="1247" y="4360"/>
                </a:cubicBezTo>
                <a:cubicBezTo>
                  <a:pt x="1358" y="4060"/>
                  <a:pt x="1484" y="3760"/>
                  <a:pt x="1642" y="3476"/>
                </a:cubicBezTo>
                <a:cubicBezTo>
                  <a:pt x="1784" y="3192"/>
                  <a:pt x="1942" y="2924"/>
                  <a:pt x="2147" y="2671"/>
                </a:cubicBezTo>
                <a:cubicBezTo>
                  <a:pt x="2336" y="2418"/>
                  <a:pt x="2542" y="2182"/>
                  <a:pt x="2763" y="1961"/>
                </a:cubicBezTo>
                <a:cubicBezTo>
                  <a:pt x="2999" y="1755"/>
                  <a:pt x="3252" y="1550"/>
                  <a:pt x="3504" y="1377"/>
                </a:cubicBezTo>
                <a:cubicBezTo>
                  <a:pt x="3987" y="1040"/>
                  <a:pt x="4510" y="772"/>
                  <a:pt x="4999" y="772"/>
                </a:cubicBezTo>
                <a:cubicBezTo>
                  <a:pt x="5038" y="772"/>
                  <a:pt x="5076" y="773"/>
                  <a:pt x="5115" y="777"/>
                </a:cubicBezTo>
                <a:cubicBezTo>
                  <a:pt x="5359" y="805"/>
                  <a:pt x="5590" y="900"/>
                  <a:pt x="5784" y="1035"/>
                </a:cubicBezTo>
                <a:lnTo>
                  <a:pt x="5784" y="1035"/>
                </a:lnTo>
                <a:cubicBezTo>
                  <a:pt x="5659" y="1133"/>
                  <a:pt x="5555" y="1241"/>
                  <a:pt x="5462" y="1361"/>
                </a:cubicBezTo>
                <a:cubicBezTo>
                  <a:pt x="5241" y="1645"/>
                  <a:pt x="5083" y="1961"/>
                  <a:pt x="4973" y="2292"/>
                </a:cubicBezTo>
                <a:cubicBezTo>
                  <a:pt x="4878" y="2624"/>
                  <a:pt x="4799" y="2955"/>
                  <a:pt x="4783" y="3302"/>
                </a:cubicBezTo>
                <a:cubicBezTo>
                  <a:pt x="4752" y="3650"/>
                  <a:pt x="4783" y="4013"/>
                  <a:pt x="4878" y="4360"/>
                </a:cubicBezTo>
                <a:cubicBezTo>
                  <a:pt x="4925" y="4534"/>
                  <a:pt x="5004" y="4723"/>
                  <a:pt x="5115" y="4881"/>
                </a:cubicBezTo>
                <a:cubicBezTo>
                  <a:pt x="5241" y="5070"/>
                  <a:pt x="5415" y="5228"/>
                  <a:pt x="5636" y="5307"/>
                </a:cubicBezTo>
                <a:cubicBezTo>
                  <a:pt x="5757" y="5359"/>
                  <a:pt x="5884" y="5383"/>
                  <a:pt x="6010" y="5383"/>
                </a:cubicBezTo>
                <a:cubicBezTo>
                  <a:pt x="6112" y="5383"/>
                  <a:pt x="6215" y="5367"/>
                  <a:pt x="6314" y="5339"/>
                </a:cubicBezTo>
                <a:cubicBezTo>
                  <a:pt x="6504" y="5291"/>
                  <a:pt x="6693" y="5212"/>
                  <a:pt x="6851" y="5102"/>
                </a:cubicBezTo>
                <a:cubicBezTo>
                  <a:pt x="6930" y="5055"/>
                  <a:pt x="7009" y="4991"/>
                  <a:pt x="7072" y="4944"/>
                </a:cubicBezTo>
                <a:lnTo>
                  <a:pt x="7119" y="4897"/>
                </a:lnTo>
                <a:lnTo>
                  <a:pt x="7151" y="4881"/>
                </a:lnTo>
                <a:lnTo>
                  <a:pt x="7167" y="4865"/>
                </a:lnTo>
                <a:lnTo>
                  <a:pt x="7182" y="4849"/>
                </a:lnTo>
                <a:cubicBezTo>
                  <a:pt x="7214" y="4818"/>
                  <a:pt x="7246" y="4786"/>
                  <a:pt x="7277" y="4755"/>
                </a:cubicBezTo>
                <a:cubicBezTo>
                  <a:pt x="7419" y="4613"/>
                  <a:pt x="7530" y="4455"/>
                  <a:pt x="7624" y="4297"/>
                </a:cubicBezTo>
                <a:cubicBezTo>
                  <a:pt x="7814" y="3950"/>
                  <a:pt x="7909" y="3571"/>
                  <a:pt x="7877" y="3176"/>
                </a:cubicBezTo>
                <a:cubicBezTo>
                  <a:pt x="7861" y="2813"/>
                  <a:pt x="7767" y="2450"/>
                  <a:pt x="7624" y="2134"/>
                </a:cubicBezTo>
                <a:cubicBezTo>
                  <a:pt x="7467" y="1819"/>
                  <a:pt x="7309" y="1534"/>
                  <a:pt x="7119" y="1250"/>
                </a:cubicBezTo>
                <a:lnTo>
                  <a:pt x="7119" y="1234"/>
                </a:lnTo>
                <a:lnTo>
                  <a:pt x="7104" y="1234"/>
                </a:lnTo>
                <a:cubicBezTo>
                  <a:pt x="7031" y="1136"/>
                  <a:pt x="6953" y="1040"/>
                  <a:pt x="6870" y="949"/>
                </a:cubicBezTo>
                <a:lnTo>
                  <a:pt x="6870" y="949"/>
                </a:lnTo>
                <a:cubicBezTo>
                  <a:pt x="7023" y="876"/>
                  <a:pt x="7182" y="814"/>
                  <a:pt x="7340" y="761"/>
                </a:cubicBezTo>
                <a:cubicBezTo>
                  <a:pt x="7640" y="666"/>
                  <a:pt x="7940" y="571"/>
                  <a:pt x="8240" y="508"/>
                </a:cubicBezTo>
                <a:cubicBezTo>
                  <a:pt x="8779" y="395"/>
                  <a:pt x="9344" y="332"/>
                  <a:pt x="9900" y="332"/>
                </a:cubicBezTo>
                <a:cubicBezTo>
                  <a:pt x="9962" y="332"/>
                  <a:pt x="10025" y="333"/>
                  <a:pt x="10087" y="335"/>
                </a:cubicBezTo>
                <a:cubicBezTo>
                  <a:pt x="10403" y="335"/>
                  <a:pt x="10718" y="366"/>
                  <a:pt x="11034" y="414"/>
                </a:cubicBezTo>
                <a:cubicBezTo>
                  <a:pt x="11350" y="461"/>
                  <a:pt x="11650" y="540"/>
                  <a:pt x="11934" y="666"/>
                </a:cubicBezTo>
                <a:cubicBezTo>
                  <a:pt x="11366" y="366"/>
                  <a:pt x="10750" y="193"/>
                  <a:pt x="10103" y="130"/>
                </a:cubicBezTo>
                <a:cubicBezTo>
                  <a:pt x="9839" y="103"/>
                  <a:pt x="9570" y="91"/>
                  <a:pt x="9300" y="91"/>
                </a:cubicBezTo>
                <a:cubicBezTo>
                  <a:pt x="8923" y="91"/>
                  <a:pt x="8545" y="115"/>
                  <a:pt x="8177" y="161"/>
                </a:cubicBezTo>
                <a:cubicBezTo>
                  <a:pt x="7845" y="208"/>
                  <a:pt x="7530" y="272"/>
                  <a:pt x="7214" y="366"/>
                </a:cubicBezTo>
                <a:cubicBezTo>
                  <a:pt x="6980" y="425"/>
                  <a:pt x="6746" y="509"/>
                  <a:pt x="6518" y="607"/>
                </a:cubicBezTo>
                <a:lnTo>
                  <a:pt x="6518" y="607"/>
                </a:lnTo>
                <a:cubicBezTo>
                  <a:pt x="6452" y="551"/>
                  <a:pt x="6384" y="497"/>
                  <a:pt x="6314" y="445"/>
                </a:cubicBezTo>
                <a:cubicBezTo>
                  <a:pt x="5983" y="193"/>
                  <a:pt x="5588" y="51"/>
                  <a:pt x="5194" y="3"/>
                </a:cubicBezTo>
                <a:cubicBezTo>
                  <a:pt x="5154" y="2"/>
                  <a:pt x="5115" y="1"/>
                  <a:pt x="50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3012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73192"/>
              </p:ext>
            </p:extLst>
          </p:nvPr>
        </p:nvGraphicFramePr>
        <p:xfrm>
          <a:off x="1919536" y="1700808"/>
          <a:ext cx="8394700" cy="39433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9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3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2000" b="1" kern="1200" dirty="0">
                          <a:solidFill>
                            <a:schemeClr val="bg1"/>
                          </a:solidFill>
                          <a:latin typeface="Nunito" pitchFamily="2" charset="0"/>
                          <a:ea typeface="Verdana" pitchFamily="34" charset="0"/>
                          <a:cs typeface="Verdana" pitchFamily="34" charset="0"/>
                        </a:rPr>
                        <a:t>FUNÇÃO CRESCENTE (</a:t>
                      </a:r>
                      <a:r>
                        <a:rPr lang="pt-BR" sz="2000" b="1" i="1" kern="1200" dirty="0">
                          <a:solidFill>
                            <a:schemeClr val="bg1"/>
                          </a:solidFill>
                          <a:latin typeface="Nunito" pitchFamily="2" charset="0"/>
                          <a:ea typeface="Verdana" pitchFamily="34" charset="0"/>
                          <a:cs typeface="Verdana" pitchFamily="34" charset="0"/>
                        </a:rPr>
                        <a:t>a </a:t>
                      </a:r>
                      <a:r>
                        <a:rPr lang="pt-BR" sz="2000" b="1" kern="1200" dirty="0">
                          <a:solidFill>
                            <a:schemeClr val="bg1"/>
                          </a:solidFill>
                          <a:latin typeface="Nunito" pitchFamily="2" charset="0"/>
                          <a:ea typeface="Verdana" pitchFamily="34" charset="0"/>
                          <a:cs typeface="Verdana" pitchFamily="34" charset="0"/>
                        </a:rPr>
                        <a:t>&gt; 0)</a:t>
                      </a:r>
                      <a:endParaRPr lang="es-ES" sz="2000" b="1" i="1" dirty="0">
                        <a:solidFill>
                          <a:schemeClr val="bg1"/>
                        </a:solidFill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44" marR="91444" marT="45705" marB="45705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2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44" marR="91444" marT="45705" marB="45705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" name="Grupo 41"/>
          <p:cNvGrpSpPr>
            <a:grpSpLocks/>
          </p:cNvGrpSpPr>
          <p:nvPr/>
        </p:nvGrpSpPr>
        <p:grpSpPr bwMode="auto">
          <a:xfrm>
            <a:off x="6283610" y="2923411"/>
            <a:ext cx="3482975" cy="2203450"/>
            <a:chOff x="5076056" y="3241154"/>
            <a:chExt cx="3168352" cy="2204070"/>
          </a:xfrm>
        </p:grpSpPr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23206" y="3241154"/>
              <a:ext cx="342900" cy="56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44480" y="4105250"/>
              <a:ext cx="342900" cy="56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44480" y="4883249"/>
              <a:ext cx="342900" cy="56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CuadroTexto 4"/>
            <p:cNvSpPr txBox="1">
              <a:spLocks noChangeArrowheads="1"/>
            </p:cNvSpPr>
            <p:nvPr/>
          </p:nvSpPr>
          <p:spPr bwMode="auto">
            <a:xfrm>
              <a:off x="5076056" y="3259432"/>
              <a:ext cx="3168352" cy="2170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f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(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) = 0 para 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 = </a:t>
              </a:r>
            </a:p>
            <a:p>
              <a:pPr eaLnBrk="1" hangingPunct="1">
                <a:lnSpc>
                  <a:spcPct val="150000"/>
                </a:lnSpc>
              </a:pPr>
              <a:endParaRPr lang="pt-BR" altLang="pt-BR" b="1" i="1" dirty="0">
                <a:latin typeface="Nunito" pitchFamily="2" charset="0"/>
                <a:ea typeface="ＭＳ Ｐゴシック" pitchFamily="34" charset="-128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f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(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) &gt; 0 para 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 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&gt; </a:t>
              </a:r>
            </a:p>
            <a:p>
              <a:pPr eaLnBrk="1" hangingPunct="1">
                <a:lnSpc>
                  <a:spcPct val="150000"/>
                </a:lnSpc>
              </a:pPr>
              <a:endParaRPr lang="pt-BR" altLang="pt-BR" b="1" i="1" dirty="0">
                <a:latin typeface="Nunito" pitchFamily="2" charset="0"/>
                <a:ea typeface="ＭＳ Ｐゴシック" pitchFamily="34" charset="-128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f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(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) &lt; 0 para 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 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&lt;</a:t>
              </a:r>
            </a:p>
          </p:txBody>
        </p:sp>
      </p:grpSp>
      <p:sp>
        <p:nvSpPr>
          <p:cNvPr id="15" name="Retângulo 14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313243" y="647688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2800" b="1" dirty="0">
                <a:solidFill>
                  <a:srgbClr val="002060"/>
                </a:solidFill>
                <a:latin typeface="Nunito" pitchFamily="2" charset="0"/>
                <a:ea typeface="ＭＳ Ｐゴシック" pitchFamily="34" charset="-128"/>
              </a:rPr>
              <a:t>ESTUDO DO SINAL DA FUNÇÃO AFIM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58C44390-FA17-B4FB-7033-1778ACBA08E9}"/>
              </a:ext>
            </a:extLst>
          </p:cNvPr>
          <p:cNvCxnSpPr/>
          <p:nvPr/>
        </p:nvCxnSpPr>
        <p:spPr>
          <a:xfrm>
            <a:off x="2207568" y="4149080"/>
            <a:ext cx="3456384" cy="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B13C58A-EF18-125D-51B8-167ED1C5DB6F}"/>
              </a:ext>
            </a:extLst>
          </p:cNvPr>
          <p:cNvCxnSpPr>
            <a:cxnSpLocks/>
          </p:cNvCxnSpPr>
          <p:nvPr/>
        </p:nvCxnSpPr>
        <p:spPr>
          <a:xfrm flipV="1">
            <a:off x="2207568" y="3140968"/>
            <a:ext cx="3384376" cy="19720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Elipse 13">
            <a:extLst>
              <a:ext uri="{FF2B5EF4-FFF2-40B4-BE49-F238E27FC236}">
                <a16:creationId xmlns:a16="http://schemas.microsoft.com/office/drawing/2014/main" id="{905C5F8B-F1DB-4767-7F89-E22ADE5A56B4}"/>
              </a:ext>
            </a:extLst>
          </p:cNvPr>
          <p:cNvSpPr/>
          <p:nvPr/>
        </p:nvSpPr>
        <p:spPr>
          <a:xfrm>
            <a:off x="3827760" y="410286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27E3CE82-9EE5-8989-9575-8231D6667730}"/>
              </a:ext>
            </a:extLst>
          </p:cNvPr>
          <p:cNvCxnSpPr/>
          <p:nvPr/>
        </p:nvCxnSpPr>
        <p:spPr>
          <a:xfrm>
            <a:off x="3431704" y="4156867"/>
            <a:ext cx="0" cy="252000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3367F322-D2F7-FB79-1285-6D3C42A57727}"/>
              </a:ext>
            </a:extLst>
          </p:cNvPr>
          <p:cNvCxnSpPr>
            <a:cxnSpLocks/>
          </p:cNvCxnSpPr>
          <p:nvPr/>
        </p:nvCxnSpPr>
        <p:spPr>
          <a:xfrm>
            <a:off x="3215680" y="4156867"/>
            <a:ext cx="0" cy="352253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75D3441B-75C6-F106-CF9C-DE7A6E3ED434}"/>
              </a:ext>
            </a:extLst>
          </p:cNvPr>
          <p:cNvCxnSpPr>
            <a:cxnSpLocks/>
          </p:cNvCxnSpPr>
          <p:nvPr/>
        </p:nvCxnSpPr>
        <p:spPr>
          <a:xfrm>
            <a:off x="2999656" y="4156867"/>
            <a:ext cx="0" cy="49626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9BB6A645-54BA-C57B-7CB6-0D26048DFABA}"/>
              </a:ext>
            </a:extLst>
          </p:cNvPr>
          <p:cNvCxnSpPr>
            <a:cxnSpLocks/>
          </p:cNvCxnSpPr>
          <p:nvPr/>
        </p:nvCxnSpPr>
        <p:spPr>
          <a:xfrm>
            <a:off x="2783632" y="4156867"/>
            <a:ext cx="0" cy="640285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11C39A47-81C0-BF24-0013-10E5EE728F15}"/>
              </a:ext>
            </a:extLst>
          </p:cNvPr>
          <p:cNvCxnSpPr>
            <a:cxnSpLocks/>
          </p:cNvCxnSpPr>
          <p:nvPr/>
        </p:nvCxnSpPr>
        <p:spPr>
          <a:xfrm>
            <a:off x="2567608" y="4156867"/>
            <a:ext cx="0" cy="784301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AD837A23-4235-D654-E37C-88E59ABF177E}"/>
              </a:ext>
            </a:extLst>
          </p:cNvPr>
          <p:cNvCxnSpPr>
            <a:cxnSpLocks/>
          </p:cNvCxnSpPr>
          <p:nvPr/>
        </p:nvCxnSpPr>
        <p:spPr>
          <a:xfrm>
            <a:off x="2351584" y="4156867"/>
            <a:ext cx="0" cy="85630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1C352A24-FA66-CEF1-740C-4B0CE2175C9B}"/>
              </a:ext>
            </a:extLst>
          </p:cNvPr>
          <p:cNvCxnSpPr>
            <a:cxnSpLocks/>
          </p:cNvCxnSpPr>
          <p:nvPr/>
        </p:nvCxnSpPr>
        <p:spPr>
          <a:xfrm flipV="1">
            <a:off x="4223792" y="3933080"/>
            <a:ext cx="0" cy="216000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BD654B54-484E-7C19-7C42-72509E869882}"/>
              </a:ext>
            </a:extLst>
          </p:cNvPr>
          <p:cNvCxnSpPr>
            <a:cxnSpLocks/>
          </p:cNvCxnSpPr>
          <p:nvPr/>
        </p:nvCxnSpPr>
        <p:spPr>
          <a:xfrm flipV="1">
            <a:off x="4439816" y="3789040"/>
            <a:ext cx="0" cy="360040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7CE6FC13-7931-E81E-6484-393FA70AB451}"/>
              </a:ext>
            </a:extLst>
          </p:cNvPr>
          <p:cNvCxnSpPr>
            <a:cxnSpLocks/>
          </p:cNvCxnSpPr>
          <p:nvPr/>
        </p:nvCxnSpPr>
        <p:spPr>
          <a:xfrm flipV="1">
            <a:off x="4655840" y="3681080"/>
            <a:ext cx="0" cy="468000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EAA58BAC-2580-388D-A69C-AB527C3B36E3}"/>
              </a:ext>
            </a:extLst>
          </p:cNvPr>
          <p:cNvCxnSpPr>
            <a:cxnSpLocks/>
          </p:cNvCxnSpPr>
          <p:nvPr/>
        </p:nvCxnSpPr>
        <p:spPr>
          <a:xfrm flipV="1">
            <a:off x="4943872" y="3516582"/>
            <a:ext cx="0" cy="640285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8E5D857F-5171-AE59-A297-77029E0605EC}"/>
              </a:ext>
            </a:extLst>
          </p:cNvPr>
          <p:cNvCxnSpPr>
            <a:cxnSpLocks/>
          </p:cNvCxnSpPr>
          <p:nvPr/>
        </p:nvCxnSpPr>
        <p:spPr>
          <a:xfrm flipV="1">
            <a:off x="5159896" y="3393080"/>
            <a:ext cx="0" cy="756000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BC793F14-A655-76B5-D777-55D6BC5CD352}"/>
              </a:ext>
            </a:extLst>
          </p:cNvPr>
          <p:cNvCxnSpPr>
            <a:cxnSpLocks/>
          </p:cNvCxnSpPr>
          <p:nvPr/>
        </p:nvCxnSpPr>
        <p:spPr>
          <a:xfrm flipV="1">
            <a:off x="5375920" y="3278134"/>
            <a:ext cx="0" cy="85630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ipse 15">
            <a:extLst>
              <a:ext uri="{FF2B5EF4-FFF2-40B4-BE49-F238E27FC236}">
                <a16:creationId xmlns:a16="http://schemas.microsoft.com/office/drawing/2014/main" id="{CBA48FB9-525F-A5F8-9087-E80FFFDF045E}"/>
              </a:ext>
            </a:extLst>
          </p:cNvPr>
          <p:cNvSpPr/>
          <p:nvPr/>
        </p:nvSpPr>
        <p:spPr>
          <a:xfrm>
            <a:off x="4727849" y="3723100"/>
            <a:ext cx="302036" cy="30203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+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BCEEC6C0-CF75-B04C-FEEC-21B0242A6ACA}"/>
              </a:ext>
            </a:extLst>
          </p:cNvPr>
          <p:cNvSpPr/>
          <p:nvPr/>
        </p:nvSpPr>
        <p:spPr>
          <a:xfrm>
            <a:off x="2674980" y="4282985"/>
            <a:ext cx="302036" cy="30203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19AD625F-4E53-D2B4-8262-3CF36E05D69D}"/>
                  </a:ext>
                </a:extLst>
              </p:cNvPr>
              <p:cNvSpPr txBox="1"/>
              <p:nvPr/>
            </p:nvSpPr>
            <p:spPr>
              <a:xfrm>
                <a:off x="3522367" y="4472900"/>
                <a:ext cx="64588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pt-BR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pt-BR" b="1" dirty="0"/>
              </a:p>
            </p:txBody>
          </p:sp>
        </mc:Choice>
        <mc:Fallback xmlns=""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19AD625F-4E53-D2B4-8262-3CF36E05D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367" y="4472900"/>
                <a:ext cx="645880" cy="6347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848841"/>
              </p:ext>
            </p:extLst>
          </p:nvPr>
        </p:nvGraphicFramePr>
        <p:xfrm>
          <a:off x="2063552" y="1628801"/>
          <a:ext cx="8020050" cy="4156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2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06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2000" b="1" kern="1200" dirty="0">
                          <a:solidFill>
                            <a:schemeClr val="bg1"/>
                          </a:solidFill>
                          <a:latin typeface="Nunito" pitchFamily="2" charset="0"/>
                          <a:ea typeface="Verdana" pitchFamily="34" charset="0"/>
                          <a:cs typeface="Verdana" pitchFamily="34" charset="0"/>
                        </a:rPr>
                        <a:t>FUNÇÃO DECRESCENTE (a &lt; 0)</a:t>
                      </a:r>
                      <a:endParaRPr lang="es-ES" sz="2000" b="1" kern="1200" dirty="0">
                        <a:solidFill>
                          <a:schemeClr val="bg1"/>
                        </a:solidFill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31" marR="91431" marT="45705" marB="45705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4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Nunito" pitchFamily="2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1431" marR="91431" marT="45705" marB="45705" anchor="ctr">
                    <a:lnL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50000"/>
                          <a:lumOff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" name="Grupo 39"/>
          <p:cNvGrpSpPr>
            <a:grpSpLocks/>
          </p:cNvGrpSpPr>
          <p:nvPr/>
        </p:nvGrpSpPr>
        <p:grpSpPr bwMode="auto">
          <a:xfrm>
            <a:off x="6459142" y="2971329"/>
            <a:ext cx="3586163" cy="2095500"/>
            <a:chOff x="5076056" y="3259432"/>
            <a:chExt cx="3168352" cy="2118558"/>
          </a:xfrm>
        </p:grpSpPr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44512" y="3273043"/>
              <a:ext cx="342900" cy="56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44512" y="4062733"/>
              <a:ext cx="342900" cy="56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44512" y="4816015"/>
              <a:ext cx="342900" cy="56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CuadroTexto 4"/>
            <p:cNvSpPr txBox="1">
              <a:spLocks noChangeArrowheads="1"/>
            </p:cNvSpPr>
            <p:nvPr/>
          </p:nvSpPr>
          <p:spPr bwMode="auto">
            <a:xfrm>
              <a:off x="5076056" y="3259432"/>
              <a:ext cx="3168352" cy="2053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f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(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) = 0 para 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 = </a:t>
              </a:r>
            </a:p>
            <a:p>
              <a:pPr eaLnBrk="1" hangingPunct="1">
                <a:lnSpc>
                  <a:spcPct val="150000"/>
                </a:lnSpc>
              </a:pPr>
              <a:endParaRPr lang="pt-BR" altLang="pt-BR" b="1" i="1" dirty="0">
                <a:latin typeface="Nunito" pitchFamily="2" charset="0"/>
                <a:ea typeface="ＭＳ Ｐゴシック" pitchFamily="34" charset="-128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f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(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) &gt; 0 para 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 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&lt; </a:t>
              </a:r>
            </a:p>
            <a:p>
              <a:pPr eaLnBrk="1" hangingPunct="1">
                <a:lnSpc>
                  <a:spcPct val="150000"/>
                </a:lnSpc>
              </a:pPr>
              <a:endParaRPr lang="pt-BR" altLang="pt-BR" b="1" i="1" dirty="0">
                <a:latin typeface="Nunito" pitchFamily="2" charset="0"/>
                <a:ea typeface="ＭＳ Ｐゴシック" pitchFamily="34" charset="-128"/>
              </a:endParaRPr>
            </a:p>
            <a:p>
              <a:pPr eaLnBrk="1" hangingPunct="1"/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f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(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) &lt; 0 para </a:t>
              </a:r>
              <a:r>
                <a:rPr lang="pt-BR" altLang="pt-BR" b="1" i="1" dirty="0">
                  <a:latin typeface="Nunito" pitchFamily="2" charset="0"/>
                  <a:ea typeface="ＭＳ Ｐゴシック" pitchFamily="34" charset="-128"/>
                </a:rPr>
                <a:t>x </a:t>
              </a:r>
              <a:r>
                <a:rPr lang="pt-BR" altLang="pt-BR" b="1" dirty="0">
                  <a:latin typeface="Nunito" pitchFamily="2" charset="0"/>
                  <a:ea typeface="ＭＳ Ｐゴシック" pitchFamily="34" charset="-128"/>
                </a:rPr>
                <a:t>&gt;</a:t>
              </a:r>
            </a:p>
          </p:txBody>
        </p:sp>
      </p:grpSp>
      <p:pic>
        <p:nvPicPr>
          <p:cNvPr id="12" name="Picture 2" descr="G:\DEPTO\PPTs\Vereda_DIGITAL\Editados\Matematica\Lote 1\VD-MAT-Lote1-Cap3\VD-MAT-Lote1-Cap3\img\PNG\Slide_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4791" y="3012605"/>
            <a:ext cx="3759200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313243" y="647688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2800" b="1" dirty="0">
                <a:solidFill>
                  <a:srgbClr val="002060"/>
                </a:solidFill>
                <a:latin typeface="Nunito" pitchFamily="2" charset="0"/>
                <a:ea typeface="ＭＳ Ｐゴシック" pitchFamily="34" charset="-128"/>
              </a:rPr>
              <a:t>ESTUDO DO SINAL DA FUNÇÃO AFIM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Conteúdo 2">
            <a:extLst>
              <a:ext uri="{FF2B5EF4-FFF2-40B4-BE49-F238E27FC236}">
                <a16:creationId xmlns:a16="http://schemas.microsoft.com/office/drawing/2014/main" id="{9FF05102-87AC-4EFD-B41E-0E18961442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66068" y="939743"/>
            <a:ext cx="10575925" cy="128587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2000" dirty="0">
                <a:latin typeface="Nunito" panose="00000500000000000000" pitchFamily="2" charset="0"/>
                <a:cs typeface="Arial" panose="020B0604020202020204" pitchFamily="34" charset="0"/>
              </a:rPr>
              <a:t>O gráfico abaixo ilustra a variação da temperatura (T), em graus Celsius, de uma chapa de metal em função do tempo (t), em minutos. Responda: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A12E29B-6126-4ED4-B7F7-807AAE0CF180}"/>
              </a:ext>
            </a:extLst>
          </p:cNvPr>
          <p:cNvSpPr txBox="1"/>
          <p:nvPr/>
        </p:nvSpPr>
        <p:spPr>
          <a:xfrm>
            <a:off x="842532" y="2240112"/>
            <a:ext cx="6250956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endParaRPr lang="pt-BR" dirty="0">
              <a:latin typeface="Nunito" pitchFamily="2" charset="0"/>
            </a:endParaRPr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Font typeface="Arial" charset="0"/>
              <a:buAutoNum type="alphaLcParenR"/>
              <a:defRPr/>
            </a:pPr>
            <a:r>
              <a:rPr lang="pt-BR" dirty="0">
                <a:latin typeface="Nunito" pitchFamily="2" charset="0"/>
              </a:rPr>
              <a:t>Quando t=0 minuto, qual a temperatura da barra?</a:t>
            </a:r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Font typeface="Arial" charset="0"/>
              <a:buAutoNum type="alphaLcParenR"/>
              <a:defRPr/>
            </a:pPr>
            <a:r>
              <a:rPr lang="pt-BR" dirty="0">
                <a:latin typeface="Nunito" pitchFamily="2" charset="0"/>
              </a:rPr>
              <a:t>Quando t=7 minutos, qual a temperatura da barra?</a:t>
            </a:r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Font typeface="Arial" charset="0"/>
              <a:buAutoNum type="alphaLcParenR"/>
              <a:defRPr/>
            </a:pPr>
            <a:r>
              <a:rPr lang="pt-BR" dirty="0">
                <a:latin typeface="Nunito" pitchFamily="2" charset="0"/>
              </a:rPr>
              <a:t>Ao decorrer do tempo, a barra foi aquecida ou resfriada?</a:t>
            </a:r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Font typeface="Arial" charset="0"/>
              <a:buAutoNum type="alphaLcParenR"/>
              <a:defRPr/>
            </a:pPr>
            <a:r>
              <a:rPr lang="pt-BR" dirty="0">
                <a:latin typeface="Nunito" pitchFamily="2" charset="0"/>
              </a:rPr>
              <a:t>A temperatura da chapa esteve por mais tempo positiva ou negativa?</a:t>
            </a:r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Font typeface="Arial" charset="0"/>
              <a:buAutoNum type="alphaLcParenR"/>
              <a:defRPr/>
            </a:pPr>
            <a:r>
              <a:rPr lang="pt-BR" dirty="0">
                <a:latin typeface="Nunito" pitchFamily="2" charset="0"/>
              </a:rPr>
              <a:t>Essas grandezas variam linearmente?</a:t>
            </a:r>
          </a:p>
          <a:p>
            <a:pPr algn="just">
              <a:lnSpc>
                <a:spcPct val="150000"/>
              </a:lnSpc>
              <a:defRPr/>
            </a:pPr>
            <a:endParaRPr lang="pt-BR" dirty="0">
              <a:latin typeface="Nunito" pitchFamily="2" charset="0"/>
            </a:endParaRPr>
          </a:p>
        </p:txBody>
      </p:sp>
      <p:grpSp>
        <p:nvGrpSpPr>
          <p:cNvPr id="28677" name="Grupo 32">
            <a:extLst>
              <a:ext uri="{FF2B5EF4-FFF2-40B4-BE49-F238E27FC236}">
                <a16:creationId xmlns:a16="http://schemas.microsoft.com/office/drawing/2014/main" id="{19000570-F349-43E6-A9D9-98F3099538FB}"/>
              </a:ext>
            </a:extLst>
          </p:cNvPr>
          <p:cNvGrpSpPr>
            <a:grpSpLocks/>
          </p:cNvGrpSpPr>
          <p:nvPr/>
        </p:nvGrpSpPr>
        <p:grpSpPr bwMode="auto">
          <a:xfrm>
            <a:off x="7608168" y="2500259"/>
            <a:ext cx="3933825" cy="3311525"/>
            <a:chOff x="5220072" y="2132856"/>
            <a:chExt cx="3933453" cy="3312368"/>
          </a:xfrm>
        </p:grpSpPr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FC0AE1D1-D057-4088-BF50-495227E3C202}"/>
                </a:ext>
              </a:extLst>
            </p:cNvPr>
            <p:cNvSpPr/>
            <p:nvPr/>
          </p:nvSpPr>
          <p:spPr>
            <a:xfrm>
              <a:off x="5220072" y="2132856"/>
              <a:ext cx="3923929" cy="3312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Nunito" pitchFamily="2" charset="0"/>
              </a:endParaRPr>
            </a:p>
          </p:txBody>
        </p: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AE9E297E-E339-4B61-A24B-78CD3F69FF7F}"/>
                </a:ext>
              </a:extLst>
            </p:cNvPr>
            <p:cNvCxnSpPr/>
            <p:nvPr/>
          </p:nvCxnSpPr>
          <p:spPr>
            <a:xfrm>
              <a:off x="5516907" y="4343219"/>
              <a:ext cx="363661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0112AC93-55B8-427A-A5E6-AA2ABCC4CC98}"/>
                </a:ext>
              </a:extLst>
            </p:cNvPr>
            <p:cNvCxnSpPr/>
            <p:nvPr/>
          </p:nvCxnSpPr>
          <p:spPr>
            <a:xfrm>
              <a:off x="5756596" y="2410740"/>
              <a:ext cx="0" cy="27089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434B8A75-8EF3-4E24-9AFF-C60337678C2E}"/>
                </a:ext>
              </a:extLst>
            </p:cNvPr>
            <p:cNvCxnSpPr/>
            <p:nvPr/>
          </p:nvCxnSpPr>
          <p:spPr>
            <a:xfrm>
              <a:off x="5734373" y="2555238"/>
              <a:ext cx="3168350" cy="256446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151C007F-26CC-4295-AC26-C6AD184E79B8}"/>
                </a:ext>
              </a:extLst>
            </p:cNvPr>
            <p:cNvSpPr/>
            <p:nvPr/>
          </p:nvSpPr>
          <p:spPr>
            <a:xfrm>
              <a:off x="5720088" y="2555238"/>
              <a:ext cx="71430" cy="714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Nunito" pitchFamily="2" charset="0"/>
              </a:endParaRP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8EEEE9A3-8535-421A-ABB2-394D6C1AA4AF}"/>
                </a:ext>
              </a:extLst>
            </p:cNvPr>
            <p:cNvSpPr/>
            <p:nvPr/>
          </p:nvSpPr>
          <p:spPr>
            <a:xfrm>
              <a:off x="8769386" y="4979969"/>
              <a:ext cx="71431" cy="7145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Nunito" pitchFamily="2" charset="0"/>
              </a:endParaRPr>
            </a:p>
          </p:txBody>
        </p:sp>
        <p:sp>
          <p:nvSpPr>
            <p:cNvPr id="28684" name="CaixaDeTexto 13">
              <a:extLst>
                <a:ext uri="{FF2B5EF4-FFF2-40B4-BE49-F238E27FC236}">
                  <a16:creationId xmlns:a16="http://schemas.microsoft.com/office/drawing/2014/main" id="{0BE7FBA5-098A-4876-BAC0-3D148FFB0B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2080" y="2420888"/>
              <a:ext cx="3533006" cy="249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200" dirty="0">
                  <a:latin typeface="Nunito" pitchFamily="2" charset="0"/>
                </a:rPr>
                <a:t>20</a:t>
              </a:r>
            </a:p>
            <a:p>
              <a:pPr eaLnBrk="1" hangingPunct="1"/>
              <a:endParaRPr lang="pt-BR" altLang="pt-BR" sz="1200" dirty="0">
                <a:latin typeface="Nunito" pitchFamily="2" charset="0"/>
              </a:endParaRPr>
            </a:p>
            <a:p>
              <a:pPr eaLnBrk="1" hangingPunct="1"/>
              <a:endParaRPr lang="pt-BR" altLang="pt-BR" sz="1200" dirty="0">
                <a:latin typeface="Nunito" pitchFamily="2" charset="0"/>
              </a:endParaRPr>
            </a:p>
            <a:p>
              <a:pPr eaLnBrk="1" hangingPunct="1"/>
              <a:endParaRPr lang="pt-BR" altLang="pt-BR" sz="1200" dirty="0">
                <a:latin typeface="Nunito" pitchFamily="2" charset="0"/>
              </a:endParaRPr>
            </a:p>
            <a:p>
              <a:pPr eaLnBrk="1" hangingPunct="1"/>
              <a:endParaRPr lang="pt-BR" altLang="pt-BR" sz="1200" dirty="0">
                <a:latin typeface="Nunito" pitchFamily="2" charset="0"/>
              </a:endParaRPr>
            </a:p>
            <a:p>
              <a:pPr eaLnBrk="1" hangingPunct="1"/>
              <a:r>
                <a:rPr lang="pt-BR" altLang="pt-BR" sz="1200" dirty="0">
                  <a:latin typeface="Nunito" pitchFamily="2" charset="0"/>
                </a:rPr>
                <a:t>10</a:t>
              </a:r>
            </a:p>
            <a:p>
              <a:pPr eaLnBrk="1" hangingPunct="1"/>
              <a:endParaRPr lang="pt-BR" altLang="pt-BR" sz="1200" dirty="0">
                <a:latin typeface="Nunito" pitchFamily="2" charset="0"/>
              </a:endParaRPr>
            </a:p>
            <a:p>
              <a:pPr eaLnBrk="1" hangingPunct="1"/>
              <a:endParaRPr lang="pt-BR" altLang="pt-BR" sz="1200" dirty="0">
                <a:latin typeface="Nunito" pitchFamily="2" charset="0"/>
              </a:endParaRPr>
            </a:p>
            <a:p>
              <a:pPr eaLnBrk="1" hangingPunct="1"/>
              <a:endParaRPr lang="pt-BR" altLang="pt-BR" sz="1200" dirty="0">
                <a:latin typeface="Nunito" pitchFamily="2" charset="0"/>
              </a:endParaRPr>
            </a:p>
            <a:p>
              <a:pPr eaLnBrk="1" hangingPunct="1"/>
              <a:r>
                <a:rPr lang="pt-BR" altLang="pt-BR" sz="1200" dirty="0">
                  <a:latin typeface="Nunito" pitchFamily="2" charset="0"/>
                </a:rPr>
                <a:t>0</a:t>
              </a:r>
            </a:p>
            <a:p>
              <a:pPr eaLnBrk="1" hangingPunct="1"/>
              <a:r>
                <a:rPr lang="pt-BR" altLang="pt-BR" sz="1200" dirty="0">
                  <a:latin typeface="Nunito" pitchFamily="2" charset="0"/>
                </a:rPr>
                <a:t>      </a:t>
              </a:r>
            </a:p>
            <a:p>
              <a:pPr eaLnBrk="1" hangingPunct="1"/>
              <a:r>
                <a:rPr lang="pt-BR" altLang="pt-BR" sz="1200" dirty="0">
                  <a:latin typeface="Nunito" pitchFamily="2" charset="0"/>
                </a:rPr>
                <a:t>     </a:t>
              </a:r>
            </a:p>
            <a:p>
              <a:pPr eaLnBrk="1" hangingPunct="1"/>
              <a:r>
                <a:rPr lang="pt-BR" altLang="pt-BR" sz="1200" dirty="0">
                  <a:latin typeface="Nunito" pitchFamily="2" charset="0"/>
                </a:rPr>
                <a:t>          0      1        2        3        4        5        6         7</a:t>
              </a:r>
              <a:endParaRPr lang="pt-BR" altLang="pt-BR" dirty="0">
                <a:latin typeface="Nunito" pitchFamily="2" charset="0"/>
              </a:endParaRPr>
            </a:p>
          </p:txBody>
        </p: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C8290E6A-26CC-4701-A6BD-BD0A2B2E2D92}"/>
                </a:ext>
              </a:extLst>
            </p:cNvPr>
            <p:cNvCxnSpPr/>
            <p:nvPr/>
          </p:nvCxnSpPr>
          <p:spPr>
            <a:xfrm flipH="1">
              <a:off x="5580401" y="2564766"/>
              <a:ext cx="14444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FE7485F4-39D8-4145-9E9C-11B9392EACE6}"/>
                </a:ext>
              </a:extLst>
            </p:cNvPr>
            <p:cNvCxnSpPr/>
            <p:nvPr/>
          </p:nvCxnSpPr>
          <p:spPr>
            <a:xfrm flipH="1">
              <a:off x="5602624" y="3463520"/>
              <a:ext cx="14444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AE060A47-6F04-4BE6-BB07-C8DC4BEDE187}"/>
                </a:ext>
              </a:extLst>
            </p:cNvPr>
            <p:cNvCxnSpPr/>
            <p:nvPr/>
          </p:nvCxnSpPr>
          <p:spPr>
            <a:xfrm>
              <a:off x="6193118" y="4365449"/>
              <a:ext cx="0" cy="1429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BB182ABA-D022-40A8-8E0F-BD424BF2AD35}"/>
                </a:ext>
              </a:extLst>
            </p:cNvPr>
            <p:cNvCxnSpPr/>
            <p:nvPr/>
          </p:nvCxnSpPr>
          <p:spPr>
            <a:xfrm>
              <a:off x="6624877" y="4365449"/>
              <a:ext cx="0" cy="1429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F38AF358-3853-4D71-A6EA-9783BD20D59E}"/>
                </a:ext>
              </a:extLst>
            </p:cNvPr>
            <p:cNvCxnSpPr/>
            <p:nvPr/>
          </p:nvCxnSpPr>
          <p:spPr>
            <a:xfrm>
              <a:off x="7058223" y="4365449"/>
              <a:ext cx="0" cy="1429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to 25">
              <a:extLst>
                <a:ext uri="{FF2B5EF4-FFF2-40B4-BE49-F238E27FC236}">
                  <a16:creationId xmlns:a16="http://schemas.microsoft.com/office/drawing/2014/main" id="{8BA6BA3C-5518-4276-ABE5-A6FB41E7F3A3}"/>
                </a:ext>
              </a:extLst>
            </p:cNvPr>
            <p:cNvCxnSpPr/>
            <p:nvPr/>
          </p:nvCxnSpPr>
          <p:spPr>
            <a:xfrm>
              <a:off x="7489982" y="4365449"/>
              <a:ext cx="0" cy="1429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A829478F-F122-4317-8DB8-90FB2465682C}"/>
                </a:ext>
              </a:extLst>
            </p:cNvPr>
            <p:cNvCxnSpPr/>
            <p:nvPr/>
          </p:nvCxnSpPr>
          <p:spPr>
            <a:xfrm>
              <a:off x="7921741" y="4365449"/>
              <a:ext cx="0" cy="1429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70736879-9F83-4EB7-9AA3-9A6E7B497A7D}"/>
                </a:ext>
              </a:extLst>
            </p:cNvPr>
            <p:cNvCxnSpPr/>
            <p:nvPr/>
          </p:nvCxnSpPr>
          <p:spPr>
            <a:xfrm>
              <a:off x="8353501" y="4365449"/>
              <a:ext cx="0" cy="1429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C06EDC1F-D177-4EA6-8B11-0B290296FA86}"/>
                </a:ext>
              </a:extLst>
            </p:cNvPr>
            <p:cNvCxnSpPr/>
            <p:nvPr/>
          </p:nvCxnSpPr>
          <p:spPr>
            <a:xfrm>
              <a:off x="8797959" y="4365449"/>
              <a:ext cx="0" cy="1429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4F6525FA-C434-4B41-82ED-6D61EDBCA130}"/>
                </a:ext>
              </a:extLst>
            </p:cNvPr>
            <p:cNvSpPr txBox="1"/>
            <p:nvPr/>
          </p:nvSpPr>
          <p:spPr>
            <a:xfrm>
              <a:off x="5710564" y="2375806"/>
              <a:ext cx="588906" cy="2604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050" dirty="0">
                  <a:solidFill>
                    <a:schemeClr val="tx2">
                      <a:lumMod val="75000"/>
                    </a:schemeClr>
                  </a:solidFill>
                  <a:latin typeface="Nunito" pitchFamily="2" charset="0"/>
                  <a:cs typeface="Arial" charset="0"/>
                </a:rPr>
                <a:t>(0, 20)</a:t>
              </a:r>
              <a:endParaRPr lang="pt-BR" dirty="0">
                <a:solidFill>
                  <a:schemeClr val="tx2">
                    <a:lumMod val="75000"/>
                  </a:schemeClr>
                </a:solidFill>
                <a:latin typeface="Nunito" pitchFamily="2" charset="0"/>
                <a:cs typeface="Arial" charset="0"/>
              </a:endParaRP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F0DDE38B-046C-4BD3-9D83-1D9019888AEA}"/>
                </a:ext>
              </a:extLst>
            </p:cNvPr>
            <p:cNvSpPr txBox="1"/>
            <p:nvPr/>
          </p:nvSpPr>
          <p:spPr>
            <a:xfrm>
              <a:off x="8316992" y="4975204"/>
              <a:ext cx="554908" cy="2539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050" dirty="0">
                  <a:solidFill>
                    <a:schemeClr val="tx2">
                      <a:lumMod val="75000"/>
                    </a:schemeClr>
                  </a:solidFill>
                  <a:latin typeface="Nunito" pitchFamily="2" charset="0"/>
                  <a:cs typeface="Arial" charset="0"/>
                </a:rPr>
                <a:t>(7, -8)</a:t>
              </a:r>
              <a:endParaRPr lang="pt-BR" dirty="0">
                <a:solidFill>
                  <a:schemeClr val="tx2">
                    <a:lumMod val="75000"/>
                  </a:schemeClr>
                </a:solidFill>
                <a:latin typeface="Nunito" pitchFamily="2" charset="0"/>
                <a:cs typeface="Arial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Conteúdo 2">
            <a:extLst>
              <a:ext uri="{FF2B5EF4-FFF2-40B4-BE49-F238E27FC236}">
                <a16:creationId xmlns:a16="http://schemas.microsoft.com/office/drawing/2014/main" id="{CFF57678-46D4-4C82-B457-194A83B1F2E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3432" y="1916832"/>
            <a:ext cx="10080625" cy="4525963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endParaRPr lang="pt-BR" dirty="0">
              <a:latin typeface="Nunito" panose="00000500000000000000" pitchFamily="2" charset="0"/>
            </a:endParaRPr>
          </a:p>
          <a:p>
            <a:pPr marL="0" indent="0">
              <a:buNone/>
              <a:defRPr/>
            </a:pPr>
            <a:r>
              <a:rPr lang="pt-BR" sz="2000" dirty="0">
                <a:latin typeface="Nunito" panose="00000500000000000000" pitchFamily="2" charset="0"/>
              </a:rPr>
              <a:t>Tudo é matemática / Luiz Roberto Dante. – São Paulo : Ática 2002.</a:t>
            </a:r>
          </a:p>
          <a:p>
            <a:pPr marL="0" indent="0">
              <a:buNone/>
              <a:defRPr/>
            </a:pPr>
            <a:r>
              <a:rPr lang="pt-BR" sz="2000" dirty="0">
                <a:latin typeface="Nunito" panose="00000500000000000000" pitchFamily="2" charset="0"/>
              </a:rPr>
              <a:t>Matemática : livro do professor / Luiz Roberto Dante. – 1. ed. – São Paulo : Ática, 2004.</a:t>
            </a:r>
          </a:p>
          <a:p>
            <a:pPr>
              <a:buFont typeface="Arial" charset="0"/>
              <a:buNone/>
              <a:defRPr/>
            </a:pPr>
            <a:endParaRPr lang="pt-BR" dirty="0">
              <a:latin typeface="Nunito" panose="00000500000000000000" pitchFamily="2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313243" y="647688"/>
            <a:ext cx="11206717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2800" b="1" dirty="0">
                <a:solidFill>
                  <a:srgbClr val="002060"/>
                </a:solidFill>
                <a:latin typeface="Nunito" pitchFamily="2" charset="0"/>
                <a:ea typeface="ＭＳ Ｐゴシック" pitchFamily="34" charset="-128"/>
              </a:rPr>
              <a:t>REFERÊNCIAS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  <p:bldP spid="5" grpId="0"/>
    </p:bld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Nunito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 Distance Formula by Slidesgo">
  <a:themeElements>
    <a:clrScheme name="Simple Light">
      <a:dk1>
        <a:srgbClr val="2A2A2A"/>
      </a:dk1>
      <a:lt1>
        <a:srgbClr val="FFFFFF"/>
      </a:lt1>
      <a:dk2>
        <a:srgbClr val="CEEEF5"/>
      </a:dk2>
      <a:lt2>
        <a:srgbClr val="FFD600"/>
      </a:lt2>
      <a:accent1>
        <a:srgbClr val="FF8100"/>
      </a:accent1>
      <a:accent2>
        <a:srgbClr val="3879FF"/>
      </a:accent2>
      <a:accent3>
        <a:srgbClr val="FE8AFF"/>
      </a:accent3>
      <a:accent4>
        <a:srgbClr val="B7B7B7"/>
      </a:accent4>
      <a:accent5>
        <a:srgbClr val="59D1CA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ath Subject for High School - 9th Grade: Systems of Equations and Inequalities by Slidesgo">
  <a:themeElements>
    <a:clrScheme name="Simple Light">
      <a:dk1>
        <a:srgbClr val="241963"/>
      </a:dk1>
      <a:lt1>
        <a:srgbClr val="FFFFFF"/>
      </a:lt1>
      <a:dk2>
        <a:srgbClr val="F8C9D7"/>
      </a:dk2>
      <a:lt2>
        <a:srgbClr val="E0A3C9"/>
      </a:lt2>
      <a:accent1>
        <a:srgbClr val="9686EA"/>
      </a:accent1>
      <a:accent2>
        <a:srgbClr val="C6C3FE"/>
      </a:accent2>
      <a:accent3>
        <a:srgbClr val="D6FFF8"/>
      </a:accent3>
      <a:accent4>
        <a:srgbClr val="FFEACC"/>
      </a:accent4>
      <a:accent5>
        <a:srgbClr val="F9FFEF"/>
      </a:accent5>
      <a:accent6>
        <a:srgbClr val="C0E8DF"/>
      </a:accent6>
      <a:hlink>
        <a:srgbClr val="24196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6423</TotalTime>
  <Words>2856</Words>
  <Application>Microsoft Macintosh PowerPoint</Application>
  <PresentationFormat>Widescreen</PresentationFormat>
  <Paragraphs>399</Paragraphs>
  <Slides>41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22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41</vt:i4>
      </vt:variant>
    </vt:vector>
  </HeadingPairs>
  <TitlesOfParts>
    <vt:vector size="66" baseType="lpstr">
      <vt:lpstr>Anaheim</vt:lpstr>
      <vt:lpstr>Arial</vt:lpstr>
      <vt:lpstr>Bebas Neue</vt:lpstr>
      <vt:lpstr>Calibri</vt:lpstr>
      <vt:lpstr>Cambria Math</vt:lpstr>
      <vt:lpstr>Figtree</vt:lpstr>
      <vt:lpstr>MathematicalPi-One</vt:lpstr>
      <vt:lpstr>Nunito</vt:lpstr>
      <vt:lpstr>Nunito </vt:lpstr>
      <vt:lpstr>Nunito ExtraBold</vt:lpstr>
      <vt:lpstr>Nunito Light</vt:lpstr>
      <vt:lpstr>Open Sans</vt:lpstr>
      <vt:lpstr>Open Sans SemiBold</vt:lpstr>
      <vt:lpstr>Oswald</vt:lpstr>
      <vt:lpstr>Oswald SemiBold</vt:lpstr>
      <vt:lpstr>Roboto Condensed Light</vt:lpstr>
      <vt:lpstr>TheSansSemiLight-Caps</vt:lpstr>
      <vt:lpstr>TheSansSemiLight-Italic</vt:lpstr>
      <vt:lpstr>TheSansSemiLight-Plain</vt:lpstr>
      <vt:lpstr>Unbounded</vt:lpstr>
      <vt:lpstr>Unbounded SemiBold</vt:lpstr>
      <vt:lpstr>Wingdings</vt:lpstr>
      <vt:lpstr>Personalizar design</vt:lpstr>
      <vt:lpstr>The Distance Formula by Slidesgo</vt:lpstr>
      <vt:lpstr>Math Subject for High School - 9th Grade: Systems of Equations and Inequalities by Slidesgo</vt:lpstr>
      <vt:lpstr>Apresentação do PowerPoint</vt:lpstr>
      <vt:lpstr>FUNÇÃO POLINOMIAL DO  1º GRAU (FUNÇÃO AFIM)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Casos especiais de funções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ESTUDO DO SINAL DA FUNÇÃO AFIM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Luizfilg</dc:creator>
  <cp:lastModifiedBy>Denes Silva</cp:lastModifiedBy>
  <cp:revision>154</cp:revision>
  <dcterms:created xsi:type="dcterms:W3CDTF">2011-07-13T12:53:46Z</dcterms:created>
  <dcterms:modified xsi:type="dcterms:W3CDTF">2025-07-01T23:32:19Z</dcterms:modified>
</cp:coreProperties>
</file>